
<file path=[Content_Types].xml><?xml version="1.0" encoding="utf-8"?>
<Types xmlns="http://schemas.openxmlformats.org/package/2006/content-types">
  <Default Extension="png" ContentType="image/png"/>
  <Default Extension="wdp" ContentType="image/vnd.ms-photo"/>
  <Default Extension="jpeg" ContentType="image/jpeg"/>
  <Default Extension="JPG" ContentType="image/.jpg"/>
  <Default Extension="mp3" ContentType="audio/mp3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fonts/font1.fntdata" ContentType="application/x-fontdata"/>
  <Override PartName="/ppt/fonts/font10.fntdata" ContentType="application/x-fontdata"/>
  <Override PartName="/ppt/fonts/font11.fntdata" ContentType="application/x-fontdata"/>
  <Override PartName="/ppt/fonts/font12.fntdata" ContentType="application/x-fontdata"/>
  <Override PartName="/ppt/fonts/font13.fntdata" ContentType="application/x-fontdata"/>
  <Override PartName="/ppt/fonts/font14.fntdata" ContentType="application/x-fontdata"/>
  <Override PartName="/ppt/fonts/font2.fntdata" ContentType="application/x-fontdata"/>
  <Override PartName="/ppt/fonts/font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fonts/font7.fntdata" ContentType="application/x-fontdata"/>
  <Override PartName="/ppt/fonts/font8.fntdata" ContentType="application/x-fontdata"/>
  <Override PartName="/ppt/fonts/font9.fntdata" ContentType="application/x-fontdata"/>
  <Override PartName="/ppt/media/image25.svg" ContentType="image/svg+xml"/>
  <Override PartName="/ppt/media/image35.webp" ContentType="image/webp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1"/>
  </p:sldMasterIdLst>
  <p:notesMasterIdLst>
    <p:notesMasterId r:id="rId8"/>
  </p:notesMasterIdLst>
  <p:sldIdLst>
    <p:sldId id="311" r:id="rId3"/>
    <p:sldId id="312" r:id="rId4"/>
    <p:sldId id="336" r:id="rId5"/>
    <p:sldId id="347" r:id="rId6"/>
    <p:sldId id="338" r:id="rId7"/>
    <p:sldId id="313" r:id="rId9"/>
    <p:sldId id="314" r:id="rId10"/>
    <p:sldId id="315" r:id="rId11"/>
    <p:sldId id="258" r:id="rId12"/>
    <p:sldId id="396" r:id="rId13"/>
    <p:sldId id="316" r:id="rId14"/>
    <p:sldId id="317" r:id="rId15"/>
    <p:sldId id="374" r:id="rId16"/>
    <p:sldId id="318" r:id="rId17"/>
    <p:sldId id="259" r:id="rId18"/>
    <p:sldId id="340" r:id="rId19"/>
    <p:sldId id="319" r:id="rId20"/>
    <p:sldId id="320" r:id="rId21"/>
    <p:sldId id="322" r:id="rId22"/>
    <p:sldId id="324" r:id="rId23"/>
    <p:sldId id="323" r:id="rId24"/>
    <p:sldId id="326" r:id="rId25"/>
    <p:sldId id="327" r:id="rId26"/>
    <p:sldId id="341" r:id="rId27"/>
    <p:sldId id="329" r:id="rId28"/>
    <p:sldId id="339" r:id="rId29"/>
    <p:sldId id="375" r:id="rId30"/>
    <p:sldId id="330" r:id="rId31"/>
    <p:sldId id="333" r:id="rId32"/>
    <p:sldId id="342" r:id="rId33"/>
    <p:sldId id="344" r:id="rId34"/>
    <p:sldId id="346" r:id="rId35"/>
    <p:sldId id="376" r:id="rId36"/>
    <p:sldId id="343" r:id="rId37"/>
  </p:sldIdLst>
  <p:sldSz cx="9144000" cy="5143500"/>
  <p:notesSz cx="6858000" cy="9144000"/>
  <p:embeddedFontLst>
    <p:embeddedFont>
      <p:font typeface="Boogaloo" panose="03060902030202020203"/>
      <p:regular r:id="rId41"/>
    </p:embeddedFont>
    <p:embeddedFont>
      <p:font typeface="DM Sans"/>
      <p:regular r:id="rId42"/>
    </p:embeddedFont>
    <p:embeddedFont>
      <p:font typeface="Anuphan"/>
      <p:regular r:id="rId43"/>
    </p:embeddedFont>
    <p:embeddedFont>
      <p:font typeface="Tahoma" panose="020B0604030504040204" pitchFamily="34" charset="0"/>
      <p:regular r:id="rId44"/>
    </p:embeddedFont>
    <p:embeddedFont>
      <p:font typeface="Cambria" panose="02040503050406030204" pitchFamily="18" charset="0"/>
      <p:regular r:id="rId45"/>
      <p:bold r:id="rId46"/>
      <p:italic r:id="rId47"/>
      <p:boldItalic r:id="rId48"/>
    </p:embeddedFont>
    <p:embeddedFont>
      <p:font typeface="Palatino Linotype" panose="02040502050505030304" charset="0"/>
      <p:regular r:id="rId49"/>
    </p:embeddedFont>
    <p:embeddedFont>
      <p:font typeface="Sitka Small Semibold" charset="0"/>
      <p:bold r:id="rId50"/>
    </p:embeddedFont>
    <p:embeddedFont>
      <p:font typeface="Comic Sans MS" panose="030F0702030302020204" charset="0"/>
      <p:regular r:id="rId51"/>
      <p:bold r:id="rId52"/>
      <p:italic r:id="rId53"/>
      <p:boldItalic r:id="rId54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defaultTextStyle>
  <p:extLst>
    <p:ext uri="{EFAFB233-063F-42B5-8137-9DF3F51BA10A}">
      <p15:sldGuideLst xmlns:p15="http://schemas.microsoft.com/office/powerpoint/2012/main">
        <p15:guide id="1" orient="horz" pos="1636" userDrawn="1">
          <p15:clr>
            <a:srgbClr val="747775"/>
          </p15:clr>
        </p15:guide>
        <p15:guide id="2" pos="2884" userDrawn="1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B05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showComments="0">
  <p:normalViewPr>
    <p:restoredLeft sz="15620"/>
    <p:restoredTop sz="94660"/>
  </p:normalViewPr>
  <p:slideViewPr>
    <p:cSldViewPr snapToGrid="0" showGuides="1">
      <p:cViewPr varScale="1">
        <p:scale>
          <a:sx n="100" d="100"/>
          <a:sy n="100" d="100"/>
        </p:scale>
        <p:origin x="0" y="0"/>
      </p:cViewPr>
      <p:guideLst>
        <p:guide orient="horz" pos="1636"/>
        <p:guide pos="2884"/>
      </p:guideLst>
    </p:cSldViewPr>
  </p:slide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notesMaster" Target="notesMasters/notesMaster1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4" Type="http://schemas.openxmlformats.org/officeDocument/2006/relationships/font" Target="fonts/font14.fntdata"/><Relationship Id="rId53" Type="http://schemas.openxmlformats.org/officeDocument/2006/relationships/font" Target="fonts/font13.fntdata"/><Relationship Id="rId52" Type="http://schemas.openxmlformats.org/officeDocument/2006/relationships/font" Target="fonts/font12.fntdata"/><Relationship Id="rId51" Type="http://schemas.openxmlformats.org/officeDocument/2006/relationships/font" Target="fonts/font11.fntdata"/><Relationship Id="rId50" Type="http://schemas.openxmlformats.org/officeDocument/2006/relationships/font" Target="fonts/font10.fntdata"/><Relationship Id="rId5" Type="http://schemas.openxmlformats.org/officeDocument/2006/relationships/slide" Target="slides/slide3.xml"/><Relationship Id="rId49" Type="http://schemas.openxmlformats.org/officeDocument/2006/relationships/font" Target="fonts/font9.fntdata"/><Relationship Id="rId48" Type="http://schemas.openxmlformats.org/officeDocument/2006/relationships/font" Target="fonts/font8.fntdata"/><Relationship Id="rId47" Type="http://schemas.openxmlformats.org/officeDocument/2006/relationships/font" Target="fonts/font7.fntdata"/><Relationship Id="rId46" Type="http://schemas.openxmlformats.org/officeDocument/2006/relationships/font" Target="fonts/font6.fntdata"/><Relationship Id="rId45" Type="http://schemas.openxmlformats.org/officeDocument/2006/relationships/font" Target="fonts/font5.fntdata"/><Relationship Id="rId44" Type="http://schemas.openxmlformats.org/officeDocument/2006/relationships/font" Target="fonts/font4.fntdata"/><Relationship Id="rId43" Type="http://schemas.openxmlformats.org/officeDocument/2006/relationships/font" Target="fonts/font3.fntdata"/><Relationship Id="rId42" Type="http://schemas.openxmlformats.org/officeDocument/2006/relationships/font" Target="fonts/font2.fntdata"/><Relationship Id="rId41" Type="http://schemas.openxmlformats.org/officeDocument/2006/relationships/font" Target="fonts/font1.fntdata"/><Relationship Id="rId40" Type="http://schemas.openxmlformats.org/officeDocument/2006/relationships/tableStyles" Target="tableStyles.xml"/><Relationship Id="rId4" Type="http://schemas.openxmlformats.org/officeDocument/2006/relationships/slide" Target="slides/slide2.xml"/><Relationship Id="rId39" Type="http://schemas.openxmlformats.org/officeDocument/2006/relationships/viewProps" Target="viewProps.xml"/><Relationship Id="rId38" Type="http://schemas.openxmlformats.org/officeDocument/2006/relationships/presProps" Target="presProps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" Type="http://schemas.openxmlformats.org/officeDocument/2006/relationships/slide" Target="slides/slide32.xml"/><Relationship Id="rId34" Type="http://schemas.openxmlformats.org/officeDocument/2006/relationships/slide" Target="slides/slide31.xml"/><Relationship Id="rId33" Type="http://schemas.openxmlformats.org/officeDocument/2006/relationships/slide" Target="slides/slide30.xml"/><Relationship Id="rId32" Type="http://schemas.openxmlformats.org/officeDocument/2006/relationships/slide" Target="slides/slide29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/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6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9121" name="Shape 9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2" name="Google Shape;9122;g1ee71a22ce9_0_134:notes"/>
          <p:cNvSpPr/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3" name="Google Shape;9123;g1ee71a22ce9_0_134:notes"/>
          <p:cNvSpPr txBox="1"/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 panose="020B0604020202020204"/>
              <a:buNone/>
            </a:pPr>
            <a:endParaRPr sz="1200" i="1">
              <a:solidFill>
                <a:srgbClr val="595959"/>
              </a:solidFill>
              <a:latin typeface="Anaheim"/>
              <a:ea typeface="Anaheim"/>
              <a:cs typeface="Anaheim"/>
              <a:sym typeface="Anaheim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9121" name="Shape 9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2" name="Google Shape;9122;g1ee71a22ce9_0_134:notes"/>
          <p:cNvSpPr/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3" name="Google Shape;9123;g1ee71a22ce9_0_134:notes"/>
          <p:cNvSpPr txBox="1"/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 panose="020B0604020202020204"/>
              <a:buNone/>
            </a:pPr>
            <a:endParaRPr sz="1200" i="1">
              <a:solidFill>
                <a:srgbClr val="595959"/>
              </a:solidFill>
              <a:latin typeface="Anaheim"/>
              <a:ea typeface="Anaheim"/>
              <a:cs typeface="Anaheim"/>
              <a:sym typeface="Anaheim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9992" name="Shape 9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3" name="Google Shape;9993;g1ee71a22ce9_0_171:notes"/>
          <p:cNvSpPr/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94" name="Google Shape;9994;g1ee71a22ce9_0_171:notes"/>
          <p:cNvSpPr txBox="1"/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9992" name="Shape 9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3" name="Google Shape;9993;g1ee71a22ce9_0_171:notes"/>
          <p:cNvSpPr/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94" name="Google Shape;9994;g1ee71a22ce9_0_171:notes"/>
          <p:cNvSpPr txBox="1"/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9121" name="Shape 9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2" name="Google Shape;9122;g1ee71a22ce9_0_134:notes"/>
          <p:cNvSpPr/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3" name="Google Shape;9123;g1ee71a22ce9_0_134:notes"/>
          <p:cNvSpPr txBox="1"/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 panose="020B0604020202020204"/>
              <a:buNone/>
            </a:pPr>
            <a:endParaRPr sz="1200" i="1">
              <a:solidFill>
                <a:srgbClr val="595959"/>
              </a:solidFill>
              <a:latin typeface="Anaheim"/>
              <a:ea typeface="Anaheim"/>
              <a:cs typeface="Anaheim"/>
              <a:sym typeface="Anaheim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9141" name="Shape 9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2" name="Google Shape;9142;g1ee71a22ce9_0_158:notes"/>
          <p:cNvSpPr/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43" name="Google Shape;9143;g1ee71a22ce9_0_158:notes"/>
          <p:cNvSpPr txBox="1"/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9121" name="Shape 9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2" name="Google Shape;9122;g1ee71a22ce9_0_134:notes"/>
          <p:cNvSpPr/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3" name="Google Shape;9123;g1ee71a22ce9_0_134:notes"/>
          <p:cNvSpPr txBox="1"/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 panose="020B0604020202020204"/>
              <a:buNone/>
            </a:pPr>
            <a:endParaRPr sz="1200" i="1">
              <a:solidFill>
                <a:srgbClr val="595959"/>
              </a:solidFill>
              <a:latin typeface="Anaheim"/>
              <a:ea typeface="Anaheim"/>
              <a:cs typeface="Anaheim"/>
              <a:sym typeface="Anaheim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4" Type="http://schemas.openxmlformats.org/officeDocument/2006/relationships/hyperlink" Target="http://bit.ly/2TtBDfr" TargetMode="External"/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matchingName="Title slid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2307600" y="1280613"/>
            <a:ext cx="4528800" cy="2306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82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type="subTitle" idx="1"/>
          </p:nvPr>
        </p:nvSpPr>
        <p:spPr>
          <a:xfrm>
            <a:off x="2307600" y="3586838"/>
            <a:ext cx="4528800" cy="47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11" name="Google Shape;11;p2"/>
          <p:cNvGrpSpPr/>
          <p:nvPr/>
        </p:nvGrpSpPr>
        <p:grpSpPr>
          <a:xfrm>
            <a:off x="-1368512" y="2398498"/>
            <a:ext cx="11734958" cy="3806145"/>
            <a:chOff x="-1368512" y="2398498"/>
            <a:chExt cx="11734958" cy="3806145"/>
          </a:xfrm>
        </p:grpSpPr>
        <p:grpSp>
          <p:nvGrpSpPr>
            <p:cNvPr id="12" name="Google Shape;12;p2"/>
            <p:cNvGrpSpPr/>
            <p:nvPr/>
          </p:nvGrpSpPr>
          <p:grpSpPr>
            <a:xfrm>
              <a:off x="-1368512" y="3797624"/>
              <a:ext cx="4457433" cy="1612768"/>
              <a:chOff x="-769894" y="2271174"/>
              <a:chExt cx="9690071" cy="3506018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6" name="Google Shape;16;p2"/>
            <p:cNvGrpSpPr/>
            <p:nvPr/>
          </p:nvGrpSpPr>
          <p:grpSpPr>
            <a:xfrm>
              <a:off x="5909013" y="4591874"/>
              <a:ext cx="4457433" cy="1612768"/>
              <a:chOff x="-769894" y="2271174"/>
              <a:chExt cx="9690071" cy="3506018"/>
            </a:xfrm>
          </p:grpSpPr>
          <p:sp>
            <p:nvSpPr>
              <p:cNvPr id="17" name="Google Shape;17;p2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0" name="Google Shape;20;p2"/>
            <p:cNvGrpSpPr/>
            <p:nvPr/>
          </p:nvGrpSpPr>
          <p:grpSpPr>
            <a:xfrm flipH="1">
              <a:off x="5659026" y="4604000"/>
              <a:ext cx="1454579" cy="825909"/>
              <a:chOff x="-179830" y="3740779"/>
              <a:chExt cx="1072778" cy="609122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3" name="Google Shape;23;p2"/>
            <p:cNvGrpSpPr/>
            <p:nvPr/>
          </p:nvGrpSpPr>
          <p:grpSpPr>
            <a:xfrm>
              <a:off x="8595704" y="3099972"/>
              <a:ext cx="273383" cy="508915"/>
              <a:chOff x="3520124" y="2493696"/>
              <a:chExt cx="168184" cy="313082"/>
            </a:xfrm>
          </p:grpSpPr>
          <p:sp>
            <p:nvSpPr>
              <p:cNvPr id="24" name="Google Shape;24;p2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4" name="Google Shape;44;p2"/>
            <p:cNvGrpSpPr/>
            <p:nvPr/>
          </p:nvGrpSpPr>
          <p:grpSpPr>
            <a:xfrm>
              <a:off x="283826" y="2398498"/>
              <a:ext cx="621241" cy="948529"/>
              <a:chOff x="283826" y="1943723"/>
              <a:chExt cx="621241" cy="948529"/>
            </a:xfrm>
          </p:grpSpPr>
          <p:sp>
            <p:nvSpPr>
              <p:cNvPr id="45" name="Google Shape;45;p2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02" name="Google Shape;102;p2"/>
            <p:cNvGrpSpPr/>
            <p:nvPr/>
          </p:nvGrpSpPr>
          <p:grpSpPr>
            <a:xfrm flipH="1">
              <a:off x="787326" y="4374775"/>
              <a:ext cx="1454579" cy="825909"/>
              <a:chOff x="-179830" y="3740779"/>
              <a:chExt cx="1072778" cy="609122"/>
            </a:xfrm>
          </p:grpSpPr>
          <p:sp>
            <p:nvSpPr>
              <p:cNvPr id="103" name="Google Shape;103;p2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05" name="Google Shape;105;p2"/>
            <p:cNvGrpSpPr/>
            <p:nvPr/>
          </p:nvGrpSpPr>
          <p:grpSpPr>
            <a:xfrm>
              <a:off x="156548" y="3040748"/>
              <a:ext cx="930345" cy="1018226"/>
              <a:chOff x="156548" y="3040748"/>
              <a:chExt cx="930345" cy="1018226"/>
            </a:xfrm>
          </p:grpSpPr>
          <p:sp>
            <p:nvSpPr>
              <p:cNvPr id="106" name="Google Shape;106;p2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99" name="Google Shape;199;p2"/>
            <p:cNvGrpSpPr/>
            <p:nvPr/>
          </p:nvGrpSpPr>
          <p:grpSpPr>
            <a:xfrm rot="1239519">
              <a:off x="283831" y="4313455"/>
              <a:ext cx="621242" cy="948530"/>
              <a:chOff x="283826" y="1943723"/>
              <a:chExt cx="621241" cy="948529"/>
            </a:xfrm>
          </p:grpSpPr>
          <p:sp>
            <p:nvSpPr>
              <p:cNvPr id="200" name="Google Shape;200;p2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57" name="Google Shape;257;p2"/>
            <p:cNvGrpSpPr/>
            <p:nvPr/>
          </p:nvGrpSpPr>
          <p:grpSpPr>
            <a:xfrm>
              <a:off x="2011135" y="4374773"/>
              <a:ext cx="930345" cy="1018226"/>
              <a:chOff x="156548" y="3040748"/>
              <a:chExt cx="930345" cy="1018226"/>
            </a:xfrm>
          </p:grpSpPr>
          <p:sp>
            <p:nvSpPr>
              <p:cNvPr id="258" name="Google Shape;258;p2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51" name="Google Shape;351;p2"/>
            <p:cNvGrpSpPr/>
            <p:nvPr/>
          </p:nvGrpSpPr>
          <p:grpSpPr>
            <a:xfrm>
              <a:off x="8430783" y="4234375"/>
              <a:ext cx="349091" cy="357503"/>
              <a:chOff x="3652085" y="3127626"/>
              <a:chExt cx="214759" cy="219934"/>
            </a:xfrm>
          </p:grpSpPr>
          <p:sp>
            <p:nvSpPr>
              <p:cNvPr id="352" name="Google Shape;352;p2"/>
              <p:cNvSpPr/>
              <p:nvPr/>
            </p:nvSpPr>
            <p:spPr>
              <a:xfrm>
                <a:off x="3778870" y="3249236"/>
                <a:ext cx="6209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24" extrusionOk="0">
                    <a:moveTo>
                      <a:pt x="18" y="15"/>
                    </a:moveTo>
                    <a:cubicBezTo>
                      <a:pt x="22" y="11"/>
                      <a:pt x="25" y="6"/>
                      <a:pt x="27" y="0"/>
                    </a:cubicBezTo>
                    <a:lnTo>
                      <a:pt x="30" y="2"/>
                    </a:lnTo>
                    <a:cubicBezTo>
                      <a:pt x="50" y="13"/>
                      <a:pt x="70" y="24"/>
                      <a:pt x="85" y="42"/>
                    </a:cubicBezTo>
                    <a:cubicBezTo>
                      <a:pt x="99" y="59"/>
                      <a:pt x="106" y="84"/>
                      <a:pt x="97" y="105"/>
                    </a:cubicBezTo>
                    <a:cubicBezTo>
                      <a:pt x="93" y="114"/>
                      <a:pt x="84" y="123"/>
                      <a:pt x="74" y="123"/>
                    </a:cubicBezTo>
                    <a:cubicBezTo>
                      <a:pt x="66" y="123"/>
                      <a:pt x="59" y="117"/>
                      <a:pt x="52" y="112"/>
                    </a:cubicBezTo>
                    <a:cubicBezTo>
                      <a:pt x="35" y="96"/>
                      <a:pt x="20" y="77"/>
                      <a:pt x="10" y="55"/>
                    </a:cubicBezTo>
                    <a:lnTo>
                      <a:pt x="10" y="55"/>
                    </a:lnTo>
                    <a:cubicBezTo>
                      <a:pt x="7" y="47"/>
                      <a:pt x="4" y="38"/>
                      <a:pt x="0" y="30"/>
                    </a:cubicBezTo>
                    <a:lnTo>
                      <a:pt x="0" y="28"/>
                    </a:lnTo>
                    <a:cubicBezTo>
                      <a:pt x="6" y="26"/>
                      <a:pt x="11" y="22"/>
                      <a:pt x="16" y="17"/>
                    </a:cubicBezTo>
                    <a:cubicBezTo>
                      <a:pt x="17" y="16"/>
                      <a:pt x="17" y="16"/>
                      <a:pt x="18" y="1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3750409" y="3267349"/>
                <a:ext cx="43986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7" extrusionOk="0">
                    <a:moveTo>
                      <a:pt x="62" y="106"/>
                    </a:moveTo>
                    <a:cubicBezTo>
                      <a:pt x="55" y="122"/>
                      <a:pt x="37" y="136"/>
                      <a:pt x="20" y="129"/>
                    </a:cubicBezTo>
                    <a:cubicBezTo>
                      <a:pt x="3" y="122"/>
                      <a:pt x="0" y="98"/>
                      <a:pt x="1" y="79"/>
                    </a:cubicBezTo>
                    <a:cubicBezTo>
                      <a:pt x="3" y="54"/>
                      <a:pt x="8" y="29"/>
                      <a:pt x="15" y="5"/>
                    </a:cubicBezTo>
                    <a:lnTo>
                      <a:pt x="16" y="4"/>
                    </a:lnTo>
                    <a:cubicBezTo>
                      <a:pt x="27" y="6"/>
                      <a:pt x="39" y="5"/>
                      <a:pt x="50" y="0"/>
                    </a:cubicBezTo>
                    <a:lnTo>
                      <a:pt x="50" y="2"/>
                    </a:lnTo>
                    <a:cubicBezTo>
                      <a:pt x="53" y="11"/>
                      <a:pt x="56" y="19"/>
                      <a:pt x="60" y="27"/>
                    </a:cubicBezTo>
                    <a:lnTo>
                      <a:pt x="60" y="27"/>
                    </a:lnTo>
                    <a:cubicBezTo>
                      <a:pt x="69" y="54"/>
                      <a:pt x="74" y="81"/>
                      <a:pt x="62" y="10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3794395" y="3213011"/>
                <a:ext cx="72449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23" h="81" extrusionOk="0">
                    <a:moveTo>
                      <a:pt x="114" y="58"/>
                    </a:moveTo>
                    <a:cubicBezTo>
                      <a:pt x="105" y="76"/>
                      <a:pt x="81" y="80"/>
                      <a:pt x="60" y="78"/>
                    </a:cubicBezTo>
                    <a:cubicBezTo>
                      <a:pt x="41" y="76"/>
                      <a:pt x="21" y="72"/>
                      <a:pt x="3" y="65"/>
                    </a:cubicBezTo>
                    <a:lnTo>
                      <a:pt x="0" y="63"/>
                    </a:lnTo>
                    <a:cubicBezTo>
                      <a:pt x="6" y="50"/>
                      <a:pt x="7" y="36"/>
                      <a:pt x="5" y="22"/>
                    </a:cubicBezTo>
                    <a:lnTo>
                      <a:pt x="7" y="22"/>
                    </a:lnTo>
                    <a:cubicBezTo>
                      <a:pt x="17" y="17"/>
                      <a:pt x="28" y="12"/>
                      <a:pt x="39" y="8"/>
                    </a:cubicBezTo>
                    <a:cubicBezTo>
                      <a:pt x="44" y="6"/>
                      <a:pt x="49" y="5"/>
                      <a:pt x="54" y="4"/>
                    </a:cubicBezTo>
                    <a:cubicBezTo>
                      <a:pt x="70" y="0"/>
                      <a:pt x="89" y="3"/>
                      <a:pt x="102" y="13"/>
                    </a:cubicBezTo>
                    <a:cubicBezTo>
                      <a:pt x="116" y="23"/>
                      <a:pt x="122" y="43"/>
                      <a:pt x="114" y="5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3698660" y="3259586"/>
                <a:ext cx="6209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25" extrusionOk="0">
                    <a:moveTo>
                      <a:pt x="87" y="10"/>
                    </a:moveTo>
                    <a:cubicBezTo>
                      <a:pt x="89" y="11"/>
                      <a:pt x="90" y="12"/>
                      <a:pt x="92" y="13"/>
                    </a:cubicBezTo>
                    <a:cubicBezTo>
                      <a:pt x="95" y="14"/>
                      <a:pt x="99" y="15"/>
                      <a:pt x="103" y="16"/>
                    </a:cubicBezTo>
                    <a:lnTo>
                      <a:pt x="102" y="17"/>
                    </a:lnTo>
                    <a:cubicBezTo>
                      <a:pt x="96" y="39"/>
                      <a:pt x="87" y="60"/>
                      <a:pt x="77" y="80"/>
                    </a:cubicBezTo>
                    <a:cubicBezTo>
                      <a:pt x="71" y="94"/>
                      <a:pt x="63" y="107"/>
                      <a:pt x="50" y="115"/>
                    </a:cubicBezTo>
                    <a:cubicBezTo>
                      <a:pt x="38" y="123"/>
                      <a:pt x="20" y="124"/>
                      <a:pt x="9" y="113"/>
                    </a:cubicBezTo>
                    <a:cubicBezTo>
                      <a:pt x="2" y="106"/>
                      <a:pt x="0" y="93"/>
                      <a:pt x="3" y="83"/>
                    </a:cubicBezTo>
                    <a:cubicBezTo>
                      <a:pt x="6" y="72"/>
                      <a:pt x="12" y="63"/>
                      <a:pt x="19" y="55"/>
                    </a:cubicBezTo>
                    <a:cubicBezTo>
                      <a:pt x="35" y="35"/>
                      <a:pt x="52" y="17"/>
                      <a:pt x="72" y="1"/>
                    </a:cubicBezTo>
                    <a:lnTo>
                      <a:pt x="74" y="0"/>
                    </a:lnTo>
                    <a:cubicBezTo>
                      <a:pt x="78" y="4"/>
                      <a:pt x="82" y="8"/>
                      <a:pt x="87" y="1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3734884" y="3197487"/>
                <a:ext cx="64686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26" extrusionOk="0">
                    <a:moveTo>
                      <a:pt x="27" y="117"/>
                    </a:moveTo>
                    <a:cubicBezTo>
                      <a:pt x="22" y="115"/>
                      <a:pt x="18" y="111"/>
                      <a:pt x="14" y="107"/>
                    </a:cubicBezTo>
                    <a:cubicBezTo>
                      <a:pt x="7" y="98"/>
                      <a:pt x="2" y="88"/>
                      <a:pt x="0" y="77"/>
                    </a:cubicBezTo>
                    <a:cubicBezTo>
                      <a:pt x="0" y="73"/>
                      <a:pt x="0" y="69"/>
                      <a:pt x="0" y="66"/>
                    </a:cubicBezTo>
                    <a:cubicBezTo>
                      <a:pt x="1" y="56"/>
                      <a:pt x="4" y="46"/>
                      <a:pt x="8" y="37"/>
                    </a:cubicBezTo>
                    <a:cubicBezTo>
                      <a:pt x="9" y="36"/>
                      <a:pt x="9" y="34"/>
                      <a:pt x="10" y="33"/>
                    </a:cubicBezTo>
                    <a:cubicBezTo>
                      <a:pt x="12" y="29"/>
                      <a:pt x="14" y="26"/>
                      <a:pt x="16" y="22"/>
                    </a:cubicBezTo>
                    <a:cubicBezTo>
                      <a:pt x="21" y="15"/>
                      <a:pt x="27" y="10"/>
                      <a:pt x="35" y="6"/>
                    </a:cubicBezTo>
                    <a:cubicBezTo>
                      <a:pt x="44" y="2"/>
                      <a:pt x="53" y="0"/>
                      <a:pt x="63" y="2"/>
                    </a:cubicBezTo>
                    <a:cubicBezTo>
                      <a:pt x="65" y="2"/>
                      <a:pt x="67" y="2"/>
                      <a:pt x="69" y="3"/>
                    </a:cubicBezTo>
                    <a:lnTo>
                      <a:pt x="69" y="3"/>
                    </a:lnTo>
                    <a:cubicBezTo>
                      <a:pt x="79" y="4"/>
                      <a:pt x="88" y="9"/>
                      <a:pt x="95" y="17"/>
                    </a:cubicBezTo>
                    <a:lnTo>
                      <a:pt x="96" y="18"/>
                    </a:lnTo>
                    <a:cubicBezTo>
                      <a:pt x="102" y="26"/>
                      <a:pt x="106" y="35"/>
                      <a:pt x="108" y="45"/>
                    </a:cubicBezTo>
                    <a:cubicBezTo>
                      <a:pt x="109" y="47"/>
                      <a:pt x="109" y="48"/>
                      <a:pt x="109" y="50"/>
                    </a:cubicBezTo>
                    <a:cubicBezTo>
                      <a:pt x="111" y="64"/>
                      <a:pt x="110" y="78"/>
                      <a:pt x="104" y="91"/>
                    </a:cubicBezTo>
                    <a:cubicBezTo>
                      <a:pt x="102" y="97"/>
                      <a:pt x="99" y="102"/>
                      <a:pt x="95" y="106"/>
                    </a:cubicBezTo>
                    <a:cubicBezTo>
                      <a:pt x="94" y="107"/>
                      <a:pt x="94" y="108"/>
                      <a:pt x="93" y="108"/>
                    </a:cubicBezTo>
                    <a:cubicBezTo>
                      <a:pt x="88" y="113"/>
                      <a:pt x="83" y="117"/>
                      <a:pt x="77" y="119"/>
                    </a:cubicBezTo>
                    <a:cubicBezTo>
                      <a:pt x="66" y="124"/>
                      <a:pt x="54" y="125"/>
                      <a:pt x="43" y="123"/>
                    </a:cubicBezTo>
                    <a:cubicBezTo>
                      <a:pt x="39" y="122"/>
                      <a:pt x="35" y="121"/>
                      <a:pt x="32" y="120"/>
                    </a:cubicBezTo>
                    <a:cubicBezTo>
                      <a:pt x="30" y="119"/>
                      <a:pt x="29" y="118"/>
                      <a:pt x="27" y="117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3789220" y="3169025"/>
                <a:ext cx="69861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17" h="99" extrusionOk="0">
                    <a:moveTo>
                      <a:pt x="103" y="53"/>
                    </a:moveTo>
                    <a:cubicBezTo>
                      <a:pt x="95" y="62"/>
                      <a:pt x="83" y="67"/>
                      <a:pt x="72" y="72"/>
                    </a:cubicBezTo>
                    <a:cubicBezTo>
                      <a:pt x="64" y="76"/>
                      <a:pt x="55" y="80"/>
                      <a:pt x="47" y="84"/>
                    </a:cubicBezTo>
                    <a:cubicBezTo>
                      <a:pt x="36" y="87"/>
                      <a:pt x="25" y="93"/>
                      <a:pt x="15" y="98"/>
                    </a:cubicBezTo>
                    <a:lnTo>
                      <a:pt x="13" y="98"/>
                    </a:lnTo>
                    <a:cubicBezTo>
                      <a:pt x="13" y="97"/>
                      <a:pt x="13" y="95"/>
                      <a:pt x="12" y="94"/>
                    </a:cubicBezTo>
                    <a:cubicBezTo>
                      <a:pt x="10" y="83"/>
                      <a:pt x="6" y="74"/>
                      <a:pt x="0" y="66"/>
                    </a:cubicBezTo>
                    <a:lnTo>
                      <a:pt x="0" y="66"/>
                    </a:lnTo>
                    <a:cubicBezTo>
                      <a:pt x="3" y="61"/>
                      <a:pt x="6" y="57"/>
                      <a:pt x="8" y="53"/>
                    </a:cubicBezTo>
                    <a:lnTo>
                      <a:pt x="8" y="53"/>
                    </a:lnTo>
                    <a:cubicBezTo>
                      <a:pt x="18" y="39"/>
                      <a:pt x="30" y="27"/>
                      <a:pt x="43" y="17"/>
                    </a:cubicBezTo>
                    <a:cubicBezTo>
                      <a:pt x="54" y="9"/>
                      <a:pt x="66" y="2"/>
                      <a:pt x="80" y="1"/>
                    </a:cubicBezTo>
                    <a:cubicBezTo>
                      <a:pt x="93" y="0"/>
                      <a:pt x="107" y="7"/>
                      <a:pt x="112" y="19"/>
                    </a:cubicBezTo>
                    <a:cubicBezTo>
                      <a:pt x="116" y="31"/>
                      <a:pt x="111" y="44"/>
                      <a:pt x="103" y="5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3665022" y="3241474"/>
                <a:ext cx="77624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0" extrusionOk="0">
                    <a:moveTo>
                      <a:pt x="133" y="30"/>
                    </a:moveTo>
                    <a:lnTo>
                      <a:pt x="131" y="31"/>
                    </a:lnTo>
                    <a:cubicBezTo>
                      <a:pt x="112" y="44"/>
                      <a:pt x="92" y="57"/>
                      <a:pt x="73" y="70"/>
                    </a:cubicBezTo>
                    <a:cubicBezTo>
                      <a:pt x="59" y="79"/>
                      <a:pt x="43" y="89"/>
                      <a:pt x="27" y="84"/>
                    </a:cubicBezTo>
                    <a:cubicBezTo>
                      <a:pt x="8" y="79"/>
                      <a:pt x="0" y="55"/>
                      <a:pt x="7" y="37"/>
                    </a:cubicBezTo>
                    <a:cubicBezTo>
                      <a:pt x="14" y="19"/>
                      <a:pt x="33" y="8"/>
                      <a:pt x="52" y="5"/>
                    </a:cubicBezTo>
                    <a:cubicBezTo>
                      <a:pt x="74" y="1"/>
                      <a:pt x="97" y="5"/>
                      <a:pt x="118" y="0"/>
                    </a:cubicBezTo>
                    <a:lnTo>
                      <a:pt x="119" y="0"/>
                    </a:lnTo>
                    <a:cubicBezTo>
                      <a:pt x="121" y="11"/>
                      <a:pt x="126" y="21"/>
                      <a:pt x="133" y="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3768521" y="3135387"/>
                <a:ext cx="49161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1" extrusionOk="0">
                    <a:moveTo>
                      <a:pt x="35" y="120"/>
                    </a:moveTo>
                    <a:lnTo>
                      <a:pt x="35" y="120"/>
                    </a:lnTo>
                    <a:cubicBezTo>
                      <a:pt x="34" y="119"/>
                      <a:pt x="34" y="119"/>
                      <a:pt x="34" y="119"/>
                    </a:cubicBezTo>
                    <a:cubicBezTo>
                      <a:pt x="27" y="111"/>
                      <a:pt x="18" y="106"/>
                      <a:pt x="8" y="105"/>
                    </a:cubicBezTo>
                    <a:lnTo>
                      <a:pt x="8" y="105"/>
                    </a:lnTo>
                    <a:cubicBezTo>
                      <a:pt x="6" y="104"/>
                      <a:pt x="4" y="104"/>
                      <a:pt x="2" y="104"/>
                    </a:cubicBezTo>
                    <a:lnTo>
                      <a:pt x="2" y="102"/>
                    </a:lnTo>
                    <a:cubicBezTo>
                      <a:pt x="0" y="83"/>
                      <a:pt x="2" y="64"/>
                      <a:pt x="8" y="46"/>
                    </a:cubicBezTo>
                    <a:cubicBezTo>
                      <a:pt x="10" y="43"/>
                      <a:pt x="11" y="39"/>
                      <a:pt x="13" y="35"/>
                    </a:cubicBezTo>
                    <a:cubicBezTo>
                      <a:pt x="18" y="23"/>
                      <a:pt x="25" y="12"/>
                      <a:pt x="36" y="6"/>
                    </a:cubicBezTo>
                    <a:cubicBezTo>
                      <a:pt x="47" y="0"/>
                      <a:pt x="62" y="0"/>
                      <a:pt x="71" y="8"/>
                    </a:cubicBezTo>
                    <a:cubicBezTo>
                      <a:pt x="84" y="21"/>
                      <a:pt x="78" y="43"/>
                      <a:pt x="70" y="59"/>
                    </a:cubicBezTo>
                    <a:cubicBezTo>
                      <a:pt x="62" y="75"/>
                      <a:pt x="53" y="91"/>
                      <a:pt x="43" y="107"/>
                    </a:cubicBezTo>
                    <a:lnTo>
                      <a:pt x="43" y="107"/>
                    </a:lnTo>
                    <a:cubicBezTo>
                      <a:pt x="40" y="111"/>
                      <a:pt x="37" y="115"/>
                      <a:pt x="35" y="12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3662435" y="3187137"/>
                <a:ext cx="80211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4" extrusionOk="0">
                    <a:moveTo>
                      <a:pt x="124" y="93"/>
                    </a:moveTo>
                    <a:lnTo>
                      <a:pt x="123" y="93"/>
                    </a:lnTo>
                    <a:cubicBezTo>
                      <a:pt x="98" y="93"/>
                      <a:pt x="73" y="88"/>
                      <a:pt x="49" y="79"/>
                    </a:cubicBezTo>
                    <a:cubicBezTo>
                      <a:pt x="33" y="73"/>
                      <a:pt x="17" y="65"/>
                      <a:pt x="8" y="50"/>
                    </a:cubicBezTo>
                    <a:cubicBezTo>
                      <a:pt x="0" y="35"/>
                      <a:pt x="3" y="13"/>
                      <a:pt x="19" y="6"/>
                    </a:cubicBezTo>
                    <a:cubicBezTo>
                      <a:pt x="32" y="0"/>
                      <a:pt x="46" y="6"/>
                      <a:pt x="58" y="12"/>
                    </a:cubicBezTo>
                    <a:cubicBezTo>
                      <a:pt x="83" y="24"/>
                      <a:pt x="107" y="36"/>
                      <a:pt x="131" y="48"/>
                    </a:cubicBezTo>
                    <a:lnTo>
                      <a:pt x="134" y="49"/>
                    </a:lnTo>
                    <a:cubicBezTo>
                      <a:pt x="133" y="50"/>
                      <a:pt x="133" y="51"/>
                      <a:pt x="132" y="53"/>
                    </a:cubicBezTo>
                    <a:cubicBezTo>
                      <a:pt x="128" y="62"/>
                      <a:pt x="125" y="72"/>
                      <a:pt x="124" y="82"/>
                    </a:cubicBezTo>
                    <a:cubicBezTo>
                      <a:pt x="124" y="85"/>
                      <a:pt x="124" y="89"/>
                      <a:pt x="124" y="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3742646" y="3137976"/>
                <a:ext cx="33636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8" extrusionOk="0">
                    <a:moveTo>
                      <a:pt x="48" y="101"/>
                    </a:moveTo>
                    <a:lnTo>
                      <a:pt x="48" y="103"/>
                    </a:lnTo>
                    <a:cubicBezTo>
                      <a:pt x="38" y="101"/>
                      <a:pt x="29" y="103"/>
                      <a:pt x="20" y="107"/>
                    </a:cubicBezTo>
                    <a:lnTo>
                      <a:pt x="18" y="104"/>
                    </a:lnTo>
                    <a:cubicBezTo>
                      <a:pt x="10" y="83"/>
                      <a:pt x="5" y="61"/>
                      <a:pt x="2" y="39"/>
                    </a:cubicBezTo>
                    <a:cubicBezTo>
                      <a:pt x="1" y="29"/>
                      <a:pt x="0" y="18"/>
                      <a:pt x="7" y="10"/>
                    </a:cubicBezTo>
                    <a:cubicBezTo>
                      <a:pt x="15" y="0"/>
                      <a:pt x="32" y="1"/>
                      <a:pt x="42" y="9"/>
                    </a:cubicBezTo>
                    <a:cubicBezTo>
                      <a:pt x="52" y="18"/>
                      <a:pt x="55" y="32"/>
                      <a:pt x="54" y="45"/>
                    </a:cubicBezTo>
                    <a:lnTo>
                      <a:pt x="54" y="45"/>
                    </a:lnTo>
                    <a:cubicBezTo>
                      <a:pt x="48" y="63"/>
                      <a:pt x="46" y="82"/>
                      <a:pt x="48" y="10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3693485" y="3148326"/>
                <a:ext cx="62099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16" extrusionOk="0">
                    <a:moveTo>
                      <a:pt x="80" y="115"/>
                    </a:moveTo>
                    <a:lnTo>
                      <a:pt x="77" y="114"/>
                    </a:lnTo>
                    <a:cubicBezTo>
                      <a:pt x="55" y="101"/>
                      <a:pt x="35" y="85"/>
                      <a:pt x="19" y="66"/>
                    </a:cubicBezTo>
                    <a:cubicBezTo>
                      <a:pt x="9" y="55"/>
                      <a:pt x="0" y="41"/>
                      <a:pt x="3" y="27"/>
                    </a:cubicBezTo>
                    <a:cubicBezTo>
                      <a:pt x="7" y="10"/>
                      <a:pt x="27" y="0"/>
                      <a:pt x="44" y="4"/>
                    </a:cubicBezTo>
                    <a:cubicBezTo>
                      <a:pt x="61" y="8"/>
                      <a:pt x="74" y="22"/>
                      <a:pt x="83" y="37"/>
                    </a:cubicBezTo>
                    <a:cubicBezTo>
                      <a:pt x="91" y="52"/>
                      <a:pt x="96" y="69"/>
                      <a:pt x="103" y="85"/>
                    </a:cubicBezTo>
                    <a:lnTo>
                      <a:pt x="105" y="88"/>
                    </a:lnTo>
                    <a:cubicBezTo>
                      <a:pt x="97" y="92"/>
                      <a:pt x="91" y="97"/>
                      <a:pt x="86" y="104"/>
                    </a:cubicBezTo>
                    <a:cubicBezTo>
                      <a:pt x="84" y="108"/>
                      <a:pt x="82" y="111"/>
                      <a:pt x="80" y="11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3734884" y="3197487"/>
                <a:ext cx="64686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26" extrusionOk="0">
                    <a:moveTo>
                      <a:pt x="61" y="97"/>
                    </a:moveTo>
                    <a:cubicBezTo>
                      <a:pt x="51" y="96"/>
                      <a:pt x="40" y="91"/>
                      <a:pt x="34" y="84"/>
                    </a:cubicBezTo>
                    <a:cubicBezTo>
                      <a:pt x="28" y="78"/>
                      <a:pt x="24" y="69"/>
                      <a:pt x="24" y="61"/>
                    </a:cubicBezTo>
                    <a:cubicBezTo>
                      <a:pt x="22" y="44"/>
                      <a:pt x="29" y="26"/>
                      <a:pt x="41" y="14"/>
                    </a:cubicBezTo>
                    <a:cubicBezTo>
                      <a:pt x="46" y="9"/>
                      <a:pt x="53" y="4"/>
                      <a:pt x="60" y="3"/>
                    </a:cubicBezTo>
                    <a:cubicBezTo>
                      <a:pt x="68" y="2"/>
                      <a:pt x="75" y="5"/>
                      <a:pt x="80" y="10"/>
                    </a:cubicBezTo>
                    <a:cubicBezTo>
                      <a:pt x="81" y="10"/>
                      <a:pt x="81" y="11"/>
                      <a:pt x="81" y="11"/>
                    </a:cubicBezTo>
                    <a:lnTo>
                      <a:pt x="81" y="11"/>
                    </a:lnTo>
                    <a:cubicBezTo>
                      <a:pt x="88" y="15"/>
                      <a:pt x="94" y="19"/>
                      <a:pt x="99" y="26"/>
                    </a:cubicBezTo>
                    <a:cubicBezTo>
                      <a:pt x="102" y="30"/>
                      <a:pt x="104" y="35"/>
                      <a:pt x="106" y="41"/>
                    </a:cubicBezTo>
                    <a:cubicBezTo>
                      <a:pt x="108" y="50"/>
                      <a:pt x="107" y="60"/>
                      <a:pt x="104" y="69"/>
                    </a:cubicBezTo>
                    <a:cubicBezTo>
                      <a:pt x="97" y="86"/>
                      <a:pt x="80" y="99"/>
                      <a:pt x="61" y="97"/>
                    </a:cubicBezTo>
                    <a:close/>
                    <a:moveTo>
                      <a:pt x="93" y="108"/>
                    </a:moveTo>
                    <a:cubicBezTo>
                      <a:pt x="94" y="108"/>
                      <a:pt x="94" y="107"/>
                      <a:pt x="95" y="106"/>
                    </a:cubicBezTo>
                    <a:cubicBezTo>
                      <a:pt x="99" y="102"/>
                      <a:pt x="102" y="97"/>
                      <a:pt x="104" y="91"/>
                    </a:cubicBezTo>
                    <a:cubicBezTo>
                      <a:pt x="110" y="78"/>
                      <a:pt x="111" y="64"/>
                      <a:pt x="109" y="50"/>
                    </a:cubicBezTo>
                    <a:cubicBezTo>
                      <a:pt x="109" y="48"/>
                      <a:pt x="109" y="47"/>
                      <a:pt x="108" y="45"/>
                    </a:cubicBezTo>
                    <a:cubicBezTo>
                      <a:pt x="106" y="35"/>
                      <a:pt x="102" y="26"/>
                      <a:pt x="96" y="18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88" y="9"/>
                      <a:pt x="79" y="4"/>
                      <a:pt x="69" y="3"/>
                    </a:cubicBezTo>
                    <a:lnTo>
                      <a:pt x="69" y="3"/>
                    </a:lnTo>
                    <a:cubicBezTo>
                      <a:pt x="67" y="2"/>
                      <a:pt x="65" y="2"/>
                      <a:pt x="63" y="2"/>
                    </a:cubicBezTo>
                    <a:cubicBezTo>
                      <a:pt x="53" y="0"/>
                      <a:pt x="44" y="2"/>
                      <a:pt x="35" y="6"/>
                    </a:cubicBezTo>
                    <a:cubicBezTo>
                      <a:pt x="27" y="10"/>
                      <a:pt x="21" y="15"/>
                      <a:pt x="16" y="22"/>
                    </a:cubicBezTo>
                    <a:cubicBezTo>
                      <a:pt x="14" y="26"/>
                      <a:pt x="12" y="29"/>
                      <a:pt x="10" y="33"/>
                    </a:cubicBezTo>
                    <a:cubicBezTo>
                      <a:pt x="9" y="34"/>
                      <a:pt x="9" y="36"/>
                      <a:pt x="8" y="37"/>
                    </a:cubicBezTo>
                    <a:cubicBezTo>
                      <a:pt x="4" y="46"/>
                      <a:pt x="1" y="56"/>
                      <a:pt x="0" y="66"/>
                    </a:cubicBezTo>
                    <a:cubicBezTo>
                      <a:pt x="0" y="69"/>
                      <a:pt x="0" y="73"/>
                      <a:pt x="0" y="77"/>
                    </a:cubicBezTo>
                    <a:cubicBezTo>
                      <a:pt x="2" y="88"/>
                      <a:pt x="7" y="98"/>
                      <a:pt x="14" y="107"/>
                    </a:cubicBezTo>
                    <a:cubicBezTo>
                      <a:pt x="18" y="111"/>
                      <a:pt x="22" y="115"/>
                      <a:pt x="27" y="117"/>
                    </a:cubicBezTo>
                    <a:cubicBezTo>
                      <a:pt x="29" y="118"/>
                      <a:pt x="30" y="119"/>
                      <a:pt x="32" y="120"/>
                    </a:cubicBezTo>
                    <a:cubicBezTo>
                      <a:pt x="35" y="121"/>
                      <a:pt x="39" y="122"/>
                      <a:pt x="43" y="123"/>
                    </a:cubicBezTo>
                    <a:cubicBezTo>
                      <a:pt x="54" y="125"/>
                      <a:pt x="66" y="124"/>
                      <a:pt x="77" y="119"/>
                    </a:cubicBezTo>
                    <a:cubicBezTo>
                      <a:pt x="83" y="117"/>
                      <a:pt x="88" y="113"/>
                      <a:pt x="93" y="10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3732296" y="3192312"/>
                <a:ext cx="67274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38" extrusionOk="0">
                    <a:moveTo>
                      <a:pt x="71" y="8"/>
                    </a:moveTo>
                    <a:cubicBezTo>
                      <a:pt x="48" y="0"/>
                      <a:pt x="23" y="13"/>
                      <a:pt x="12" y="34"/>
                    </a:cubicBezTo>
                    <a:cubicBezTo>
                      <a:pt x="6" y="47"/>
                      <a:pt x="0" y="62"/>
                      <a:pt x="0" y="77"/>
                    </a:cubicBezTo>
                    <a:cubicBezTo>
                      <a:pt x="0" y="89"/>
                      <a:pt x="4" y="101"/>
                      <a:pt x="12" y="110"/>
                    </a:cubicBezTo>
                    <a:cubicBezTo>
                      <a:pt x="27" y="130"/>
                      <a:pt x="53" y="137"/>
                      <a:pt x="76" y="129"/>
                    </a:cubicBezTo>
                    <a:cubicBezTo>
                      <a:pt x="100" y="120"/>
                      <a:pt x="113" y="96"/>
                      <a:pt x="114" y="71"/>
                    </a:cubicBezTo>
                    <a:cubicBezTo>
                      <a:pt x="115" y="44"/>
                      <a:pt x="101" y="8"/>
                      <a:pt x="69" y="8"/>
                    </a:cubicBezTo>
                    <a:cubicBezTo>
                      <a:pt x="67" y="8"/>
                      <a:pt x="67" y="11"/>
                      <a:pt x="69" y="11"/>
                    </a:cubicBezTo>
                    <a:cubicBezTo>
                      <a:pt x="96" y="11"/>
                      <a:pt x="109" y="41"/>
                      <a:pt x="110" y="65"/>
                    </a:cubicBezTo>
                    <a:cubicBezTo>
                      <a:pt x="111" y="87"/>
                      <a:pt x="102" y="111"/>
                      <a:pt x="81" y="122"/>
                    </a:cubicBezTo>
                    <a:cubicBezTo>
                      <a:pt x="61" y="133"/>
                      <a:pt x="35" y="130"/>
                      <a:pt x="19" y="113"/>
                    </a:cubicBezTo>
                    <a:cubicBezTo>
                      <a:pt x="11" y="105"/>
                      <a:pt x="6" y="95"/>
                      <a:pt x="4" y="84"/>
                    </a:cubicBezTo>
                    <a:cubicBezTo>
                      <a:pt x="2" y="72"/>
                      <a:pt x="6" y="59"/>
                      <a:pt x="11" y="47"/>
                    </a:cubicBezTo>
                    <a:cubicBezTo>
                      <a:pt x="16" y="34"/>
                      <a:pt x="22" y="23"/>
                      <a:pt x="34" y="16"/>
                    </a:cubicBezTo>
                    <a:cubicBezTo>
                      <a:pt x="45" y="9"/>
                      <a:pt x="58" y="8"/>
                      <a:pt x="71" y="10"/>
                    </a:cubicBezTo>
                    <a:cubicBezTo>
                      <a:pt x="72" y="11"/>
                      <a:pt x="73" y="9"/>
                      <a:pt x="71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3652085" y="3127626"/>
                <a:ext cx="214759" cy="217348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71" extrusionOk="0">
                    <a:moveTo>
                      <a:pt x="204" y="118"/>
                    </a:moveTo>
                    <a:cubicBezTo>
                      <a:pt x="203" y="95"/>
                      <a:pt x="206" y="73"/>
                      <a:pt x="216" y="52"/>
                    </a:cubicBezTo>
                    <a:cubicBezTo>
                      <a:pt x="224" y="34"/>
                      <a:pt x="244" y="9"/>
                      <a:pt x="266" y="23"/>
                    </a:cubicBezTo>
                    <a:cubicBezTo>
                      <a:pt x="301" y="44"/>
                      <a:pt x="249" y="112"/>
                      <a:pt x="234" y="135"/>
                    </a:cubicBezTo>
                    <a:cubicBezTo>
                      <a:pt x="235" y="135"/>
                      <a:pt x="236" y="136"/>
                      <a:pt x="237" y="136"/>
                    </a:cubicBezTo>
                    <a:cubicBezTo>
                      <a:pt x="248" y="119"/>
                      <a:pt x="261" y="104"/>
                      <a:pt x="276" y="91"/>
                    </a:cubicBezTo>
                    <a:cubicBezTo>
                      <a:pt x="294" y="77"/>
                      <a:pt x="329" y="59"/>
                      <a:pt x="345" y="86"/>
                    </a:cubicBezTo>
                    <a:cubicBezTo>
                      <a:pt x="359" y="111"/>
                      <a:pt x="328" y="131"/>
                      <a:pt x="310" y="139"/>
                    </a:cubicBezTo>
                    <a:cubicBezTo>
                      <a:pt x="290" y="149"/>
                      <a:pt x="270" y="157"/>
                      <a:pt x="250" y="166"/>
                    </a:cubicBezTo>
                    <a:cubicBezTo>
                      <a:pt x="250" y="167"/>
                      <a:pt x="251" y="168"/>
                      <a:pt x="252" y="169"/>
                    </a:cubicBezTo>
                    <a:cubicBezTo>
                      <a:pt x="271" y="160"/>
                      <a:pt x="291" y="150"/>
                      <a:pt x="313" y="150"/>
                    </a:cubicBezTo>
                    <a:cubicBezTo>
                      <a:pt x="337" y="151"/>
                      <a:pt x="365" y="168"/>
                      <a:pt x="359" y="196"/>
                    </a:cubicBezTo>
                    <a:cubicBezTo>
                      <a:pt x="350" y="241"/>
                      <a:pt x="274" y="219"/>
                      <a:pt x="247" y="209"/>
                    </a:cubicBezTo>
                    <a:cubicBezTo>
                      <a:pt x="245" y="208"/>
                      <a:pt x="244" y="211"/>
                      <a:pt x="246" y="212"/>
                    </a:cubicBezTo>
                    <a:cubicBezTo>
                      <a:pt x="279" y="231"/>
                      <a:pt x="335" y="267"/>
                      <a:pt x="312" y="313"/>
                    </a:cubicBezTo>
                    <a:cubicBezTo>
                      <a:pt x="294" y="349"/>
                      <a:pt x="261" y="313"/>
                      <a:pt x="246" y="293"/>
                    </a:cubicBezTo>
                    <a:cubicBezTo>
                      <a:pt x="234" y="277"/>
                      <a:pt x="225" y="258"/>
                      <a:pt x="219" y="238"/>
                    </a:cubicBezTo>
                    <a:cubicBezTo>
                      <a:pt x="218" y="239"/>
                      <a:pt x="217" y="239"/>
                      <a:pt x="215" y="239"/>
                    </a:cubicBezTo>
                    <a:cubicBezTo>
                      <a:pt x="224" y="260"/>
                      <a:pt x="233" y="282"/>
                      <a:pt x="234" y="305"/>
                    </a:cubicBezTo>
                    <a:cubicBezTo>
                      <a:pt x="235" y="327"/>
                      <a:pt x="225" y="367"/>
                      <a:pt x="196" y="366"/>
                    </a:cubicBezTo>
                    <a:cubicBezTo>
                      <a:pt x="148" y="364"/>
                      <a:pt x="177" y="267"/>
                      <a:pt x="184" y="242"/>
                    </a:cubicBezTo>
                    <a:cubicBezTo>
                      <a:pt x="185" y="240"/>
                      <a:pt x="181" y="239"/>
                      <a:pt x="181" y="241"/>
                    </a:cubicBezTo>
                    <a:cubicBezTo>
                      <a:pt x="172" y="271"/>
                      <a:pt x="149" y="353"/>
                      <a:pt x="105" y="344"/>
                    </a:cubicBezTo>
                    <a:cubicBezTo>
                      <a:pt x="64" y="335"/>
                      <a:pt x="92" y="290"/>
                      <a:pt x="108" y="272"/>
                    </a:cubicBezTo>
                    <a:cubicBezTo>
                      <a:pt x="121" y="256"/>
                      <a:pt x="137" y="241"/>
                      <a:pt x="153" y="228"/>
                    </a:cubicBezTo>
                    <a:cubicBezTo>
                      <a:pt x="155" y="226"/>
                      <a:pt x="153" y="224"/>
                      <a:pt x="151" y="225"/>
                    </a:cubicBezTo>
                    <a:cubicBezTo>
                      <a:pt x="131" y="238"/>
                      <a:pt x="111" y="252"/>
                      <a:pt x="91" y="265"/>
                    </a:cubicBezTo>
                    <a:cubicBezTo>
                      <a:pt x="78" y="273"/>
                      <a:pt x="63" y="282"/>
                      <a:pt x="48" y="278"/>
                    </a:cubicBezTo>
                    <a:cubicBezTo>
                      <a:pt x="35" y="274"/>
                      <a:pt x="28" y="260"/>
                      <a:pt x="27" y="247"/>
                    </a:cubicBezTo>
                    <a:cubicBezTo>
                      <a:pt x="26" y="223"/>
                      <a:pt x="48" y="207"/>
                      <a:pt x="69" y="202"/>
                    </a:cubicBezTo>
                    <a:cubicBezTo>
                      <a:pt x="92" y="197"/>
                      <a:pt x="116" y="202"/>
                      <a:pt x="140" y="197"/>
                    </a:cubicBezTo>
                    <a:cubicBezTo>
                      <a:pt x="141" y="196"/>
                      <a:pt x="141" y="193"/>
                      <a:pt x="139" y="193"/>
                    </a:cubicBezTo>
                    <a:cubicBezTo>
                      <a:pt x="105" y="193"/>
                      <a:pt x="25" y="183"/>
                      <a:pt x="22" y="137"/>
                    </a:cubicBezTo>
                    <a:cubicBezTo>
                      <a:pt x="21" y="122"/>
                      <a:pt x="29" y="110"/>
                      <a:pt x="45" y="107"/>
                    </a:cubicBezTo>
                    <a:cubicBezTo>
                      <a:pt x="58" y="105"/>
                      <a:pt x="74" y="116"/>
                      <a:pt x="85" y="121"/>
                    </a:cubicBezTo>
                    <a:cubicBezTo>
                      <a:pt x="105" y="131"/>
                      <a:pt x="126" y="141"/>
                      <a:pt x="146" y="151"/>
                    </a:cubicBezTo>
                    <a:cubicBezTo>
                      <a:pt x="148" y="152"/>
                      <a:pt x="150" y="150"/>
                      <a:pt x="148" y="148"/>
                    </a:cubicBezTo>
                    <a:cubicBezTo>
                      <a:pt x="124" y="134"/>
                      <a:pt x="37" y="70"/>
                      <a:pt x="91" y="45"/>
                    </a:cubicBezTo>
                    <a:cubicBezTo>
                      <a:pt x="138" y="23"/>
                      <a:pt x="159" y="93"/>
                      <a:pt x="171" y="122"/>
                    </a:cubicBezTo>
                    <a:cubicBezTo>
                      <a:pt x="172" y="124"/>
                      <a:pt x="176" y="123"/>
                      <a:pt x="175" y="121"/>
                    </a:cubicBezTo>
                    <a:cubicBezTo>
                      <a:pt x="167" y="99"/>
                      <a:pt x="160" y="75"/>
                      <a:pt x="158" y="51"/>
                    </a:cubicBezTo>
                    <a:cubicBezTo>
                      <a:pt x="158" y="35"/>
                      <a:pt x="168" y="17"/>
                      <a:pt x="186" y="23"/>
                    </a:cubicBezTo>
                    <a:cubicBezTo>
                      <a:pt x="203" y="27"/>
                      <a:pt x="208" y="47"/>
                      <a:pt x="207" y="62"/>
                    </a:cubicBezTo>
                    <a:cubicBezTo>
                      <a:pt x="207" y="65"/>
                      <a:pt x="211" y="65"/>
                      <a:pt x="211" y="62"/>
                    </a:cubicBezTo>
                    <a:cubicBezTo>
                      <a:pt x="212" y="40"/>
                      <a:pt x="195" y="5"/>
                      <a:pt x="167" y="21"/>
                    </a:cubicBezTo>
                    <a:cubicBezTo>
                      <a:pt x="154" y="28"/>
                      <a:pt x="154" y="44"/>
                      <a:pt x="155" y="56"/>
                    </a:cubicBezTo>
                    <a:cubicBezTo>
                      <a:pt x="158" y="79"/>
                      <a:pt x="164" y="101"/>
                      <a:pt x="171" y="122"/>
                    </a:cubicBezTo>
                    <a:cubicBezTo>
                      <a:pt x="172" y="121"/>
                      <a:pt x="174" y="121"/>
                      <a:pt x="175" y="120"/>
                    </a:cubicBezTo>
                    <a:cubicBezTo>
                      <a:pt x="164" y="95"/>
                      <a:pt x="156" y="64"/>
                      <a:pt x="133" y="47"/>
                    </a:cubicBezTo>
                    <a:cubicBezTo>
                      <a:pt x="118" y="36"/>
                      <a:pt x="98" y="34"/>
                      <a:pt x="83" y="45"/>
                    </a:cubicBezTo>
                    <a:cubicBezTo>
                      <a:pt x="39" y="79"/>
                      <a:pt x="121" y="136"/>
                      <a:pt x="146" y="151"/>
                    </a:cubicBezTo>
                    <a:cubicBezTo>
                      <a:pt x="147" y="150"/>
                      <a:pt x="147" y="149"/>
                      <a:pt x="148" y="148"/>
                    </a:cubicBezTo>
                    <a:cubicBezTo>
                      <a:pt x="122" y="136"/>
                      <a:pt x="97" y="122"/>
                      <a:pt x="71" y="111"/>
                    </a:cubicBezTo>
                    <a:cubicBezTo>
                      <a:pt x="57" y="104"/>
                      <a:pt x="40" y="99"/>
                      <a:pt x="27" y="111"/>
                    </a:cubicBezTo>
                    <a:cubicBezTo>
                      <a:pt x="0" y="136"/>
                      <a:pt x="32" y="169"/>
                      <a:pt x="55" y="180"/>
                    </a:cubicBezTo>
                    <a:cubicBezTo>
                      <a:pt x="77" y="189"/>
                      <a:pt x="101" y="194"/>
                      <a:pt x="125" y="196"/>
                    </a:cubicBezTo>
                    <a:cubicBezTo>
                      <a:pt x="127" y="196"/>
                      <a:pt x="139" y="196"/>
                      <a:pt x="130" y="196"/>
                    </a:cubicBezTo>
                    <a:cubicBezTo>
                      <a:pt x="127" y="196"/>
                      <a:pt x="125" y="196"/>
                      <a:pt x="121" y="196"/>
                    </a:cubicBezTo>
                    <a:cubicBezTo>
                      <a:pt x="114" y="196"/>
                      <a:pt x="107" y="196"/>
                      <a:pt x="100" y="196"/>
                    </a:cubicBezTo>
                    <a:cubicBezTo>
                      <a:pt x="89" y="196"/>
                      <a:pt x="77" y="196"/>
                      <a:pt x="66" y="199"/>
                    </a:cubicBezTo>
                    <a:cubicBezTo>
                      <a:pt x="37" y="207"/>
                      <a:pt x="10" y="238"/>
                      <a:pt x="30" y="268"/>
                    </a:cubicBezTo>
                    <a:cubicBezTo>
                      <a:pt x="40" y="284"/>
                      <a:pt x="58" y="285"/>
                      <a:pt x="75" y="278"/>
                    </a:cubicBezTo>
                    <a:cubicBezTo>
                      <a:pt x="102" y="266"/>
                      <a:pt x="128" y="245"/>
                      <a:pt x="153" y="228"/>
                    </a:cubicBezTo>
                    <a:cubicBezTo>
                      <a:pt x="152" y="227"/>
                      <a:pt x="151" y="226"/>
                      <a:pt x="151" y="225"/>
                    </a:cubicBezTo>
                    <a:cubicBezTo>
                      <a:pt x="127" y="244"/>
                      <a:pt x="102" y="268"/>
                      <a:pt x="87" y="295"/>
                    </a:cubicBezTo>
                    <a:cubicBezTo>
                      <a:pt x="78" y="311"/>
                      <a:pt x="76" y="336"/>
                      <a:pt x="96" y="345"/>
                    </a:cubicBezTo>
                    <a:cubicBezTo>
                      <a:pt x="147" y="370"/>
                      <a:pt x="174" y="273"/>
                      <a:pt x="184" y="242"/>
                    </a:cubicBezTo>
                    <a:cubicBezTo>
                      <a:pt x="183" y="242"/>
                      <a:pt x="182" y="242"/>
                      <a:pt x="181" y="241"/>
                    </a:cubicBezTo>
                    <a:cubicBezTo>
                      <a:pt x="173" y="266"/>
                      <a:pt x="143" y="369"/>
                      <a:pt x="196" y="370"/>
                    </a:cubicBezTo>
                    <a:cubicBezTo>
                      <a:pt x="217" y="370"/>
                      <a:pt x="231" y="348"/>
                      <a:pt x="236" y="330"/>
                    </a:cubicBezTo>
                    <a:cubicBezTo>
                      <a:pt x="243" y="299"/>
                      <a:pt x="230" y="267"/>
                      <a:pt x="219" y="238"/>
                    </a:cubicBezTo>
                    <a:cubicBezTo>
                      <a:pt x="218" y="236"/>
                      <a:pt x="215" y="237"/>
                      <a:pt x="215" y="239"/>
                    </a:cubicBezTo>
                    <a:cubicBezTo>
                      <a:pt x="224" y="266"/>
                      <a:pt x="237" y="291"/>
                      <a:pt x="257" y="311"/>
                    </a:cubicBezTo>
                    <a:cubicBezTo>
                      <a:pt x="271" y="326"/>
                      <a:pt x="291" y="344"/>
                      <a:pt x="309" y="325"/>
                    </a:cubicBezTo>
                    <a:cubicBezTo>
                      <a:pt x="324" y="308"/>
                      <a:pt x="322" y="283"/>
                      <a:pt x="312" y="264"/>
                    </a:cubicBezTo>
                    <a:cubicBezTo>
                      <a:pt x="299" y="238"/>
                      <a:pt x="273" y="223"/>
                      <a:pt x="248" y="209"/>
                    </a:cubicBezTo>
                    <a:cubicBezTo>
                      <a:pt x="247" y="210"/>
                      <a:pt x="247" y="211"/>
                      <a:pt x="246" y="212"/>
                    </a:cubicBezTo>
                    <a:cubicBezTo>
                      <a:pt x="275" y="223"/>
                      <a:pt x="366" y="245"/>
                      <a:pt x="363" y="188"/>
                    </a:cubicBezTo>
                    <a:cubicBezTo>
                      <a:pt x="362" y="168"/>
                      <a:pt x="347" y="153"/>
                      <a:pt x="329" y="148"/>
                    </a:cubicBezTo>
                    <a:cubicBezTo>
                      <a:pt x="301" y="141"/>
                      <a:pt x="274" y="154"/>
                      <a:pt x="250" y="166"/>
                    </a:cubicBezTo>
                    <a:cubicBezTo>
                      <a:pt x="248" y="167"/>
                      <a:pt x="249" y="170"/>
                      <a:pt x="252" y="169"/>
                    </a:cubicBezTo>
                    <a:cubicBezTo>
                      <a:pt x="268" y="162"/>
                      <a:pt x="284" y="155"/>
                      <a:pt x="300" y="148"/>
                    </a:cubicBezTo>
                    <a:cubicBezTo>
                      <a:pt x="313" y="142"/>
                      <a:pt x="326" y="137"/>
                      <a:pt x="337" y="128"/>
                    </a:cubicBezTo>
                    <a:cubicBezTo>
                      <a:pt x="350" y="116"/>
                      <a:pt x="358" y="95"/>
                      <a:pt x="345" y="80"/>
                    </a:cubicBezTo>
                    <a:cubicBezTo>
                      <a:pt x="309" y="39"/>
                      <a:pt x="251" y="107"/>
                      <a:pt x="234" y="135"/>
                    </a:cubicBezTo>
                    <a:cubicBezTo>
                      <a:pt x="233" y="137"/>
                      <a:pt x="236" y="138"/>
                      <a:pt x="237" y="136"/>
                    </a:cubicBezTo>
                    <a:cubicBezTo>
                      <a:pt x="251" y="116"/>
                      <a:pt x="312" y="34"/>
                      <a:pt x="264" y="17"/>
                    </a:cubicBezTo>
                    <a:cubicBezTo>
                      <a:pt x="213" y="0"/>
                      <a:pt x="199" y="87"/>
                      <a:pt x="201" y="118"/>
                    </a:cubicBezTo>
                    <a:cubicBezTo>
                      <a:pt x="201" y="120"/>
                      <a:pt x="205" y="120"/>
                      <a:pt x="204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3758171" y="3156087"/>
                <a:ext cx="5175" cy="41399"/>
              </a:xfrm>
              <a:custGeom>
                <a:avLst/>
                <a:gdLst/>
                <a:ahLst/>
                <a:cxnLst/>
                <a:rect l="l" t="t" r="r" b="b"/>
                <a:pathLst>
                  <a:path w="10" h="72" extrusionOk="0">
                    <a:moveTo>
                      <a:pt x="2" y="1"/>
                    </a:moveTo>
                    <a:cubicBezTo>
                      <a:pt x="0" y="24"/>
                      <a:pt x="1" y="47"/>
                      <a:pt x="6" y="70"/>
                    </a:cubicBezTo>
                    <a:cubicBezTo>
                      <a:pt x="7" y="71"/>
                      <a:pt x="9" y="71"/>
                      <a:pt x="9" y="69"/>
                    </a:cubicBezTo>
                    <a:cubicBezTo>
                      <a:pt x="4" y="47"/>
                      <a:pt x="3" y="2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3714185" y="3166437"/>
                <a:ext cx="31050" cy="4139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9" extrusionOk="0">
                    <a:moveTo>
                      <a:pt x="0" y="1"/>
                    </a:moveTo>
                    <a:cubicBezTo>
                      <a:pt x="10" y="27"/>
                      <a:pt x="28" y="50"/>
                      <a:pt x="49" y="67"/>
                    </a:cubicBezTo>
                    <a:cubicBezTo>
                      <a:pt x="51" y="68"/>
                      <a:pt x="53" y="66"/>
                      <a:pt x="51" y="65"/>
                    </a:cubicBezTo>
                    <a:cubicBezTo>
                      <a:pt x="29" y="48"/>
                      <a:pt x="14" y="25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3683135" y="3207836"/>
                <a:ext cx="51749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88" h="42" extrusionOk="0">
                    <a:moveTo>
                      <a:pt x="1" y="1"/>
                    </a:moveTo>
                    <a:cubicBezTo>
                      <a:pt x="11" y="13"/>
                      <a:pt x="26" y="23"/>
                      <a:pt x="41" y="29"/>
                    </a:cubicBezTo>
                    <a:cubicBezTo>
                      <a:pt x="48" y="33"/>
                      <a:pt x="55" y="35"/>
                      <a:pt x="63" y="37"/>
                    </a:cubicBezTo>
                    <a:cubicBezTo>
                      <a:pt x="70" y="39"/>
                      <a:pt x="79" y="41"/>
                      <a:pt x="86" y="40"/>
                    </a:cubicBezTo>
                    <a:cubicBezTo>
                      <a:pt x="87" y="40"/>
                      <a:pt x="87" y="38"/>
                      <a:pt x="86" y="38"/>
                    </a:cubicBezTo>
                    <a:cubicBezTo>
                      <a:pt x="83" y="37"/>
                      <a:pt x="79" y="37"/>
                      <a:pt x="75" y="36"/>
                    </a:cubicBezTo>
                    <a:cubicBezTo>
                      <a:pt x="71" y="36"/>
                      <a:pt x="68" y="35"/>
                      <a:pt x="64" y="34"/>
                    </a:cubicBezTo>
                    <a:cubicBezTo>
                      <a:pt x="56" y="33"/>
                      <a:pt x="48" y="30"/>
                      <a:pt x="40" y="27"/>
                    </a:cubicBezTo>
                    <a:cubicBezTo>
                      <a:pt x="26" y="20"/>
                      <a:pt x="13" y="1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3688310" y="3249236"/>
                <a:ext cx="49161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83" h="45" extrusionOk="0">
                    <a:moveTo>
                      <a:pt x="1" y="44"/>
                    </a:moveTo>
                    <a:cubicBezTo>
                      <a:pt x="7" y="40"/>
                      <a:pt x="13" y="35"/>
                      <a:pt x="20" y="31"/>
                    </a:cubicBezTo>
                    <a:cubicBezTo>
                      <a:pt x="26" y="28"/>
                      <a:pt x="32" y="24"/>
                      <a:pt x="39" y="21"/>
                    </a:cubicBezTo>
                    <a:cubicBezTo>
                      <a:pt x="52" y="14"/>
                      <a:pt x="66" y="8"/>
                      <a:pt x="81" y="4"/>
                    </a:cubicBezTo>
                    <a:cubicBezTo>
                      <a:pt x="82" y="3"/>
                      <a:pt x="82" y="0"/>
                      <a:pt x="80" y="1"/>
                    </a:cubicBezTo>
                    <a:cubicBezTo>
                      <a:pt x="65" y="6"/>
                      <a:pt x="51" y="11"/>
                      <a:pt x="38" y="18"/>
                    </a:cubicBezTo>
                    <a:cubicBezTo>
                      <a:pt x="31" y="22"/>
                      <a:pt x="25" y="25"/>
                      <a:pt x="19" y="29"/>
                    </a:cubicBezTo>
                    <a:cubicBezTo>
                      <a:pt x="12" y="33"/>
                      <a:pt x="6" y="37"/>
                      <a:pt x="0" y="43"/>
                    </a:cubicBezTo>
                    <a:cubicBezTo>
                      <a:pt x="0" y="43"/>
                      <a:pt x="0" y="44"/>
                      <a:pt x="1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3721946" y="3264761"/>
                <a:ext cx="28461" cy="49161"/>
              </a:xfrm>
              <a:custGeom>
                <a:avLst/>
                <a:gdLst/>
                <a:ahLst/>
                <a:cxnLst/>
                <a:rect l="l" t="t" r="r" b="b"/>
                <a:pathLst>
                  <a:path w="49" h="84" extrusionOk="0">
                    <a:moveTo>
                      <a:pt x="1" y="82"/>
                    </a:moveTo>
                    <a:cubicBezTo>
                      <a:pt x="7" y="67"/>
                      <a:pt x="13" y="53"/>
                      <a:pt x="21" y="39"/>
                    </a:cubicBezTo>
                    <a:cubicBezTo>
                      <a:pt x="25" y="33"/>
                      <a:pt x="29" y="27"/>
                      <a:pt x="33" y="21"/>
                    </a:cubicBezTo>
                    <a:cubicBezTo>
                      <a:pt x="36" y="17"/>
                      <a:pt x="38" y="14"/>
                      <a:pt x="41" y="11"/>
                    </a:cubicBezTo>
                    <a:cubicBezTo>
                      <a:pt x="43" y="8"/>
                      <a:pt x="46" y="5"/>
                      <a:pt x="48" y="2"/>
                    </a:cubicBezTo>
                    <a:cubicBezTo>
                      <a:pt x="48" y="2"/>
                      <a:pt x="47" y="0"/>
                      <a:pt x="46" y="1"/>
                    </a:cubicBezTo>
                    <a:cubicBezTo>
                      <a:pt x="41" y="5"/>
                      <a:pt x="36" y="12"/>
                      <a:pt x="32" y="18"/>
                    </a:cubicBezTo>
                    <a:cubicBezTo>
                      <a:pt x="28" y="24"/>
                      <a:pt x="23" y="31"/>
                      <a:pt x="19" y="38"/>
                    </a:cubicBezTo>
                    <a:cubicBezTo>
                      <a:pt x="11" y="52"/>
                      <a:pt x="4" y="66"/>
                      <a:pt x="0" y="82"/>
                    </a:cubicBezTo>
                    <a:cubicBezTo>
                      <a:pt x="0" y="82"/>
                      <a:pt x="1" y="83"/>
                      <a:pt x="1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3765934" y="3267349"/>
                <a:ext cx="7762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14" h="105" extrusionOk="0">
                    <a:moveTo>
                      <a:pt x="13" y="103"/>
                    </a:moveTo>
                    <a:cubicBezTo>
                      <a:pt x="10" y="86"/>
                      <a:pt x="5" y="69"/>
                      <a:pt x="4" y="51"/>
                    </a:cubicBezTo>
                    <a:cubicBezTo>
                      <a:pt x="3" y="43"/>
                      <a:pt x="3" y="34"/>
                      <a:pt x="3" y="26"/>
                    </a:cubicBezTo>
                    <a:cubicBezTo>
                      <a:pt x="4" y="21"/>
                      <a:pt x="5" y="17"/>
                      <a:pt x="6" y="12"/>
                    </a:cubicBezTo>
                    <a:cubicBezTo>
                      <a:pt x="6" y="8"/>
                      <a:pt x="8" y="5"/>
                      <a:pt x="8" y="1"/>
                    </a:cubicBezTo>
                    <a:cubicBezTo>
                      <a:pt x="8" y="0"/>
                      <a:pt x="7" y="0"/>
                      <a:pt x="6" y="1"/>
                    </a:cubicBezTo>
                    <a:cubicBezTo>
                      <a:pt x="2" y="7"/>
                      <a:pt x="1" y="17"/>
                      <a:pt x="0" y="24"/>
                    </a:cubicBezTo>
                    <a:cubicBezTo>
                      <a:pt x="0" y="33"/>
                      <a:pt x="0" y="42"/>
                      <a:pt x="1" y="51"/>
                    </a:cubicBezTo>
                    <a:cubicBezTo>
                      <a:pt x="2" y="69"/>
                      <a:pt x="6" y="87"/>
                      <a:pt x="11" y="103"/>
                    </a:cubicBezTo>
                    <a:cubicBezTo>
                      <a:pt x="12" y="104"/>
                      <a:pt x="13" y="104"/>
                      <a:pt x="13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3778870" y="3150912"/>
                <a:ext cx="3105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51" h="81" extrusionOk="0">
                    <a:moveTo>
                      <a:pt x="48" y="0"/>
                    </a:moveTo>
                    <a:cubicBezTo>
                      <a:pt x="36" y="10"/>
                      <a:pt x="26" y="23"/>
                      <a:pt x="18" y="36"/>
                    </a:cubicBezTo>
                    <a:cubicBezTo>
                      <a:pt x="14" y="43"/>
                      <a:pt x="11" y="49"/>
                      <a:pt x="8" y="56"/>
                    </a:cubicBezTo>
                    <a:cubicBezTo>
                      <a:pt x="5" y="63"/>
                      <a:pt x="1" y="71"/>
                      <a:pt x="1" y="79"/>
                    </a:cubicBezTo>
                    <a:cubicBezTo>
                      <a:pt x="0" y="80"/>
                      <a:pt x="2" y="80"/>
                      <a:pt x="3" y="79"/>
                    </a:cubicBezTo>
                    <a:cubicBezTo>
                      <a:pt x="6" y="73"/>
                      <a:pt x="7" y="65"/>
                      <a:pt x="10" y="59"/>
                    </a:cubicBezTo>
                    <a:cubicBezTo>
                      <a:pt x="13" y="51"/>
                      <a:pt x="16" y="44"/>
                      <a:pt x="20" y="37"/>
                    </a:cubicBezTo>
                    <a:cubicBezTo>
                      <a:pt x="28" y="24"/>
                      <a:pt x="39" y="12"/>
                      <a:pt x="49" y="1"/>
                    </a:cubicBezTo>
                    <a:cubicBezTo>
                      <a:pt x="50" y="0"/>
                      <a:pt x="49" y="0"/>
                      <a:pt x="48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3794395" y="3187137"/>
                <a:ext cx="49161" cy="28461"/>
              </a:xfrm>
              <a:custGeom>
                <a:avLst/>
                <a:gdLst/>
                <a:ahLst/>
                <a:cxnLst/>
                <a:rect l="l" t="t" r="r" b="b"/>
                <a:pathLst>
                  <a:path w="83" h="50" extrusionOk="0">
                    <a:moveTo>
                      <a:pt x="81" y="1"/>
                    </a:moveTo>
                    <a:cubicBezTo>
                      <a:pt x="66" y="4"/>
                      <a:pt x="51" y="12"/>
                      <a:pt x="38" y="19"/>
                    </a:cubicBezTo>
                    <a:cubicBezTo>
                      <a:pt x="31" y="23"/>
                      <a:pt x="25" y="27"/>
                      <a:pt x="19" y="32"/>
                    </a:cubicBezTo>
                    <a:cubicBezTo>
                      <a:pt x="16" y="34"/>
                      <a:pt x="13" y="36"/>
                      <a:pt x="10" y="38"/>
                    </a:cubicBezTo>
                    <a:cubicBezTo>
                      <a:pt x="7" y="41"/>
                      <a:pt x="3" y="43"/>
                      <a:pt x="1" y="46"/>
                    </a:cubicBezTo>
                    <a:cubicBezTo>
                      <a:pt x="0" y="47"/>
                      <a:pt x="1" y="49"/>
                      <a:pt x="2" y="48"/>
                    </a:cubicBezTo>
                    <a:cubicBezTo>
                      <a:pt x="5" y="46"/>
                      <a:pt x="8" y="43"/>
                      <a:pt x="10" y="41"/>
                    </a:cubicBezTo>
                    <a:cubicBezTo>
                      <a:pt x="13" y="39"/>
                      <a:pt x="17" y="36"/>
                      <a:pt x="20" y="34"/>
                    </a:cubicBezTo>
                    <a:cubicBezTo>
                      <a:pt x="26" y="30"/>
                      <a:pt x="33" y="25"/>
                      <a:pt x="40" y="22"/>
                    </a:cubicBezTo>
                    <a:cubicBezTo>
                      <a:pt x="53" y="14"/>
                      <a:pt x="67" y="8"/>
                      <a:pt x="81" y="2"/>
                    </a:cubicBezTo>
                    <a:cubicBezTo>
                      <a:pt x="82" y="2"/>
                      <a:pt x="81" y="0"/>
                      <a:pt x="8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3799570" y="3233711"/>
                <a:ext cx="51749" cy="7762"/>
              </a:xfrm>
              <a:custGeom>
                <a:avLst/>
                <a:gdLst/>
                <a:ahLst/>
                <a:cxnLst/>
                <a:rect l="l" t="t" r="r" b="b"/>
                <a:pathLst>
                  <a:path w="88" h="14" extrusionOk="0">
                    <a:moveTo>
                      <a:pt x="86" y="11"/>
                    </a:moveTo>
                    <a:cubicBezTo>
                      <a:pt x="73" y="4"/>
                      <a:pt x="58" y="1"/>
                      <a:pt x="44" y="0"/>
                    </a:cubicBezTo>
                    <a:cubicBezTo>
                      <a:pt x="37" y="0"/>
                      <a:pt x="29" y="1"/>
                      <a:pt x="22" y="2"/>
                    </a:cubicBezTo>
                    <a:cubicBezTo>
                      <a:pt x="18" y="3"/>
                      <a:pt x="14" y="4"/>
                      <a:pt x="11" y="5"/>
                    </a:cubicBezTo>
                    <a:cubicBezTo>
                      <a:pt x="8" y="6"/>
                      <a:pt x="4" y="6"/>
                      <a:pt x="1" y="8"/>
                    </a:cubicBezTo>
                    <a:cubicBezTo>
                      <a:pt x="0" y="9"/>
                      <a:pt x="0" y="11"/>
                      <a:pt x="2" y="11"/>
                    </a:cubicBezTo>
                    <a:cubicBezTo>
                      <a:pt x="5" y="10"/>
                      <a:pt x="8" y="9"/>
                      <a:pt x="12" y="8"/>
                    </a:cubicBezTo>
                    <a:cubicBezTo>
                      <a:pt x="15" y="7"/>
                      <a:pt x="18" y="6"/>
                      <a:pt x="21" y="6"/>
                    </a:cubicBezTo>
                    <a:cubicBezTo>
                      <a:pt x="29" y="4"/>
                      <a:pt x="36" y="4"/>
                      <a:pt x="43" y="4"/>
                    </a:cubicBezTo>
                    <a:cubicBezTo>
                      <a:pt x="58" y="4"/>
                      <a:pt x="71" y="8"/>
                      <a:pt x="85" y="12"/>
                    </a:cubicBezTo>
                    <a:cubicBezTo>
                      <a:pt x="86" y="13"/>
                      <a:pt x="87" y="11"/>
                      <a:pt x="86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3786634" y="3256999"/>
                <a:ext cx="41399" cy="43986"/>
              </a:xfrm>
              <a:custGeom>
                <a:avLst/>
                <a:gdLst/>
                <a:ahLst/>
                <a:cxnLst/>
                <a:rect l="l" t="t" r="r" b="b"/>
                <a:pathLst>
                  <a:path w="69" h="76" extrusionOk="0">
                    <a:moveTo>
                      <a:pt x="67" y="72"/>
                    </a:moveTo>
                    <a:cubicBezTo>
                      <a:pt x="54" y="63"/>
                      <a:pt x="43" y="52"/>
                      <a:pt x="32" y="40"/>
                    </a:cubicBezTo>
                    <a:cubicBezTo>
                      <a:pt x="22" y="28"/>
                      <a:pt x="13" y="14"/>
                      <a:pt x="4" y="1"/>
                    </a:cubicBezTo>
                    <a:cubicBezTo>
                      <a:pt x="3" y="0"/>
                      <a:pt x="0" y="1"/>
                      <a:pt x="1" y="3"/>
                    </a:cubicBezTo>
                    <a:cubicBezTo>
                      <a:pt x="10" y="16"/>
                      <a:pt x="19" y="30"/>
                      <a:pt x="30" y="42"/>
                    </a:cubicBezTo>
                    <a:cubicBezTo>
                      <a:pt x="40" y="54"/>
                      <a:pt x="52" y="66"/>
                      <a:pt x="66" y="74"/>
                    </a:cubicBezTo>
                    <a:cubicBezTo>
                      <a:pt x="67" y="75"/>
                      <a:pt x="68" y="73"/>
                      <a:pt x="67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76" name="Google Shape;376;p2"/>
            <p:cNvGrpSpPr/>
            <p:nvPr/>
          </p:nvGrpSpPr>
          <p:grpSpPr>
            <a:xfrm flipH="1">
              <a:off x="6539060" y="4374773"/>
              <a:ext cx="930345" cy="1018226"/>
              <a:chOff x="156548" y="3040748"/>
              <a:chExt cx="930345" cy="1018226"/>
            </a:xfrm>
          </p:grpSpPr>
          <p:sp>
            <p:nvSpPr>
              <p:cNvPr id="377" name="Google Shape;377;p2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" name="Google Shape;409;p2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" name="Google Shape;410;p2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" name="Google Shape;416;p2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" name="Google Shape;417;p2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" name="Google Shape;429;p2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" name="Google Shape;430;p2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" name="Google Shape;442;p2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" name="Google Shape;443;p2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" name="Google Shape;455;p2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" name="Google Shape;456;p2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" name="Google Shape;468;p2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" name="Google Shape;469;p2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matchingName="Section header">
  <p:cSld name="SECTION_HEADER">
    <p:spTree>
      <p:nvGrpSpPr>
        <p:cNvPr id="470" name="Shape 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" name="Google Shape;471;p3"/>
          <p:cNvSpPr txBox="1"/>
          <p:nvPr>
            <p:ph type="title"/>
          </p:nvPr>
        </p:nvSpPr>
        <p:spPr>
          <a:xfrm>
            <a:off x="1369950" y="2091450"/>
            <a:ext cx="2646900" cy="1511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72" name="Google Shape;472;p3"/>
          <p:cNvSpPr txBox="1"/>
          <p:nvPr>
            <p:ph type="title" idx="2" hasCustomPrompt="1"/>
          </p:nvPr>
        </p:nvSpPr>
        <p:spPr>
          <a:xfrm>
            <a:off x="1867325" y="1157500"/>
            <a:ext cx="16521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73" name="Google Shape;473;p3"/>
          <p:cNvSpPr txBox="1"/>
          <p:nvPr>
            <p:ph type="subTitle" idx="1"/>
          </p:nvPr>
        </p:nvSpPr>
        <p:spPr>
          <a:xfrm>
            <a:off x="1369950" y="3602850"/>
            <a:ext cx="2646900" cy="7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74" name="Google Shape;474;p3"/>
          <p:cNvGrpSpPr/>
          <p:nvPr/>
        </p:nvGrpSpPr>
        <p:grpSpPr>
          <a:xfrm>
            <a:off x="-264387" y="3444525"/>
            <a:ext cx="1535920" cy="2329059"/>
            <a:chOff x="-264387" y="3444525"/>
            <a:chExt cx="1535920" cy="2329059"/>
          </a:xfrm>
        </p:grpSpPr>
        <p:grpSp>
          <p:nvGrpSpPr>
            <p:cNvPr id="475" name="Google Shape;475;p3"/>
            <p:cNvGrpSpPr/>
            <p:nvPr/>
          </p:nvGrpSpPr>
          <p:grpSpPr>
            <a:xfrm>
              <a:off x="-264387" y="3444525"/>
              <a:ext cx="1203578" cy="1725240"/>
              <a:chOff x="1155700" y="4567237"/>
              <a:chExt cx="381000" cy="546100"/>
            </a:xfrm>
          </p:grpSpPr>
          <p:sp>
            <p:nvSpPr>
              <p:cNvPr id="476" name="Google Shape;476;p3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>
                <a:off x="1344612" y="4595812"/>
                <a:ext cx="120650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84" extrusionOk="0">
                    <a:moveTo>
                      <a:pt x="36" y="350"/>
                    </a:moveTo>
                    <a:cubicBezTo>
                      <a:pt x="29" y="333"/>
                      <a:pt x="16" y="318"/>
                      <a:pt x="0" y="308"/>
                    </a:cubicBezTo>
                    <a:lnTo>
                      <a:pt x="7" y="303"/>
                    </a:lnTo>
                    <a:cubicBezTo>
                      <a:pt x="44" y="239"/>
                      <a:pt x="81" y="175"/>
                      <a:pt x="118" y="111"/>
                    </a:cubicBezTo>
                    <a:cubicBezTo>
                      <a:pt x="148" y="59"/>
                      <a:pt x="191" y="0"/>
                      <a:pt x="251" y="5"/>
                    </a:cubicBezTo>
                    <a:cubicBezTo>
                      <a:pt x="300" y="10"/>
                      <a:pt x="335" y="61"/>
                      <a:pt x="335" y="110"/>
                    </a:cubicBezTo>
                    <a:cubicBezTo>
                      <a:pt x="335" y="160"/>
                      <a:pt x="308" y="205"/>
                      <a:pt x="276" y="242"/>
                    </a:cubicBezTo>
                    <a:cubicBezTo>
                      <a:pt x="216" y="311"/>
                      <a:pt x="134" y="361"/>
                      <a:pt x="46" y="383"/>
                    </a:cubicBezTo>
                    <a:lnTo>
                      <a:pt x="42" y="383"/>
                    </a:lnTo>
                    <a:cubicBezTo>
                      <a:pt x="42" y="374"/>
                      <a:pt x="41" y="365"/>
                      <a:pt x="38" y="356"/>
                    </a:cubicBezTo>
                    <a:cubicBezTo>
                      <a:pt x="37" y="354"/>
                      <a:pt x="37" y="352"/>
                      <a:pt x="36" y="350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>
                <a:off x="1433512" y="4802187"/>
                <a:ext cx="100012" cy="19208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534" extrusionOk="0">
                    <a:moveTo>
                      <a:pt x="279" y="0"/>
                    </a:moveTo>
                    <a:cubicBezTo>
                      <a:pt x="207" y="87"/>
                      <a:pt x="162" y="193"/>
                      <a:pt x="118" y="297"/>
                    </a:cubicBezTo>
                    <a:cubicBezTo>
                      <a:pt x="85" y="376"/>
                      <a:pt x="52" y="454"/>
                      <a:pt x="19" y="533"/>
                    </a:cubicBezTo>
                    <a:cubicBezTo>
                      <a:pt x="9" y="468"/>
                      <a:pt x="0" y="402"/>
                      <a:pt x="7" y="336"/>
                    </a:cubicBezTo>
                    <a:cubicBezTo>
                      <a:pt x="24" y="185"/>
                      <a:pt x="134" y="48"/>
                      <a:pt x="27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>
                <a:off x="1344612" y="4730750"/>
                <a:ext cx="134937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376" h="272" extrusionOk="0">
                    <a:moveTo>
                      <a:pt x="65" y="153"/>
                    </a:moveTo>
                    <a:cubicBezTo>
                      <a:pt x="55" y="145"/>
                      <a:pt x="45" y="136"/>
                      <a:pt x="36" y="128"/>
                    </a:cubicBezTo>
                    <a:cubicBezTo>
                      <a:pt x="24" y="118"/>
                      <a:pt x="12" y="107"/>
                      <a:pt x="1" y="95"/>
                    </a:cubicBezTo>
                    <a:lnTo>
                      <a:pt x="0" y="95"/>
                    </a:lnTo>
                    <a:cubicBezTo>
                      <a:pt x="15" y="81"/>
                      <a:pt x="27" y="64"/>
                      <a:pt x="34" y="45"/>
                    </a:cubicBezTo>
                    <a:cubicBezTo>
                      <a:pt x="39" y="33"/>
                      <a:pt x="42" y="19"/>
                      <a:pt x="41" y="6"/>
                    </a:cubicBezTo>
                    <a:lnTo>
                      <a:pt x="45" y="6"/>
                    </a:lnTo>
                    <a:cubicBezTo>
                      <a:pt x="105" y="0"/>
                      <a:pt x="165" y="6"/>
                      <a:pt x="223" y="23"/>
                    </a:cubicBezTo>
                    <a:cubicBezTo>
                      <a:pt x="272" y="37"/>
                      <a:pt x="320" y="62"/>
                      <a:pt x="348" y="105"/>
                    </a:cubicBezTo>
                    <a:cubicBezTo>
                      <a:pt x="375" y="148"/>
                      <a:pt x="371" y="213"/>
                      <a:pt x="329" y="242"/>
                    </a:cubicBezTo>
                    <a:cubicBezTo>
                      <a:pt x="286" y="271"/>
                      <a:pt x="228" y="253"/>
                      <a:pt x="183" y="229"/>
                    </a:cubicBezTo>
                    <a:cubicBezTo>
                      <a:pt x="141" y="207"/>
                      <a:pt x="102" y="182"/>
                      <a:pt x="65" y="153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>
                <a:off x="1276350" y="4568825"/>
                <a:ext cx="85725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237" h="385" extrusionOk="0">
                    <a:moveTo>
                      <a:pt x="147" y="368"/>
                    </a:moveTo>
                    <a:cubicBezTo>
                      <a:pt x="131" y="366"/>
                      <a:pt x="115" y="369"/>
                      <a:pt x="101" y="377"/>
                    </a:cubicBezTo>
                    <a:cubicBezTo>
                      <a:pt x="92" y="377"/>
                      <a:pt x="84" y="380"/>
                      <a:pt x="76" y="384"/>
                    </a:cubicBezTo>
                    <a:lnTo>
                      <a:pt x="76" y="383"/>
                    </a:lnTo>
                    <a:cubicBezTo>
                      <a:pt x="59" y="330"/>
                      <a:pt x="43" y="278"/>
                      <a:pt x="26" y="225"/>
                    </a:cubicBezTo>
                    <a:cubicBezTo>
                      <a:pt x="13" y="184"/>
                      <a:pt x="0" y="141"/>
                      <a:pt x="6" y="99"/>
                    </a:cubicBezTo>
                    <a:cubicBezTo>
                      <a:pt x="11" y="56"/>
                      <a:pt x="39" y="13"/>
                      <a:pt x="82" y="6"/>
                    </a:cubicBezTo>
                    <a:cubicBezTo>
                      <a:pt x="112" y="0"/>
                      <a:pt x="143" y="14"/>
                      <a:pt x="166" y="34"/>
                    </a:cubicBezTo>
                    <a:cubicBezTo>
                      <a:pt x="213" y="74"/>
                      <a:pt x="234" y="138"/>
                      <a:pt x="235" y="199"/>
                    </a:cubicBezTo>
                    <a:cubicBezTo>
                      <a:pt x="236" y="261"/>
                      <a:pt x="219" y="321"/>
                      <a:pt x="198" y="379"/>
                    </a:cubicBezTo>
                    <a:lnTo>
                      <a:pt x="191" y="384"/>
                    </a:lnTo>
                    <a:cubicBezTo>
                      <a:pt x="178" y="375"/>
                      <a:pt x="163" y="370"/>
                      <a:pt x="147" y="368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>
                <a:off x="1287462" y="4700587"/>
                <a:ext cx="730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11" extrusionOk="0">
                    <a:moveTo>
                      <a:pt x="68" y="11"/>
                    </a:moveTo>
                    <a:cubicBezTo>
                      <a:pt x="82" y="3"/>
                      <a:pt x="98" y="0"/>
                      <a:pt x="114" y="2"/>
                    </a:cubicBezTo>
                    <a:cubicBezTo>
                      <a:pt x="130" y="4"/>
                      <a:pt x="145" y="9"/>
                      <a:pt x="158" y="18"/>
                    </a:cubicBezTo>
                    <a:cubicBezTo>
                      <a:pt x="174" y="28"/>
                      <a:pt x="187" y="43"/>
                      <a:pt x="194" y="60"/>
                    </a:cubicBezTo>
                    <a:cubicBezTo>
                      <a:pt x="195" y="62"/>
                      <a:pt x="195" y="64"/>
                      <a:pt x="196" y="66"/>
                    </a:cubicBezTo>
                    <a:cubicBezTo>
                      <a:pt x="199" y="75"/>
                      <a:pt x="200" y="84"/>
                      <a:pt x="200" y="93"/>
                    </a:cubicBezTo>
                    <a:cubicBezTo>
                      <a:pt x="200" y="106"/>
                      <a:pt x="198" y="120"/>
                      <a:pt x="193" y="132"/>
                    </a:cubicBezTo>
                    <a:cubicBezTo>
                      <a:pt x="186" y="151"/>
                      <a:pt x="174" y="168"/>
                      <a:pt x="159" y="182"/>
                    </a:cubicBezTo>
                    <a:cubicBezTo>
                      <a:pt x="151" y="189"/>
                      <a:pt x="142" y="194"/>
                      <a:pt x="133" y="199"/>
                    </a:cubicBezTo>
                    <a:cubicBezTo>
                      <a:pt x="122" y="204"/>
                      <a:pt x="110" y="207"/>
                      <a:pt x="98" y="208"/>
                    </a:cubicBezTo>
                    <a:cubicBezTo>
                      <a:pt x="82" y="210"/>
                      <a:pt x="67" y="208"/>
                      <a:pt x="53" y="200"/>
                    </a:cubicBezTo>
                    <a:cubicBezTo>
                      <a:pt x="52" y="200"/>
                      <a:pt x="50" y="199"/>
                      <a:pt x="49" y="198"/>
                    </a:cubicBezTo>
                    <a:cubicBezTo>
                      <a:pt x="28" y="185"/>
                      <a:pt x="15" y="163"/>
                      <a:pt x="7" y="140"/>
                    </a:cubicBezTo>
                    <a:cubicBezTo>
                      <a:pt x="3" y="126"/>
                      <a:pt x="0" y="111"/>
                      <a:pt x="0" y="96"/>
                    </a:cubicBezTo>
                    <a:cubicBezTo>
                      <a:pt x="0" y="82"/>
                      <a:pt x="3" y="69"/>
                      <a:pt x="8" y="56"/>
                    </a:cubicBezTo>
                    <a:cubicBezTo>
                      <a:pt x="9" y="54"/>
                      <a:pt x="10" y="52"/>
                      <a:pt x="12" y="50"/>
                    </a:cubicBezTo>
                    <a:cubicBezTo>
                      <a:pt x="19" y="36"/>
                      <a:pt x="30" y="25"/>
                      <a:pt x="43" y="18"/>
                    </a:cubicBezTo>
                    <a:cubicBezTo>
                      <a:pt x="51" y="14"/>
                      <a:pt x="59" y="11"/>
                      <a:pt x="68" y="1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>
                <a:off x="1292225" y="4927600"/>
                <a:ext cx="136525" cy="10795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299" extrusionOk="0">
                    <a:moveTo>
                      <a:pt x="378" y="297"/>
                    </a:moveTo>
                    <a:cubicBezTo>
                      <a:pt x="377" y="298"/>
                      <a:pt x="377" y="298"/>
                      <a:pt x="376" y="298"/>
                    </a:cubicBezTo>
                    <a:cubicBezTo>
                      <a:pt x="336" y="265"/>
                      <a:pt x="297" y="232"/>
                      <a:pt x="257" y="199"/>
                    </a:cubicBezTo>
                    <a:cubicBezTo>
                      <a:pt x="225" y="173"/>
                      <a:pt x="193" y="146"/>
                      <a:pt x="158" y="123"/>
                    </a:cubicBezTo>
                    <a:cubicBezTo>
                      <a:pt x="105" y="88"/>
                      <a:pt x="45" y="60"/>
                      <a:pt x="5" y="11"/>
                    </a:cubicBezTo>
                    <a:lnTo>
                      <a:pt x="0" y="11"/>
                    </a:lnTo>
                    <a:cubicBezTo>
                      <a:pt x="0" y="8"/>
                      <a:pt x="0" y="4"/>
                      <a:pt x="0" y="0"/>
                    </a:cubicBezTo>
                    <a:cubicBezTo>
                      <a:pt x="99" y="12"/>
                      <a:pt x="207" y="27"/>
                      <a:pt x="278" y="97"/>
                    </a:cubicBezTo>
                    <a:cubicBezTo>
                      <a:pt x="332" y="150"/>
                      <a:pt x="356" y="225"/>
                      <a:pt x="378" y="2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>
                <a:off x="1257300" y="4765675"/>
                <a:ext cx="111125" cy="144462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2" extrusionOk="0">
                    <a:moveTo>
                      <a:pt x="182" y="26"/>
                    </a:moveTo>
                    <a:cubicBezTo>
                      <a:pt x="194" y="25"/>
                      <a:pt x="206" y="22"/>
                      <a:pt x="217" y="17"/>
                    </a:cubicBezTo>
                    <a:cubicBezTo>
                      <a:pt x="226" y="12"/>
                      <a:pt x="235" y="7"/>
                      <a:pt x="243" y="0"/>
                    </a:cubicBezTo>
                    <a:lnTo>
                      <a:pt x="244" y="0"/>
                    </a:lnTo>
                    <a:cubicBezTo>
                      <a:pt x="309" y="109"/>
                      <a:pt x="283" y="264"/>
                      <a:pt x="186" y="346"/>
                    </a:cubicBezTo>
                    <a:cubicBezTo>
                      <a:pt x="141" y="383"/>
                      <a:pt x="65" y="401"/>
                      <a:pt x="29" y="355"/>
                    </a:cubicBezTo>
                    <a:cubicBezTo>
                      <a:pt x="0" y="317"/>
                      <a:pt x="17" y="263"/>
                      <a:pt x="36" y="220"/>
                    </a:cubicBezTo>
                    <a:cubicBezTo>
                      <a:pt x="64" y="153"/>
                      <a:pt x="94" y="88"/>
                      <a:pt x="126" y="23"/>
                    </a:cubicBezTo>
                    <a:lnTo>
                      <a:pt x="133" y="16"/>
                    </a:lnTo>
                    <a:cubicBezTo>
                      <a:pt x="134" y="17"/>
                      <a:pt x="136" y="18"/>
                      <a:pt x="137" y="18"/>
                    </a:cubicBezTo>
                    <a:cubicBezTo>
                      <a:pt x="151" y="25"/>
                      <a:pt x="166" y="28"/>
                      <a:pt x="182" y="26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>
                <a:off x="1173162" y="4629150"/>
                <a:ext cx="130175" cy="106362"/>
              </a:xfrm>
              <a:custGeom>
                <a:avLst/>
                <a:gdLst/>
                <a:ahLst/>
                <a:cxnLst/>
                <a:rect l="l" t="t" r="r" b="b"/>
                <a:pathLst>
                  <a:path w="361" h="297" extrusionOk="0">
                    <a:moveTo>
                      <a:pt x="328" y="247"/>
                    </a:moveTo>
                    <a:cubicBezTo>
                      <a:pt x="327" y="249"/>
                      <a:pt x="326" y="251"/>
                      <a:pt x="325" y="253"/>
                    </a:cubicBezTo>
                    <a:cubicBezTo>
                      <a:pt x="320" y="266"/>
                      <a:pt x="317" y="279"/>
                      <a:pt x="317" y="293"/>
                    </a:cubicBezTo>
                    <a:lnTo>
                      <a:pt x="313" y="292"/>
                    </a:lnTo>
                    <a:cubicBezTo>
                      <a:pt x="305" y="293"/>
                      <a:pt x="298" y="294"/>
                      <a:pt x="291" y="294"/>
                    </a:cubicBezTo>
                    <a:cubicBezTo>
                      <a:pt x="221" y="296"/>
                      <a:pt x="153" y="261"/>
                      <a:pt x="96" y="220"/>
                    </a:cubicBezTo>
                    <a:cubicBezTo>
                      <a:pt x="67" y="200"/>
                      <a:pt x="39" y="176"/>
                      <a:pt x="21" y="145"/>
                    </a:cubicBezTo>
                    <a:cubicBezTo>
                      <a:pt x="4" y="114"/>
                      <a:pt x="0" y="74"/>
                      <a:pt x="18" y="44"/>
                    </a:cubicBezTo>
                    <a:cubicBezTo>
                      <a:pt x="37" y="14"/>
                      <a:pt x="75" y="0"/>
                      <a:pt x="111" y="3"/>
                    </a:cubicBezTo>
                    <a:cubicBezTo>
                      <a:pt x="146" y="6"/>
                      <a:pt x="178" y="22"/>
                      <a:pt x="208" y="42"/>
                    </a:cubicBezTo>
                    <a:cubicBezTo>
                      <a:pt x="272" y="86"/>
                      <a:pt x="325" y="145"/>
                      <a:pt x="360" y="214"/>
                    </a:cubicBezTo>
                    <a:lnTo>
                      <a:pt x="360" y="215"/>
                    </a:lnTo>
                    <a:cubicBezTo>
                      <a:pt x="347" y="222"/>
                      <a:pt x="336" y="233"/>
                      <a:pt x="328" y="247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>
                <a:off x="1155700" y="4733925"/>
                <a:ext cx="149225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415" h="240" extrusionOk="0">
                    <a:moveTo>
                      <a:pt x="339" y="5"/>
                    </a:moveTo>
                    <a:lnTo>
                      <a:pt x="339" y="2"/>
                    </a:lnTo>
                    <a:cubicBezTo>
                      <a:pt x="346" y="2"/>
                      <a:pt x="353" y="1"/>
                      <a:pt x="361" y="0"/>
                    </a:cubicBezTo>
                    <a:lnTo>
                      <a:pt x="365" y="1"/>
                    </a:lnTo>
                    <a:cubicBezTo>
                      <a:pt x="365" y="16"/>
                      <a:pt x="368" y="31"/>
                      <a:pt x="372" y="45"/>
                    </a:cubicBezTo>
                    <a:cubicBezTo>
                      <a:pt x="380" y="68"/>
                      <a:pt x="393" y="90"/>
                      <a:pt x="414" y="103"/>
                    </a:cubicBezTo>
                    <a:lnTo>
                      <a:pt x="407" y="110"/>
                    </a:lnTo>
                    <a:cubicBezTo>
                      <a:pt x="346" y="182"/>
                      <a:pt x="256" y="227"/>
                      <a:pt x="163" y="234"/>
                    </a:cubicBezTo>
                    <a:cubicBezTo>
                      <a:pt x="100" y="239"/>
                      <a:pt x="22" y="214"/>
                      <a:pt x="9" y="152"/>
                    </a:cubicBezTo>
                    <a:cubicBezTo>
                      <a:pt x="0" y="106"/>
                      <a:pt x="33" y="59"/>
                      <a:pt x="74" y="37"/>
                    </a:cubicBezTo>
                    <a:cubicBezTo>
                      <a:pt x="116" y="16"/>
                      <a:pt x="165" y="13"/>
                      <a:pt x="212" y="11"/>
                    </a:cubicBezTo>
                    <a:cubicBezTo>
                      <a:pt x="254" y="9"/>
                      <a:pt x="297" y="7"/>
                      <a:pt x="339" y="5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>
                <a:off x="1285875" y="4695825"/>
                <a:ext cx="77787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1" extrusionOk="0">
                    <a:moveTo>
                      <a:pt x="79" y="22"/>
                    </a:moveTo>
                    <a:cubicBezTo>
                      <a:pt x="57" y="20"/>
                      <a:pt x="36" y="32"/>
                      <a:pt x="22" y="49"/>
                    </a:cubicBezTo>
                    <a:cubicBezTo>
                      <a:pt x="6" y="68"/>
                      <a:pt x="0" y="93"/>
                      <a:pt x="2" y="117"/>
                    </a:cubicBezTo>
                    <a:cubicBezTo>
                      <a:pt x="4" y="163"/>
                      <a:pt x="30" y="217"/>
                      <a:pt x="81" y="224"/>
                    </a:cubicBezTo>
                    <a:cubicBezTo>
                      <a:pt x="127" y="230"/>
                      <a:pt x="172" y="201"/>
                      <a:pt x="193" y="162"/>
                    </a:cubicBezTo>
                    <a:cubicBezTo>
                      <a:pt x="212" y="125"/>
                      <a:pt x="213" y="80"/>
                      <a:pt x="185" y="47"/>
                    </a:cubicBezTo>
                    <a:cubicBezTo>
                      <a:pt x="158" y="15"/>
                      <a:pt x="108" y="0"/>
                      <a:pt x="69" y="22"/>
                    </a:cubicBezTo>
                    <a:cubicBezTo>
                      <a:pt x="67" y="24"/>
                      <a:pt x="69" y="28"/>
                      <a:pt x="72" y="26"/>
                    </a:cubicBezTo>
                    <a:cubicBezTo>
                      <a:pt x="104" y="9"/>
                      <a:pt x="144" y="18"/>
                      <a:pt x="171" y="41"/>
                    </a:cubicBezTo>
                    <a:cubicBezTo>
                      <a:pt x="201" y="67"/>
                      <a:pt x="208" y="107"/>
                      <a:pt x="195" y="144"/>
                    </a:cubicBezTo>
                    <a:cubicBezTo>
                      <a:pt x="181" y="183"/>
                      <a:pt x="146" y="213"/>
                      <a:pt x="104" y="218"/>
                    </a:cubicBezTo>
                    <a:cubicBezTo>
                      <a:pt x="80" y="221"/>
                      <a:pt x="57" y="214"/>
                      <a:pt x="40" y="197"/>
                    </a:cubicBezTo>
                    <a:cubicBezTo>
                      <a:pt x="25" y="182"/>
                      <a:pt x="15" y="161"/>
                      <a:pt x="10" y="139"/>
                    </a:cubicBezTo>
                    <a:cubicBezTo>
                      <a:pt x="4" y="113"/>
                      <a:pt x="5" y="84"/>
                      <a:pt x="20" y="60"/>
                    </a:cubicBezTo>
                    <a:cubicBezTo>
                      <a:pt x="33" y="39"/>
                      <a:pt x="55" y="26"/>
                      <a:pt x="79" y="24"/>
                    </a:cubicBezTo>
                    <a:cubicBezTo>
                      <a:pt x="81" y="24"/>
                      <a:pt x="81" y="22"/>
                      <a:pt x="79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>
                <a:off x="1157287" y="4567237"/>
                <a:ext cx="322263" cy="338136"/>
              </a:xfrm>
              <a:custGeom>
                <a:avLst/>
                <a:gdLst/>
                <a:ahLst/>
                <a:cxnLst/>
                <a:rect l="l" t="t" r="r" b="b"/>
                <a:pathLst>
                  <a:path w="897" h="939" extrusionOk="0">
                    <a:moveTo>
                      <a:pt x="359" y="460"/>
                    </a:moveTo>
                    <a:cubicBezTo>
                      <a:pt x="298" y="468"/>
                      <a:pt x="238" y="447"/>
                      <a:pt x="186" y="416"/>
                    </a:cubicBezTo>
                    <a:cubicBezTo>
                      <a:pt x="161" y="401"/>
                      <a:pt x="136" y="385"/>
                      <a:pt x="114" y="365"/>
                    </a:cubicBezTo>
                    <a:cubicBezTo>
                      <a:pt x="92" y="347"/>
                      <a:pt x="72" y="325"/>
                      <a:pt x="62" y="298"/>
                    </a:cubicBezTo>
                    <a:cubicBezTo>
                      <a:pt x="52" y="273"/>
                      <a:pt x="51" y="242"/>
                      <a:pt x="65" y="217"/>
                    </a:cubicBezTo>
                    <a:cubicBezTo>
                      <a:pt x="78" y="195"/>
                      <a:pt x="103" y="181"/>
                      <a:pt x="128" y="177"/>
                    </a:cubicBezTo>
                    <a:cubicBezTo>
                      <a:pt x="186" y="166"/>
                      <a:pt x="242" y="203"/>
                      <a:pt x="285" y="238"/>
                    </a:cubicBezTo>
                    <a:cubicBezTo>
                      <a:pt x="334" y="278"/>
                      <a:pt x="375" y="329"/>
                      <a:pt x="404" y="385"/>
                    </a:cubicBezTo>
                    <a:cubicBezTo>
                      <a:pt x="405" y="387"/>
                      <a:pt x="409" y="386"/>
                      <a:pt x="408" y="384"/>
                    </a:cubicBezTo>
                    <a:cubicBezTo>
                      <a:pt x="389" y="323"/>
                      <a:pt x="369" y="262"/>
                      <a:pt x="351" y="200"/>
                    </a:cubicBezTo>
                    <a:cubicBezTo>
                      <a:pt x="335" y="147"/>
                      <a:pt x="325" y="85"/>
                      <a:pt x="363" y="39"/>
                    </a:cubicBezTo>
                    <a:cubicBezTo>
                      <a:pt x="379" y="20"/>
                      <a:pt x="401" y="7"/>
                      <a:pt x="426" y="8"/>
                    </a:cubicBezTo>
                    <a:cubicBezTo>
                      <a:pt x="455" y="8"/>
                      <a:pt x="481" y="23"/>
                      <a:pt x="501" y="42"/>
                    </a:cubicBezTo>
                    <a:cubicBezTo>
                      <a:pt x="539" y="78"/>
                      <a:pt x="557" y="129"/>
                      <a:pt x="562" y="180"/>
                    </a:cubicBezTo>
                    <a:cubicBezTo>
                      <a:pt x="568" y="248"/>
                      <a:pt x="548" y="316"/>
                      <a:pt x="526" y="380"/>
                    </a:cubicBezTo>
                    <a:cubicBezTo>
                      <a:pt x="525" y="382"/>
                      <a:pt x="529" y="384"/>
                      <a:pt x="530" y="381"/>
                    </a:cubicBezTo>
                    <a:cubicBezTo>
                      <a:pt x="568" y="316"/>
                      <a:pt x="605" y="251"/>
                      <a:pt x="643" y="186"/>
                    </a:cubicBezTo>
                    <a:cubicBezTo>
                      <a:pt x="669" y="142"/>
                      <a:pt x="707" y="84"/>
                      <a:pt x="765" y="84"/>
                    </a:cubicBezTo>
                    <a:cubicBezTo>
                      <a:pt x="792" y="84"/>
                      <a:pt x="817" y="100"/>
                      <a:pt x="832" y="122"/>
                    </a:cubicBezTo>
                    <a:cubicBezTo>
                      <a:pt x="849" y="146"/>
                      <a:pt x="856" y="174"/>
                      <a:pt x="853" y="202"/>
                    </a:cubicBezTo>
                    <a:cubicBezTo>
                      <a:pt x="846" y="266"/>
                      <a:pt x="798" y="320"/>
                      <a:pt x="752" y="360"/>
                    </a:cubicBezTo>
                    <a:cubicBezTo>
                      <a:pt x="705" y="402"/>
                      <a:pt x="649" y="433"/>
                      <a:pt x="588" y="451"/>
                    </a:cubicBezTo>
                    <a:cubicBezTo>
                      <a:pt x="581" y="454"/>
                      <a:pt x="574" y="456"/>
                      <a:pt x="566" y="457"/>
                    </a:cubicBezTo>
                    <a:cubicBezTo>
                      <a:pt x="564" y="458"/>
                      <a:pt x="564" y="462"/>
                      <a:pt x="567" y="462"/>
                    </a:cubicBezTo>
                    <a:cubicBezTo>
                      <a:pt x="630" y="456"/>
                      <a:pt x="695" y="463"/>
                      <a:pt x="756" y="483"/>
                    </a:cubicBezTo>
                    <a:cubicBezTo>
                      <a:pt x="804" y="499"/>
                      <a:pt x="856" y="527"/>
                      <a:pt x="876" y="577"/>
                    </a:cubicBezTo>
                    <a:cubicBezTo>
                      <a:pt x="893" y="619"/>
                      <a:pt x="885" y="675"/>
                      <a:pt x="842" y="698"/>
                    </a:cubicBezTo>
                    <a:cubicBezTo>
                      <a:pt x="817" y="711"/>
                      <a:pt x="788" y="709"/>
                      <a:pt x="762" y="703"/>
                    </a:cubicBezTo>
                    <a:cubicBezTo>
                      <a:pt x="735" y="695"/>
                      <a:pt x="710" y="683"/>
                      <a:pt x="685" y="669"/>
                    </a:cubicBezTo>
                    <a:cubicBezTo>
                      <a:pt x="627" y="636"/>
                      <a:pt x="572" y="595"/>
                      <a:pt x="525" y="547"/>
                    </a:cubicBezTo>
                    <a:cubicBezTo>
                      <a:pt x="523" y="545"/>
                      <a:pt x="519" y="548"/>
                      <a:pt x="520" y="551"/>
                    </a:cubicBezTo>
                    <a:cubicBezTo>
                      <a:pt x="548" y="597"/>
                      <a:pt x="560" y="652"/>
                      <a:pt x="556" y="706"/>
                    </a:cubicBezTo>
                    <a:cubicBezTo>
                      <a:pt x="552" y="760"/>
                      <a:pt x="532" y="813"/>
                      <a:pt x="499" y="856"/>
                    </a:cubicBezTo>
                    <a:cubicBezTo>
                      <a:pt x="467" y="897"/>
                      <a:pt x="418" y="932"/>
                      <a:pt x="364" y="929"/>
                    </a:cubicBezTo>
                    <a:cubicBezTo>
                      <a:pt x="338" y="927"/>
                      <a:pt x="314" y="914"/>
                      <a:pt x="303" y="890"/>
                    </a:cubicBezTo>
                    <a:cubicBezTo>
                      <a:pt x="289" y="862"/>
                      <a:pt x="296" y="828"/>
                      <a:pt x="305" y="800"/>
                    </a:cubicBezTo>
                    <a:cubicBezTo>
                      <a:pt x="317" y="766"/>
                      <a:pt x="332" y="733"/>
                      <a:pt x="347" y="701"/>
                    </a:cubicBezTo>
                    <a:cubicBezTo>
                      <a:pt x="362" y="667"/>
                      <a:pt x="378" y="633"/>
                      <a:pt x="394" y="599"/>
                    </a:cubicBezTo>
                    <a:cubicBezTo>
                      <a:pt x="398" y="591"/>
                      <a:pt x="403" y="582"/>
                      <a:pt x="407" y="573"/>
                    </a:cubicBezTo>
                    <a:cubicBezTo>
                      <a:pt x="408" y="571"/>
                      <a:pt x="405" y="568"/>
                      <a:pt x="403" y="571"/>
                    </a:cubicBezTo>
                    <a:cubicBezTo>
                      <a:pt x="365" y="615"/>
                      <a:pt x="316" y="649"/>
                      <a:pt x="262" y="670"/>
                    </a:cubicBezTo>
                    <a:cubicBezTo>
                      <a:pt x="212" y="690"/>
                      <a:pt x="155" y="700"/>
                      <a:pt x="103" y="689"/>
                    </a:cubicBezTo>
                    <a:cubicBezTo>
                      <a:pt x="57" y="679"/>
                      <a:pt x="9" y="650"/>
                      <a:pt x="8" y="599"/>
                    </a:cubicBezTo>
                    <a:cubicBezTo>
                      <a:pt x="8" y="571"/>
                      <a:pt x="22" y="545"/>
                      <a:pt x="41" y="525"/>
                    </a:cubicBezTo>
                    <a:cubicBezTo>
                      <a:pt x="63" y="504"/>
                      <a:pt x="92" y="491"/>
                      <a:pt x="121" y="485"/>
                    </a:cubicBezTo>
                    <a:cubicBezTo>
                      <a:pt x="158" y="476"/>
                      <a:pt x="195" y="476"/>
                      <a:pt x="233" y="474"/>
                    </a:cubicBezTo>
                    <a:cubicBezTo>
                      <a:pt x="273" y="472"/>
                      <a:pt x="313" y="470"/>
                      <a:pt x="354" y="468"/>
                    </a:cubicBezTo>
                    <a:cubicBezTo>
                      <a:pt x="356" y="468"/>
                      <a:pt x="356" y="464"/>
                      <a:pt x="354" y="464"/>
                    </a:cubicBezTo>
                    <a:cubicBezTo>
                      <a:pt x="316" y="466"/>
                      <a:pt x="277" y="467"/>
                      <a:pt x="239" y="469"/>
                    </a:cubicBezTo>
                    <a:cubicBezTo>
                      <a:pt x="205" y="471"/>
                      <a:pt x="170" y="471"/>
                      <a:pt x="136" y="477"/>
                    </a:cubicBezTo>
                    <a:cubicBezTo>
                      <a:pt x="105" y="482"/>
                      <a:pt x="74" y="492"/>
                      <a:pt x="49" y="511"/>
                    </a:cubicBezTo>
                    <a:cubicBezTo>
                      <a:pt x="28" y="528"/>
                      <a:pt x="10" y="552"/>
                      <a:pt x="5" y="579"/>
                    </a:cubicBezTo>
                    <a:cubicBezTo>
                      <a:pt x="0" y="604"/>
                      <a:pt x="5" y="629"/>
                      <a:pt x="21" y="649"/>
                    </a:cubicBezTo>
                    <a:cubicBezTo>
                      <a:pt x="35" y="668"/>
                      <a:pt x="56" y="680"/>
                      <a:pt x="77" y="688"/>
                    </a:cubicBezTo>
                    <a:cubicBezTo>
                      <a:pt x="129" y="706"/>
                      <a:pt x="187" y="700"/>
                      <a:pt x="239" y="684"/>
                    </a:cubicBezTo>
                    <a:cubicBezTo>
                      <a:pt x="296" y="666"/>
                      <a:pt x="349" y="634"/>
                      <a:pt x="391" y="591"/>
                    </a:cubicBezTo>
                    <a:cubicBezTo>
                      <a:pt x="397" y="585"/>
                      <a:pt x="402" y="580"/>
                      <a:pt x="407" y="574"/>
                    </a:cubicBezTo>
                    <a:cubicBezTo>
                      <a:pt x="405" y="573"/>
                      <a:pt x="404" y="572"/>
                      <a:pt x="403" y="571"/>
                    </a:cubicBezTo>
                    <a:cubicBezTo>
                      <a:pt x="385" y="607"/>
                      <a:pt x="368" y="643"/>
                      <a:pt x="351" y="680"/>
                    </a:cubicBezTo>
                    <a:cubicBezTo>
                      <a:pt x="335" y="714"/>
                      <a:pt x="319" y="748"/>
                      <a:pt x="306" y="784"/>
                    </a:cubicBezTo>
                    <a:cubicBezTo>
                      <a:pt x="295" y="812"/>
                      <a:pt x="285" y="845"/>
                      <a:pt x="292" y="875"/>
                    </a:cubicBezTo>
                    <a:cubicBezTo>
                      <a:pt x="298" y="902"/>
                      <a:pt x="317" y="923"/>
                      <a:pt x="343" y="930"/>
                    </a:cubicBezTo>
                    <a:cubicBezTo>
                      <a:pt x="368" y="938"/>
                      <a:pt x="396" y="934"/>
                      <a:pt x="420" y="924"/>
                    </a:cubicBezTo>
                    <a:cubicBezTo>
                      <a:pt x="445" y="914"/>
                      <a:pt x="467" y="898"/>
                      <a:pt x="486" y="878"/>
                    </a:cubicBezTo>
                    <a:cubicBezTo>
                      <a:pt x="525" y="838"/>
                      <a:pt x="550" y="784"/>
                      <a:pt x="558" y="729"/>
                    </a:cubicBezTo>
                    <a:cubicBezTo>
                      <a:pt x="566" y="674"/>
                      <a:pt x="560" y="617"/>
                      <a:pt x="535" y="567"/>
                    </a:cubicBezTo>
                    <a:cubicBezTo>
                      <a:pt x="532" y="560"/>
                      <a:pt x="529" y="554"/>
                      <a:pt x="525" y="548"/>
                    </a:cubicBezTo>
                    <a:cubicBezTo>
                      <a:pt x="524" y="549"/>
                      <a:pt x="522" y="550"/>
                      <a:pt x="521" y="551"/>
                    </a:cubicBezTo>
                    <a:cubicBezTo>
                      <a:pt x="566" y="596"/>
                      <a:pt x="616" y="635"/>
                      <a:pt x="670" y="667"/>
                    </a:cubicBezTo>
                    <a:cubicBezTo>
                      <a:pt x="696" y="682"/>
                      <a:pt x="722" y="696"/>
                      <a:pt x="750" y="705"/>
                    </a:cubicBezTo>
                    <a:cubicBezTo>
                      <a:pt x="776" y="713"/>
                      <a:pt x="805" y="717"/>
                      <a:pt x="831" y="708"/>
                    </a:cubicBezTo>
                    <a:cubicBezTo>
                      <a:pt x="878" y="692"/>
                      <a:pt x="896" y="641"/>
                      <a:pt x="887" y="596"/>
                    </a:cubicBezTo>
                    <a:cubicBezTo>
                      <a:pt x="876" y="542"/>
                      <a:pt x="830" y="507"/>
                      <a:pt x="782" y="487"/>
                    </a:cubicBezTo>
                    <a:cubicBezTo>
                      <a:pt x="715" y="459"/>
                      <a:pt x="639" y="451"/>
                      <a:pt x="567" y="457"/>
                    </a:cubicBezTo>
                    <a:lnTo>
                      <a:pt x="568" y="462"/>
                    </a:lnTo>
                    <a:cubicBezTo>
                      <a:pt x="630" y="446"/>
                      <a:pt x="689" y="417"/>
                      <a:pt x="740" y="377"/>
                    </a:cubicBezTo>
                    <a:cubicBezTo>
                      <a:pt x="766" y="356"/>
                      <a:pt x="789" y="333"/>
                      <a:pt x="810" y="307"/>
                    </a:cubicBezTo>
                    <a:cubicBezTo>
                      <a:pt x="830" y="281"/>
                      <a:pt x="847" y="252"/>
                      <a:pt x="854" y="220"/>
                    </a:cubicBezTo>
                    <a:cubicBezTo>
                      <a:pt x="861" y="192"/>
                      <a:pt x="859" y="163"/>
                      <a:pt x="846" y="136"/>
                    </a:cubicBezTo>
                    <a:cubicBezTo>
                      <a:pt x="834" y="113"/>
                      <a:pt x="815" y="92"/>
                      <a:pt x="790" y="84"/>
                    </a:cubicBezTo>
                    <a:cubicBezTo>
                      <a:pt x="732" y="65"/>
                      <a:pt x="685" y="114"/>
                      <a:pt x="656" y="157"/>
                    </a:cubicBezTo>
                    <a:cubicBezTo>
                      <a:pt x="636" y="187"/>
                      <a:pt x="619" y="218"/>
                      <a:pt x="601" y="249"/>
                    </a:cubicBezTo>
                    <a:cubicBezTo>
                      <a:pt x="581" y="284"/>
                      <a:pt x="561" y="318"/>
                      <a:pt x="542" y="353"/>
                    </a:cubicBezTo>
                    <a:lnTo>
                      <a:pt x="526" y="379"/>
                    </a:lnTo>
                    <a:cubicBezTo>
                      <a:pt x="528" y="380"/>
                      <a:pt x="529" y="380"/>
                      <a:pt x="531" y="381"/>
                    </a:cubicBezTo>
                    <a:cubicBezTo>
                      <a:pt x="552" y="320"/>
                      <a:pt x="570" y="256"/>
                      <a:pt x="567" y="192"/>
                    </a:cubicBezTo>
                    <a:cubicBezTo>
                      <a:pt x="565" y="140"/>
                      <a:pt x="548" y="87"/>
                      <a:pt x="513" y="48"/>
                    </a:cubicBezTo>
                    <a:cubicBezTo>
                      <a:pt x="494" y="28"/>
                      <a:pt x="471" y="12"/>
                      <a:pt x="444" y="6"/>
                    </a:cubicBezTo>
                    <a:cubicBezTo>
                      <a:pt x="420" y="0"/>
                      <a:pt x="396" y="6"/>
                      <a:pt x="376" y="21"/>
                    </a:cubicBezTo>
                    <a:cubicBezTo>
                      <a:pt x="357" y="35"/>
                      <a:pt x="344" y="57"/>
                      <a:pt x="337" y="80"/>
                    </a:cubicBezTo>
                    <a:cubicBezTo>
                      <a:pt x="329" y="108"/>
                      <a:pt x="332" y="138"/>
                      <a:pt x="338" y="166"/>
                    </a:cubicBezTo>
                    <a:cubicBezTo>
                      <a:pt x="345" y="202"/>
                      <a:pt x="358" y="238"/>
                      <a:pt x="369" y="273"/>
                    </a:cubicBezTo>
                    <a:cubicBezTo>
                      <a:pt x="381" y="310"/>
                      <a:pt x="392" y="348"/>
                      <a:pt x="404" y="385"/>
                    </a:cubicBezTo>
                    <a:cubicBezTo>
                      <a:pt x="405" y="384"/>
                      <a:pt x="407" y="384"/>
                      <a:pt x="408" y="383"/>
                    </a:cubicBezTo>
                    <a:cubicBezTo>
                      <a:pt x="380" y="330"/>
                      <a:pt x="343" y="282"/>
                      <a:pt x="298" y="243"/>
                    </a:cubicBezTo>
                    <a:cubicBezTo>
                      <a:pt x="275" y="224"/>
                      <a:pt x="250" y="205"/>
                      <a:pt x="223" y="191"/>
                    </a:cubicBezTo>
                    <a:cubicBezTo>
                      <a:pt x="197" y="178"/>
                      <a:pt x="168" y="169"/>
                      <a:pt x="139" y="171"/>
                    </a:cubicBezTo>
                    <a:cubicBezTo>
                      <a:pt x="113" y="173"/>
                      <a:pt x="88" y="183"/>
                      <a:pt x="71" y="202"/>
                    </a:cubicBezTo>
                    <a:cubicBezTo>
                      <a:pt x="53" y="222"/>
                      <a:pt x="47" y="249"/>
                      <a:pt x="51" y="275"/>
                    </a:cubicBezTo>
                    <a:cubicBezTo>
                      <a:pt x="60" y="336"/>
                      <a:pt x="114" y="376"/>
                      <a:pt x="162" y="407"/>
                    </a:cubicBezTo>
                    <a:cubicBezTo>
                      <a:pt x="220" y="445"/>
                      <a:pt x="288" y="474"/>
                      <a:pt x="359" y="464"/>
                    </a:cubicBezTo>
                    <a:cubicBezTo>
                      <a:pt x="361" y="464"/>
                      <a:pt x="361" y="460"/>
                      <a:pt x="359" y="4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>
                <a:off x="1216025" y="4751387"/>
                <a:ext cx="7461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7" extrusionOk="0">
                    <a:moveTo>
                      <a:pt x="1" y="39"/>
                    </a:moveTo>
                    <a:cubicBezTo>
                      <a:pt x="69" y="56"/>
                      <a:pt x="144" y="43"/>
                      <a:pt x="203" y="4"/>
                    </a:cubicBezTo>
                    <a:cubicBezTo>
                      <a:pt x="205" y="3"/>
                      <a:pt x="203" y="0"/>
                      <a:pt x="201" y="1"/>
                    </a:cubicBezTo>
                    <a:cubicBezTo>
                      <a:pt x="142" y="39"/>
                      <a:pt x="70" y="52"/>
                      <a:pt x="1" y="38"/>
                    </a:cubicBezTo>
                    <a:cubicBezTo>
                      <a:pt x="0" y="38"/>
                      <a:pt x="0" y="39"/>
                      <a:pt x="1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>
                <a:off x="1311275" y="4772025"/>
                <a:ext cx="15875" cy="74612"/>
              </a:xfrm>
              <a:custGeom>
                <a:avLst/>
                <a:gdLst/>
                <a:ahLst/>
                <a:cxnLst/>
                <a:rect l="l" t="t" r="r" b="b"/>
                <a:pathLst>
                  <a:path w="43" h="207" extrusionOk="0">
                    <a:moveTo>
                      <a:pt x="1" y="205"/>
                    </a:moveTo>
                    <a:cubicBezTo>
                      <a:pt x="30" y="142"/>
                      <a:pt x="42" y="70"/>
                      <a:pt x="35" y="2"/>
                    </a:cubicBezTo>
                    <a:cubicBezTo>
                      <a:pt x="35" y="0"/>
                      <a:pt x="32" y="0"/>
                      <a:pt x="32" y="2"/>
                    </a:cubicBezTo>
                    <a:cubicBezTo>
                      <a:pt x="35" y="37"/>
                      <a:pt x="34" y="71"/>
                      <a:pt x="29" y="106"/>
                    </a:cubicBezTo>
                    <a:cubicBezTo>
                      <a:pt x="23" y="140"/>
                      <a:pt x="13" y="173"/>
                      <a:pt x="0" y="205"/>
                    </a:cubicBezTo>
                    <a:cubicBezTo>
                      <a:pt x="0" y="205"/>
                      <a:pt x="1" y="206"/>
                      <a:pt x="1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>
                <a:off x="1230312" y="4679950"/>
                <a:ext cx="63500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09" extrusionOk="0">
                    <a:moveTo>
                      <a:pt x="0" y="0"/>
                    </a:moveTo>
                    <a:cubicBezTo>
                      <a:pt x="52" y="45"/>
                      <a:pt x="110" y="80"/>
                      <a:pt x="172" y="107"/>
                    </a:cubicBezTo>
                    <a:cubicBezTo>
                      <a:pt x="174" y="108"/>
                      <a:pt x="175" y="105"/>
                      <a:pt x="173" y="104"/>
                    </a:cubicBezTo>
                    <a:cubicBezTo>
                      <a:pt x="111" y="78"/>
                      <a:pt x="53" y="42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>
                <a:off x="1320800" y="4633912"/>
                <a:ext cx="95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9" extrusionOk="0">
                    <a:moveTo>
                      <a:pt x="0" y="1"/>
                    </a:moveTo>
                    <a:cubicBezTo>
                      <a:pt x="11" y="31"/>
                      <a:pt x="18" y="62"/>
                      <a:pt x="21" y="94"/>
                    </a:cubicBezTo>
                    <a:cubicBezTo>
                      <a:pt x="23" y="109"/>
                      <a:pt x="23" y="124"/>
                      <a:pt x="23" y="140"/>
                    </a:cubicBezTo>
                    <a:cubicBezTo>
                      <a:pt x="22" y="156"/>
                      <a:pt x="20" y="171"/>
                      <a:pt x="19" y="187"/>
                    </a:cubicBezTo>
                    <a:cubicBezTo>
                      <a:pt x="18" y="188"/>
                      <a:pt x="20" y="188"/>
                      <a:pt x="21" y="187"/>
                    </a:cubicBezTo>
                    <a:cubicBezTo>
                      <a:pt x="22" y="183"/>
                      <a:pt x="23" y="179"/>
                      <a:pt x="23" y="175"/>
                    </a:cubicBezTo>
                    <a:cubicBezTo>
                      <a:pt x="24" y="172"/>
                      <a:pt x="24" y="168"/>
                      <a:pt x="25" y="164"/>
                    </a:cubicBezTo>
                    <a:cubicBezTo>
                      <a:pt x="26" y="157"/>
                      <a:pt x="26" y="149"/>
                      <a:pt x="26" y="141"/>
                    </a:cubicBezTo>
                    <a:cubicBezTo>
                      <a:pt x="27" y="125"/>
                      <a:pt x="27" y="109"/>
                      <a:pt x="25" y="93"/>
                    </a:cubicBezTo>
                    <a:cubicBezTo>
                      <a:pt x="21" y="61"/>
                      <a:pt x="14" y="30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>
                <a:off x="1355725" y="4746625"/>
                <a:ext cx="650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77" extrusionOk="0">
                    <a:moveTo>
                      <a:pt x="179" y="74"/>
                    </a:moveTo>
                    <a:cubicBezTo>
                      <a:pt x="155" y="53"/>
                      <a:pt x="127" y="36"/>
                      <a:pt x="97" y="23"/>
                    </a:cubicBezTo>
                    <a:cubicBezTo>
                      <a:pt x="82" y="17"/>
                      <a:pt x="67" y="12"/>
                      <a:pt x="51" y="8"/>
                    </a:cubicBezTo>
                    <a:cubicBezTo>
                      <a:pt x="43" y="6"/>
                      <a:pt x="35" y="4"/>
                      <a:pt x="27" y="3"/>
                    </a:cubicBezTo>
                    <a:cubicBezTo>
                      <a:pt x="19" y="2"/>
                      <a:pt x="10" y="0"/>
                      <a:pt x="2" y="1"/>
                    </a:cubicBezTo>
                    <a:cubicBezTo>
                      <a:pt x="1" y="1"/>
                      <a:pt x="0" y="3"/>
                      <a:pt x="2" y="4"/>
                    </a:cubicBezTo>
                    <a:cubicBezTo>
                      <a:pt x="10" y="6"/>
                      <a:pt x="18" y="6"/>
                      <a:pt x="26" y="7"/>
                    </a:cubicBezTo>
                    <a:cubicBezTo>
                      <a:pt x="33" y="8"/>
                      <a:pt x="41" y="9"/>
                      <a:pt x="48" y="11"/>
                    </a:cubicBezTo>
                    <a:cubicBezTo>
                      <a:pt x="64" y="15"/>
                      <a:pt x="79" y="20"/>
                      <a:pt x="94" y="25"/>
                    </a:cubicBezTo>
                    <a:cubicBezTo>
                      <a:pt x="124" y="37"/>
                      <a:pt x="153" y="54"/>
                      <a:pt x="178" y="76"/>
                    </a:cubicBezTo>
                    <a:cubicBezTo>
                      <a:pt x="179" y="76"/>
                      <a:pt x="180" y="75"/>
                      <a:pt x="179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>
                <a:off x="1355725" y="4664075"/>
                <a:ext cx="5873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64" extrusionOk="0">
                    <a:moveTo>
                      <a:pt x="159" y="0"/>
                    </a:moveTo>
                    <a:cubicBezTo>
                      <a:pt x="138" y="55"/>
                      <a:pt x="98" y="103"/>
                      <a:pt x="48" y="135"/>
                    </a:cubicBezTo>
                    <a:cubicBezTo>
                      <a:pt x="34" y="144"/>
                      <a:pt x="18" y="151"/>
                      <a:pt x="3" y="158"/>
                    </a:cubicBezTo>
                    <a:cubicBezTo>
                      <a:pt x="0" y="159"/>
                      <a:pt x="1" y="163"/>
                      <a:pt x="4" y="162"/>
                    </a:cubicBezTo>
                    <a:cubicBezTo>
                      <a:pt x="60" y="141"/>
                      <a:pt x="108" y="98"/>
                      <a:pt x="139" y="47"/>
                    </a:cubicBezTo>
                    <a:cubicBezTo>
                      <a:pt x="148" y="33"/>
                      <a:pt x="155" y="17"/>
                      <a:pt x="161" y="1"/>
                    </a:cubicBezTo>
                    <a:cubicBezTo>
                      <a:pt x="161" y="0"/>
                      <a:pt x="159" y="0"/>
                      <a:pt x="15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>
                <a:off x="1355725" y="4778375"/>
                <a:ext cx="95250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928" extrusionOk="0">
                    <a:moveTo>
                      <a:pt x="0" y="2"/>
                    </a:moveTo>
                    <a:cubicBezTo>
                      <a:pt x="52" y="115"/>
                      <a:pt x="96" y="230"/>
                      <a:pt x="131" y="349"/>
                    </a:cubicBezTo>
                    <a:cubicBezTo>
                      <a:pt x="166" y="468"/>
                      <a:pt x="191" y="590"/>
                      <a:pt x="206" y="713"/>
                    </a:cubicBezTo>
                    <a:cubicBezTo>
                      <a:pt x="215" y="781"/>
                      <a:pt x="220" y="850"/>
                      <a:pt x="223" y="920"/>
                    </a:cubicBezTo>
                    <a:lnTo>
                      <a:pt x="224" y="921"/>
                    </a:lnTo>
                    <a:cubicBezTo>
                      <a:pt x="246" y="927"/>
                      <a:pt x="257" y="906"/>
                      <a:pt x="261" y="889"/>
                    </a:cubicBezTo>
                    <a:cubicBezTo>
                      <a:pt x="264" y="877"/>
                      <a:pt x="264" y="865"/>
                      <a:pt x="263" y="853"/>
                    </a:cubicBezTo>
                    <a:cubicBezTo>
                      <a:pt x="261" y="836"/>
                      <a:pt x="259" y="819"/>
                      <a:pt x="257" y="802"/>
                    </a:cubicBezTo>
                    <a:cubicBezTo>
                      <a:pt x="250" y="736"/>
                      <a:pt x="241" y="670"/>
                      <a:pt x="229" y="604"/>
                    </a:cubicBezTo>
                    <a:cubicBezTo>
                      <a:pt x="206" y="472"/>
                      <a:pt x="174" y="342"/>
                      <a:pt x="126" y="216"/>
                    </a:cubicBezTo>
                    <a:cubicBezTo>
                      <a:pt x="100" y="146"/>
                      <a:pt x="69" y="78"/>
                      <a:pt x="33" y="12"/>
                    </a:cubicBezTo>
                    <a:cubicBezTo>
                      <a:pt x="33" y="11"/>
                      <a:pt x="31" y="12"/>
                      <a:pt x="32" y="13"/>
                    </a:cubicBezTo>
                    <a:cubicBezTo>
                      <a:pt x="94" y="127"/>
                      <a:pt x="141" y="249"/>
                      <a:pt x="175" y="375"/>
                    </a:cubicBezTo>
                    <a:cubicBezTo>
                      <a:pt x="210" y="500"/>
                      <a:pt x="233" y="629"/>
                      <a:pt x="249" y="758"/>
                    </a:cubicBezTo>
                    <a:cubicBezTo>
                      <a:pt x="251" y="776"/>
                      <a:pt x="253" y="794"/>
                      <a:pt x="255" y="813"/>
                    </a:cubicBezTo>
                    <a:cubicBezTo>
                      <a:pt x="257" y="830"/>
                      <a:pt x="259" y="847"/>
                      <a:pt x="260" y="864"/>
                    </a:cubicBezTo>
                    <a:cubicBezTo>
                      <a:pt x="260" y="883"/>
                      <a:pt x="253" y="925"/>
                      <a:pt x="226" y="918"/>
                    </a:cubicBezTo>
                    <a:lnTo>
                      <a:pt x="227" y="920"/>
                    </a:lnTo>
                    <a:cubicBezTo>
                      <a:pt x="222" y="795"/>
                      <a:pt x="208" y="672"/>
                      <a:pt x="184" y="550"/>
                    </a:cubicBezTo>
                    <a:cubicBezTo>
                      <a:pt x="160" y="428"/>
                      <a:pt x="126" y="309"/>
                      <a:pt x="83" y="192"/>
                    </a:cubicBezTo>
                    <a:cubicBezTo>
                      <a:pt x="59" y="127"/>
                      <a:pt x="32" y="63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>
                <a:off x="1290637" y="4927600"/>
                <a:ext cx="1397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388" h="316" extrusionOk="0">
                    <a:moveTo>
                      <a:pt x="384" y="297"/>
                    </a:moveTo>
                    <a:cubicBezTo>
                      <a:pt x="313" y="315"/>
                      <a:pt x="237" y="306"/>
                      <a:pt x="172" y="274"/>
                    </a:cubicBezTo>
                    <a:cubicBezTo>
                      <a:pt x="109" y="241"/>
                      <a:pt x="59" y="185"/>
                      <a:pt x="31" y="120"/>
                    </a:cubicBezTo>
                    <a:cubicBezTo>
                      <a:pt x="15" y="83"/>
                      <a:pt x="6" y="4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70" y="12"/>
                      <a:pt x="138" y="21"/>
                      <a:pt x="201" y="48"/>
                    </a:cubicBezTo>
                    <a:cubicBezTo>
                      <a:pt x="231" y="62"/>
                      <a:pt x="259" y="80"/>
                      <a:pt x="282" y="103"/>
                    </a:cubicBezTo>
                    <a:cubicBezTo>
                      <a:pt x="307" y="128"/>
                      <a:pt x="325" y="159"/>
                      <a:pt x="340" y="190"/>
                    </a:cubicBezTo>
                    <a:cubicBezTo>
                      <a:pt x="357" y="226"/>
                      <a:pt x="369" y="265"/>
                      <a:pt x="381" y="303"/>
                    </a:cubicBezTo>
                    <a:cubicBezTo>
                      <a:pt x="381" y="302"/>
                      <a:pt x="382" y="302"/>
                      <a:pt x="383" y="302"/>
                    </a:cubicBezTo>
                    <a:cubicBezTo>
                      <a:pt x="331" y="259"/>
                      <a:pt x="280" y="215"/>
                      <a:pt x="227" y="173"/>
                    </a:cubicBezTo>
                    <a:cubicBezTo>
                      <a:pt x="203" y="154"/>
                      <a:pt x="178" y="135"/>
                      <a:pt x="152" y="118"/>
                    </a:cubicBezTo>
                    <a:cubicBezTo>
                      <a:pt x="129" y="103"/>
                      <a:pt x="104" y="89"/>
                      <a:pt x="81" y="74"/>
                    </a:cubicBezTo>
                    <a:cubicBezTo>
                      <a:pt x="54" y="56"/>
                      <a:pt x="29" y="36"/>
                      <a:pt x="9" y="12"/>
                    </a:cubicBezTo>
                    <a:cubicBezTo>
                      <a:pt x="8" y="10"/>
                      <a:pt x="6" y="12"/>
                      <a:pt x="7" y="13"/>
                    </a:cubicBezTo>
                    <a:cubicBezTo>
                      <a:pt x="43" y="57"/>
                      <a:pt x="93" y="84"/>
                      <a:pt x="140" y="112"/>
                    </a:cubicBezTo>
                    <a:cubicBezTo>
                      <a:pt x="195" y="146"/>
                      <a:pt x="243" y="189"/>
                      <a:pt x="293" y="230"/>
                    </a:cubicBezTo>
                    <a:cubicBezTo>
                      <a:pt x="322" y="254"/>
                      <a:pt x="352" y="279"/>
                      <a:pt x="381" y="303"/>
                    </a:cubicBezTo>
                    <a:cubicBezTo>
                      <a:pt x="382" y="304"/>
                      <a:pt x="383" y="303"/>
                      <a:pt x="383" y="302"/>
                    </a:cubicBezTo>
                    <a:cubicBezTo>
                      <a:pt x="363" y="235"/>
                      <a:pt x="342" y="164"/>
                      <a:pt x="295" y="110"/>
                    </a:cubicBezTo>
                    <a:cubicBezTo>
                      <a:pt x="249" y="58"/>
                      <a:pt x="184" y="32"/>
                      <a:pt x="118" y="17"/>
                    </a:cubicBezTo>
                    <a:cubicBezTo>
                      <a:pt x="80" y="9"/>
                      <a:pt x="41" y="4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3" y="75"/>
                      <a:pt x="29" y="145"/>
                      <a:pt x="75" y="201"/>
                    </a:cubicBezTo>
                    <a:cubicBezTo>
                      <a:pt x="122" y="258"/>
                      <a:pt x="189" y="296"/>
                      <a:pt x="262" y="307"/>
                    </a:cubicBezTo>
                    <a:cubicBezTo>
                      <a:pt x="303" y="314"/>
                      <a:pt x="345" y="312"/>
                      <a:pt x="385" y="300"/>
                    </a:cubicBezTo>
                    <a:cubicBezTo>
                      <a:pt x="387" y="300"/>
                      <a:pt x="386" y="296"/>
                      <a:pt x="384" y="2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>
                <a:off x="1433512" y="4800600"/>
                <a:ext cx="103187" cy="204786"/>
              </a:xfrm>
              <a:custGeom>
                <a:avLst/>
                <a:gdLst/>
                <a:ahLst/>
                <a:cxnLst/>
                <a:rect l="l" t="t" r="r" b="b"/>
                <a:pathLst>
                  <a:path w="287" h="571" extrusionOk="0">
                    <a:moveTo>
                      <a:pt x="20" y="548"/>
                    </a:moveTo>
                    <a:cubicBezTo>
                      <a:pt x="13" y="495"/>
                      <a:pt x="5" y="442"/>
                      <a:pt x="5" y="388"/>
                    </a:cubicBezTo>
                    <a:cubicBezTo>
                      <a:pt x="5" y="344"/>
                      <a:pt x="12" y="300"/>
                      <a:pt x="27" y="258"/>
                    </a:cubicBezTo>
                    <a:cubicBezTo>
                      <a:pt x="53" y="183"/>
                      <a:pt x="102" y="115"/>
                      <a:pt x="165" y="67"/>
                    </a:cubicBezTo>
                    <a:cubicBezTo>
                      <a:pt x="201" y="39"/>
                      <a:pt x="241" y="18"/>
                      <a:pt x="284" y="5"/>
                    </a:cubicBezTo>
                    <a:cubicBezTo>
                      <a:pt x="283" y="4"/>
                      <a:pt x="282" y="3"/>
                      <a:pt x="281" y="2"/>
                    </a:cubicBezTo>
                    <a:cubicBezTo>
                      <a:pt x="245" y="92"/>
                      <a:pt x="265" y="192"/>
                      <a:pt x="243" y="285"/>
                    </a:cubicBezTo>
                    <a:cubicBezTo>
                      <a:pt x="224" y="363"/>
                      <a:pt x="180" y="435"/>
                      <a:pt x="120" y="490"/>
                    </a:cubicBezTo>
                    <a:cubicBezTo>
                      <a:pt x="86" y="521"/>
                      <a:pt x="47" y="546"/>
                      <a:pt x="5" y="564"/>
                    </a:cubicBezTo>
                    <a:lnTo>
                      <a:pt x="8" y="567"/>
                    </a:lnTo>
                    <a:cubicBezTo>
                      <a:pt x="41" y="487"/>
                      <a:pt x="74" y="407"/>
                      <a:pt x="108" y="327"/>
                    </a:cubicBezTo>
                    <a:cubicBezTo>
                      <a:pt x="139" y="255"/>
                      <a:pt x="168" y="182"/>
                      <a:pt x="206" y="113"/>
                    </a:cubicBezTo>
                    <a:cubicBezTo>
                      <a:pt x="227" y="75"/>
                      <a:pt x="251" y="39"/>
                      <a:pt x="279" y="5"/>
                    </a:cubicBezTo>
                    <a:cubicBezTo>
                      <a:pt x="280" y="3"/>
                      <a:pt x="278" y="1"/>
                      <a:pt x="277" y="3"/>
                    </a:cubicBezTo>
                    <a:cubicBezTo>
                      <a:pt x="228" y="62"/>
                      <a:pt x="191" y="130"/>
                      <a:pt x="159" y="200"/>
                    </a:cubicBezTo>
                    <a:cubicBezTo>
                      <a:pt x="125" y="275"/>
                      <a:pt x="94" y="352"/>
                      <a:pt x="62" y="429"/>
                    </a:cubicBezTo>
                    <a:cubicBezTo>
                      <a:pt x="42" y="474"/>
                      <a:pt x="23" y="520"/>
                      <a:pt x="4" y="565"/>
                    </a:cubicBezTo>
                    <a:cubicBezTo>
                      <a:pt x="3" y="567"/>
                      <a:pt x="4" y="570"/>
                      <a:pt x="6" y="569"/>
                    </a:cubicBezTo>
                    <a:cubicBezTo>
                      <a:pt x="81" y="538"/>
                      <a:pt x="146" y="483"/>
                      <a:pt x="190" y="415"/>
                    </a:cubicBezTo>
                    <a:cubicBezTo>
                      <a:pt x="213" y="381"/>
                      <a:pt x="230" y="344"/>
                      <a:pt x="242" y="305"/>
                    </a:cubicBezTo>
                    <a:cubicBezTo>
                      <a:pt x="255" y="261"/>
                      <a:pt x="258" y="215"/>
                      <a:pt x="260" y="169"/>
                    </a:cubicBezTo>
                    <a:cubicBezTo>
                      <a:pt x="263" y="113"/>
                      <a:pt x="264" y="56"/>
                      <a:pt x="285" y="3"/>
                    </a:cubicBezTo>
                    <a:cubicBezTo>
                      <a:pt x="286" y="1"/>
                      <a:pt x="284" y="0"/>
                      <a:pt x="282" y="0"/>
                    </a:cubicBezTo>
                    <a:cubicBezTo>
                      <a:pt x="206" y="25"/>
                      <a:pt x="138" y="74"/>
                      <a:pt x="88" y="138"/>
                    </a:cubicBezTo>
                    <a:cubicBezTo>
                      <a:pt x="38" y="203"/>
                      <a:pt x="7" y="282"/>
                      <a:pt x="3" y="365"/>
                    </a:cubicBezTo>
                    <a:cubicBezTo>
                      <a:pt x="0" y="426"/>
                      <a:pt x="9" y="488"/>
                      <a:pt x="19" y="548"/>
                    </a:cubicBezTo>
                    <a:cubicBezTo>
                      <a:pt x="19" y="549"/>
                      <a:pt x="20" y="549"/>
                      <a:pt x="20" y="5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06" name="Google Shape;506;p3"/>
            <p:cNvGrpSpPr/>
            <p:nvPr/>
          </p:nvGrpSpPr>
          <p:grpSpPr>
            <a:xfrm>
              <a:off x="-25740" y="4353769"/>
              <a:ext cx="1297272" cy="1419815"/>
              <a:chOff x="156548" y="3040748"/>
              <a:chExt cx="930345" cy="1018226"/>
            </a:xfrm>
          </p:grpSpPr>
          <p:sp>
            <p:nvSpPr>
              <p:cNvPr id="507" name="Google Shape;507;p3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" name="Google Shape;515;p3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" name="Google Shape;516;p3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" name="Google Shape;517;p3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" name="Google Shape;518;p3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" name="Google Shape;519;p3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" name="Google Shape;520;p3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" name="Google Shape;521;p3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" name="Google Shape;522;p3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" name="Google Shape;523;p3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" name="Google Shape;524;p3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" name="Google Shape;525;p3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" name="Google Shape;526;p3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" name="Google Shape;527;p3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" name="Google Shape;528;p3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" name="Google Shape;529;p3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" name="Google Shape;530;p3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" name="Google Shape;531;p3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" name="Google Shape;532;p3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" name="Google Shape;533;p3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" name="Google Shape;534;p3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" name="Google Shape;535;p3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" name="Google Shape;536;p3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" name="Google Shape;539;p3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" name="Google Shape;540;p3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" name="Google Shape;543;p3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" name="Google Shape;544;p3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" name="Google Shape;554;p3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" name="Google Shape;555;p3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" name="Google Shape;556;p3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" name="Google Shape;557;p3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" name="Google Shape;560;p3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" name="Google Shape;561;p3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" name="Google Shape;563;p3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" name="Google Shape;564;p3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" name="Google Shape;565;p3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" name="Google Shape;566;p3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" name="Google Shape;567;p3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" name="Google Shape;571;p3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" name="Google Shape;572;p3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" name="Google Shape;573;p3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" name="Google Shape;574;p3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" name="Google Shape;575;p3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" name="Google Shape;576;p3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" name="Google Shape;577;p3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" name="Google Shape;578;p3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9" name="Google Shape;579;p3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0" name="Google Shape;580;p3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1" name="Google Shape;581;p3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2" name="Google Shape;582;p3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3" name="Google Shape;583;p3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4" name="Google Shape;584;p3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5" name="Google Shape;585;p3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6" name="Google Shape;586;p3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7" name="Google Shape;587;p3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8" name="Google Shape;588;p3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9" name="Google Shape;589;p3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0" name="Google Shape;590;p3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1" name="Google Shape;591;p3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2" name="Google Shape;592;p3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3" name="Google Shape;593;p3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4" name="Google Shape;594;p3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5" name="Google Shape;595;p3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6" name="Google Shape;596;p3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7" name="Google Shape;597;p3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8" name="Google Shape;598;p3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" name="Google Shape;599;p3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x" matchingName="Title and body">
  <p:cSld name="TITLE_AND_BODY">
    <p:spTree>
      <p:nvGrpSpPr>
        <p:cNvPr id="600" name="Shape 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" name="Google Shape;601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02" name="Google Shape;602;p4"/>
          <p:cNvSpPr txBox="1"/>
          <p:nvPr>
            <p:ph type="body" idx="1"/>
          </p:nvPr>
        </p:nvSpPr>
        <p:spPr>
          <a:xfrm>
            <a:off x="720000" y="1139551"/>
            <a:ext cx="7704000" cy="36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 rtl="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603" name="Google Shape;603;p4"/>
          <p:cNvGrpSpPr/>
          <p:nvPr/>
        </p:nvGrpSpPr>
        <p:grpSpPr>
          <a:xfrm>
            <a:off x="-674134" y="2198102"/>
            <a:ext cx="10232528" cy="3035637"/>
            <a:chOff x="-674134" y="2198102"/>
            <a:chExt cx="10232528" cy="3035637"/>
          </a:xfrm>
        </p:grpSpPr>
        <p:grpSp>
          <p:nvGrpSpPr>
            <p:cNvPr id="604" name="Google Shape;604;p4"/>
            <p:cNvGrpSpPr/>
            <p:nvPr/>
          </p:nvGrpSpPr>
          <p:grpSpPr>
            <a:xfrm rot="-2175020">
              <a:off x="-280023" y="2927168"/>
              <a:ext cx="497780" cy="561672"/>
              <a:chOff x="6667445" y="3360498"/>
              <a:chExt cx="100910" cy="113849"/>
            </a:xfrm>
          </p:grpSpPr>
          <p:sp>
            <p:nvSpPr>
              <p:cNvPr id="605" name="Google Shape;605;p4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" name="Google Shape;606;p4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" name="Google Shape;607;p4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08" name="Google Shape;608;p4"/>
            <p:cNvGrpSpPr/>
            <p:nvPr/>
          </p:nvGrpSpPr>
          <p:grpSpPr>
            <a:xfrm>
              <a:off x="69797" y="2744348"/>
              <a:ext cx="497774" cy="926629"/>
              <a:chOff x="3520124" y="2493696"/>
              <a:chExt cx="168184" cy="313082"/>
            </a:xfrm>
          </p:grpSpPr>
          <p:sp>
            <p:nvSpPr>
              <p:cNvPr id="609" name="Google Shape;609;p4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" name="Google Shape;610;p4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" name="Google Shape;611;p4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" name="Google Shape;612;p4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" name="Google Shape;613;p4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" name="Google Shape;614;p4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" name="Google Shape;615;p4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" name="Google Shape;616;p4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" name="Google Shape;617;p4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" name="Google Shape;618;p4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" name="Google Shape;619;p4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" name="Google Shape;620;p4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" name="Google Shape;621;p4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" name="Google Shape;622;p4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" name="Google Shape;623;p4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" name="Google Shape;624;p4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" name="Google Shape;625;p4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" name="Google Shape;626;p4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" name="Google Shape;627;p4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" name="Google Shape;628;p4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29" name="Google Shape;629;p4"/>
            <p:cNvGrpSpPr/>
            <p:nvPr/>
          </p:nvGrpSpPr>
          <p:grpSpPr>
            <a:xfrm>
              <a:off x="-113199" y="3294945"/>
              <a:ext cx="608423" cy="736069"/>
              <a:chOff x="2389402" y="3062938"/>
              <a:chExt cx="209584" cy="253572"/>
            </a:xfrm>
          </p:grpSpPr>
          <p:sp>
            <p:nvSpPr>
              <p:cNvPr id="630" name="Google Shape;630;p4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" name="Google Shape;631;p4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" name="Google Shape;632;p4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" name="Google Shape;633;p4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" name="Google Shape;634;p4"/>
              <p:cNvSpPr/>
              <p:nvPr/>
            </p:nvSpPr>
            <p:spPr>
              <a:xfrm>
                <a:off x="2474787" y="3267349"/>
                <a:ext cx="11126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8" extrusionOk="0">
                    <a:moveTo>
                      <a:pt x="187" y="76"/>
                    </a:moveTo>
                    <a:lnTo>
                      <a:pt x="187" y="77"/>
                    </a:lnTo>
                    <a:cubicBezTo>
                      <a:pt x="133" y="73"/>
                      <a:pt x="78" y="64"/>
                      <a:pt x="29" y="42"/>
                    </a:cubicBezTo>
                    <a:cubicBezTo>
                      <a:pt x="19" y="38"/>
                      <a:pt x="9" y="33"/>
                      <a:pt x="0" y="28"/>
                    </a:cubicBezTo>
                    <a:lnTo>
                      <a:pt x="1" y="25"/>
                    </a:lnTo>
                    <a:cubicBezTo>
                      <a:pt x="44" y="6"/>
                      <a:pt x="92" y="0"/>
                      <a:pt x="138" y="7"/>
                    </a:cubicBezTo>
                    <a:lnTo>
                      <a:pt x="138" y="6"/>
                    </a:lnTo>
                    <a:cubicBezTo>
                      <a:pt x="154" y="30"/>
                      <a:pt x="171" y="53"/>
                      <a:pt x="187" y="7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" name="Google Shape;635;p4"/>
              <p:cNvSpPr/>
              <p:nvPr/>
            </p:nvSpPr>
            <p:spPr>
              <a:xfrm>
                <a:off x="2425626" y="3223361"/>
                <a:ext cx="131960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04" extrusionOk="0">
                    <a:moveTo>
                      <a:pt x="222" y="81"/>
                    </a:moveTo>
                    <a:lnTo>
                      <a:pt x="222" y="82"/>
                    </a:lnTo>
                    <a:cubicBezTo>
                      <a:pt x="176" y="75"/>
                      <a:pt x="128" y="81"/>
                      <a:pt x="85" y="100"/>
                    </a:cubicBezTo>
                    <a:lnTo>
                      <a:pt x="84" y="103"/>
                    </a:lnTo>
                    <a:cubicBezTo>
                      <a:pt x="51" y="84"/>
                      <a:pt x="21" y="58"/>
                      <a:pt x="0" y="27"/>
                    </a:cubicBezTo>
                    <a:cubicBezTo>
                      <a:pt x="47" y="8"/>
                      <a:pt x="98" y="0"/>
                      <a:pt x="149" y="2"/>
                    </a:cubicBezTo>
                    <a:cubicBezTo>
                      <a:pt x="154" y="3"/>
                      <a:pt x="160" y="3"/>
                      <a:pt x="164" y="0"/>
                    </a:cubicBezTo>
                    <a:cubicBezTo>
                      <a:pt x="183" y="27"/>
                      <a:pt x="203" y="54"/>
                      <a:pt x="222" y="8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" name="Google Shape;636;p4"/>
              <p:cNvSpPr/>
              <p:nvPr/>
            </p:nvSpPr>
            <p:spPr>
              <a:xfrm>
                <a:off x="2402338" y="3171612"/>
                <a:ext cx="1190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14" extrusionOk="0">
                    <a:moveTo>
                      <a:pt x="202" y="86"/>
                    </a:moveTo>
                    <a:cubicBezTo>
                      <a:pt x="198" y="89"/>
                      <a:pt x="192" y="88"/>
                      <a:pt x="187" y="88"/>
                    </a:cubicBezTo>
                    <a:cubicBezTo>
                      <a:pt x="136" y="86"/>
                      <a:pt x="85" y="94"/>
                      <a:pt x="38" y="113"/>
                    </a:cubicBezTo>
                    <a:cubicBezTo>
                      <a:pt x="35" y="109"/>
                      <a:pt x="32" y="104"/>
                      <a:pt x="29" y="99"/>
                    </a:cubicBezTo>
                    <a:cubicBezTo>
                      <a:pt x="14" y="73"/>
                      <a:pt x="5" y="44"/>
                      <a:pt x="0" y="15"/>
                    </a:cubicBezTo>
                    <a:cubicBezTo>
                      <a:pt x="48" y="2"/>
                      <a:pt x="97" y="0"/>
                      <a:pt x="146" y="8"/>
                    </a:cubicBezTo>
                    <a:cubicBezTo>
                      <a:pt x="165" y="34"/>
                      <a:pt x="183" y="60"/>
                      <a:pt x="202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" name="Google Shape;637;p4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" name="Google Shape;638;p4"/>
              <p:cNvSpPr/>
              <p:nvPr/>
            </p:nvSpPr>
            <p:spPr>
              <a:xfrm>
                <a:off x="2399752" y="3127626"/>
                <a:ext cx="879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51" h="95" extrusionOk="0">
                    <a:moveTo>
                      <a:pt x="91" y="6"/>
                    </a:moveTo>
                    <a:cubicBezTo>
                      <a:pt x="110" y="33"/>
                      <a:pt x="130" y="60"/>
                      <a:pt x="150" y="87"/>
                    </a:cubicBezTo>
                    <a:cubicBezTo>
                      <a:pt x="101" y="79"/>
                      <a:pt x="52" y="81"/>
                      <a:pt x="4" y="94"/>
                    </a:cubicBezTo>
                    <a:cubicBezTo>
                      <a:pt x="0" y="64"/>
                      <a:pt x="0" y="32"/>
                      <a:pt x="3" y="1"/>
                    </a:cubicBezTo>
                    <a:cubicBezTo>
                      <a:pt x="33" y="0"/>
                      <a:pt x="62" y="1"/>
                      <a:pt x="91" y="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" name="Google Shape;639;p4"/>
              <p:cNvSpPr/>
              <p:nvPr/>
            </p:nvSpPr>
            <p:spPr>
              <a:xfrm>
                <a:off x="2402338" y="3078463"/>
                <a:ext cx="5174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89" h="88" extrusionOk="0">
                    <a:moveTo>
                      <a:pt x="23" y="0"/>
                    </a:moveTo>
                    <a:cubicBezTo>
                      <a:pt x="45" y="29"/>
                      <a:pt x="66" y="58"/>
                      <a:pt x="88" y="87"/>
                    </a:cubicBezTo>
                    <a:cubicBezTo>
                      <a:pt x="59" y="82"/>
                      <a:pt x="30" y="81"/>
                      <a:pt x="0" y="82"/>
                    </a:cubicBezTo>
                    <a:cubicBezTo>
                      <a:pt x="3" y="55"/>
                      <a:pt x="8" y="29"/>
                      <a:pt x="13" y="3"/>
                    </a:cubicBezTo>
                    <a:cubicBezTo>
                      <a:pt x="17" y="2"/>
                      <a:pt x="20" y="1"/>
                      <a:pt x="23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" name="Google Shape;640;p4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" name="Google Shape;641;p4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" name="Google Shape;642;p4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" name="Google Shape;643;p4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" name="Google Shape;644;p4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" name="Google Shape;645;p4"/>
              <p:cNvSpPr/>
              <p:nvPr/>
            </p:nvSpPr>
            <p:spPr>
              <a:xfrm>
                <a:off x="2389402" y="3062938"/>
                <a:ext cx="209584" cy="253572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32" extrusionOk="0">
                    <a:moveTo>
                      <a:pt x="41" y="27"/>
                    </a:moveTo>
                    <a:cubicBezTo>
                      <a:pt x="84" y="96"/>
                      <a:pt x="136" y="160"/>
                      <a:pt x="184" y="226"/>
                    </a:cubicBezTo>
                    <a:cubicBezTo>
                      <a:pt x="232" y="293"/>
                      <a:pt x="279" y="360"/>
                      <a:pt x="326" y="427"/>
                    </a:cubicBezTo>
                    <a:cubicBezTo>
                      <a:pt x="328" y="425"/>
                      <a:pt x="329" y="422"/>
                      <a:pt x="331" y="419"/>
                    </a:cubicBezTo>
                    <a:cubicBezTo>
                      <a:pt x="250" y="414"/>
                      <a:pt x="166" y="395"/>
                      <a:pt x="103" y="341"/>
                    </a:cubicBezTo>
                    <a:cubicBezTo>
                      <a:pt x="42" y="287"/>
                      <a:pt x="21" y="211"/>
                      <a:pt x="25" y="132"/>
                    </a:cubicBezTo>
                    <a:cubicBezTo>
                      <a:pt x="26" y="112"/>
                      <a:pt x="28" y="93"/>
                      <a:pt x="31" y="74"/>
                    </a:cubicBezTo>
                    <a:cubicBezTo>
                      <a:pt x="33" y="65"/>
                      <a:pt x="34" y="56"/>
                      <a:pt x="36" y="47"/>
                    </a:cubicBezTo>
                    <a:cubicBezTo>
                      <a:pt x="39" y="34"/>
                      <a:pt x="40" y="33"/>
                      <a:pt x="53" y="31"/>
                    </a:cubicBezTo>
                    <a:cubicBezTo>
                      <a:pt x="85" y="24"/>
                      <a:pt x="120" y="26"/>
                      <a:pt x="152" y="35"/>
                    </a:cubicBezTo>
                    <a:cubicBezTo>
                      <a:pt x="215" y="52"/>
                      <a:pt x="272" y="95"/>
                      <a:pt x="300" y="154"/>
                    </a:cubicBezTo>
                    <a:cubicBezTo>
                      <a:pt x="340" y="238"/>
                      <a:pt x="324" y="335"/>
                      <a:pt x="327" y="424"/>
                    </a:cubicBezTo>
                    <a:cubicBezTo>
                      <a:pt x="327" y="431"/>
                      <a:pt x="337" y="431"/>
                      <a:pt x="337" y="424"/>
                    </a:cubicBezTo>
                    <a:cubicBezTo>
                      <a:pt x="334" y="316"/>
                      <a:pt x="355" y="193"/>
                      <a:pt x="280" y="103"/>
                    </a:cubicBezTo>
                    <a:cubicBezTo>
                      <a:pt x="221" y="33"/>
                      <a:pt x="121" y="0"/>
                      <a:pt x="33" y="25"/>
                    </a:cubicBezTo>
                    <a:cubicBezTo>
                      <a:pt x="31" y="25"/>
                      <a:pt x="29" y="27"/>
                      <a:pt x="29" y="28"/>
                    </a:cubicBezTo>
                    <a:cubicBezTo>
                      <a:pt x="9" y="124"/>
                      <a:pt x="0" y="233"/>
                      <a:pt x="63" y="314"/>
                    </a:cubicBezTo>
                    <a:cubicBezTo>
                      <a:pt x="127" y="396"/>
                      <a:pt x="232" y="423"/>
                      <a:pt x="331" y="430"/>
                    </a:cubicBezTo>
                    <a:cubicBezTo>
                      <a:pt x="335" y="430"/>
                      <a:pt x="338" y="425"/>
                      <a:pt x="336" y="422"/>
                    </a:cubicBezTo>
                    <a:cubicBezTo>
                      <a:pt x="288" y="354"/>
                      <a:pt x="240" y="286"/>
                      <a:pt x="191" y="219"/>
                    </a:cubicBezTo>
                    <a:cubicBezTo>
                      <a:pt x="144" y="153"/>
                      <a:pt x="98" y="85"/>
                      <a:pt x="45" y="24"/>
                    </a:cubicBezTo>
                    <a:cubicBezTo>
                      <a:pt x="43" y="21"/>
                      <a:pt x="39" y="24"/>
                      <a:pt x="41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" name="Google Shape;646;p4"/>
              <p:cNvSpPr/>
              <p:nvPr/>
            </p:nvSpPr>
            <p:spPr>
              <a:xfrm>
                <a:off x="2402338" y="3078463"/>
                <a:ext cx="62099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06" h="91" extrusionOk="0">
                    <a:moveTo>
                      <a:pt x="1" y="83"/>
                    </a:moveTo>
                    <a:cubicBezTo>
                      <a:pt x="15" y="84"/>
                      <a:pt x="29" y="84"/>
                      <a:pt x="44" y="85"/>
                    </a:cubicBezTo>
                    <a:cubicBezTo>
                      <a:pt x="59" y="86"/>
                      <a:pt x="74" y="87"/>
                      <a:pt x="88" y="90"/>
                    </a:cubicBezTo>
                    <a:cubicBezTo>
                      <a:pt x="90" y="90"/>
                      <a:pt x="91" y="89"/>
                      <a:pt x="91" y="88"/>
                    </a:cubicBezTo>
                    <a:cubicBezTo>
                      <a:pt x="90" y="59"/>
                      <a:pt x="94" y="30"/>
                      <a:pt x="104" y="3"/>
                    </a:cubicBezTo>
                    <a:cubicBezTo>
                      <a:pt x="105" y="1"/>
                      <a:pt x="101" y="0"/>
                      <a:pt x="100" y="2"/>
                    </a:cubicBezTo>
                    <a:cubicBezTo>
                      <a:pt x="90" y="30"/>
                      <a:pt x="86" y="59"/>
                      <a:pt x="87" y="88"/>
                    </a:cubicBezTo>
                    <a:cubicBezTo>
                      <a:pt x="87" y="87"/>
                      <a:pt x="88" y="87"/>
                      <a:pt x="89" y="86"/>
                    </a:cubicBezTo>
                    <a:cubicBezTo>
                      <a:pt x="74" y="85"/>
                      <a:pt x="60" y="83"/>
                      <a:pt x="45" y="82"/>
                    </a:cubicBezTo>
                    <a:cubicBezTo>
                      <a:pt x="30" y="81"/>
                      <a:pt x="15" y="81"/>
                      <a:pt x="1" y="82"/>
                    </a:cubicBezTo>
                    <a:cubicBezTo>
                      <a:pt x="0" y="82"/>
                      <a:pt x="0" y="83"/>
                      <a:pt x="1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" name="Google Shape;647;p4"/>
              <p:cNvSpPr/>
              <p:nvPr/>
            </p:nvSpPr>
            <p:spPr>
              <a:xfrm>
                <a:off x="2399752" y="3093988"/>
                <a:ext cx="113849" cy="9056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53" extrusionOk="0">
                    <a:moveTo>
                      <a:pt x="2" y="151"/>
                    </a:moveTo>
                    <a:cubicBezTo>
                      <a:pt x="52" y="141"/>
                      <a:pt x="101" y="136"/>
                      <a:pt x="151" y="144"/>
                    </a:cubicBezTo>
                    <a:cubicBezTo>
                      <a:pt x="153" y="145"/>
                      <a:pt x="155" y="144"/>
                      <a:pt x="155" y="142"/>
                    </a:cubicBezTo>
                    <a:cubicBezTo>
                      <a:pt x="155" y="117"/>
                      <a:pt x="158" y="93"/>
                      <a:pt x="165" y="70"/>
                    </a:cubicBezTo>
                    <a:cubicBezTo>
                      <a:pt x="167" y="59"/>
                      <a:pt x="171" y="48"/>
                      <a:pt x="175" y="37"/>
                    </a:cubicBezTo>
                    <a:cubicBezTo>
                      <a:pt x="180" y="26"/>
                      <a:pt x="186" y="15"/>
                      <a:pt x="190" y="4"/>
                    </a:cubicBezTo>
                    <a:cubicBezTo>
                      <a:pt x="191" y="1"/>
                      <a:pt x="187" y="0"/>
                      <a:pt x="186" y="2"/>
                    </a:cubicBezTo>
                    <a:cubicBezTo>
                      <a:pt x="179" y="11"/>
                      <a:pt x="175" y="23"/>
                      <a:pt x="170" y="34"/>
                    </a:cubicBezTo>
                    <a:cubicBezTo>
                      <a:pt x="166" y="46"/>
                      <a:pt x="162" y="58"/>
                      <a:pt x="159" y="70"/>
                    </a:cubicBezTo>
                    <a:cubicBezTo>
                      <a:pt x="153" y="93"/>
                      <a:pt x="150" y="118"/>
                      <a:pt x="150" y="142"/>
                    </a:cubicBezTo>
                    <a:cubicBezTo>
                      <a:pt x="151" y="141"/>
                      <a:pt x="152" y="140"/>
                      <a:pt x="153" y="139"/>
                    </a:cubicBezTo>
                    <a:cubicBezTo>
                      <a:pt x="103" y="132"/>
                      <a:pt x="49" y="132"/>
                      <a:pt x="2" y="149"/>
                    </a:cubicBezTo>
                    <a:cubicBezTo>
                      <a:pt x="0" y="149"/>
                      <a:pt x="1" y="152"/>
                      <a:pt x="2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" name="Google Shape;648;p4"/>
              <p:cNvSpPr/>
              <p:nvPr/>
            </p:nvSpPr>
            <p:spPr>
              <a:xfrm>
                <a:off x="2420452" y="3143151"/>
                <a:ext cx="14230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243" h="170" extrusionOk="0">
                    <a:moveTo>
                      <a:pt x="3" y="169"/>
                    </a:moveTo>
                    <a:cubicBezTo>
                      <a:pt x="30" y="160"/>
                      <a:pt x="57" y="151"/>
                      <a:pt x="87" y="146"/>
                    </a:cubicBezTo>
                    <a:cubicBezTo>
                      <a:pt x="102" y="144"/>
                      <a:pt x="117" y="143"/>
                      <a:pt x="132" y="143"/>
                    </a:cubicBezTo>
                    <a:cubicBezTo>
                      <a:pt x="144" y="142"/>
                      <a:pt x="160" y="146"/>
                      <a:pt x="171" y="142"/>
                    </a:cubicBezTo>
                    <a:cubicBezTo>
                      <a:pt x="179" y="138"/>
                      <a:pt x="181" y="129"/>
                      <a:pt x="183" y="121"/>
                    </a:cubicBezTo>
                    <a:cubicBezTo>
                      <a:pt x="188" y="107"/>
                      <a:pt x="193" y="93"/>
                      <a:pt x="199" y="80"/>
                    </a:cubicBezTo>
                    <a:cubicBezTo>
                      <a:pt x="204" y="66"/>
                      <a:pt x="211" y="53"/>
                      <a:pt x="218" y="41"/>
                    </a:cubicBezTo>
                    <a:cubicBezTo>
                      <a:pt x="225" y="29"/>
                      <a:pt x="234" y="17"/>
                      <a:pt x="241" y="4"/>
                    </a:cubicBezTo>
                    <a:cubicBezTo>
                      <a:pt x="242" y="2"/>
                      <a:pt x="239" y="0"/>
                      <a:pt x="237" y="1"/>
                    </a:cubicBezTo>
                    <a:cubicBezTo>
                      <a:pt x="220" y="19"/>
                      <a:pt x="208" y="45"/>
                      <a:pt x="198" y="67"/>
                    </a:cubicBezTo>
                    <a:cubicBezTo>
                      <a:pt x="193" y="78"/>
                      <a:pt x="188" y="89"/>
                      <a:pt x="184" y="100"/>
                    </a:cubicBezTo>
                    <a:cubicBezTo>
                      <a:pt x="182" y="107"/>
                      <a:pt x="180" y="113"/>
                      <a:pt x="178" y="120"/>
                    </a:cubicBezTo>
                    <a:cubicBezTo>
                      <a:pt x="174" y="130"/>
                      <a:pt x="167" y="138"/>
                      <a:pt x="156" y="137"/>
                    </a:cubicBezTo>
                    <a:cubicBezTo>
                      <a:pt x="104" y="136"/>
                      <a:pt x="48" y="142"/>
                      <a:pt x="1" y="166"/>
                    </a:cubicBezTo>
                    <a:cubicBezTo>
                      <a:pt x="0" y="167"/>
                      <a:pt x="1" y="169"/>
                      <a:pt x="3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" name="Google Shape;649;p4"/>
              <p:cNvSpPr/>
              <p:nvPr/>
            </p:nvSpPr>
            <p:spPr>
              <a:xfrm>
                <a:off x="2474787" y="3207836"/>
                <a:ext cx="1138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30" extrusionOk="0">
                    <a:moveTo>
                      <a:pt x="3" y="129"/>
                    </a:moveTo>
                    <a:cubicBezTo>
                      <a:pt x="46" y="112"/>
                      <a:pt x="91" y="105"/>
                      <a:pt x="138" y="112"/>
                    </a:cubicBezTo>
                    <a:cubicBezTo>
                      <a:pt x="140" y="112"/>
                      <a:pt x="142" y="111"/>
                      <a:pt x="142" y="109"/>
                    </a:cubicBezTo>
                    <a:cubicBezTo>
                      <a:pt x="144" y="70"/>
                      <a:pt x="161" y="34"/>
                      <a:pt x="190" y="8"/>
                    </a:cubicBezTo>
                    <a:cubicBezTo>
                      <a:pt x="193" y="5"/>
                      <a:pt x="189" y="0"/>
                      <a:pt x="186" y="3"/>
                    </a:cubicBezTo>
                    <a:cubicBezTo>
                      <a:pt x="156" y="30"/>
                      <a:pt x="137" y="69"/>
                      <a:pt x="136" y="109"/>
                    </a:cubicBezTo>
                    <a:cubicBezTo>
                      <a:pt x="137" y="108"/>
                      <a:pt x="138" y="107"/>
                      <a:pt x="139" y="106"/>
                    </a:cubicBezTo>
                    <a:cubicBezTo>
                      <a:pt x="93" y="99"/>
                      <a:pt x="44" y="105"/>
                      <a:pt x="1" y="126"/>
                    </a:cubicBezTo>
                    <a:cubicBezTo>
                      <a:pt x="0" y="126"/>
                      <a:pt x="1" y="129"/>
                      <a:pt x="3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50" name="Google Shape;650;p4"/>
            <p:cNvGrpSpPr/>
            <p:nvPr/>
          </p:nvGrpSpPr>
          <p:grpSpPr>
            <a:xfrm>
              <a:off x="641148" y="4020069"/>
              <a:ext cx="497779" cy="561662"/>
              <a:chOff x="6667445" y="3360498"/>
              <a:chExt cx="100910" cy="113849"/>
            </a:xfrm>
          </p:grpSpPr>
          <p:sp>
            <p:nvSpPr>
              <p:cNvPr id="651" name="Google Shape;651;p4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" name="Google Shape;652;p4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" name="Google Shape;653;p4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54" name="Google Shape;654;p4"/>
            <p:cNvGrpSpPr/>
            <p:nvPr/>
          </p:nvGrpSpPr>
          <p:grpSpPr>
            <a:xfrm flipH="1">
              <a:off x="-674134" y="4215405"/>
              <a:ext cx="1730176" cy="982392"/>
              <a:chOff x="-179830" y="3740779"/>
              <a:chExt cx="1072778" cy="609122"/>
            </a:xfrm>
          </p:grpSpPr>
          <p:sp>
            <p:nvSpPr>
              <p:cNvPr id="655" name="Google Shape;655;p4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" name="Google Shape;656;p4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57" name="Google Shape;657;p4"/>
            <p:cNvGrpSpPr/>
            <p:nvPr/>
          </p:nvGrpSpPr>
          <p:grpSpPr>
            <a:xfrm>
              <a:off x="-111915" y="3945168"/>
              <a:ext cx="1242568" cy="1288571"/>
              <a:chOff x="6726237" y="-595312"/>
              <a:chExt cx="171450" cy="177800"/>
            </a:xfrm>
          </p:grpSpPr>
          <p:sp>
            <p:nvSpPr>
              <p:cNvPr id="658" name="Google Shape;658;p4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" name="Google Shape;659;p4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" name="Google Shape;660;p4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" name="Google Shape;661;p4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" name="Google Shape;662;p4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" name="Google Shape;663;p4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" name="Google Shape;664;p4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" name="Google Shape;665;p4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" name="Google Shape;666;p4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" name="Google Shape;667;p4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" name="Google Shape;668;p4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" name="Google Shape;669;p4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" name="Google Shape;670;p4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" name="Google Shape;671;p4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" name="Google Shape;672;p4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" name="Google Shape;673;p4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" name="Google Shape;674;p4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" name="Google Shape;675;p4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" name="Google Shape;676;p4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" name="Google Shape;677;p4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78" name="Google Shape;678;p4"/>
            <p:cNvGrpSpPr/>
            <p:nvPr/>
          </p:nvGrpSpPr>
          <p:grpSpPr>
            <a:xfrm>
              <a:off x="-259195" y="3613993"/>
              <a:ext cx="900508" cy="933842"/>
              <a:chOff x="6726237" y="-595312"/>
              <a:chExt cx="171450" cy="177800"/>
            </a:xfrm>
          </p:grpSpPr>
          <p:sp>
            <p:nvSpPr>
              <p:cNvPr id="679" name="Google Shape;679;p4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" name="Google Shape;680;p4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" name="Google Shape;681;p4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" name="Google Shape;682;p4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" name="Google Shape;683;p4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" name="Google Shape;684;p4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" name="Google Shape;685;p4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" name="Google Shape;686;p4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" name="Google Shape;687;p4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" name="Google Shape;688;p4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" name="Google Shape;689;p4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0" name="Google Shape;690;p4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" name="Google Shape;691;p4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" name="Google Shape;692;p4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" name="Google Shape;693;p4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" name="Google Shape;694;p4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" name="Google Shape;695;p4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" name="Google Shape;696;p4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" name="Google Shape;697;p4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" name="Google Shape;698;p4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99" name="Google Shape;699;p4"/>
            <p:cNvGrpSpPr/>
            <p:nvPr/>
          </p:nvGrpSpPr>
          <p:grpSpPr>
            <a:xfrm>
              <a:off x="771333" y="4393150"/>
              <a:ext cx="709804" cy="736075"/>
              <a:chOff x="6726237" y="-595312"/>
              <a:chExt cx="171450" cy="177800"/>
            </a:xfrm>
          </p:grpSpPr>
          <p:sp>
            <p:nvSpPr>
              <p:cNvPr id="700" name="Google Shape;700;p4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" name="Google Shape;701;p4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" name="Google Shape;702;p4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" name="Google Shape;703;p4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" name="Google Shape;704;p4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" name="Google Shape;705;p4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" name="Google Shape;706;p4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" name="Google Shape;707;p4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" name="Google Shape;708;p4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" name="Google Shape;709;p4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" name="Google Shape;710;p4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" name="Google Shape;711;p4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" name="Google Shape;712;p4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" name="Google Shape;713;p4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" name="Google Shape;714;p4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" name="Google Shape;715;p4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" name="Google Shape;716;p4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" name="Google Shape;717;p4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" name="Google Shape;718;p4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" name="Google Shape;719;p4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20" name="Google Shape;720;p4"/>
            <p:cNvGrpSpPr/>
            <p:nvPr/>
          </p:nvGrpSpPr>
          <p:grpSpPr>
            <a:xfrm>
              <a:off x="7302807" y="2198102"/>
              <a:ext cx="2255588" cy="2982479"/>
              <a:chOff x="7302807" y="2198102"/>
              <a:chExt cx="2255588" cy="2982479"/>
            </a:xfrm>
          </p:grpSpPr>
          <p:grpSp>
            <p:nvGrpSpPr>
              <p:cNvPr id="721" name="Google Shape;721;p4"/>
              <p:cNvGrpSpPr/>
              <p:nvPr/>
            </p:nvGrpSpPr>
            <p:grpSpPr>
              <a:xfrm>
                <a:off x="7926485" y="4249900"/>
                <a:ext cx="1631909" cy="926596"/>
                <a:chOff x="-179830" y="3740779"/>
                <a:chExt cx="1072778" cy="609122"/>
              </a:xfrm>
            </p:grpSpPr>
            <p:sp>
              <p:nvSpPr>
                <p:cNvPr id="722" name="Google Shape;722;p4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23" name="Google Shape;723;p4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24" name="Google Shape;724;p4"/>
              <p:cNvGrpSpPr/>
              <p:nvPr/>
            </p:nvGrpSpPr>
            <p:grpSpPr>
              <a:xfrm rot="2175020" flipH="1">
                <a:off x="8558058" y="2290918"/>
                <a:ext cx="497780" cy="561672"/>
                <a:chOff x="6667445" y="3360498"/>
                <a:chExt cx="100910" cy="113849"/>
              </a:xfrm>
            </p:grpSpPr>
            <p:sp>
              <p:nvSpPr>
                <p:cNvPr id="725" name="Google Shape;725;p4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26" name="Google Shape;726;p4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27" name="Google Shape;727;p4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28" name="Google Shape;728;p4"/>
              <p:cNvGrpSpPr/>
              <p:nvPr/>
            </p:nvGrpSpPr>
            <p:grpSpPr>
              <a:xfrm rot="-1339201" flipH="1">
                <a:off x="8502719" y="3294935"/>
                <a:ext cx="608424" cy="736064"/>
                <a:chOff x="2389402" y="3062938"/>
                <a:chExt cx="209584" cy="253572"/>
              </a:xfrm>
            </p:grpSpPr>
            <p:sp>
              <p:nvSpPr>
                <p:cNvPr id="729" name="Google Shape;729;p4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0" name="Google Shape;730;p4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1" name="Google Shape;731;p4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2" name="Google Shape;732;p4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3" name="Google Shape;733;p4"/>
                <p:cNvSpPr/>
                <p:nvPr/>
              </p:nvSpPr>
              <p:spPr>
                <a:xfrm>
                  <a:off x="2474787" y="3267349"/>
                  <a:ext cx="111260" cy="46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8" extrusionOk="0">
                      <a:moveTo>
                        <a:pt x="187" y="76"/>
                      </a:moveTo>
                      <a:lnTo>
                        <a:pt x="187" y="77"/>
                      </a:lnTo>
                      <a:cubicBezTo>
                        <a:pt x="133" y="73"/>
                        <a:pt x="78" y="64"/>
                        <a:pt x="29" y="42"/>
                      </a:cubicBezTo>
                      <a:cubicBezTo>
                        <a:pt x="19" y="38"/>
                        <a:pt x="9" y="33"/>
                        <a:pt x="0" y="28"/>
                      </a:cubicBezTo>
                      <a:lnTo>
                        <a:pt x="1" y="25"/>
                      </a:lnTo>
                      <a:cubicBezTo>
                        <a:pt x="44" y="6"/>
                        <a:pt x="92" y="0"/>
                        <a:pt x="138" y="7"/>
                      </a:cubicBezTo>
                      <a:lnTo>
                        <a:pt x="138" y="6"/>
                      </a:lnTo>
                      <a:cubicBezTo>
                        <a:pt x="154" y="30"/>
                        <a:pt x="171" y="53"/>
                        <a:pt x="187" y="7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4" name="Google Shape;734;p4"/>
                <p:cNvSpPr/>
                <p:nvPr/>
              </p:nvSpPr>
              <p:spPr>
                <a:xfrm>
                  <a:off x="2425626" y="3223361"/>
                  <a:ext cx="131960" cy="62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04" extrusionOk="0">
                      <a:moveTo>
                        <a:pt x="222" y="81"/>
                      </a:moveTo>
                      <a:lnTo>
                        <a:pt x="222" y="82"/>
                      </a:lnTo>
                      <a:cubicBezTo>
                        <a:pt x="176" y="75"/>
                        <a:pt x="128" y="81"/>
                        <a:pt x="85" y="100"/>
                      </a:cubicBezTo>
                      <a:lnTo>
                        <a:pt x="84" y="103"/>
                      </a:lnTo>
                      <a:cubicBezTo>
                        <a:pt x="51" y="84"/>
                        <a:pt x="21" y="58"/>
                        <a:pt x="0" y="27"/>
                      </a:cubicBezTo>
                      <a:cubicBezTo>
                        <a:pt x="47" y="8"/>
                        <a:pt x="98" y="0"/>
                        <a:pt x="149" y="2"/>
                      </a:cubicBezTo>
                      <a:cubicBezTo>
                        <a:pt x="154" y="3"/>
                        <a:pt x="160" y="3"/>
                        <a:pt x="164" y="0"/>
                      </a:cubicBezTo>
                      <a:cubicBezTo>
                        <a:pt x="183" y="27"/>
                        <a:pt x="203" y="54"/>
                        <a:pt x="222" y="8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5" name="Google Shape;735;p4"/>
                <p:cNvSpPr/>
                <p:nvPr/>
              </p:nvSpPr>
              <p:spPr>
                <a:xfrm>
                  <a:off x="2402338" y="3171612"/>
                  <a:ext cx="119024" cy="67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114" extrusionOk="0">
                      <a:moveTo>
                        <a:pt x="202" y="86"/>
                      </a:moveTo>
                      <a:cubicBezTo>
                        <a:pt x="198" y="89"/>
                        <a:pt x="192" y="88"/>
                        <a:pt x="187" y="88"/>
                      </a:cubicBezTo>
                      <a:cubicBezTo>
                        <a:pt x="136" y="86"/>
                        <a:pt x="85" y="94"/>
                        <a:pt x="38" y="113"/>
                      </a:cubicBezTo>
                      <a:cubicBezTo>
                        <a:pt x="35" y="109"/>
                        <a:pt x="32" y="104"/>
                        <a:pt x="29" y="99"/>
                      </a:cubicBezTo>
                      <a:cubicBezTo>
                        <a:pt x="14" y="73"/>
                        <a:pt x="5" y="44"/>
                        <a:pt x="0" y="15"/>
                      </a:cubicBezTo>
                      <a:cubicBezTo>
                        <a:pt x="48" y="2"/>
                        <a:pt x="97" y="0"/>
                        <a:pt x="146" y="8"/>
                      </a:cubicBezTo>
                      <a:cubicBezTo>
                        <a:pt x="165" y="34"/>
                        <a:pt x="183" y="60"/>
                        <a:pt x="202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6" name="Google Shape;736;p4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7" name="Google Shape;737;p4"/>
                <p:cNvSpPr/>
                <p:nvPr/>
              </p:nvSpPr>
              <p:spPr>
                <a:xfrm>
                  <a:off x="2399752" y="3127626"/>
                  <a:ext cx="879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95" extrusionOk="0">
                      <a:moveTo>
                        <a:pt x="91" y="6"/>
                      </a:moveTo>
                      <a:cubicBezTo>
                        <a:pt x="110" y="33"/>
                        <a:pt x="130" y="60"/>
                        <a:pt x="150" y="87"/>
                      </a:cubicBezTo>
                      <a:cubicBezTo>
                        <a:pt x="101" y="79"/>
                        <a:pt x="52" y="81"/>
                        <a:pt x="4" y="94"/>
                      </a:cubicBezTo>
                      <a:cubicBezTo>
                        <a:pt x="0" y="64"/>
                        <a:pt x="0" y="32"/>
                        <a:pt x="3" y="1"/>
                      </a:cubicBezTo>
                      <a:cubicBezTo>
                        <a:pt x="33" y="0"/>
                        <a:pt x="62" y="1"/>
                        <a:pt x="91" y="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8" name="Google Shape;738;p4"/>
                <p:cNvSpPr/>
                <p:nvPr/>
              </p:nvSpPr>
              <p:spPr>
                <a:xfrm>
                  <a:off x="2402338" y="3078463"/>
                  <a:ext cx="51749" cy="51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88" extrusionOk="0">
                      <a:moveTo>
                        <a:pt x="23" y="0"/>
                      </a:moveTo>
                      <a:cubicBezTo>
                        <a:pt x="45" y="29"/>
                        <a:pt x="66" y="58"/>
                        <a:pt x="88" y="87"/>
                      </a:cubicBezTo>
                      <a:cubicBezTo>
                        <a:pt x="59" y="82"/>
                        <a:pt x="30" y="81"/>
                        <a:pt x="0" y="82"/>
                      </a:cubicBezTo>
                      <a:cubicBezTo>
                        <a:pt x="3" y="55"/>
                        <a:pt x="8" y="29"/>
                        <a:pt x="13" y="3"/>
                      </a:cubicBezTo>
                      <a:cubicBezTo>
                        <a:pt x="17" y="2"/>
                        <a:pt x="20" y="1"/>
                        <a:pt x="23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9" name="Google Shape;739;p4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0" name="Google Shape;740;p4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1" name="Google Shape;741;p4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2" name="Google Shape;742;p4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3" name="Google Shape;743;p4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4" name="Google Shape;744;p4"/>
                <p:cNvSpPr/>
                <p:nvPr/>
              </p:nvSpPr>
              <p:spPr>
                <a:xfrm>
                  <a:off x="2389402" y="3062938"/>
                  <a:ext cx="209584" cy="253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432" extrusionOk="0">
                      <a:moveTo>
                        <a:pt x="41" y="27"/>
                      </a:moveTo>
                      <a:cubicBezTo>
                        <a:pt x="84" y="96"/>
                        <a:pt x="136" y="160"/>
                        <a:pt x="184" y="226"/>
                      </a:cubicBezTo>
                      <a:cubicBezTo>
                        <a:pt x="232" y="293"/>
                        <a:pt x="279" y="360"/>
                        <a:pt x="326" y="427"/>
                      </a:cubicBezTo>
                      <a:cubicBezTo>
                        <a:pt x="328" y="425"/>
                        <a:pt x="329" y="422"/>
                        <a:pt x="331" y="419"/>
                      </a:cubicBezTo>
                      <a:cubicBezTo>
                        <a:pt x="250" y="414"/>
                        <a:pt x="166" y="395"/>
                        <a:pt x="103" y="341"/>
                      </a:cubicBezTo>
                      <a:cubicBezTo>
                        <a:pt x="42" y="287"/>
                        <a:pt x="21" y="211"/>
                        <a:pt x="25" y="132"/>
                      </a:cubicBezTo>
                      <a:cubicBezTo>
                        <a:pt x="26" y="112"/>
                        <a:pt x="28" y="93"/>
                        <a:pt x="31" y="74"/>
                      </a:cubicBezTo>
                      <a:cubicBezTo>
                        <a:pt x="33" y="65"/>
                        <a:pt x="34" y="56"/>
                        <a:pt x="36" y="47"/>
                      </a:cubicBezTo>
                      <a:cubicBezTo>
                        <a:pt x="39" y="34"/>
                        <a:pt x="40" y="33"/>
                        <a:pt x="53" y="31"/>
                      </a:cubicBezTo>
                      <a:cubicBezTo>
                        <a:pt x="85" y="24"/>
                        <a:pt x="120" y="26"/>
                        <a:pt x="152" y="35"/>
                      </a:cubicBezTo>
                      <a:cubicBezTo>
                        <a:pt x="215" y="52"/>
                        <a:pt x="272" y="95"/>
                        <a:pt x="300" y="154"/>
                      </a:cubicBezTo>
                      <a:cubicBezTo>
                        <a:pt x="340" y="238"/>
                        <a:pt x="324" y="335"/>
                        <a:pt x="327" y="424"/>
                      </a:cubicBezTo>
                      <a:cubicBezTo>
                        <a:pt x="327" y="431"/>
                        <a:pt x="337" y="431"/>
                        <a:pt x="337" y="424"/>
                      </a:cubicBezTo>
                      <a:cubicBezTo>
                        <a:pt x="334" y="316"/>
                        <a:pt x="355" y="193"/>
                        <a:pt x="280" y="103"/>
                      </a:cubicBezTo>
                      <a:cubicBezTo>
                        <a:pt x="221" y="33"/>
                        <a:pt x="121" y="0"/>
                        <a:pt x="33" y="25"/>
                      </a:cubicBezTo>
                      <a:cubicBezTo>
                        <a:pt x="31" y="25"/>
                        <a:pt x="29" y="27"/>
                        <a:pt x="29" y="28"/>
                      </a:cubicBezTo>
                      <a:cubicBezTo>
                        <a:pt x="9" y="124"/>
                        <a:pt x="0" y="233"/>
                        <a:pt x="63" y="314"/>
                      </a:cubicBezTo>
                      <a:cubicBezTo>
                        <a:pt x="127" y="396"/>
                        <a:pt x="232" y="423"/>
                        <a:pt x="331" y="430"/>
                      </a:cubicBezTo>
                      <a:cubicBezTo>
                        <a:pt x="335" y="430"/>
                        <a:pt x="338" y="425"/>
                        <a:pt x="336" y="422"/>
                      </a:cubicBezTo>
                      <a:cubicBezTo>
                        <a:pt x="288" y="354"/>
                        <a:pt x="240" y="286"/>
                        <a:pt x="191" y="219"/>
                      </a:cubicBezTo>
                      <a:cubicBezTo>
                        <a:pt x="144" y="153"/>
                        <a:pt x="98" y="85"/>
                        <a:pt x="45" y="24"/>
                      </a:cubicBezTo>
                      <a:cubicBezTo>
                        <a:pt x="43" y="21"/>
                        <a:pt x="39" y="24"/>
                        <a:pt x="41" y="2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" name="Google Shape;745;p4"/>
                <p:cNvSpPr/>
                <p:nvPr/>
              </p:nvSpPr>
              <p:spPr>
                <a:xfrm>
                  <a:off x="2402338" y="3078463"/>
                  <a:ext cx="62099" cy="54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" h="91" extrusionOk="0">
                      <a:moveTo>
                        <a:pt x="1" y="83"/>
                      </a:moveTo>
                      <a:cubicBezTo>
                        <a:pt x="15" y="84"/>
                        <a:pt x="29" y="84"/>
                        <a:pt x="44" y="85"/>
                      </a:cubicBezTo>
                      <a:cubicBezTo>
                        <a:pt x="59" y="86"/>
                        <a:pt x="74" y="87"/>
                        <a:pt x="88" y="90"/>
                      </a:cubicBezTo>
                      <a:cubicBezTo>
                        <a:pt x="90" y="90"/>
                        <a:pt x="91" y="89"/>
                        <a:pt x="91" y="88"/>
                      </a:cubicBezTo>
                      <a:cubicBezTo>
                        <a:pt x="90" y="59"/>
                        <a:pt x="94" y="30"/>
                        <a:pt x="104" y="3"/>
                      </a:cubicBezTo>
                      <a:cubicBezTo>
                        <a:pt x="105" y="1"/>
                        <a:pt x="101" y="0"/>
                        <a:pt x="100" y="2"/>
                      </a:cubicBezTo>
                      <a:cubicBezTo>
                        <a:pt x="90" y="30"/>
                        <a:pt x="86" y="59"/>
                        <a:pt x="87" y="88"/>
                      </a:cubicBezTo>
                      <a:cubicBezTo>
                        <a:pt x="87" y="87"/>
                        <a:pt x="88" y="87"/>
                        <a:pt x="89" y="86"/>
                      </a:cubicBezTo>
                      <a:cubicBezTo>
                        <a:pt x="74" y="85"/>
                        <a:pt x="60" y="83"/>
                        <a:pt x="45" y="82"/>
                      </a:cubicBezTo>
                      <a:cubicBezTo>
                        <a:pt x="30" y="81"/>
                        <a:pt x="15" y="81"/>
                        <a:pt x="1" y="82"/>
                      </a:cubicBezTo>
                      <a:cubicBezTo>
                        <a:pt x="0" y="82"/>
                        <a:pt x="0" y="83"/>
                        <a:pt x="1" y="8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" name="Google Shape;746;p4"/>
                <p:cNvSpPr/>
                <p:nvPr/>
              </p:nvSpPr>
              <p:spPr>
                <a:xfrm>
                  <a:off x="2399752" y="3093988"/>
                  <a:ext cx="113849" cy="9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" h="153" extrusionOk="0">
                      <a:moveTo>
                        <a:pt x="2" y="151"/>
                      </a:moveTo>
                      <a:cubicBezTo>
                        <a:pt x="52" y="141"/>
                        <a:pt x="101" y="136"/>
                        <a:pt x="151" y="144"/>
                      </a:cubicBezTo>
                      <a:cubicBezTo>
                        <a:pt x="153" y="145"/>
                        <a:pt x="155" y="144"/>
                        <a:pt x="155" y="142"/>
                      </a:cubicBezTo>
                      <a:cubicBezTo>
                        <a:pt x="155" y="117"/>
                        <a:pt x="158" y="93"/>
                        <a:pt x="165" y="70"/>
                      </a:cubicBezTo>
                      <a:cubicBezTo>
                        <a:pt x="167" y="59"/>
                        <a:pt x="171" y="48"/>
                        <a:pt x="175" y="37"/>
                      </a:cubicBezTo>
                      <a:cubicBezTo>
                        <a:pt x="180" y="26"/>
                        <a:pt x="186" y="15"/>
                        <a:pt x="190" y="4"/>
                      </a:cubicBezTo>
                      <a:cubicBezTo>
                        <a:pt x="191" y="1"/>
                        <a:pt x="187" y="0"/>
                        <a:pt x="186" y="2"/>
                      </a:cubicBezTo>
                      <a:cubicBezTo>
                        <a:pt x="179" y="11"/>
                        <a:pt x="175" y="23"/>
                        <a:pt x="170" y="34"/>
                      </a:cubicBezTo>
                      <a:cubicBezTo>
                        <a:pt x="166" y="46"/>
                        <a:pt x="162" y="58"/>
                        <a:pt x="159" y="70"/>
                      </a:cubicBezTo>
                      <a:cubicBezTo>
                        <a:pt x="153" y="93"/>
                        <a:pt x="150" y="118"/>
                        <a:pt x="150" y="142"/>
                      </a:cubicBezTo>
                      <a:cubicBezTo>
                        <a:pt x="151" y="141"/>
                        <a:pt x="152" y="140"/>
                        <a:pt x="153" y="139"/>
                      </a:cubicBezTo>
                      <a:cubicBezTo>
                        <a:pt x="103" y="132"/>
                        <a:pt x="49" y="132"/>
                        <a:pt x="2" y="149"/>
                      </a:cubicBezTo>
                      <a:cubicBezTo>
                        <a:pt x="0" y="149"/>
                        <a:pt x="1" y="152"/>
                        <a:pt x="2" y="15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" name="Google Shape;747;p4"/>
                <p:cNvSpPr/>
                <p:nvPr/>
              </p:nvSpPr>
              <p:spPr>
                <a:xfrm>
                  <a:off x="2420452" y="3143151"/>
                  <a:ext cx="14230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" h="170" extrusionOk="0">
                      <a:moveTo>
                        <a:pt x="3" y="169"/>
                      </a:moveTo>
                      <a:cubicBezTo>
                        <a:pt x="30" y="160"/>
                        <a:pt x="57" y="151"/>
                        <a:pt x="87" y="146"/>
                      </a:cubicBezTo>
                      <a:cubicBezTo>
                        <a:pt x="102" y="144"/>
                        <a:pt x="117" y="143"/>
                        <a:pt x="132" y="143"/>
                      </a:cubicBezTo>
                      <a:cubicBezTo>
                        <a:pt x="144" y="142"/>
                        <a:pt x="160" y="146"/>
                        <a:pt x="171" y="142"/>
                      </a:cubicBezTo>
                      <a:cubicBezTo>
                        <a:pt x="179" y="138"/>
                        <a:pt x="181" y="129"/>
                        <a:pt x="183" y="121"/>
                      </a:cubicBezTo>
                      <a:cubicBezTo>
                        <a:pt x="188" y="107"/>
                        <a:pt x="193" y="93"/>
                        <a:pt x="199" y="80"/>
                      </a:cubicBezTo>
                      <a:cubicBezTo>
                        <a:pt x="204" y="66"/>
                        <a:pt x="211" y="53"/>
                        <a:pt x="218" y="41"/>
                      </a:cubicBezTo>
                      <a:cubicBezTo>
                        <a:pt x="225" y="29"/>
                        <a:pt x="234" y="17"/>
                        <a:pt x="241" y="4"/>
                      </a:cubicBezTo>
                      <a:cubicBezTo>
                        <a:pt x="242" y="2"/>
                        <a:pt x="239" y="0"/>
                        <a:pt x="237" y="1"/>
                      </a:cubicBezTo>
                      <a:cubicBezTo>
                        <a:pt x="220" y="19"/>
                        <a:pt x="208" y="45"/>
                        <a:pt x="198" y="67"/>
                      </a:cubicBezTo>
                      <a:cubicBezTo>
                        <a:pt x="193" y="78"/>
                        <a:pt x="188" y="89"/>
                        <a:pt x="184" y="100"/>
                      </a:cubicBezTo>
                      <a:cubicBezTo>
                        <a:pt x="182" y="107"/>
                        <a:pt x="180" y="113"/>
                        <a:pt x="178" y="120"/>
                      </a:cubicBezTo>
                      <a:cubicBezTo>
                        <a:pt x="174" y="130"/>
                        <a:pt x="167" y="138"/>
                        <a:pt x="156" y="137"/>
                      </a:cubicBezTo>
                      <a:cubicBezTo>
                        <a:pt x="104" y="136"/>
                        <a:pt x="48" y="142"/>
                        <a:pt x="1" y="166"/>
                      </a:cubicBezTo>
                      <a:cubicBezTo>
                        <a:pt x="0" y="167"/>
                        <a:pt x="1" y="169"/>
                        <a:pt x="3" y="1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" name="Google Shape;748;p4"/>
                <p:cNvSpPr/>
                <p:nvPr/>
              </p:nvSpPr>
              <p:spPr>
                <a:xfrm>
                  <a:off x="2474787" y="3207836"/>
                  <a:ext cx="113849" cy="75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" h="130" extrusionOk="0">
                      <a:moveTo>
                        <a:pt x="3" y="129"/>
                      </a:moveTo>
                      <a:cubicBezTo>
                        <a:pt x="46" y="112"/>
                        <a:pt x="91" y="105"/>
                        <a:pt x="138" y="112"/>
                      </a:cubicBezTo>
                      <a:cubicBezTo>
                        <a:pt x="140" y="112"/>
                        <a:pt x="142" y="111"/>
                        <a:pt x="142" y="109"/>
                      </a:cubicBezTo>
                      <a:cubicBezTo>
                        <a:pt x="144" y="70"/>
                        <a:pt x="161" y="34"/>
                        <a:pt x="190" y="8"/>
                      </a:cubicBezTo>
                      <a:cubicBezTo>
                        <a:pt x="193" y="5"/>
                        <a:pt x="189" y="0"/>
                        <a:pt x="186" y="3"/>
                      </a:cubicBezTo>
                      <a:cubicBezTo>
                        <a:pt x="156" y="30"/>
                        <a:pt x="137" y="69"/>
                        <a:pt x="136" y="109"/>
                      </a:cubicBezTo>
                      <a:cubicBezTo>
                        <a:pt x="137" y="108"/>
                        <a:pt x="138" y="107"/>
                        <a:pt x="139" y="106"/>
                      </a:cubicBezTo>
                      <a:cubicBezTo>
                        <a:pt x="93" y="99"/>
                        <a:pt x="44" y="105"/>
                        <a:pt x="1" y="126"/>
                      </a:cubicBezTo>
                      <a:cubicBezTo>
                        <a:pt x="0" y="126"/>
                        <a:pt x="1" y="129"/>
                        <a:pt x="3" y="1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49" name="Google Shape;749;p4"/>
              <p:cNvGrpSpPr/>
              <p:nvPr/>
            </p:nvGrpSpPr>
            <p:grpSpPr>
              <a:xfrm flipH="1">
                <a:off x="8899976" y="4020206"/>
                <a:ext cx="497779" cy="561662"/>
                <a:chOff x="6667445" y="3360498"/>
                <a:chExt cx="100910" cy="113849"/>
              </a:xfrm>
            </p:grpSpPr>
            <p:sp>
              <p:nvSpPr>
                <p:cNvPr id="750" name="Google Shape;750;p4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1" name="Google Shape;751;p4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2" name="Google Shape;752;p4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53" name="Google Shape;753;p4"/>
              <p:cNvGrpSpPr/>
              <p:nvPr/>
            </p:nvGrpSpPr>
            <p:grpSpPr>
              <a:xfrm>
                <a:off x="7302807" y="4604002"/>
                <a:ext cx="1008626" cy="572697"/>
                <a:chOff x="-179830" y="3740779"/>
                <a:chExt cx="1072778" cy="609122"/>
              </a:xfrm>
            </p:grpSpPr>
            <p:sp>
              <p:nvSpPr>
                <p:cNvPr id="754" name="Google Shape;754;p4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" name="Google Shape;755;p4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56" name="Google Shape;756;p4"/>
              <p:cNvGrpSpPr/>
              <p:nvPr/>
            </p:nvGrpSpPr>
            <p:grpSpPr>
              <a:xfrm flipH="1">
                <a:off x="7759601" y="4440626"/>
                <a:ext cx="709804" cy="736075"/>
                <a:chOff x="6726237" y="-595312"/>
                <a:chExt cx="171450" cy="177800"/>
              </a:xfrm>
            </p:grpSpPr>
            <p:sp>
              <p:nvSpPr>
                <p:cNvPr id="757" name="Google Shape;757;p4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8" name="Google Shape;758;p4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9" name="Google Shape;759;p4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0" name="Google Shape;760;p4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1" name="Google Shape;761;p4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2" name="Google Shape;762;p4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3" name="Google Shape;763;p4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4" name="Google Shape;764;p4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5" name="Google Shape;765;p4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6" name="Google Shape;766;p4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7" name="Google Shape;767;p4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8" name="Google Shape;768;p4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9" name="Google Shape;769;p4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0" name="Google Shape;770;p4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" name="Google Shape;771;p4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2" name="Google Shape;772;p4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3" name="Google Shape;773;p4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" name="Google Shape;774;p4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5" name="Google Shape;775;p4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6" name="Google Shape;776;p4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77" name="Google Shape;777;p4"/>
              <p:cNvGrpSpPr/>
              <p:nvPr/>
            </p:nvGrpSpPr>
            <p:grpSpPr>
              <a:xfrm flipH="1">
                <a:off x="8577005" y="4380534"/>
                <a:ext cx="771492" cy="800048"/>
                <a:chOff x="6726237" y="-595312"/>
                <a:chExt cx="171450" cy="177800"/>
              </a:xfrm>
            </p:grpSpPr>
            <p:sp>
              <p:nvSpPr>
                <p:cNvPr id="778" name="Google Shape;778;p4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9" name="Google Shape;779;p4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0" name="Google Shape;780;p4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1" name="Google Shape;781;p4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2" name="Google Shape;782;p4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3" name="Google Shape;783;p4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4" name="Google Shape;784;p4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5" name="Google Shape;785;p4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6" name="Google Shape;786;p4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7" name="Google Shape;787;p4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8" name="Google Shape;788;p4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9" name="Google Shape;789;p4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0" name="Google Shape;790;p4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1" name="Google Shape;791;p4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2" name="Google Shape;792;p4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" name="Google Shape;793;p4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" name="Google Shape;794;p4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" name="Google Shape;795;p4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" name="Google Shape;796;p4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" name="Google Shape;797;p4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98" name="Google Shape;798;p4"/>
              <p:cNvGrpSpPr/>
              <p:nvPr/>
            </p:nvGrpSpPr>
            <p:grpSpPr>
              <a:xfrm flipH="1">
                <a:off x="7920250" y="3730004"/>
                <a:ext cx="1223743" cy="1269049"/>
                <a:chOff x="6726237" y="-595312"/>
                <a:chExt cx="171450" cy="177800"/>
              </a:xfrm>
            </p:grpSpPr>
            <p:sp>
              <p:nvSpPr>
                <p:cNvPr id="799" name="Google Shape;799;p4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" name="Google Shape;800;p4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" name="Google Shape;801;p4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" name="Google Shape;802;p4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" name="Google Shape;803;p4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" name="Google Shape;804;p4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" name="Google Shape;805;p4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" name="Google Shape;806;p4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" name="Google Shape;807;p4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" name="Google Shape;808;p4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" name="Google Shape;809;p4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" name="Google Shape;810;p4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" name="Google Shape;811;p4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2" name="Google Shape;812;p4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3" name="Google Shape;813;p4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4" name="Google Shape;814;p4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5" name="Google Shape;815;p4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6" name="Google Shape;816;p4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7" name="Google Shape;817;p4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8" name="Google Shape;818;p4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grpSp>
        <p:nvGrpSpPr>
          <p:cNvPr id="819" name="Google Shape;819;p4"/>
          <p:cNvGrpSpPr/>
          <p:nvPr/>
        </p:nvGrpSpPr>
        <p:grpSpPr>
          <a:xfrm>
            <a:off x="-302499" y="258168"/>
            <a:ext cx="9066437" cy="562675"/>
            <a:chOff x="-302499" y="258168"/>
            <a:chExt cx="9066437" cy="562675"/>
          </a:xfrm>
        </p:grpSpPr>
        <p:grpSp>
          <p:nvGrpSpPr>
            <p:cNvPr id="820" name="Google Shape;820;p4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821" name="Google Shape;821;p4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" name="Google Shape;822;p4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" name="Google Shape;823;p4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" name="Google Shape;824;p4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" name="Google Shape;825;p4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26" name="Google Shape;826;p4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827" name="Google Shape;827;p4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" name="Google Shape;828;p4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" name="Google Shape;829;p4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" name="Google Shape;830;p4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" name="Google Shape;831;p4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ColTx" matchingName="Title and two columns">
  <p:cSld name="TITLE_AND_TWO_COLUMNS">
    <p:spTree>
      <p:nvGrpSpPr>
        <p:cNvPr id="832" name="Shape 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Google Shape;833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834" name="Google Shape;834;p5"/>
          <p:cNvSpPr txBox="1"/>
          <p:nvPr>
            <p:ph type="subTitle" idx="1"/>
          </p:nvPr>
        </p:nvSpPr>
        <p:spPr>
          <a:xfrm>
            <a:off x="4006387" y="3425199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835" name="Google Shape;835;p5"/>
          <p:cNvSpPr txBox="1"/>
          <p:nvPr>
            <p:ph type="subTitle" idx="2"/>
          </p:nvPr>
        </p:nvSpPr>
        <p:spPr>
          <a:xfrm>
            <a:off x="2632203" y="2162749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836" name="Google Shape;836;p5"/>
          <p:cNvSpPr txBox="1"/>
          <p:nvPr>
            <p:ph type="subTitle" idx="3"/>
          </p:nvPr>
        </p:nvSpPr>
        <p:spPr>
          <a:xfrm>
            <a:off x="4006378" y="2996000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837" name="Google Shape;837;p5"/>
          <p:cNvSpPr txBox="1"/>
          <p:nvPr>
            <p:ph type="subTitle" idx="4"/>
          </p:nvPr>
        </p:nvSpPr>
        <p:spPr>
          <a:xfrm>
            <a:off x="2631978" y="1733550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grpSp>
        <p:nvGrpSpPr>
          <p:cNvPr id="838" name="Google Shape;838;p5"/>
          <p:cNvGrpSpPr/>
          <p:nvPr/>
        </p:nvGrpSpPr>
        <p:grpSpPr>
          <a:xfrm>
            <a:off x="-1515500" y="-1385175"/>
            <a:ext cx="12876858" cy="7638405"/>
            <a:chOff x="-1515500" y="-1385175"/>
            <a:chExt cx="12876858" cy="7638405"/>
          </a:xfrm>
        </p:grpSpPr>
        <p:grpSp>
          <p:nvGrpSpPr>
            <p:cNvPr id="839" name="Google Shape;839;p5"/>
            <p:cNvGrpSpPr/>
            <p:nvPr/>
          </p:nvGrpSpPr>
          <p:grpSpPr>
            <a:xfrm>
              <a:off x="-1515500" y="4640462"/>
              <a:ext cx="4457433" cy="1612768"/>
              <a:chOff x="-769894" y="2271174"/>
              <a:chExt cx="9690071" cy="3506018"/>
            </a:xfrm>
          </p:grpSpPr>
          <p:sp>
            <p:nvSpPr>
              <p:cNvPr id="840" name="Google Shape;840;p5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" name="Google Shape;841;p5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" name="Google Shape;842;p5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43" name="Google Shape;843;p5"/>
            <p:cNvGrpSpPr/>
            <p:nvPr/>
          </p:nvGrpSpPr>
          <p:grpSpPr>
            <a:xfrm>
              <a:off x="6903925" y="3981337"/>
              <a:ext cx="4457433" cy="1612768"/>
              <a:chOff x="-769894" y="2271174"/>
              <a:chExt cx="9690071" cy="3506018"/>
            </a:xfrm>
          </p:grpSpPr>
          <p:sp>
            <p:nvSpPr>
              <p:cNvPr id="844" name="Google Shape;844;p5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" name="Google Shape;845;p5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6" name="Google Shape;846;p5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47" name="Google Shape;847;p5"/>
            <p:cNvGrpSpPr/>
            <p:nvPr/>
          </p:nvGrpSpPr>
          <p:grpSpPr>
            <a:xfrm>
              <a:off x="6903919" y="4374775"/>
              <a:ext cx="1454579" cy="825909"/>
              <a:chOff x="-179830" y="3740779"/>
              <a:chExt cx="1072778" cy="609122"/>
            </a:xfrm>
          </p:grpSpPr>
          <p:sp>
            <p:nvSpPr>
              <p:cNvPr id="848" name="Google Shape;848;p5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" name="Google Shape;849;p5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50" name="Google Shape;850;p5"/>
            <p:cNvGrpSpPr/>
            <p:nvPr/>
          </p:nvGrpSpPr>
          <p:grpSpPr>
            <a:xfrm rot="138866" flipH="1">
              <a:off x="5824169" y="-1298273"/>
              <a:ext cx="4405109" cy="5013157"/>
              <a:chOff x="-5167406" y="-435166"/>
              <a:chExt cx="4127453" cy="4697175"/>
            </a:xfrm>
          </p:grpSpPr>
          <p:grpSp>
            <p:nvGrpSpPr>
              <p:cNvPr id="851" name="Google Shape;851;p5"/>
              <p:cNvGrpSpPr/>
              <p:nvPr/>
            </p:nvGrpSpPr>
            <p:grpSpPr>
              <a:xfrm>
                <a:off x="-4300012" y="3486222"/>
                <a:ext cx="51517" cy="81821"/>
                <a:chOff x="117153" y="3486222"/>
                <a:chExt cx="51517" cy="81821"/>
              </a:xfrm>
            </p:grpSpPr>
            <p:sp>
              <p:nvSpPr>
                <p:cNvPr id="852" name="Google Shape;852;p5"/>
                <p:cNvSpPr/>
                <p:nvPr/>
              </p:nvSpPr>
              <p:spPr>
                <a:xfrm>
                  <a:off x="117153" y="3486222"/>
                  <a:ext cx="51517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0" extrusionOk="0">
                      <a:moveTo>
                        <a:pt x="5" y="43"/>
                      </a:moveTo>
                      <a:cubicBezTo>
                        <a:pt x="3" y="54"/>
                        <a:pt x="1" y="66"/>
                        <a:pt x="0" y="77"/>
                      </a:cubicBezTo>
                      <a:lnTo>
                        <a:pt x="19" y="79"/>
                      </a:lnTo>
                      <a:cubicBezTo>
                        <a:pt x="19" y="81"/>
                        <a:pt x="19" y="84"/>
                        <a:pt x="19" y="86"/>
                      </a:cubicBezTo>
                      <a:cubicBezTo>
                        <a:pt x="21" y="103"/>
                        <a:pt x="41" y="119"/>
                        <a:pt x="56" y="110"/>
                      </a:cubicBezTo>
                      <a:cubicBezTo>
                        <a:pt x="66" y="103"/>
                        <a:pt x="68" y="89"/>
                        <a:pt x="69" y="77"/>
                      </a:cubicBezTo>
                      <a:cubicBezTo>
                        <a:pt x="71" y="60"/>
                        <a:pt x="72" y="41"/>
                        <a:pt x="64" y="26"/>
                      </a:cubicBezTo>
                      <a:cubicBezTo>
                        <a:pt x="55" y="10"/>
                        <a:pt x="34" y="0"/>
                        <a:pt x="20" y="10"/>
                      </a:cubicBezTo>
                      <a:cubicBezTo>
                        <a:pt x="10" y="17"/>
                        <a:pt x="7" y="31"/>
                        <a:pt x="5" y="4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53" name="Google Shape;853;p5"/>
                <p:cNvSpPr/>
                <p:nvPr/>
              </p:nvSpPr>
              <p:spPr>
                <a:xfrm>
                  <a:off x="117153" y="3486222"/>
                  <a:ext cx="51517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0" extrusionOk="0">
                      <a:moveTo>
                        <a:pt x="5" y="43"/>
                      </a:moveTo>
                      <a:cubicBezTo>
                        <a:pt x="3" y="54"/>
                        <a:pt x="1" y="66"/>
                        <a:pt x="0" y="77"/>
                      </a:cubicBezTo>
                      <a:lnTo>
                        <a:pt x="19" y="79"/>
                      </a:lnTo>
                      <a:cubicBezTo>
                        <a:pt x="19" y="81"/>
                        <a:pt x="19" y="84"/>
                        <a:pt x="19" y="86"/>
                      </a:cubicBezTo>
                      <a:cubicBezTo>
                        <a:pt x="21" y="103"/>
                        <a:pt x="41" y="119"/>
                        <a:pt x="56" y="110"/>
                      </a:cubicBezTo>
                      <a:cubicBezTo>
                        <a:pt x="66" y="103"/>
                        <a:pt x="68" y="89"/>
                        <a:pt x="69" y="77"/>
                      </a:cubicBezTo>
                      <a:cubicBezTo>
                        <a:pt x="71" y="60"/>
                        <a:pt x="72" y="41"/>
                        <a:pt x="64" y="26"/>
                      </a:cubicBezTo>
                      <a:cubicBezTo>
                        <a:pt x="55" y="10"/>
                        <a:pt x="34" y="0"/>
                        <a:pt x="20" y="10"/>
                      </a:cubicBezTo>
                      <a:cubicBezTo>
                        <a:pt x="10" y="17"/>
                        <a:pt x="7" y="31"/>
                        <a:pt x="5" y="4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54" name="Google Shape;854;p5"/>
              <p:cNvGrpSpPr/>
              <p:nvPr/>
            </p:nvGrpSpPr>
            <p:grpSpPr>
              <a:xfrm>
                <a:off x="-5167406" y="-435166"/>
                <a:ext cx="4127453" cy="4697175"/>
                <a:chOff x="-737431" y="-435166"/>
                <a:chExt cx="4127453" cy="4697175"/>
              </a:xfrm>
            </p:grpSpPr>
            <p:sp>
              <p:nvSpPr>
                <p:cNvPr id="855" name="Google Shape;855;p5"/>
                <p:cNvSpPr/>
                <p:nvPr/>
              </p:nvSpPr>
              <p:spPr>
                <a:xfrm>
                  <a:off x="-734400" y="-253339"/>
                  <a:ext cx="4124421" cy="2060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3" h="2999" extrusionOk="0">
                      <a:moveTo>
                        <a:pt x="5808" y="0"/>
                      </a:moveTo>
                      <a:cubicBezTo>
                        <a:pt x="4042" y="7"/>
                        <a:pt x="2274" y="14"/>
                        <a:pt x="506" y="20"/>
                      </a:cubicBezTo>
                      <a:cubicBezTo>
                        <a:pt x="425" y="21"/>
                        <a:pt x="338" y="23"/>
                        <a:pt x="271" y="69"/>
                      </a:cubicBezTo>
                      <a:cubicBezTo>
                        <a:pt x="204" y="114"/>
                        <a:pt x="171" y="194"/>
                        <a:pt x="144" y="270"/>
                      </a:cubicBezTo>
                      <a:cubicBezTo>
                        <a:pt x="62" y="508"/>
                        <a:pt x="15" y="757"/>
                        <a:pt x="4" y="1008"/>
                      </a:cubicBezTo>
                      <a:cubicBezTo>
                        <a:pt x="0" y="1103"/>
                        <a:pt x="4" y="1207"/>
                        <a:pt x="68" y="1277"/>
                      </a:cubicBezTo>
                      <a:cubicBezTo>
                        <a:pt x="156" y="1374"/>
                        <a:pt x="322" y="1357"/>
                        <a:pt x="425" y="1275"/>
                      </a:cubicBezTo>
                      <a:cubicBezTo>
                        <a:pt x="527" y="1193"/>
                        <a:pt x="581" y="1066"/>
                        <a:pt x="632" y="945"/>
                      </a:cubicBezTo>
                      <a:cubicBezTo>
                        <a:pt x="614" y="1188"/>
                        <a:pt x="623" y="1433"/>
                        <a:pt x="660" y="1674"/>
                      </a:cubicBezTo>
                      <a:cubicBezTo>
                        <a:pt x="684" y="1834"/>
                        <a:pt x="751" y="2024"/>
                        <a:pt x="911" y="2051"/>
                      </a:cubicBezTo>
                      <a:cubicBezTo>
                        <a:pt x="1052" y="2075"/>
                        <a:pt x="1173" y="1953"/>
                        <a:pt x="1258" y="1837"/>
                      </a:cubicBezTo>
                      <a:cubicBezTo>
                        <a:pt x="1438" y="1594"/>
                        <a:pt x="1588" y="1328"/>
                        <a:pt x="1704" y="1048"/>
                      </a:cubicBezTo>
                      <a:cubicBezTo>
                        <a:pt x="1705" y="1208"/>
                        <a:pt x="1706" y="1368"/>
                        <a:pt x="1707" y="1527"/>
                      </a:cubicBezTo>
                      <a:cubicBezTo>
                        <a:pt x="1708" y="1596"/>
                        <a:pt x="1712" y="1675"/>
                        <a:pt x="1764" y="1720"/>
                      </a:cubicBezTo>
                      <a:cubicBezTo>
                        <a:pt x="1883" y="1824"/>
                        <a:pt x="2041" y="1646"/>
                        <a:pt x="2096" y="1498"/>
                      </a:cubicBezTo>
                      <a:cubicBezTo>
                        <a:pt x="2161" y="1880"/>
                        <a:pt x="2235" y="2282"/>
                        <a:pt x="2486" y="2577"/>
                      </a:cubicBezTo>
                      <a:cubicBezTo>
                        <a:pt x="2737" y="2871"/>
                        <a:pt x="3229" y="2998"/>
                        <a:pt x="3513" y="2736"/>
                      </a:cubicBezTo>
                      <a:cubicBezTo>
                        <a:pt x="3615" y="2642"/>
                        <a:pt x="3676" y="2514"/>
                        <a:pt x="3727" y="2385"/>
                      </a:cubicBezTo>
                      <a:cubicBezTo>
                        <a:pt x="3868" y="2029"/>
                        <a:pt x="3941" y="1647"/>
                        <a:pt x="3943" y="1264"/>
                      </a:cubicBezTo>
                      <a:cubicBezTo>
                        <a:pt x="3992" y="1562"/>
                        <a:pt x="4174" y="1835"/>
                        <a:pt x="4429" y="1995"/>
                      </a:cubicBezTo>
                      <a:cubicBezTo>
                        <a:pt x="4529" y="2058"/>
                        <a:pt x="4665" y="2103"/>
                        <a:pt x="4762" y="2035"/>
                      </a:cubicBezTo>
                      <a:cubicBezTo>
                        <a:pt x="4822" y="1994"/>
                        <a:pt x="4850" y="1921"/>
                        <a:pt x="4873" y="1852"/>
                      </a:cubicBezTo>
                      <a:cubicBezTo>
                        <a:pt x="4986" y="1508"/>
                        <a:pt x="5039" y="1145"/>
                        <a:pt x="5031" y="784"/>
                      </a:cubicBezTo>
                      <a:cubicBezTo>
                        <a:pt x="5199" y="843"/>
                        <a:pt x="5265" y="1120"/>
                        <a:pt x="5441" y="1094"/>
                      </a:cubicBezTo>
                      <a:cubicBezTo>
                        <a:pt x="5557" y="1076"/>
                        <a:pt x="5604" y="931"/>
                        <a:pt x="5595" y="815"/>
                      </a:cubicBezTo>
                      <a:cubicBezTo>
                        <a:pt x="5586" y="698"/>
                        <a:pt x="5547" y="576"/>
                        <a:pt x="5590" y="467"/>
                      </a:cubicBezTo>
                      <a:cubicBezTo>
                        <a:pt x="5619" y="617"/>
                        <a:pt x="5871" y="610"/>
                        <a:pt x="5937" y="472"/>
                      </a:cubicBezTo>
                      <a:cubicBezTo>
                        <a:pt x="6002" y="334"/>
                        <a:pt x="5921" y="166"/>
                        <a:pt x="5803" y="69"/>
                      </a:cubicBezTo>
                      <a:lnTo>
                        <a:pt x="5808" y="0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56" name="Google Shape;856;p5"/>
                <p:cNvSpPr/>
                <p:nvPr/>
              </p:nvSpPr>
              <p:spPr>
                <a:xfrm>
                  <a:off x="-734400" y="4247"/>
                  <a:ext cx="1148533" cy="1169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1" h="1702" extrusionOk="0">
                      <a:moveTo>
                        <a:pt x="68" y="903"/>
                      </a:moveTo>
                      <a:cubicBezTo>
                        <a:pt x="156" y="1000"/>
                        <a:pt x="322" y="983"/>
                        <a:pt x="425" y="901"/>
                      </a:cubicBezTo>
                      <a:cubicBezTo>
                        <a:pt x="527" y="819"/>
                        <a:pt x="581" y="692"/>
                        <a:pt x="632" y="571"/>
                      </a:cubicBezTo>
                      <a:cubicBezTo>
                        <a:pt x="614" y="814"/>
                        <a:pt x="623" y="1059"/>
                        <a:pt x="660" y="1300"/>
                      </a:cubicBezTo>
                      <a:cubicBezTo>
                        <a:pt x="684" y="1460"/>
                        <a:pt x="751" y="1650"/>
                        <a:pt x="911" y="1677"/>
                      </a:cubicBezTo>
                      <a:cubicBezTo>
                        <a:pt x="1052" y="1701"/>
                        <a:pt x="1173" y="1579"/>
                        <a:pt x="1258" y="1463"/>
                      </a:cubicBezTo>
                      <a:cubicBezTo>
                        <a:pt x="1422" y="1242"/>
                        <a:pt x="1560" y="1003"/>
                        <a:pt x="1670" y="751"/>
                      </a:cubicBezTo>
                      <a:cubicBezTo>
                        <a:pt x="1633" y="794"/>
                        <a:pt x="1596" y="837"/>
                        <a:pt x="1556" y="878"/>
                      </a:cubicBezTo>
                      <a:cubicBezTo>
                        <a:pt x="1500" y="937"/>
                        <a:pt x="1440" y="994"/>
                        <a:pt x="1373" y="1042"/>
                      </a:cubicBezTo>
                      <a:cubicBezTo>
                        <a:pt x="1322" y="1078"/>
                        <a:pt x="1264" y="1112"/>
                        <a:pt x="1200" y="1117"/>
                      </a:cubicBezTo>
                      <a:cubicBezTo>
                        <a:pt x="1073" y="1126"/>
                        <a:pt x="976" y="1018"/>
                        <a:pt x="936" y="909"/>
                      </a:cubicBezTo>
                      <a:cubicBezTo>
                        <a:pt x="884" y="770"/>
                        <a:pt x="886" y="613"/>
                        <a:pt x="889" y="466"/>
                      </a:cubicBezTo>
                      <a:cubicBezTo>
                        <a:pt x="893" y="346"/>
                        <a:pt x="908" y="223"/>
                        <a:pt x="898" y="103"/>
                      </a:cubicBezTo>
                      <a:cubicBezTo>
                        <a:pt x="825" y="189"/>
                        <a:pt x="752" y="277"/>
                        <a:pt x="667" y="352"/>
                      </a:cubicBezTo>
                      <a:cubicBezTo>
                        <a:pt x="591" y="420"/>
                        <a:pt x="493" y="494"/>
                        <a:pt x="385" y="487"/>
                      </a:cubicBezTo>
                      <a:cubicBezTo>
                        <a:pt x="274" y="481"/>
                        <a:pt x="206" y="390"/>
                        <a:pt x="155" y="302"/>
                      </a:cubicBezTo>
                      <a:cubicBezTo>
                        <a:pt x="121" y="244"/>
                        <a:pt x="107" y="182"/>
                        <a:pt x="105" y="115"/>
                      </a:cubicBezTo>
                      <a:cubicBezTo>
                        <a:pt x="104" y="77"/>
                        <a:pt x="107" y="38"/>
                        <a:pt x="111" y="0"/>
                      </a:cubicBezTo>
                      <a:cubicBezTo>
                        <a:pt x="50" y="206"/>
                        <a:pt x="13" y="420"/>
                        <a:pt x="4" y="634"/>
                      </a:cubicBezTo>
                      <a:cubicBezTo>
                        <a:pt x="0" y="729"/>
                        <a:pt x="4" y="833"/>
                        <a:pt x="68" y="903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57" name="Google Shape;857;p5"/>
                <p:cNvSpPr/>
                <p:nvPr/>
              </p:nvSpPr>
              <p:spPr>
                <a:xfrm>
                  <a:off x="-737431" y="-247278"/>
                  <a:ext cx="4124415" cy="20091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0" h="2923" extrusionOk="0">
                      <a:moveTo>
                        <a:pt x="5821" y="0"/>
                      </a:moveTo>
                      <a:cubicBezTo>
                        <a:pt x="5276" y="1"/>
                        <a:pt x="4730" y="2"/>
                        <a:pt x="4185" y="4"/>
                      </a:cubicBezTo>
                      <a:cubicBezTo>
                        <a:pt x="3643" y="6"/>
                        <a:pt x="3101" y="8"/>
                        <a:pt x="2559" y="10"/>
                      </a:cubicBezTo>
                      <a:cubicBezTo>
                        <a:pt x="2014" y="12"/>
                        <a:pt x="1468" y="14"/>
                        <a:pt x="922" y="16"/>
                      </a:cubicBezTo>
                      <a:cubicBezTo>
                        <a:pt x="788" y="16"/>
                        <a:pt x="653" y="17"/>
                        <a:pt x="519" y="17"/>
                      </a:cubicBezTo>
                      <a:cubicBezTo>
                        <a:pt x="417" y="18"/>
                        <a:pt x="308" y="23"/>
                        <a:pt x="237" y="106"/>
                      </a:cubicBezTo>
                      <a:cubicBezTo>
                        <a:pt x="167" y="185"/>
                        <a:pt x="139" y="301"/>
                        <a:pt x="111" y="400"/>
                      </a:cubicBezTo>
                      <a:cubicBezTo>
                        <a:pt x="75" y="523"/>
                        <a:pt x="49" y="648"/>
                        <a:pt x="32" y="775"/>
                      </a:cubicBezTo>
                      <a:cubicBezTo>
                        <a:pt x="17" y="890"/>
                        <a:pt x="0" y="1015"/>
                        <a:pt x="15" y="1131"/>
                      </a:cubicBezTo>
                      <a:cubicBezTo>
                        <a:pt x="26" y="1216"/>
                        <a:pt x="66" y="1298"/>
                        <a:pt x="149" y="1332"/>
                      </a:cubicBezTo>
                      <a:cubicBezTo>
                        <a:pt x="228" y="1365"/>
                        <a:pt x="322" y="1350"/>
                        <a:pt x="395" y="1310"/>
                      </a:cubicBezTo>
                      <a:cubicBezTo>
                        <a:pt x="483" y="1262"/>
                        <a:pt x="542" y="1174"/>
                        <a:pt x="586" y="1088"/>
                      </a:cubicBezTo>
                      <a:cubicBezTo>
                        <a:pt x="609" y="1042"/>
                        <a:pt x="629" y="995"/>
                        <a:pt x="648" y="948"/>
                      </a:cubicBezTo>
                      <a:cubicBezTo>
                        <a:pt x="645" y="948"/>
                        <a:pt x="643" y="948"/>
                        <a:pt x="640" y="947"/>
                      </a:cubicBezTo>
                      <a:cubicBezTo>
                        <a:pt x="626" y="1150"/>
                        <a:pt x="630" y="1354"/>
                        <a:pt x="653" y="1555"/>
                      </a:cubicBezTo>
                      <a:cubicBezTo>
                        <a:pt x="669" y="1695"/>
                        <a:pt x="687" y="1853"/>
                        <a:pt x="779" y="1967"/>
                      </a:cubicBezTo>
                      <a:cubicBezTo>
                        <a:pt x="817" y="2013"/>
                        <a:pt x="868" y="2047"/>
                        <a:pt x="927" y="2057"/>
                      </a:cubicBezTo>
                      <a:cubicBezTo>
                        <a:pt x="997" y="2067"/>
                        <a:pt x="1064" y="2042"/>
                        <a:pt x="1120" y="2002"/>
                      </a:cubicBezTo>
                      <a:cubicBezTo>
                        <a:pt x="1181" y="1959"/>
                        <a:pt x="1230" y="1901"/>
                        <a:pt x="1274" y="1842"/>
                      </a:cubicBezTo>
                      <a:cubicBezTo>
                        <a:pt x="1331" y="1766"/>
                        <a:pt x="1384" y="1688"/>
                        <a:pt x="1434" y="1608"/>
                      </a:cubicBezTo>
                      <a:cubicBezTo>
                        <a:pt x="1545" y="1431"/>
                        <a:pt x="1641" y="1245"/>
                        <a:pt x="1721" y="1052"/>
                      </a:cubicBezTo>
                      <a:cubicBezTo>
                        <a:pt x="1718" y="1052"/>
                        <a:pt x="1714" y="1051"/>
                        <a:pt x="1711" y="1051"/>
                      </a:cubicBezTo>
                      <a:cubicBezTo>
                        <a:pt x="1712" y="1154"/>
                        <a:pt x="1713" y="1257"/>
                        <a:pt x="1714" y="1360"/>
                      </a:cubicBezTo>
                      <a:cubicBezTo>
                        <a:pt x="1714" y="1413"/>
                        <a:pt x="1715" y="1465"/>
                        <a:pt x="1715" y="1518"/>
                      </a:cubicBezTo>
                      <a:cubicBezTo>
                        <a:pt x="1715" y="1556"/>
                        <a:pt x="1716" y="1594"/>
                        <a:pt x="1724" y="1632"/>
                      </a:cubicBezTo>
                      <a:cubicBezTo>
                        <a:pt x="1736" y="1690"/>
                        <a:pt x="1774" y="1746"/>
                        <a:pt x="1837" y="1756"/>
                      </a:cubicBezTo>
                      <a:cubicBezTo>
                        <a:pt x="1891" y="1764"/>
                        <a:pt x="1942" y="1733"/>
                        <a:pt x="1981" y="1698"/>
                      </a:cubicBezTo>
                      <a:cubicBezTo>
                        <a:pt x="2040" y="1646"/>
                        <a:pt x="2084" y="1575"/>
                        <a:pt x="2113" y="1502"/>
                      </a:cubicBezTo>
                      <a:lnTo>
                        <a:pt x="2105" y="1502"/>
                      </a:lnTo>
                      <a:cubicBezTo>
                        <a:pt x="2185" y="1975"/>
                        <a:pt x="2293" y="2551"/>
                        <a:pt x="2764" y="2791"/>
                      </a:cubicBezTo>
                      <a:cubicBezTo>
                        <a:pt x="2948" y="2884"/>
                        <a:pt x="3175" y="2922"/>
                        <a:pt x="3371" y="2842"/>
                      </a:cubicBezTo>
                      <a:cubicBezTo>
                        <a:pt x="3610" y="2745"/>
                        <a:pt x="3712" y="2493"/>
                        <a:pt x="3791" y="2265"/>
                      </a:cubicBezTo>
                      <a:cubicBezTo>
                        <a:pt x="3902" y="1944"/>
                        <a:pt x="3959" y="1606"/>
                        <a:pt x="3961" y="1266"/>
                      </a:cubicBezTo>
                      <a:lnTo>
                        <a:pt x="3951" y="1268"/>
                      </a:lnTo>
                      <a:cubicBezTo>
                        <a:pt x="4002" y="1571"/>
                        <a:pt x="4190" y="1859"/>
                        <a:pt x="4458" y="2014"/>
                      </a:cubicBezTo>
                      <a:cubicBezTo>
                        <a:pt x="4523" y="2051"/>
                        <a:pt x="4600" y="2081"/>
                        <a:pt x="4676" y="2076"/>
                      </a:cubicBezTo>
                      <a:cubicBezTo>
                        <a:pt x="4748" y="2071"/>
                        <a:pt x="4805" y="2031"/>
                        <a:pt x="4841" y="1971"/>
                      </a:cubicBezTo>
                      <a:cubicBezTo>
                        <a:pt x="4885" y="1897"/>
                        <a:pt x="4906" y="1808"/>
                        <a:pt x="4929" y="1727"/>
                      </a:cubicBezTo>
                      <a:cubicBezTo>
                        <a:pt x="4956" y="1632"/>
                        <a:pt x="4978" y="1536"/>
                        <a:pt x="4996" y="1438"/>
                      </a:cubicBezTo>
                      <a:cubicBezTo>
                        <a:pt x="5036" y="1223"/>
                        <a:pt x="5053" y="1005"/>
                        <a:pt x="5048" y="786"/>
                      </a:cubicBezTo>
                      <a:cubicBezTo>
                        <a:pt x="5046" y="787"/>
                        <a:pt x="5044" y="789"/>
                        <a:pt x="5042" y="791"/>
                      </a:cubicBezTo>
                      <a:cubicBezTo>
                        <a:pt x="5184" y="843"/>
                        <a:pt x="5227" y="1014"/>
                        <a:pt x="5356" y="1083"/>
                      </a:cubicBezTo>
                      <a:cubicBezTo>
                        <a:pt x="5412" y="1113"/>
                        <a:pt x="5481" y="1107"/>
                        <a:pt x="5529" y="1066"/>
                      </a:cubicBezTo>
                      <a:cubicBezTo>
                        <a:pt x="5588" y="1016"/>
                        <a:pt x="5610" y="933"/>
                        <a:pt x="5613" y="859"/>
                      </a:cubicBezTo>
                      <a:cubicBezTo>
                        <a:pt x="5617" y="728"/>
                        <a:pt x="5559" y="599"/>
                        <a:pt x="5607" y="471"/>
                      </a:cubicBezTo>
                      <a:lnTo>
                        <a:pt x="5597" y="471"/>
                      </a:lnTo>
                      <a:cubicBezTo>
                        <a:pt x="5620" y="575"/>
                        <a:pt x="5742" y="601"/>
                        <a:pt x="5832" y="574"/>
                      </a:cubicBezTo>
                      <a:cubicBezTo>
                        <a:pt x="5960" y="535"/>
                        <a:pt x="5999" y="401"/>
                        <a:pt x="5964" y="281"/>
                      </a:cubicBezTo>
                      <a:cubicBezTo>
                        <a:pt x="5939" y="197"/>
                        <a:pt x="5885" y="124"/>
                        <a:pt x="5818" y="68"/>
                      </a:cubicBezTo>
                      <a:cubicBezTo>
                        <a:pt x="5814" y="64"/>
                        <a:pt x="5807" y="71"/>
                        <a:pt x="5812" y="75"/>
                      </a:cubicBezTo>
                      <a:cubicBezTo>
                        <a:pt x="5879" y="131"/>
                        <a:pt x="5934" y="206"/>
                        <a:pt x="5957" y="292"/>
                      </a:cubicBezTo>
                      <a:cubicBezTo>
                        <a:pt x="5978" y="369"/>
                        <a:pt x="5970" y="464"/>
                        <a:pt x="5908" y="521"/>
                      </a:cubicBezTo>
                      <a:cubicBezTo>
                        <a:pt x="5824" y="598"/>
                        <a:pt x="5636" y="602"/>
                        <a:pt x="5607" y="468"/>
                      </a:cubicBezTo>
                      <a:cubicBezTo>
                        <a:pt x="5606" y="463"/>
                        <a:pt x="5599" y="464"/>
                        <a:pt x="5597" y="468"/>
                      </a:cubicBezTo>
                      <a:cubicBezTo>
                        <a:pt x="5530" y="650"/>
                        <a:pt x="5676" y="864"/>
                        <a:pt x="5549" y="1032"/>
                      </a:cubicBezTo>
                      <a:cubicBezTo>
                        <a:pt x="5500" y="1096"/>
                        <a:pt x="5416" y="1111"/>
                        <a:pt x="5349" y="1068"/>
                      </a:cubicBezTo>
                      <a:cubicBezTo>
                        <a:pt x="5292" y="1032"/>
                        <a:pt x="5252" y="973"/>
                        <a:pt x="5211" y="922"/>
                      </a:cubicBezTo>
                      <a:cubicBezTo>
                        <a:pt x="5165" y="865"/>
                        <a:pt x="5115" y="807"/>
                        <a:pt x="5044" y="781"/>
                      </a:cubicBezTo>
                      <a:cubicBezTo>
                        <a:pt x="5042" y="780"/>
                        <a:pt x="5038" y="783"/>
                        <a:pt x="5038" y="786"/>
                      </a:cubicBezTo>
                      <a:cubicBezTo>
                        <a:pt x="5047" y="1150"/>
                        <a:pt x="4994" y="1516"/>
                        <a:pt x="4878" y="1862"/>
                      </a:cubicBezTo>
                      <a:cubicBezTo>
                        <a:pt x="4851" y="1942"/>
                        <a:pt x="4813" y="2028"/>
                        <a:pt x="4726" y="2056"/>
                      </a:cubicBezTo>
                      <a:cubicBezTo>
                        <a:pt x="4649" y="2082"/>
                        <a:pt x="4562" y="2056"/>
                        <a:pt x="4492" y="2021"/>
                      </a:cubicBezTo>
                      <a:cubicBezTo>
                        <a:pt x="4360" y="1954"/>
                        <a:pt x="4244" y="1844"/>
                        <a:pt x="4157" y="1725"/>
                      </a:cubicBezTo>
                      <a:cubicBezTo>
                        <a:pt x="4057" y="1589"/>
                        <a:pt x="3989" y="1431"/>
                        <a:pt x="3961" y="1265"/>
                      </a:cubicBezTo>
                      <a:cubicBezTo>
                        <a:pt x="3960" y="1259"/>
                        <a:pt x="3950" y="1261"/>
                        <a:pt x="3950" y="1266"/>
                      </a:cubicBezTo>
                      <a:cubicBezTo>
                        <a:pt x="3948" y="1557"/>
                        <a:pt x="3906" y="1846"/>
                        <a:pt x="3824" y="2125"/>
                      </a:cubicBezTo>
                      <a:cubicBezTo>
                        <a:pt x="3784" y="2260"/>
                        <a:pt x="3738" y="2395"/>
                        <a:pt x="3675" y="2521"/>
                      </a:cubicBezTo>
                      <a:cubicBezTo>
                        <a:pt x="3619" y="2632"/>
                        <a:pt x="3544" y="2735"/>
                        <a:pt x="3435" y="2799"/>
                      </a:cubicBezTo>
                      <a:cubicBezTo>
                        <a:pt x="3249" y="2909"/>
                        <a:pt x="3013" y="2891"/>
                        <a:pt x="2820" y="2808"/>
                      </a:cubicBezTo>
                      <a:cubicBezTo>
                        <a:pt x="2602" y="2714"/>
                        <a:pt x="2445" y="2539"/>
                        <a:pt x="2340" y="2329"/>
                      </a:cubicBezTo>
                      <a:cubicBezTo>
                        <a:pt x="2211" y="2071"/>
                        <a:pt x="2161" y="1782"/>
                        <a:pt x="2113" y="1500"/>
                      </a:cubicBezTo>
                      <a:cubicBezTo>
                        <a:pt x="2112" y="1495"/>
                        <a:pt x="2106" y="1496"/>
                        <a:pt x="2105" y="1500"/>
                      </a:cubicBezTo>
                      <a:cubicBezTo>
                        <a:pt x="2075" y="1577"/>
                        <a:pt x="2026" y="1653"/>
                        <a:pt x="1960" y="1705"/>
                      </a:cubicBezTo>
                      <a:cubicBezTo>
                        <a:pt x="1893" y="1758"/>
                        <a:pt x="1799" y="1770"/>
                        <a:pt x="1752" y="1684"/>
                      </a:cubicBezTo>
                      <a:cubicBezTo>
                        <a:pt x="1729" y="1643"/>
                        <a:pt x="1725" y="1593"/>
                        <a:pt x="1724" y="1547"/>
                      </a:cubicBezTo>
                      <a:cubicBezTo>
                        <a:pt x="1723" y="1495"/>
                        <a:pt x="1724" y="1442"/>
                        <a:pt x="1723" y="1389"/>
                      </a:cubicBezTo>
                      <a:cubicBezTo>
                        <a:pt x="1723" y="1276"/>
                        <a:pt x="1722" y="1164"/>
                        <a:pt x="1721" y="1051"/>
                      </a:cubicBezTo>
                      <a:cubicBezTo>
                        <a:pt x="1721" y="1044"/>
                        <a:pt x="1713" y="1044"/>
                        <a:pt x="1711" y="1049"/>
                      </a:cubicBezTo>
                      <a:cubicBezTo>
                        <a:pt x="1643" y="1213"/>
                        <a:pt x="1564" y="1373"/>
                        <a:pt x="1473" y="1526"/>
                      </a:cubicBezTo>
                      <a:cubicBezTo>
                        <a:pt x="1430" y="1599"/>
                        <a:pt x="1384" y="1672"/>
                        <a:pt x="1336" y="1742"/>
                      </a:cubicBezTo>
                      <a:cubicBezTo>
                        <a:pt x="1290" y="1809"/>
                        <a:pt x="1242" y="1878"/>
                        <a:pt x="1185" y="1936"/>
                      </a:cubicBezTo>
                      <a:cubicBezTo>
                        <a:pt x="1132" y="1989"/>
                        <a:pt x="1068" y="2039"/>
                        <a:pt x="992" y="2051"/>
                      </a:cubicBezTo>
                      <a:cubicBezTo>
                        <a:pt x="919" y="2062"/>
                        <a:pt x="849" y="2035"/>
                        <a:pt x="799" y="1983"/>
                      </a:cubicBezTo>
                      <a:cubicBezTo>
                        <a:pt x="700" y="1879"/>
                        <a:pt x="679" y="1720"/>
                        <a:pt x="663" y="1584"/>
                      </a:cubicBezTo>
                      <a:cubicBezTo>
                        <a:pt x="637" y="1373"/>
                        <a:pt x="633" y="1159"/>
                        <a:pt x="648" y="947"/>
                      </a:cubicBezTo>
                      <a:cubicBezTo>
                        <a:pt x="649" y="942"/>
                        <a:pt x="642" y="942"/>
                        <a:pt x="640" y="946"/>
                      </a:cubicBezTo>
                      <a:cubicBezTo>
                        <a:pt x="565" y="1126"/>
                        <a:pt x="453" y="1359"/>
                        <a:pt x="221" y="1341"/>
                      </a:cubicBezTo>
                      <a:cubicBezTo>
                        <a:pt x="103" y="1331"/>
                        <a:pt x="36" y="1239"/>
                        <a:pt x="23" y="1127"/>
                      </a:cubicBezTo>
                      <a:cubicBezTo>
                        <a:pt x="11" y="1015"/>
                        <a:pt x="27" y="897"/>
                        <a:pt x="41" y="787"/>
                      </a:cubicBezTo>
                      <a:cubicBezTo>
                        <a:pt x="58" y="661"/>
                        <a:pt x="84" y="536"/>
                        <a:pt x="118" y="413"/>
                      </a:cubicBezTo>
                      <a:cubicBezTo>
                        <a:pt x="147" y="311"/>
                        <a:pt x="175" y="187"/>
                        <a:pt x="250" y="107"/>
                      </a:cubicBezTo>
                      <a:cubicBezTo>
                        <a:pt x="334" y="17"/>
                        <a:pt x="466" y="28"/>
                        <a:pt x="578" y="28"/>
                      </a:cubicBezTo>
                      <a:cubicBezTo>
                        <a:pt x="709" y="28"/>
                        <a:pt x="839" y="27"/>
                        <a:pt x="970" y="27"/>
                      </a:cubicBezTo>
                      <a:cubicBezTo>
                        <a:pt x="1488" y="25"/>
                        <a:pt x="2006" y="22"/>
                        <a:pt x="2524" y="20"/>
                      </a:cubicBezTo>
                      <a:cubicBezTo>
                        <a:pt x="3042" y="18"/>
                        <a:pt x="3560" y="16"/>
                        <a:pt x="4078" y="14"/>
                      </a:cubicBezTo>
                      <a:cubicBezTo>
                        <a:pt x="4596" y="12"/>
                        <a:pt x="5114" y="10"/>
                        <a:pt x="5631" y="6"/>
                      </a:cubicBezTo>
                      <a:cubicBezTo>
                        <a:pt x="5694" y="6"/>
                        <a:pt x="5757" y="5"/>
                        <a:pt x="5821" y="5"/>
                      </a:cubicBezTo>
                      <a:cubicBezTo>
                        <a:pt x="5824" y="5"/>
                        <a:pt x="5824" y="0"/>
                        <a:pt x="5821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58" name="Google Shape;858;p5"/>
                <p:cNvSpPr/>
                <p:nvPr/>
              </p:nvSpPr>
              <p:spPr>
                <a:xfrm>
                  <a:off x="1271750" y="1167936"/>
                  <a:ext cx="42426" cy="27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41" extrusionOk="0">
                      <a:moveTo>
                        <a:pt x="0" y="2"/>
                      </a:moveTo>
                      <a:lnTo>
                        <a:pt x="2" y="25"/>
                      </a:lnTo>
                      <a:cubicBezTo>
                        <a:pt x="7" y="38"/>
                        <a:pt x="23" y="40"/>
                        <a:pt x="36" y="36"/>
                      </a:cubicBezTo>
                      <a:cubicBezTo>
                        <a:pt x="49" y="32"/>
                        <a:pt x="60" y="21"/>
                        <a:pt x="57" y="7"/>
                      </a:cubicBezTo>
                      <a:cubicBezTo>
                        <a:pt x="38" y="4"/>
                        <a:pt x="18" y="0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59" name="Google Shape;859;p5"/>
                <p:cNvSpPr/>
                <p:nvPr/>
              </p:nvSpPr>
              <p:spPr>
                <a:xfrm>
                  <a:off x="359588" y="-47269"/>
                  <a:ext cx="48487" cy="11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62" extrusionOk="0">
                      <a:moveTo>
                        <a:pt x="0" y="56"/>
                      </a:moveTo>
                      <a:lnTo>
                        <a:pt x="19" y="65"/>
                      </a:lnTo>
                      <a:cubicBezTo>
                        <a:pt x="13" y="100"/>
                        <a:pt x="26" y="137"/>
                        <a:pt x="52" y="161"/>
                      </a:cubicBezTo>
                      <a:cubicBezTo>
                        <a:pt x="70" y="109"/>
                        <a:pt x="65" y="49"/>
                        <a:pt x="39" y="0"/>
                      </a:cubicBezTo>
                      <a:cubicBezTo>
                        <a:pt x="21" y="15"/>
                        <a:pt x="9" y="35"/>
                        <a:pt x="0" y="5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0" name="Google Shape;860;p5"/>
                <p:cNvSpPr/>
                <p:nvPr/>
              </p:nvSpPr>
              <p:spPr>
                <a:xfrm>
                  <a:off x="1226294" y="1170966"/>
                  <a:ext cx="78792" cy="63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92" extrusionOk="0">
                      <a:moveTo>
                        <a:pt x="32" y="10"/>
                      </a:moveTo>
                      <a:cubicBezTo>
                        <a:pt x="6" y="26"/>
                        <a:pt x="0" y="73"/>
                        <a:pt x="28" y="84"/>
                      </a:cubicBezTo>
                      <a:cubicBezTo>
                        <a:pt x="43" y="91"/>
                        <a:pt x="61" y="84"/>
                        <a:pt x="76" y="77"/>
                      </a:cubicBezTo>
                      <a:cubicBezTo>
                        <a:pt x="89" y="71"/>
                        <a:pt x="101" y="64"/>
                        <a:pt x="113" y="57"/>
                      </a:cubicBezTo>
                      <a:lnTo>
                        <a:pt x="101" y="34"/>
                      </a:lnTo>
                      <a:cubicBezTo>
                        <a:pt x="88" y="39"/>
                        <a:pt x="72" y="36"/>
                        <a:pt x="67" y="23"/>
                      </a:cubicBezTo>
                      <a:lnTo>
                        <a:pt x="65" y="0"/>
                      </a:lnTo>
                      <a:cubicBezTo>
                        <a:pt x="53" y="1"/>
                        <a:pt x="42" y="4"/>
                        <a:pt x="32" y="1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1" name="Google Shape;861;p5"/>
                <p:cNvSpPr/>
                <p:nvPr/>
              </p:nvSpPr>
              <p:spPr>
                <a:xfrm>
                  <a:off x="-49522" y="-359406"/>
                  <a:ext cx="2448608" cy="4609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2" h="6707" extrusionOk="0">
                      <a:moveTo>
                        <a:pt x="1280" y="2591"/>
                      </a:moveTo>
                      <a:cubicBezTo>
                        <a:pt x="1207" y="2639"/>
                        <a:pt x="1151" y="2707"/>
                        <a:pt x="1098" y="2776"/>
                      </a:cubicBezTo>
                      <a:cubicBezTo>
                        <a:pt x="835" y="3115"/>
                        <a:pt x="616" y="3498"/>
                        <a:pt x="531" y="3918"/>
                      </a:cubicBezTo>
                      <a:cubicBezTo>
                        <a:pt x="476" y="4186"/>
                        <a:pt x="477" y="4461"/>
                        <a:pt x="478" y="4734"/>
                      </a:cubicBezTo>
                      <a:cubicBezTo>
                        <a:pt x="480" y="5369"/>
                        <a:pt x="483" y="6003"/>
                        <a:pt x="485" y="6637"/>
                      </a:cubicBezTo>
                      <a:lnTo>
                        <a:pt x="491" y="6654"/>
                      </a:lnTo>
                      <a:cubicBezTo>
                        <a:pt x="416" y="6678"/>
                        <a:pt x="339" y="6693"/>
                        <a:pt x="261" y="6699"/>
                      </a:cubicBezTo>
                      <a:cubicBezTo>
                        <a:pt x="174" y="6706"/>
                        <a:pt x="86" y="6701"/>
                        <a:pt x="0" y="6684"/>
                      </a:cubicBezTo>
                      <a:cubicBezTo>
                        <a:pt x="197" y="4487"/>
                        <a:pt x="257" y="2278"/>
                        <a:pt x="180" y="73"/>
                      </a:cubicBezTo>
                      <a:cubicBezTo>
                        <a:pt x="535" y="17"/>
                        <a:pt x="896" y="0"/>
                        <a:pt x="1254" y="23"/>
                      </a:cubicBezTo>
                      <a:lnTo>
                        <a:pt x="1253" y="33"/>
                      </a:lnTo>
                      <a:cubicBezTo>
                        <a:pt x="1146" y="661"/>
                        <a:pt x="1124" y="1304"/>
                        <a:pt x="1188" y="1938"/>
                      </a:cubicBezTo>
                      <a:cubicBezTo>
                        <a:pt x="1193" y="1990"/>
                        <a:pt x="1201" y="2047"/>
                        <a:pt x="1240" y="2084"/>
                      </a:cubicBezTo>
                      <a:cubicBezTo>
                        <a:pt x="1293" y="2134"/>
                        <a:pt x="1378" y="2121"/>
                        <a:pt x="1449" y="2107"/>
                      </a:cubicBezTo>
                      <a:cubicBezTo>
                        <a:pt x="1818" y="2036"/>
                        <a:pt x="2198" y="2028"/>
                        <a:pt x="2569" y="2083"/>
                      </a:cubicBezTo>
                      <a:cubicBezTo>
                        <a:pt x="2764" y="2112"/>
                        <a:pt x="2988" y="2150"/>
                        <a:pt x="3135" y="2020"/>
                      </a:cubicBezTo>
                      <a:cubicBezTo>
                        <a:pt x="3312" y="1864"/>
                        <a:pt x="3254" y="1569"/>
                        <a:pt x="3120" y="1376"/>
                      </a:cubicBezTo>
                      <a:cubicBezTo>
                        <a:pt x="3177" y="1420"/>
                        <a:pt x="3227" y="1473"/>
                        <a:pt x="3267" y="1533"/>
                      </a:cubicBezTo>
                      <a:lnTo>
                        <a:pt x="3241" y="1546"/>
                      </a:lnTo>
                      <a:cubicBezTo>
                        <a:pt x="3276" y="1610"/>
                        <a:pt x="3309" y="1681"/>
                        <a:pt x="3315" y="1752"/>
                      </a:cubicBezTo>
                      <a:cubicBezTo>
                        <a:pt x="3317" y="1776"/>
                        <a:pt x="3316" y="1799"/>
                        <a:pt x="3311" y="1823"/>
                      </a:cubicBezTo>
                      <a:cubicBezTo>
                        <a:pt x="3294" y="1904"/>
                        <a:pt x="3234" y="1969"/>
                        <a:pt x="3177" y="2029"/>
                      </a:cubicBezTo>
                      <a:cubicBezTo>
                        <a:pt x="3137" y="2071"/>
                        <a:pt x="3097" y="2113"/>
                        <a:pt x="3046" y="2140"/>
                      </a:cubicBezTo>
                      <a:cubicBezTo>
                        <a:pt x="2997" y="2167"/>
                        <a:pt x="2941" y="2179"/>
                        <a:pt x="2886" y="2190"/>
                      </a:cubicBezTo>
                      <a:cubicBezTo>
                        <a:pt x="2831" y="2201"/>
                        <a:pt x="2776" y="2212"/>
                        <a:pt x="2721" y="2222"/>
                      </a:cubicBezTo>
                      <a:lnTo>
                        <a:pt x="2726" y="2248"/>
                      </a:lnTo>
                      <a:cubicBezTo>
                        <a:pt x="2841" y="2235"/>
                        <a:pt x="2957" y="2223"/>
                        <a:pt x="3073" y="2224"/>
                      </a:cubicBezTo>
                      <a:cubicBezTo>
                        <a:pt x="3239" y="2225"/>
                        <a:pt x="3404" y="2254"/>
                        <a:pt x="3561" y="2309"/>
                      </a:cubicBezTo>
                      <a:lnTo>
                        <a:pt x="3559" y="2325"/>
                      </a:lnTo>
                      <a:cubicBezTo>
                        <a:pt x="3513" y="2318"/>
                        <a:pt x="3467" y="2313"/>
                        <a:pt x="3422" y="2308"/>
                      </a:cubicBezTo>
                      <a:cubicBezTo>
                        <a:pt x="2770" y="2243"/>
                        <a:pt x="2106" y="2310"/>
                        <a:pt x="1481" y="2505"/>
                      </a:cubicBezTo>
                      <a:cubicBezTo>
                        <a:pt x="1411" y="2527"/>
                        <a:pt x="1341" y="2551"/>
                        <a:pt x="1280" y="2591"/>
                      </a:cubicBezTo>
                      <a:close/>
                      <a:moveTo>
                        <a:pt x="1958" y="2262"/>
                      </a:moveTo>
                      <a:cubicBezTo>
                        <a:pt x="1971" y="2258"/>
                        <a:pt x="1982" y="2247"/>
                        <a:pt x="1979" y="2233"/>
                      </a:cubicBezTo>
                      <a:cubicBezTo>
                        <a:pt x="1960" y="2230"/>
                        <a:pt x="1940" y="2226"/>
                        <a:pt x="1922" y="2228"/>
                      </a:cubicBezTo>
                      <a:cubicBezTo>
                        <a:pt x="1910" y="2229"/>
                        <a:pt x="1899" y="2232"/>
                        <a:pt x="1889" y="2238"/>
                      </a:cubicBezTo>
                      <a:cubicBezTo>
                        <a:pt x="1863" y="2254"/>
                        <a:pt x="1857" y="2301"/>
                        <a:pt x="1885" y="2312"/>
                      </a:cubicBezTo>
                      <a:cubicBezTo>
                        <a:pt x="1900" y="2319"/>
                        <a:pt x="1918" y="2312"/>
                        <a:pt x="1933" y="2305"/>
                      </a:cubicBezTo>
                      <a:cubicBezTo>
                        <a:pt x="1946" y="2299"/>
                        <a:pt x="1958" y="2292"/>
                        <a:pt x="1970" y="2285"/>
                      </a:cubicBezTo>
                      <a:lnTo>
                        <a:pt x="1958" y="2262"/>
                      </a:lnTo>
                      <a:close/>
                      <a:moveTo>
                        <a:pt x="312" y="5673"/>
                      </a:moveTo>
                      <a:cubicBezTo>
                        <a:pt x="314" y="5656"/>
                        <a:pt x="315" y="5637"/>
                        <a:pt x="307" y="5622"/>
                      </a:cubicBezTo>
                      <a:cubicBezTo>
                        <a:pt x="298" y="5606"/>
                        <a:pt x="277" y="5596"/>
                        <a:pt x="263" y="5606"/>
                      </a:cubicBezTo>
                      <a:cubicBezTo>
                        <a:pt x="253" y="5613"/>
                        <a:pt x="250" y="5627"/>
                        <a:pt x="248" y="5639"/>
                      </a:cubicBezTo>
                      <a:cubicBezTo>
                        <a:pt x="246" y="5650"/>
                        <a:pt x="244" y="5662"/>
                        <a:pt x="243" y="5673"/>
                      </a:cubicBezTo>
                      <a:lnTo>
                        <a:pt x="262" y="5675"/>
                      </a:lnTo>
                      <a:cubicBezTo>
                        <a:pt x="262" y="5677"/>
                        <a:pt x="262" y="5680"/>
                        <a:pt x="262" y="5682"/>
                      </a:cubicBezTo>
                      <a:cubicBezTo>
                        <a:pt x="264" y="5699"/>
                        <a:pt x="284" y="5715"/>
                        <a:pt x="299" y="5706"/>
                      </a:cubicBezTo>
                      <a:cubicBezTo>
                        <a:pt x="309" y="5699"/>
                        <a:pt x="311" y="5685"/>
                        <a:pt x="312" y="5673"/>
                      </a:cubicBezTo>
                      <a:close/>
                      <a:moveTo>
                        <a:pt x="617" y="520"/>
                      </a:moveTo>
                      <a:cubicBezTo>
                        <a:pt x="611" y="555"/>
                        <a:pt x="624" y="592"/>
                        <a:pt x="650" y="616"/>
                      </a:cubicBezTo>
                      <a:cubicBezTo>
                        <a:pt x="668" y="564"/>
                        <a:pt x="663" y="504"/>
                        <a:pt x="637" y="455"/>
                      </a:cubicBezTo>
                      <a:cubicBezTo>
                        <a:pt x="619" y="470"/>
                        <a:pt x="607" y="490"/>
                        <a:pt x="598" y="511"/>
                      </a:cubicBezTo>
                      <a:lnTo>
                        <a:pt x="617" y="52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2" name="Google Shape;862;p5"/>
                <p:cNvSpPr/>
                <p:nvPr/>
              </p:nvSpPr>
              <p:spPr>
                <a:xfrm>
                  <a:off x="2177853" y="692158"/>
                  <a:ext cx="81821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220" extrusionOk="0">
                      <a:moveTo>
                        <a:pt x="26" y="0"/>
                      </a:moveTo>
                      <a:lnTo>
                        <a:pt x="0" y="13"/>
                      </a:lnTo>
                      <a:cubicBezTo>
                        <a:pt x="35" y="77"/>
                        <a:pt x="68" y="148"/>
                        <a:pt x="74" y="219"/>
                      </a:cubicBezTo>
                      <a:lnTo>
                        <a:pt x="94" y="219"/>
                      </a:lnTo>
                      <a:cubicBezTo>
                        <a:pt x="102" y="197"/>
                        <a:pt x="110" y="176"/>
                        <a:pt x="117" y="154"/>
                      </a:cubicBezTo>
                      <a:lnTo>
                        <a:pt x="101" y="149"/>
                      </a:lnTo>
                      <a:cubicBezTo>
                        <a:pt x="82" y="96"/>
                        <a:pt x="57" y="46"/>
                        <a:pt x="26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3" name="Google Shape;863;p5"/>
                <p:cNvSpPr/>
                <p:nvPr/>
              </p:nvSpPr>
              <p:spPr>
                <a:xfrm>
                  <a:off x="2247552" y="492149"/>
                  <a:ext cx="63638" cy="3091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48" extrusionOk="0">
                      <a:moveTo>
                        <a:pt x="72" y="0"/>
                      </a:moveTo>
                      <a:cubicBezTo>
                        <a:pt x="48" y="147"/>
                        <a:pt x="24" y="295"/>
                        <a:pt x="0" y="442"/>
                      </a:cubicBezTo>
                      <a:lnTo>
                        <a:pt x="16" y="447"/>
                      </a:lnTo>
                      <a:cubicBezTo>
                        <a:pt x="42" y="371"/>
                        <a:pt x="61" y="293"/>
                        <a:pt x="73" y="213"/>
                      </a:cubicBezTo>
                      <a:lnTo>
                        <a:pt x="91" y="213"/>
                      </a:lnTo>
                      <a:cubicBezTo>
                        <a:pt x="92" y="142"/>
                        <a:pt x="86" y="70"/>
                        <a:pt x="7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4" name="Google Shape;864;p5"/>
                <p:cNvSpPr/>
                <p:nvPr/>
              </p:nvSpPr>
              <p:spPr>
                <a:xfrm>
                  <a:off x="1820261" y="637610"/>
                  <a:ext cx="893977" cy="697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0" h="1014" extrusionOk="0">
                      <a:moveTo>
                        <a:pt x="0" y="769"/>
                      </a:moveTo>
                      <a:lnTo>
                        <a:pt x="5" y="795"/>
                      </a:lnTo>
                      <a:cubicBezTo>
                        <a:pt x="120" y="782"/>
                        <a:pt x="236" y="770"/>
                        <a:pt x="352" y="771"/>
                      </a:cubicBezTo>
                      <a:cubicBezTo>
                        <a:pt x="518" y="772"/>
                        <a:pt x="683" y="801"/>
                        <a:pt x="840" y="856"/>
                      </a:cubicBezTo>
                      <a:lnTo>
                        <a:pt x="838" y="872"/>
                      </a:lnTo>
                      <a:cubicBezTo>
                        <a:pt x="999" y="895"/>
                        <a:pt x="1158" y="934"/>
                        <a:pt x="1299" y="1013"/>
                      </a:cubicBezTo>
                      <a:cubicBezTo>
                        <a:pt x="1031" y="831"/>
                        <a:pt x="707" y="734"/>
                        <a:pt x="384" y="739"/>
                      </a:cubicBezTo>
                      <a:cubicBezTo>
                        <a:pt x="588" y="551"/>
                        <a:pt x="706" y="277"/>
                        <a:pt x="712" y="0"/>
                      </a:cubicBezTo>
                      <a:lnTo>
                        <a:pt x="694" y="0"/>
                      </a:lnTo>
                      <a:cubicBezTo>
                        <a:pt x="682" y="80"/>
                        <a:pt x="663" y="158"/>
                        <a:pt x="637" y="234"/>
                      </a:cubicBezTo>
                      <a:cubicBezTo>
                        <a:pt x="630" y="256"/>
                        <a:pt x="622" y="277"/>
                        <a:pt x="614" y="299"/>
                      </a:cubicBezTo>
                      <a:lnTo>
                        <a:pt x="594" y="299"/>
                      </a:lnTo>
                      <a:cubicBezTo>
                        <a:pt x="596" y="323"/>
                        <a:pt x="595" y="346"/>
                        <a:pt x="590" y="370"/>
                      </a:cubicBezTo>
                      <a:cubicBezTo>
                        <a:pt x="573" y="451"/>
                        <a:pt x="513" y="516"/>
                        <a:pt x="456" y="576"/>
                      </a:cubicBezTo>
                      <a:cubicBezTo>
                        <a:pt x="416" y="618"/>
                        <a:pt x="376" y="660"/>
                        <a:pt x="325" y="687"/>
                      </a:cubicBezTo>
                      <a:cubicBezTo>
                        <a:pt x="276" y="714"/>
                        <a:pt x="220" y="726"/>
                        <a:pt x="165" y="737"/>
                      </a:cubicBezTo>
                      <a:cubicBezTo>
                        <a:pt x="110" y="748"/>
                        <a:pt x="55" y="759"/>
                        <a:pt x="0" y="7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5" name="Google Shape;865;p5"/>
                <p:cNvSpPr/>
                <p:nvPr/>
              </p:nvSpPr>
              <p:spPr>
                <a:xfrm>
                  <a:off x="1271750" y="1183088"/>
                  <a:ext cx="36365" cy="15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22" extrusionOk="0">
                      <a:moveTo>
                        <a:pt x="29" y="1"/>
                      </a:moveTo>
                      <a:cubicBezTo>
                        <a:pt x="37" y="1"/>
                        <a:pt x="45" y="0"/>
                        <a:pt x="54" y="0"/>
                      </a:cubicBezTo>
                      <a:cubicBezTo>
                        <a:pt x="50" y="8"/>
                        <a:pt x="43" y="13"/>
                        <a:pt x="34" y="16"/>
                      </a:cubicBezTo>
                      <a:cubicBezTo>
                        <a:pt x="21" y="21"/>
                        <a:pt x="5" y="18"/>
                        <a:pt x="0" y="5"/>
                      </a:cubicBezTo>
                      <a:lnTo>
                        <a:pt x="0" y="2"/>
                      </a:lnTo>
                      <a:cubicBezTo>
                        <a:pt x="9" y="2"/>
                        <a:pt x="19" y="1"/>
                        <a:pt x="29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6" name="Google Shape;866;p5"/>
                <p:cNvSpPr/>
                <p:nvPr/>
              </p:nvSpPr>
              <p:spPr>
                <a:xfrm>
                  <a:off x="1229324" y="1183088"/>
                  <a:ext cx="75760" cy="48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72" extrusionOk="0">
                      <a:moveTo>
                        <a:pt x="62" y="0"/>
                      </a:moveTo>
                      <a:lnTo>
                        <a:pt x="62" y="3"/>
                      </a:lnTo>
                      <a:cubicBezTo>
                        <a:pt x="67" y="16"/>
                        <a:pt x="83" y="18"/>
                        <a:pt x="96" y="14"/>
                      </a:cubicBezTo>
                      <a:lnTo>
                        <a:pt x="108" y="37"/>
                      </a:lnTo>
                      <a:cubicBezTo>
                        <a:pt x="96" y="44"/>
                        <a:pt x="84" y="51"/>
                        <a:pt x="71" y="57"/>
                      </a:cubicBezTo>
                      <a:cubicBezTo>
                        <a:pt x="56" y="64"/>
                        <a:pt x="38" y="71"/>
                        <a:pt x="23" y="64"/>
                      </a:cubicBezTo>
                      <a:cubicBezTo>
                        <a:pt x="0" y="55"/>
                        <a:pt x="0" y="24"/>
                        <a:pt x="14" y="3"/>
                      </a:cubicBezTo>
                      <a:cubicBezTo>
                        <a:pt x="30" y="2"/>
                        <a:pt x="46" y="1"/>
                        <a:pt x="6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" name="Google Shape;867;p5"/>
                <p:cNvSpPr/>
                <p:nvPr/>
              </p:nvSpPr>
              <p:spPr>
                <a:xfrm>
                  <a:off x="2177853" y="692158"/>
                  <a:ext cx="81821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220" extrusionOk="0">
                      <a:moveTo>
                        <a:pt x="26" y="0"/>
                      </a:moveTo>
                      <a:lnTo>
                        <a:pt x="0" y="13"/>
                      </a:lnTo>
                      <a:cubicBezTo>
                        <a:pt x="35" y="77"/>
                        <a:pt x="68" y="148"/>
                        <a:pt x="74" y="219"/>
                      </a:cubicBezTo>
                      <a:lnTo>
                        <a:pt x="94" y="219"/>
                      </a:lnTo>
                      <a:cubicBezTo>
                        <a:pt x="102" y="197"/>
                        <a:pt x="110" y="176"/>
                        <a:pt x="117" y="154"/>
                      </a:cubicBezTo>
                      <a:lnTo>
                        <a:pt x="101" y="149"/>
                      </a:lnTo>
                      <a:cubicBezTo>
                        <a:pt x="82" y="96"/>
                        <a:pt x="57" y="46"/>
                        <a:pt x="26" y="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" name="Google Shape;868;p5"/>
                <p:cNvSpPr/>
                <p:nvPr/>
              </p:nvSpPr>
              <p:spPr>
                <a:xfrm>
                  <a:off x="2247552" y="492149"/>
                  <a:ext cx="63638" cy="3091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48" extrusionOk="0">
                      <a:moveTo>
                        <a:pt x="72" y="0"/>
                      </a:moveTo>
                      <a:cubicBezTo>
                        <a:pt x="48" y="147"/>
                        <a:pt x="24" y="295"/>
                        <a:pt x="0" y="442"/>
                      </a:cubicBezTo>
                      <a:lnTo>
                        <a:pt x="16" y="447"/>
                      </a:lnTo>
                      <a:cubicBezTo>
                        <a:pt x="42" y="371"/>
                        <a:pt x="61" y="293"/>
                        <a:pt x="73" y="213"/>
                      </a:cubicBezTo>
                      <a:lnTo>
                        <a:pt x="91" y="213"/>
                      </a:lnTo>
                      <a:cubicBezTo>
                        <a:pt x="92" y="142"/>
                        <a:pt x="86" y="70"/>
                        <a:pt x="72" y="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9" name="Google Shape;869;p5"/>
                <p:cNvSpPr/>
                <p:nvPr/>
              </p:nvSpPr>
              <p:spPr>
                <a:xfrm>
                  <a:off x="1820261" y="637610"/>
                  <a:ext cx="893977" cy="697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0" h="1014" extrusionOk="0">
                      <a:moveTo>
                        <a:pt x="0" y="769"/>
                      </a:moveTo>
                      <a:lnTo>
                        <a:pt x="5" y="795"/>
                      </a:lnTo>
                      <a:cubicBezTo>
                        <a:pt x="120" y="782"/>
                        <a:pt x="236" y="770"/>
                        <a:pt x="352" y="771"/>
                      </a:cubicBezTo>
                      <a:cubicBezTo>
                        <a:pt x="518" y="772"/>
                        <a:pt x="683" y="801"/>
                        <a:pt x="840" y="856"/>
                      </a:cubicBezTo>
                      <a:lnTo>
                        <a:pt x="838" y="872"/>
                      </a:lnTo>
                      <a:cubicBezTo>
                        <a:pt x="999" y="895"/>
                        <a:pt x="1158" y="934"/>
                        <a:pt x="1299" y="1013"/>
                      </a:cubicBezTo>
                      <a:cubicBezTo>
                        <a:pt x="1031" y="831"/>
                        <a:pt x="707" y="734"/>
                        <a:pt x="384" y="739"/>
                      </a:cubicBezTo>
                      <a:cubicBezTo>
                        <a:pt x="588" y="551"/>
                        <a:pt x="706" y="277"/>
                        <a:pt x="712" y="0"/>
                      </a:cubicBezTo>
                      <a:lnTo>
                        <a:pt x="694" y="0"/>
                      </a:lnTo>
                      <a:cubicBezTo>
                        <a:pt x="682" y="80"/>
                        <a:pt x="663" y="158"/>
                        <a:pt x="637" y="234"/>
                      </a:cubicBezTo>
                      <a:cubicBezTo>
                        <a:pt x="630" y="256"/>
                        <a:pt x="622" y="277"/>
                        <a:pt x="614" y="299"/>
                      </a:cubicBezTo>
                      <a:lnTo>
                        <a:pt x="594" y="299"/>
                      </a:lnTo>
                      <a:cubicBezTo>
                        <a:pt x="596" y="323"/>
                        <a:pt x="595" y="346"/>
                        <a:pt x="590" y="370"/>
                      </a:cubicBezTo>
                      <a:cubicBezTo>
                        <a:pt x="573" y="451"/>
                        <a:pt x="513" y="516"/>
                        <a:pt x="456" y="576"/>
                      </a:cubicBezTo>
                      <a:cubicBezTo>
                        <a:pt x="416" y="618"/>
                        <a:pt x="376" y="660"/>
                        <a:pt x="325" y="687"/>
                      </a:cubicBezTo>
                      <a:cubicBezTo>
                        <a:pt x="276" y="714"/>
                        <a:pt x="220" y="726"/>
                        <a:pt x="165" y="737"/>
                      </a:cubicBezTo>
                      <a:cubicBezTo>
                        <a:pt x="110" y="748"/>
                        <a:pt x="55" y="759"/>
                        <a:pt x="0" y="76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0" name="Google Shape;870;p5"/>
                <p:cNvSpPr/>
                <p:nvPr/>
              </p:nvSpPr>
              <p:spPr>
                <a:xfrm>
                  <a:off x="268675" y="-344253"/>
                  <a:ext cx="2451626" cy="4551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8" h="6623" extrusionOk="0">
                      <a:moveTo>
                        <a:pt x="27" y="6614"/>
                      </a:moveTo>
                      <a:cubicBezTo>
                        <a:pt x="27" y="6131"/>
                        <a:pt x="24" y="5648"/>
                        <a:pt x="22" y="5164"/>
                      </a:cubicBezTo>
                      <a:cubicBezTo>
                        <a:pt x="21" y="4923"/>
                        <a:pt x="17" y="4683"/>
                        <a:pt x="21" y="4442"/>
                      </a:cubicBezTo>
                      <a:cubicBezTo>
                        <a:pt x="26" y="4208"/>
                        <a:pt x="45" y="3974"/>
                        <a:pt x="109" y="3748"/>
                      </a:cubicBezTo>
                      <a:cubicBezTo>
                        <a:pt x="167" y="3544"/>
                        <a:pt x="255" y="3350"/>
                        <a:pt x="361" y="3167"/>
                      </a:cubicBezTo>
                      <a:cubicBezTo>
                        <a:pt x="415" y="3075"/>
                        <a:pt x="473" y="2986"/>
                        <a:pt x="535" y="2899"/>
                      </a:cubicBezTo>
                      <a:cubicBezTo>
                        <a:pt x="596" y="2812"/>
                        <a:pt x="659" y="2722"/>
                        <a:pt x="734" y="2645"/>
                      </a:cubicBezTo>
                      <a:cubicBezTo>
                        <a:pt x="816" y="2563"/>
                        <a:pt x="916" y="2521"/>
                        <a:pt x="1025" y="2487"/>
                      </a:cubicBezTo>
                      <a:cubicBezTo>
                        <a:pt x="1134" y="2453"/>
                        <a:pt x="1244" y="2423"/>
                        <a:pt x="1355" y="2397"/>
                      </a:cubicBezTo>
                      <a:cubicBezTo>
                        <a:pt x="1582" y="2344"/>
                        <a:pt x="1813" y="2307"/>
                        <a:pt x="2046" y="2287"/>
                      </a:cubicBezTo>
                      <a:cubicBezTo>
                        <a:pt x="2275" y="2267"/>
                        <a:pt x="2505" y="2263"/>
                        <a:pt x="2735" y="2275"/>
                      </a:cubicBezTo>
                      <a:cubicBezTo>
                        <a:pt x="2955" y="2287"/>
                        <a:pt x="3184" y="2305"/>
                        <a:pt x="3394" y="2379"/>
                      </a:cubicBezTo>
                      <a:cubicBezTo>
                        <a:pt x="3448" y="2398"/>
                        <a:pt x="3501" y="2422"/>
                        <a:pt x="3552" y="2449"/>
                      </a:cubicBezTo>
                      <a:cubicBezTo>
                        <a:pt x="3560" y="2454"/>
                        <a:pt x="3567" y="2442"/>
                        <a:pt x="3559" y="2437"/>
                      </a:cubicBezTo>
                      <a:cubicBezTo>
                        <a:pt x="3289" y="2255"/>
                        <a:pt x="2967" y="2159"/>
                        <a:pt x="2641" y="2162"/>
                      </a:cubicBezTo>
                      <a:cubicBezTo>
                        <a:pt x="2643" y="2166"/>
                        <a:pt x="2644" y="2170"/>
                        <a:pt x="2646" y="2174"/>
                      </a:cubicBezTo>
                      <a:cubicBezTo>
                        <a:pt x="2904" y="1933"/>
                        <a:pt x="3025" y="1562"/>
                        <a:pt x="2956" y="1216"/>
                      </a:cubicBezTo>
                      <a:cubicBezTo>
                        <a:pt x="2955" y="1209"/>
                        <a:pt x="2944" y="1209"/>
                        <a:pt x="2943" y="1216"/>
                      </a:cubicBezTo>
                      <a:cubicBezTo>
                        <a:pt x="2920" y="1363"/>
                        <a:pt x="2896" y="1510"/>
                        <a:pt x="2872" y="1657"/>
                      </a:cubicBezTo>
                      <a:lnTo>
                        <a:pt x="2884" y="1657"/>
                      </a:lnTo>
                      <a:cubicBezTo>
                        <a:pt x="2839" y="1535"/>
                        <a:pt x="2763" y="1429"/>
                        <a:pt x="2661" y="1348"/>
                      </a:cubicBezTo>
                      <a:cubicBezTo>
                        <a:pt x="2656" y="1344"/>
                        <a:pt x="2647" y="1350"/>
                        <a:pt x="2651" y="1356"/>
                      </a:cubicBezTo>
                      <a:cubicBezTo>
                        <a:pt x="2779" y="1544"/>
                        <a:pt x="2859" y="1873"/>
                        <a:pt x="2629" y="2020"/>
                      </a:cubicBezTo>
                      <a:cubicBezTo>
                        <a:pt x="2514" y="2094"/>
                        <a:pt x="2367" y="2087"/>
                        <a:pt x="2237" y="2071"/>
                      </a:cubicBezTo>
                      <a:cubicBezTo>
                        <a:pt x="2084" y="2053"/>
                        <a:pt x="1934" y="2029"/>
                        <a:pt x="1781" y="2021"/>
                      </a:cubicBezTo>
                      <a:cubicBezTo>
                        <a:pt x="1617" y="2013"/>
                        <a:pt x="1452" y="2017"/>
                        <a:pt x="1289" y="2033"/>
                      </a:cubicBezTo>
                      <a:cubicBezTo>
                        <a:pt x="1208" y="2041"/>
                        <a:pt x="1127" y="2052"/>
                        <a:pt x="1046" y="2066"/>
                      </a:cubicBezTo>
                      <a:cubicBezTo>
                        <a:pt x="979" y="2077"/>
                        <a:pt x="903" y="2102"/>
                        <a:pt x="834" y="2084"/>
                      </a:cubicBezTo>
                      <a:cubicBezTo>
                        <a:pt x="747" y="2061"/>
                        <a:pt x="737" y="1971"/>
                        <a:pt x="729" y="1896"/>
                      </a:cubicBezTo>
                      <a:cubicBezTo>
                        <a:pt x="721" y="1812"/>
                        <a:pt x="714" y="1728"/>
                        <a:pt x="708" y="1645"/>
                      </a:cubicBezTo>
                      <a:cubicBezTo>
                        <a:pt x="698" y="1479"/>
                        <a:pt x="693" y="1313"/>
                        <a:pt x="695" y="1148"/>
                      </a:cubicBezTo>
                      <a:cubicBezTo>
                        <a:pt x="697" y="767"/>
                        <a:pt x="732" y="387"/>
                        <a:pt x="796" y="12"/>
                      </a:cubicBezTo>
                      <a:cubicBezTo>
                        <a:pt x="797" y="3"/>
                        <a:pt x="784" y="0"/>
                        <a:pt x="783" y="8"/>
                      </a:cubicBezTo>
                      <a:cubicBezTo>
                        <a:pt x="723" y="361"/>
                        <a:pt x="690" y="719"/>
                        <a:pt x="683" y="1077"/>
                      </a:cubicBezTo>
                      <a:cubicBezTo>
                        <a:pt x="680" y="1255"/>
                        <a:pt x="683" y="1434"/>
                        <a:pt x="693" y="1612"/>
                      </a:cubicBezTo>
                      <a:cubicBezTo>
                        <a:pt x="698" y="1701"/>
                        <a:pt x="705" y="1789"/>
                        <a:pt x="713" y="1876"/>
                      </a:cubicBezTo>
                      <a:cubicBezTo>
                        <a:pt x="719" y="1937"/>
                        <a:pt x="720" y="2011"/>
                        <a:pt x="764" y="2059"/>
                      </a:cubicBezTo>
                      <a:cubicBezTo>
                        <a:pt x="805" y="2104"/>
                        <a:pt x="870" y="2108"/>
                        <a:pt x="927" y="2101"/>
                      </a:cubicBezTo>
                      <a:cubicBezTo>
                        <a:pt x="1007" y="2091"/>
                        <a:pt x="1085" y="2073"/>
                        <a:pt x="1164" y="2062"/>
                      </a:cubicBezTo>
                      <a:cubicBezTo>
                        <a:pt x="1345" y="2037"/>
                        <a:pt x="1528" y="2028"/>
                        <a:pt x="1710" y="2033"/>
                      </a:cubicBezTo>
                      <a:cubicBezTo>
                        <a:pt x="1877" y="2037"/>
                        <a:pt x="2041" y="2060"/>
                        <a:pt x="2206" y="2082"/>
                      </a:cubicBezTo>
                      <a:cubicBezTo>
                        <a:pt x="2336" y="2099"/>
                        <a:pt x="2480" y="2111"/>
                        <a:pt x="2602" y="2051"/>
                      </a:cubicBezTo>
                      <a:cubicBezTo>
                        <a:pt x="2875" y="1916"/>
                        <a:pt x="2801" y="1554"/>
                        <a:pt x="2662" y="1350"/>
                      </a:cubicBezTo>
                      <a:cubicBezTo>
                        <a:pt x="2658" y="1352"/>
                        <a:pt x="2655" y="1355"/>
                        <a:pt x="2652" y="1357"/>
                      </a:cubicBezTo>
                      <a:cubicBezTo>
                        <a:pt x="2752" y="1436"/>
                        <a:pt x="2828" y="1540"/>
                        <a:pt x="2872" y="1660"/>
                      </a:cubicBezTo>
                      <a:cubicBezTo>
                        <a:pt x="2874" y="1665"/>
                        <a:pt x="2883" y="1667"/>
                        <a:pt x="2884" y="1660"/>
                      </a:cubicBezTo>
                      <a:cubicBezTo>
                        <a:pt x="2908" y="1513"/>
                        <a:pt x="2932" y="1366"/>
                        <a:pt x="2956" y="1219"/>
                      </a:cubicBezTo>
                      <a:lnTo>
                        <a:pt x="2943" y="1219"/>
                      </a:lnTo>
                      <a:cubicBezTo>
                        <a:pt x="3009" y="1561"/>
                        <a:pt x="2891" y="1927"/>
                        <a:pt x="2636" y="2164"/>
                      </a:cubicBezTo>
                      <a:cubicBezTo>
                        <a:pt x="2632" y="2168"/>
                        <a:pt x="2635" y="2176"/>
                        <a:pt x="2641" y="2176"/>
                      </a:cubicBezTo>
                      <a:cubicBezTo>
                        <a:pt x="2964" y="2172"/>
                        <a:pt x="3284" y="2268"/>
                        <a:pt x="3552" y="2449"/>
                      </a:cubicBezTo>
                      <a:cubicBezTo>
                        <a:pt x="3555" y="2445"/>
                        <a:pt x="3557" y="2441"/>
                        <a:pt x="3559" y="2437"/>
                      </a:cubicBezTo>
                      <a:cubicBezTo>
                        <a:pt x="3368" y="2331"/>
                        <a:pt x="3148" y="2296"/>
                        <a:pt x="2933" y="2276"/>
                      </a:cubicBezTo>
                      <a:cubicBezTo>
                        <a:pt x="2698" y="2253"/>
                        <a:pt x="2461" y="2248"/>
                        <a:pt x="2225" y="2260"/>
                      </a:cubicBezTo>
                      <a:cubicBezTo>
                        <a:pt x="1995" y="2271"/>
                        <a:pt x="1766" y="2299"/>
                        <a:pt x="1539" y="2343"/>
                      </a:cubicBezTo>
                      <a:cubicBezTo>
                        <a:pt x="1423" y="2366"/>
                        <a:pt x="1308" y="2392"/>
                        <a:pt x="1194" y="2423"/>
                      </a:cubicBezTo>
                      <a:cubicBezTo>
                        <a:pt x="1088" y="2452"/>
                        <a:pt x="978" y="2479"/>
                        <a:pt x="878" y="2526"/>
                      </a:cubicBezTo>
                      <a:cubicBezTo>
                        <a:pt x="780" y="2571"/>
                        <a:pt x="708" y="2646"/>
                        <a:pt x="643" y="2730"/>
                      </a:cubicBezTo>
                      <a:cubicBezTo>
                        <a:pt x="578" y="2813"/>
                        <a:pt x="516" y="2898"/>
                        <a:pt x="458" y="2986"/>
                      </a:cubicBezTo>
                      <a:cubicBezTo>
                        <a:pt x="340" y="3163"/>
                        <a:pt x="237" y="3352"/>
                        <a:pt x="161" y="3551"/>
                      </a:cubicBezTo>
                      <a:cubicBezTo>
                        <a:pt x="81" y="3759"/>
                        <a:pt x="36" y="3976"/>
                        <a:pt x="19" y="4199"/>
                      </a:cubicBezTo>
                      <a:cubicBezTo>
                        <a:pt x="0" y="4443"/>
                        <a:pt x="7" y="4689"/>
                        <a:pt x="8" y="4934"/>
                      </a:cubicBezTo>
                      <a:cubicBezTo>
                        <a:pt x="10" y="5433"/>
                        <a:pt x="12" y="5932"/>
                        <a:pt x="14" y="6431"/>
                      </a:cubicBezTo>
                      <a:cubicBezTo>
                        <a:pt x="15" y="6492"/>
                        <a:pt x="15" y="6553"/>
                        <a:pt x="16" y="6614"/>
                      </a:cubicBezTo>
                      <a:cubicBezTo>
                        <a:pt x="16" y="6622"/>
                        <a:pt x="27" y="6622"/>
                        <a:pt x="27" y="661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1" name="Google Shape;871;p5"/>
                <p:cNvSpPr/>
                <p:nvPr/>
              </p:nvSpPr>
              <p:spPr>
                <a:xfrm>
                  <a:off x="114122" y="3428645"/>
                  <a:ext cx="90913" cy="1727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" h="252" extrusionOk="0">
                      <a:moveTo>
                        <a:pt x="51" y="14"/>
                      </a:moveTo>
                      <a:cubicBezTo>
                        <a:pt x="57" y="2"/>
                        <a:pt x="73" y="3"/>
                        <a:pt x="82" y="11"/>
                      </a:cubicBezTo>
                      <a:cubicBezTo>
                        <a:pt x="90" y="18"/>
                        <a:pt x="94" y="29"/>
                        <a:pt x="97" y="39"/>
                      </a:cubicBezTo>
                      <a:cubicBezTo>
                        <a:pt x="104" y="58"/>
                        <a:pt x="110" y="77"/>
                        <a:pt x="114" y="97"/>
                      </a:cubicBezTo>
                      <a:cubicBezTo>
                        <a:pt x="123" y="137"/>
                        <a:pt x="126" y="183"/>
                        <a:pt x="99" y="218"/>
                      </a:cubicBezTo>
                      <a:cubicBezTo>
                        <a:pt x="85" y="236"/>
                        <a:pt x="63" y="248"/>
                        <a:pt x="41" y="236"/>
                      </a:cubicBezTo>
                      <a:cubicBezTo>
                        <a:pt x="21" y="224"/>
                        <a:pt x="11" y="202"/>
                        <a:pt x="10" y="180"/>
                      </a:cubicBezTo>
                      <a:cubicBezTo>
                        <a:pt x="9" y="158"/>
                        <a:pt x="12" y="133"/>
                        <a:pt x="18" y="113"/>
                      </a:cubicBezTo>
                      <a:cubicBezTo>
                        <a:pt x="28" y="83"/>
                        <a:pt x="62" y="95"/>
                        <a:pt x="69" y="120"/>
                      </a:cubicBezTo>
                      <a:cubicBezTo>
                        <a:pt x="73" y="133"/>
                        <a:pt x="72" y="146"/>
                        <a:pt x="71" y="159"/>
                      </a:cubicBezTo>
                      <a:cubicBezTo>
                        <a:pt x="70" y="172"/>
                        <a:pt x="69" y="192"/>
                        <a:pt x="52" y="192"/>
                      </a:cubicBezTo>
                      <a:cubicBezTo>
                        <a:pt x="38" y="192"/>
                        <a:pt x="29" y="177"/>
                        <a:pt x="29" y="164"/>
                      </a:cubicBezTo>
                      <a:cubicBezTo>
                        <a:pt x="30" y="150"/>
                        <a:pt x="38" y="136"/>
                        <a:pt x="45" y="124"/>
                      </a:cubicBezTo>
                      <a:cubicBezTo>
                        <a:pt x="48" y="120"/>
                        <a:pt x="41" y="116"/>
                        <a:pt x="39" y="120"/>
                      </a:cubicBezTo>
                      <a:cubicBezTo>
                        <a:pt x="25" y="142"/>
                        <a:pt x="10" y="172"/>
                        <a:pt x="34" y="193"/>
                      </a:cubicBezTo>
                      <a:cubicBezTo>
                        <a:pt x="53" y="210"/>
                        <a:pt x="74" y="195"/>
                        <a:pt x="78" y="173"/>
                      </a:cubicBezTo>
                      <a:cubicBezTo>
                        <a:pt x="82" y="147"/>
                        <a:pt x="84" y="112"/>
                        <a:pt x="62" y="95"/>
                      </a:cubicBezTo>
                      <a:cubicBezTo>
                        <a:pt x="43" y="80"/>
                        <a:pt x="19" y="86"/>
                        <a:pt x="10" y="109"/>
                      </a:cubicBezTo>
                      <a:cubicBezTo>
                        <a:pt x="5" y="123"/>
                        <a:pt x="4" y="139"/>
                        <a:pt x="2" y="154"/>
                      </a:cubicBezTo>
                      <a:cubicBezTo>
                        <a:pt x="1" y="171"/>
                        <a:pt x="0" y="188"/>
                        <a:pt x="5" y="203"/>
                      </a:cubicBezTo>
                      <a:cubicBezTo>
                        <a:pt x="13" y="226"/>
                        <a:pt x="32" y="248"/>
                        <a:pt x="57" y="249"/>
                      </a:cubicBezTo>
                      <a:cubicBezTo>
                        <a:pt x="85" y="251"/>
                        <a:pt x="106" y="228"/>
                        <a:pt x="117" y="205"/>
                      </a:cubicBezTo>
                      <a:cubicBezTo>
                        <a:pt x="129" y="179"/>
                        <a:pt x="130" y="150"/>
                        <a:pt x="126" y="123"/>
                      </a:cubicBezTo>
                      <a:cubicBezTo>
                        <a:pt x="122" y="90"/>
                        <a:pt x="112" y="54"/>
                        <a:pt x="98" y="24"/>
                      </a:cubicBezTo>
                      <a:cubicBezTo>
                        <a:pt x="92" y="14"/>
                        <a:pt x="84" y="3"/>
                        <a:pt x="72" y="2"/>
                      </a:cubicBezTo>
                      <a:cubicBezTo>
                        <a:pt x="62" y="0"/>
                        <a:pt x="53" y="4"/>
                        <a:pt x="49" y="13"/>
                      </a:cubicBezTo>
                      <a:cubicBezTo>
                        <a:pt x="48" y="15"/>
                        <a:pt x="51" y="16"/>
                        <a:pt x="51" y="1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2" name="Google Shape;872;p5"/>
                <p:cNvSpPr/>
                <p:nvPr/>
              </p:nvSpPr>
              <p:spPr>
                <a:xfrm>
                  <a:off x="108061" y="3631683"/>
                  <a:ext cx="57578" cy="6242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" h="907" extrusionOk="0">
                      <a:moveTo>
                        <a:pt x="36" y="904"/>
                      </a:moveTo>
                      <a:cubicBezTo>
                        <a:pt x="23" y="784"/>
                        <a:pt x="7" y="665"/>
                        <a:pt x="9" y="544"/>
                      </a:cubicBezTo>
                      <a:cubicBezTo>
                        <a:pt x="10" y="482"/>
                        <a:pt x="17" y="420"/>
                        <a:pt x="29" y="359"/>
                      </a:cubicBezTo>
                      <a:cubicBezTo>
                        <a:pt x="40" y="301"/>
                        <a:pt x="55" y="245"/>
                        <a:pt x="64" y="187"/>
                      </a:cubicBezTo>
                      <a:cubicBezTo>
                        <a:pt x="74" y="126"/>
                        <a:pt x="79" y="64"/>
                        <a:pt x="68" y="3"/>
                      </a:cubicBezTo>
                      <a:cubicBezTo>
                        <a:pt x="68" y="0"/>
                        <a:pt x="63" y="1"/>
                        <a:pt x="64" y="4"/>
                      </a:cubicBezTo>
                      <a:cubicBezTo>
                        <a:pt x="83" y="124"/>
                        <a:pt x="46" y="241"/>
                        <a:pt x="23" y="357"/>
                      </a:cubicBezTo>
                      <a:cubicBezTo>
                        <a:pt x="1" y="472"/>
                        <a:pt x="0" y="588"/>
                        <a:pt x="9" y="705"/>
                      </a:cubicBezTo>
                      <a:cubicBezTo>
                        <a:pt x="14" y="772"/>
                        <a:pt x="22" y="838"/>
                        <a:pt x="31" y="904"/>
                      </a:cubicBezTo>
                      <a:cubicBezTo>
                        <a:pt x="32" y="906"/>
                        <a:pt x="36" y="906"/>
                        <a:pt x="36" y="90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" name="Google Shape;873;p5"/>
                <p:cNvSpPr/>
                <p:nvPr/>
              </p:nvSpPr>
              <p:spPr>
                <a:xfrm>
                  <a:off x="159579" y="-326070"/>
                  <a:ext cx="333349" cy="37062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5392" extrusionOk="0">
                      <a:moveTo>
                        <a:pt x="36" y="5389"/>
                      </a:moveTo>
                      <a:cubicBezTo>
                        <a:pt x="5" y="5034"/>
                        <a:pt x="33" y="4681"/>
                        <a:pt x="77" y="4330"/>
                      </a:cubicBezTo>
                      <a:cubicBezTo>
                        <a:pt x="122" y="3979"/>
                        <a:pt x="180" y="3629"/>
                        <a:pt x="199" y="3275"/>
                      </a:cubicBezTo>
                      <a:cubicBezTo>
                        <a:pt x="208" y="3097"/>
                        <a:pt x="207" y="2919"/>
                        <a:pt x="191" y="2741"/>
                      </a:cubicBezTo>
                      <a:cubicBezTo>
                        <a:pt x="174" y="2555"/>
                        <a:pt x="156" y="2372"/>
                        <a:pt x="172" y="2184"/>
                      </a:cubicBezTo>
                      <a:cubicBezTo>
                        <a:pt x="189" y="1998"/>
                        <a:pt x="220" y="1811"/>
                        <a:pt x="252" y="1627"/>
                      </a:cubicBezTo>
                      <a:cubicBezTo>
                        <a:pt x="283" y="1450"/>
                        <a:pt x="326" y="1278"/>
                        <a:pt x="378" y="1106"/>
                      </a:cubicBezTo>
                      <a:cubicBezTo>
                        <a:pt x="427" y="942"/>
                        <a:pt x="478" y="775"/>
                        <a:pt x="477" y="603"/>
                      </a:cubicBezTo>
                      <a:cubicBezTo>
                        <a:pt x="475" y="435"/>
                        <a:pt x="420" y="275"/>
                        <a:pt x="355" y="122"/>
                      </a:cubicBezTo>
                      <a:cubicBezTo>
                        <a:pt x="338" y="83"/>
                        <a:pt x="320" y="44"/>
                        <a:pt x="303" y="5"/>
                      </a:cubicBezTo>
                      <a:cubicBezTo>
                        <a:pt x="301" y="0"/>
                        <a:pt x="295" y="4"/>
                        <a:pt x="297" y="8"/>
                      </a:cubicBezTo>
                      <a:cubicBezTo>
                        <a:pt x="368" y="169"/>
                        <a:pt x="441" y="334"/>
                        <a:pt x="462" y="509"/>
                      </a:cubicBezTo>
                      <a:cubicBezTo>
                        <a:pt x="484" y="685"/>
                        <a:pt x="443" y="859"/>
                        <a:pt x="393" y="1027"/>
                      </a:cubicBezTo>
                      <a:cubicBezTo>
                        <a:pt x="343" y="1198"/>
                        <a:pt x="293" y="1367"/>
                        <a:pt x="259" y="1543"/>
                      </a:cubicBezTo>
                      <a:cubicBezTo>
                        <a:pt x="225" y="1718"/>
                        <a:pt x="197" y="1896"/>
                        <a:pt x="175" y="2073"/>
                      </a:cubicBezTo>
                      <a:cubicBezTo>
                        <a:pt x="163" y="2165"/>
                        <a:pt x="156" y="2257"/>
                        <a:pt x="155" y="2349"/>
                      </a:cubicBezTo>
                      <a:cubicBezTo>
                        <a:pt x="154" y="2441"/>
                        <a:pt x="162" y="2533"/>
                        <a:pt x="171" y="2624"/>
                      </a:cubicBezTo>
                      <a:cubicBezTo>
                        <a:pt x="189" y="2803"/>
                        <a:pt x="201" y="2979"/>
                        <a:pt x="196" y="3159"/>
                      </a:cubicBezTo>
                      <a:cubicBezTo>
                        <a:pt x="187" y="3511"/>
                        <a:pt x="133" y="3860"/>
                        <a:pt x="87" y="4209"/>
                      </a:cubicBezTo>
                      <a:cubicBezTo>
                        <a:pt x="40" y="4556"/>
                        <a:pt x="0" y="4907"/>
                        <a:pt x="21" y="5258"/>
                      </a:cubicBezTo>
                      <a:cubicBezTo>
                        <a:pt x="24" y="5301"/>
                        <a:pt x="28" y="5345"/>
                        <a:pt x="33" y="5389"/>
                      </a:cubicBezTo>
                      <a:cubicBezTo>
                        <a:pt x="33" y="5391"/>
                        <a:pt x="36" y="5391"/>
                        <a:pt x="36" y="53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" name="Google Shape;874;p5"/>
                <p:cNvSpPr/>
                <p:nvPr/>
              </p:nvSpPr>
              <p:spPr>
                <a:xfrm>
                  <a:off x="338374" y="-92727"/>
                  <a:ext cx="100003" cy="236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" h="346" extrusionOk="0">
                      <a:moveTo>
                        <a:pt x="77" y="2"/>
                      </a:moveTo>
                      <a:cubicBezTo>
                        <a:pt x="107" y="54"/>
                        <a:pt x="127" y="111"/>
                        <a:pt x="134" y="170"/>
                      </a:cubicBezTo>
                      <a:cubicBezTo>
                        <a:pt x="137" y="199"/>
                        <a:pt x="138" y="228"/>
                        <a:pt x="135" y="257"/>
                      </a:cubicBezTo>
                      <a:cubicBezTo>
                        <a:pt x="132" y="279"/>
                        <a:pt x="123" y="318"/>
                        <a:pt x="95" y="317"/>
                      </a:cubicBezTo>
                      <a:cubicBezTo>
                        <a:pt x="71" y="315"/>
                        <a:pt x="51" y="281"/>
                        <a:pt x="42" y="262"/>
                      </a:cubicBezTo>
                      <a:cubicBezTo>
                        <a:pt x="31" y="240"/>
                        <a:pt x="26" y="216"/>
                        <a:pt x="25" y="192"/>
                      </a:cubicBezTo>
                      <a:cubicBezTo>
                        <a:pt x="24" y="146"/>
                        <a:pt x="41" y="101"/>
                        <a:pt x="76" y="69"/>
                      </a:cubicBezTo>
                      <a:cubicBezTo>
                        <a:pt x="73" y="69"/>
                        <a:pt x="71" y="69"/>
                        <a:pt x="69" y="68"/>
                      </a:cubicBezTo>
                      <a:cubicBezTo>
                        <a:pt x="94" y="117"/>
                        <a:pt x="99" y="174"/>
                        <a:pt x="82" y="226"/>
                      </a:cubicBezTo>
                      <a:cubicBezTo>
                        <a:pt x="84" y="225"/>
                        <a:pt x="86" y="224"/>
                        <a:pt x="89" y="224"/>
                      </a:cubicBezTo>
                      <a:cubicBezTo>
                        <a:pt x="64" y="200"/>
                        <a:pt x="52" y="167"/>
                        <a:pt x="57" y="132"/>
                      </a:cubicBezTo>
                      <a:cubicBezTo>
                        <a:pt x="58" y="127"/>
                        <a:pt x="50" y="125"/>
                        <a:pt x="49" y="130"/>
                      </a:cubicBezTo>
                      <a:cubicBezTo>
                        <a:pt x="43" y="167"/>
                        <a:pt x="55" y="204"/>
                        <a:pt x="83" y="230"/>
                      </a:cubicBezTo>
                      <a:cubicBezTo>
                        <a:pt x="85" y="232"/>
                        <a:pt x="89" y="231"/>
                        <a:pt x="90" y="228"/>
                      </a:cubicBezTo>
                      <a:cubicBezTo>
                        <a:pt x="108" y="174"/>
                        <a:pt x="103" y="115"/>
                        <a:pt x="76" y="64"/>
                      </a:cubicBezTo>
                      <a:cubicBezTo>
                        <a:pt x="75" y="61"/>
                        <a:pt x="72" y="61"/>
                        <a:pt x="70" y="63"/>
                      </a:cubicBezTo>
                      <a:cubicBezTo>
                        <a:pt x="10" y="118"/>
                        <a:pt x="0" y="215"/>
                        <a:pt x="44" y="283"/>
                      </a:cubicBezTo>
                      <a:cubicBezTo>
                        <a:pt x="62" y="310"/>
                        <a:pt x="98" y="345"/>
                        <a:pt x="126" y="308"/>
                      </a:cubicBezTo>
                      <a:cubicBezTo>
                        <a:pt x="138" y="292"/>
                        <a:pt x="142" y="272"/>
                        <a:pt x="143" y="252"/>
                      </a:cubicBezTo>
                      <a:cubicBezTo>
                        <a:pt x="145" y="225"/>
                        <a:pt x="144" y="197"/>
                        <a:pt x="141" y="170"/>
                      </a:cubicBezTo>
                      <a:cubicBezTo>
                        <a:pt x="133" y="110"/>
                        <a:pt x="112" y="52"/>
                        <a:pt x="79" y="1"/>
                      </a:cubicBezTo>
                      <a:cubicBezTo>
                        <a:pt x="78" y="0"/>
                        <a:pt x="76" y="1"/>
                        <a:pt x="77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" name="Google Shape;875;p5"/>
                <p:cNvSpPr/>
                <p:nvPr/>
              </p:nvSpPr>
              <p:spPr>
                <a:xfrm>
                  <a:off x="277765" y="-316980"/>
                  <a:ext cx="103035" cy="10242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1492" extrusionOk="0">
                      <a:moveTo>
                        <a:pt x="92" y="3"/>
                      </a:moveTo>
                      <a:cubicBezTo>
                        <a:pt x="150" y="180"/>
                        <a:pt x="36" y="351"/>
                        <a:pt x="13" y="523"/>
                      </a:cubicBezTo>
                      <a:cubicBezTo>
                        <a:pt x="0" y="620"/>
                        <a:pt x="21" y="714"/>
                        <a:pt x="39" y="807"/>
                      </a:cubicBezTo>
                      <a:cubicBezTo>
                        <a:pt x="60" y="913"/>
                        <a:pt x="67" y="1018"/>
                        <a:pt x="62" y="1125"/>
                      </a:cubicBezTo>
                      <a:cubicBezTo>
                        <a:pt x="57" y="1245"/>
                        <a:pt x="39" y="1364"/>
                        <a:pt x="22" y="1483"/>
                      </a:cubicBezTo>
                      <a:cubicBezTo>
                        <a:pt x="21" y="1488"/>
                        <a:pt x="30" y="1491"/>
                        <a:pt x="30" y="1485"/>
                      </a:cubicBezTo>
                      <a:cubicBezTo>
                        <a:pt x="62" y="1278"/>
                        <a:pt x="93" y="1066"/>
                        <a:pt x="58" y="857"/>
                      </a:cubicBezTo>
                      <a:cubicBezTo>
                        <a:pt x="41" y="754"/>
                        <a:pt x="10" y="651"/>
                        <a:pt x="20" y="546"/>
                      </a:cubicBezTo>
                      <a:cubicBezTo>
                        <a:pt x="28" y="454"/>
                        <a:pt x="63" y="367"/>
                        <a:pt x="88" y="279"/>
                      </a:cubicBezTo>
                      <a:cubicBezTo>
                        <a:pt x="114" y="189"/>
                        <a:pt x="133" y="91"/>
                        <a:pt x="95" y="2"/>
                      </a:cubicBezTo>
                      <a:cubicBezTo>
                        <a:pt x="94" y="0"/>
                        <a:pt x="91" y="1"/>
                        <a:pt x="9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" name="Google Shape;876;p5"/>
                <p:cNvSpPr/>
                <p:nvPr/>
              </p:nvSpPr>
              <p:spPr>
                <a:xfrm>
                  <a:off x="177762" y="386083"/>
                  <a:ext cx="290922" cy="38425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" h="5591" extrusionOk="0">
                      <a:moveTo>
                        <a:pt x="16" y="5587"/>
                      </a:moveTo>
                      <a:cubicBezTo>
                        <a:pt x="0" y="5401"/>
                        <a:pt x="20" y="5217"/>
                        <a:pt x="41" y="5033"/>
                      </a:cubicBezTo>
                      <a:cubicBezTo>
                        <a:pt x="61" y="4851"/>
                        <a:pt x="74" y="4670"/>
                        <a:pt x="79" y="4488"/>
                      </a:cubicBezTo>
                      <a:cubicBezTo>
                        <a:pt x="89" y="4121"/>
                        <a:pt x="77" y="3753"/>
                        <a:pt x="101" y="3387"/>
                      </a:cubicBezTo>
                      <a:cubicBezTo>
                        <a:pt x="112" y="3202"/>
                        <a:pt x="136" y="3019"/>
                        <a:pt x="169" y="2837"/>
                      </a:cubicBezTo>
                      <a:cubicBezTo>
                        <a:pt x="200" y="2660"/>
                        <a:pt x="233" y="2484"/>
                        <a:pt x="250" y="2305"/>
                      </a:cubicBezTo>
                      <a:cubicBezTo>
                        <a:pt x="283" y="1943"/>
                        <a:pt x="268" y="1580"/>
                        <a:pt x="285" y="1217"/>
                      </a:cubicBezTo>
                      <a:cubicBezTo>
                        <a:pt x="294" y="1032"/>
                        <a:pt x="313" y="848"/>
                        <a:pt x="348" y="666"/>
                      </a:cubicBezTo>
                      <a:cubicBezTo>
                        <a:pt x="380" y="492"/>
                        <a:pt x="421" y="319"/>
                        <a:pt x="423" y="140"/>
                      </a:cubicBezTo>
                      <a:cubicBezTo>
                        <a:pt x="423" y="96"/>
                        <a:pt x="421" y="52"/>
                        <a:pt x="416" y="8"/>
                      </a:cubicBezTo>
                      <a:cubicBezTo>
                        <a:pt x="415" y="0"/>
                        <a:pt x="403" y="0"/>
                        <a:pt x="404" y="8"/>
                      </a:cubicBezTo>
                      <a:cubicBezTo>
                        <a:pt x="424" y="191"/>
                        <a:pt x="392" y="373"/>
                        <a:pt x="360" y="553"/>
                      </a:cubicBezTo>
                      <a:cubicBezTo>
                        <a:pt x="329" y="727"/>
                        <a:pt x="298" y="900"/>
                        <a:pt x="285" y="1077"/>
                      </a:cubicBezTo>
                      <a:cubicBezTo>
                        <a:pt x="258" y="1441"/>
                        <a:pt x="276" y="1806"/>
                        <a:pt x="255" y="2170"/>
                      </a:cubicBezTo>
                      <a:cubicBezTo>
                        <a:pt x="232" y="2535"/>
                        <a:pt x="138" y="2888"/>
                        <a:pt x="105" y="3251"/>
                      </a:cubicBezTo>
                      <a:cubicBezTo>
                        <a:pt x="71" y="3615"/>
                        <a:pt x="81" y="3981"/>
                        <a:pt x="76" y="4346"/>
                      </a:cubicBezTo>
                      <a:cubicBezTo>
                        <a:pt x="73" y="4529"/>
                        <a:pt x="66" y="4713"/>
                        <a:pt x="49" y="4896"/>
                      </a:cubicBezTo>
                      <a:cubicBezTo>
                        <a:pt x="32" y="5080"/>
                        <a:pt x="3" y="5264"/>
                        <a:pt x="4" y="5450"/>
                      </a:cubicBezTo>
                      <a:cubicBezTo>
                        <a:pt x="4" y="5495"/>
                        <a:pt x="7" y="5541"/>
                        <a:pt x="11" y="5587"/>
                      </a:cubicBezTo>
                      <a:cubicBezTo>
                        <a:pt x="11" y="5590"/>
                        <a:pt x="16" y="5590"/>
                        <a:pt x="16" y="558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" name="Google Shape;877;p5"/>
                <p:cNvSpPr/>
                <p:nvPr/>
              </p:nvSpPr>
              <p:spPr>
                <a:xfrm>
                  <a:off x="498989" y="-347284"/>
                  <a:ext cx="24243" cy="281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" h="411" extrusionOk="0">
                      <a:moveTo>
                        <a:pt x="36" y="407"/>
                      </a:moveTo>
                      <a:cubicBezTo>
                        <a:pt x="19" y="273"/>
                        <a:pt x="12" y="139"/>
                        <a:pt x="8" y="5"/>
                      </a:cubicBezTo>
                      <a:cubicBezTo>
                        <a:pt x="7" y="0"/>
                        <a:pt x="0" y="0"/>
                        <a:pt x="0" y="5"/>
                      </a:cubicBezTo>
                      <a:cubicBezTo>
                        <a:pt x="2" y="139"/>
                        <a:pt x="14" y="274"/>
                        <a:pt x="32" y="408"/>
                      </a:cubicBezTo>
                      <a:cubicBezTo>
                        <a:pt x="32" y="410"/>
                        <a:pt x="36" y="409"/>
                        <a:pt x="36" y="40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" name="Google Shape;878;p5"/>
                <p:cNvSpPr/>
                <p:nvPr/>
              </p:nvSpPr>
              <p:spPr>
                <a:xfrm>
                  <a:off x="374740" y="-341223"/>
                  <a:ext cx="209099" cy="2306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3355" extrusionOk="0">
                      <a:moveTo>
                        <a:pt x="297" y="3"/>
                      </a:moveTo>
                      <a:cubicBezTo>
                        <a:pt x="282" y="224"/>
                        <a:pt x="274" y="447"/>
                        <a:pt x="261" y="669"/>
                      </a:cubicBezTo>
                      <a:cubicBezTo>
                        <a:pt x="247" y="890"/>
                        <a:pt x="233" y="1112"/>
                        <a:pt x="216" y="1334"/>
                      </a:cubicBezTo>
                      <a:cubicBezTo>
                        <a:pt x="200" y="1551"/>
                        <a:pt x="187" y="1770"/>
                        <a:pt x="160" y="1987"/>
                      </a:cubicBezTo>
                      <a:cubicBezTo>
                        <a:pt x="146" y="2097"/>
                        <a:pt x="124" y="2205"/>
                        <a:pt x="97" y="2313"/>
                      </a:cubicBezTo>
                      <a:cubicBezTo>
                        <a:pt x="71" y="2416"/>
                        <a:pt x="45" y="2519"/>
                        <a:pt x="31" y="2625"/>
                      </a:cubicBezTo>
                      <a:cubicBezTo>
                        <a:pt x="0" y="2866"/>
                        <a:pt x="18" y="3109"/>
                        <a:pt x="36" y="3350"/>
                      </a:cubicBezTo>
                      <a:cubicBezTo>
                        <a:pt x="36" y="3354"/>
                        <a:pt x="42" y="3354"/>
                        <a:pt x="42" y="3350"/>
                      </a:cubicBezTo>
                      <a:cubicBezTo>
                        <a:pt x="26" y="3135"/>
                        <a:pt x="11" y="2918"/>
                        <a:pt x="30" y="2702"/>
                      </a:cubicBezTo>
                      <a:cubicBezTo>
                        <a:pt x="40" y="2592"/>
                        <a:pt x="61" y="2485"/>
                        <a:pt x="88" y="2378"/>
                      </a:cubicBezTo>
                      <a:cubicBezTo>
                        <a:pt x="115" y="2272"/>
                        <a:pt x="141" y="2167"/>
                        <a:pt x="157" y="2059"/>
                      </a:cubicBezTo>
                      <a:cubicBezTo>
                        <a:pt x="189" y="1845"/>
                        <a:pt x="201" y="1629"/>
                        <a:pt x="218" y="1413"/>
                      </a:cubicBezTo>
                      <a:cubicBezTo>
                        <a:pt x="235" y="1192"/>
                        <a:pt x="250" y="970"/>
                        <a:pt x="264" y="748"/>
                      </a:cubicBezTo>
                      <a:cubicBezTo>
                        <a:pt x="271" y="624"/>
                        <a:pt x="278" y="500"/>
                        <a:pt x="285" y="376"/>
                      </a:cubicBezTo>
                      <a:cubicBezTo>
                        <a:pt x="291" y="252"/>
                        <a:pt x="299" y="127"/>
                        <a:pt x="302" y="3"/>
                      </a:cubicBezTo>
                      <a:cubicBezTo>
                        <a:pt x="302" y="0"/>
                        <a:pt x="297" y="0"/>
                        <a:pt x="297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" name="Google Shape;879;p5"/>
                <p:cNvSpPr/>
                <p:nvPr/>
              </p:nvSpPr>
              <p:spPr>
                <a:xfrm>
                  <a:off x="435348" y="1216423"/>
                  <a:ext cx="715182" cy="6818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" h="994" extrusionOk="0">
                      <a:moveTo>
                        <a:pt x="2" y="992"/>
                      </a:moveTo>
                      <a:cubicBezTo>
                        <a:pt x="63" y="799"/>
                        <a:pt x="178" y="629"/>
                        <a:pt x="290" y="463"/>
                      </a:cubicBezTo>
                      <a:cubicBezTo>
                        <a:pt x="345" y="381"/>
                        <a:pt x="402" y="300"/>
                        <a:pt x="473" y="232"/>
                      </a:cubicBezTo>
                      <a:cubicBezTo>
                        <a:pt x="544" y="163"/>
                        <a:pt x="629" y="115"/>
                        <a:pt x="722" y="82"/>
                      </a:cubicBezTo>
                      <a:cubicBezTo>
                        <a:pt x="823" y="46"/>
                        <a:pt x="929" y="27"/>
                        <a:pt x="1034" y="8"/>
                      </a:cubicBezTo>
                      <a:cubicBezTo>
                        <a:pt x="1039" y="7"/>
                        <a:pt x="1037" y="0"/>
                        <a:pt x="1032" y="1"/>
                      </a:cubicBezTo>
                      <a:cubicBezTo>
                        <a:pt x="845" y="33"/>
                        <a:pt x="647" y="72"/>
                        <a:pt x="498" y="199"/>
                      </a:cubicBezTo>
                      <a:cubicBezTo>
                        <a:pt x="423" y="262"/>
                        <a:pt x="365" y="341"/>
                        <a:pt x="310" y="422"/>
                      </a:cubicBezTo>
                      <a:cubicBezTo>
                        <a:pt x="252" y="506"/>
                        <a:pt x="195" y="591"/>
                        <a:pt x="143" y="678"/>
                      </a:cubicBezTo>
                      <a:cubicBezTo>
                        <a:pt x="84" y="777"/>
                        <a:pt x="33" y="880"/>
                        <a:pt x="1" y="991"/>
                      </a:cubicBezTo>
                      <a:cubicBezTo>
                        <a:pt x="0" y="993"/>
                        <a:pt x="2" y="993"/>
                        <a:pt x="2" y="99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" name="Google Shape;880;p5"/>
                <p:cNvSpPr/>
                <p:nvPr/>
              </p:nvSpPr>
              <p:spPr>
                <a:xfrm>
                  <a:off x="1229324" y="1161875"/>
                  <a:ext cx="103034" cy="75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09" extrusionOk="0">
                      <a:moveTo>
                        <a:pt x="147" y="46"/>
                      </a:moveTo>
                      <a:cubicBezTo>
                        <a:pt x="126" y="58"/>
                        <a:pt x="105" y="70"/>
                        <a:pt x="84" y="80"/>
                      </a:cubicBezTo>
                      <a:cubicBezTo>
                        <a:pt x="66" y="89"/>
                        <a:pt x="39" y="105"/>
                        <a:pt x="20" y="91"/>
                      </a:cubicBezTo>
                      <a:cubicBezTo>
                        <a:pt x="8" y="83"/>
                        <a:pt x="7" y="66"/>
                        <a:pt x="11" y="53"/>
                      </a:cubicBezTo>
                      <a:cubicBezTo>
                        <a:pt x="15" y="36"/>
                        <a:pt x="27" y="25"/>
                        <a:pt x="44" y="20"/>
                      </a:cubicBezTo>
                      <a:cubicBezTo>
                        <a:pt x="67" y="12"/>
                        <a:pt x="93" y="17"/>
                        <a:pt x="117" y="22"/>
                      </a:cubicBezTo>
                      <a:cubicBezTo>
                        <a:pt x="116" y="21"/>
                        <a:pt x="115" y="20"/>
                        <a:pt x="114" y="19"/>
                      </a:cubicBezTo>
                      <a:cubicBezTo>
                        <a:pt x="119" y="44"/>
                        <a:pt x="76" y="56"/>
                        <a:pt x="66" y="34"/>
                      </a:cubicBezTo>
                      <a:cubicBezTo>
                        <a:pt x="64" y="30"/>
                        <a:pt x="58" y="33"/>
                        <a:pt x="60" y="37"/>
                      </a:cubicBezTo>
                      <a:cubicBezTo>
                        <a:pt x="73" y="68"/>
                        <a:pt x="127" y="50"/>
                        <a:pt x="121" y="18"/>
                      </a:cubicBezTo>
                      <a:cubicBezTo>
                        <a:pt x="121" y="16"/>
                        <a:pt x="120" y="15"/>
                        <a:pt x="119" y="15"/>
                      </a:cubicBezTo>
                      <a:cubicBezTo>
                        <a:pt x="81" y="8"/>
                        <a:pt x="24" y="0"/>
                        <a:pt x="6" y="46"/>
                      </a:cubicBezTo>
                      <a:cubicBezTo>
                        <a:pt x="0" y="60"/>
                        <a:pt x="0" y="78"/>
                        <a:pt x="9" y="90"/>
                      </a:cubicBezTo>
                      <a:cubicBezTo>
                        <a:pt x="23" y="108"/>
                        <a:pt x="47" y="104"/>
                        <a:pt x="65" y="96"/>
                      </a:cubicBezTo>
                      <a:cubicBezTo>
                        <a:pt x="94" y="83"/>
                        <a:pt x="122" y="67"/>
                        <a:pt x="149" y="50"/>
                      </a:cubicBezTo>
                      <a:cubicBezTo>
                        <a:pt x="151" y="48"/>
                        <a:pt x="149" y="45"/>
                        <a:pt x="147" y="4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" name="Google Shape;881;p5"/>
                <p:cNvSpPr/>
                <p:nvPr/>
              </p:nvSpPr>
              <p:spPr>
                <a:xfrm>
                  <a:off x="1389938" y="698219"/>
                  <a:ext cx="860648" cy="5212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3" h="758" extrusionOk="0">
                      <a:moveTo>
                        <a:pt x="3" y="718"/>
                      </a:moveTo>
                      <a:cubicBezTo>
                        <a:pt x="237" y="757"/>
                        <a:pt x="477" y="716"/>
                        <a:pt x="707" y="670"/>
                      </a:cubicBezTo>
                      <a:cubicBezTo>
                        <a:pt x="812" y="649"/>
                        <a:pt x="922" y="635"/>
                        <a:pt x="1008" y="565"/>
                      </a:cubicBezTo>
                      <a:cubicBezTo>
                        <a:pt x="1048" y="531"/>
                        <a:pt x="1084" y="492"/>
                        <a:pt x="1119" y="454"/>
                      </a:cubicBezTo>
                      <a:cubicBezTo>
                        <a:pt x="1151" y="418"/>
                        <a:pt x="1183" y="379"/>
                        <a:pt x="1203" y="334"/>
                      </a:cubicBezTo>
                      <a:cubicBezTo>
                        <a:pt x="1252" y="222"/>
                        <a:pt x="1205" y="102"/>
                        <a:pt x="1148" y="3"/>
                      </a:cubicBezTo>
                      <a:cubicBezTo>
                        <a:pt x="1146" y="0"/>
                        <a:pt x="1141" y="3"/>
                        <a:pt x="1143" y="6"/>
                      </a:cubicBezTo>
                      <a:cubicBezTo>
                        <a:pt x="1190" y="101"/>
                        <a:pt x="1241" y="206"/>
                        <a:pt x="1202" y="314"/>
                      </a:cubicBezTo>
                      <a:cubicBezTo>
                        <a:pt x="1185" y="360"/>
                        <a:pt x="1155" y="401"/>
                        <a:pt x="1122" y="438"/>
                      </a:cubicBezTo>
                      <a:cubicBezTo>
                        <a:pt x="1089" y="475"/>
                        <a:pt x="1055" y="511"/>
                        <a:pt x="1019" y="544"/>
                      </a:cubicBezTo>
                      <a:cubicBezTo>
                        <a:pt x="978" y="580"/>
                        <a:pt x="934" y="606"/>
                        <a:pt x="882" y="622"/>
                      </a:cubicBezTo>
                      <a:cubicBezTo>
                        <a:pt x="830" y="638"/>
                        <a:pt x="776" y="647"/>
                        <a:pt x="723" y="658"/>
                      </a:cubicBezTo>
                      <a:cubicBezTo>
                        <a:pt x="611" y="680"/>
                        <a:pt x="498" y="701"/>
                        <a:pt x="385" y="713"/>
                      </a:cubicBezTo>
                      <a:cubicBezTo>
                        <a:pt x="258" y="727"/>
                        <a:pt x="130" y="729"/>
                        <a:pt x="3" y="713"/>
                      </a:cubicBezTo>
                      <a:cubicBezTo>
                        <a:pt x="1" y="713"/>
                        <a:pt x="0" y="717"/>
                        <a:pt x="3" y="71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" name="Google Shape;882;p5"/>
                <p:cNvSpPr/>
                <p:nvPr/>
              </p:nvSpPr>
              <p:spPr>
                <a:xfrm>
                  <a:off x="2238461" y="637610"/>
                  <a:ext cx="57577" cy="209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" h="303" extrusionOk="0">
                      <a:moveTo>
                        <a:pt x="83" y="1"/>
                      </a:moveTo>
                      <a:cubicBezTo>
                        <a:pt x="66" y="103"/>
                        <a:pt x="38" y="202"/>
                        <a:pt x="1" y="299"/>
                      </a:cubicBezTo>
                      <a:cubicBezTo>
                        <a:pt x="0" y="301"/>
                        <a:pt x="4" y="302"/>
                        <a:pt x="4" y="300"/>
                      </a:cubicBezTo>
                      <a:cubicBezTo>
                        <a:pt x="42" y="204"/>
                        <a:pt x="68" y="103"/>
                        <a:pt x="84" y="1"/>
                      </a:cubicBezTo>
                      <a:cubicBezTo>
                        <a:pt x="84" y="1"/>
                        <a:pt x="83" y="0"/>
                        <a:pt x="83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" name="Google Shape;883;p5"/>
                <p:cNvSpPr/>
                <p:nvPr/>
              </p:nvSpPr>
              <p:spPr>
                <a:xfrm>
                  <a:off x="1820261" y="1164907"/>
                  <a:ext cx="575783" cy="63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9" h="93" extrusionOk="0">
                      <a:moveTo>
                        <a:pt x="838" y="91"/>
                      </a:moveTo>
                      <a:cubicBezTo>
                        <a:pt x="737" y="55"/>
                        <a:pt x="634" y="29"/>
                        <a:pt x="527" y="15"/>
                      </a:cubicBezTo>
                      <a:cubicBezTo>
                        <a:pt x="417" y="1"/>
                        <a:pt x="306" y="0"/>
                        <a:pt x="195" y="8"/>
                      </a:cubicBezTo>
                      <a:cubicBezTo>
                        <a:pt x="131" y="13"/>
                        <a:pt x="67" y="20"/>
                        <a:pt x="3" y="27"/>
                      </a:cubicBezTo>
                      <a:cubicBezTo>
                        <a:pt x="0" y="28"/>
                        <a:pt x="0" y="33"/>
                        <a:pt x="3" y="32"/>
                      </a:cubicBezTo>
                      <a:cubicBezTo>
                        <a:pt x="114" y="21"/>
                        <a:pt x="225" y="9"/>
                        <a:pt x="337" y="9"/>
                      </a:cubicBezTo>
                      <a:cubicBezTo>
                        <a:pt x="446" y="9"/>
                        <a:pt x="556" y="21"/>
                        <a:pt x="663" y="44"/>
                      </a:cubicBezTo>
                      <a:cubicBezTo>
                        <a:pt x="722" y="56"/>
                        <a:pt x="781" y="72"/>
                        <a:pt x="838" y="92"/>
                      </a:cubicBezTo>
                      <a:lnTo>
                        <a:pt x="838" y="91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" name="Google Shape;884;p5"/>
                <p:cNvSpPr/>
                <p:nvPr/>
              </p:nvSpPr>
              <p:spPr>
                <a:xfrm>
                  <a:off x="598992" y="1219453"/>
                  <a:ext cx="784887" cy="4151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3" h="605" extrusionOk="0">
                      <a:moveTo>
                        <a:pt x="1140" y="1"/>
                      </a:moveTo>
                      <a:cubicBezTo>
                        <a:pt x="1079" y="91"/>
                        <a:pt x="953" y="41"/>
                        <a:pt x="866" y="42"/>
                      </a:cubicBezTo>
                      <a:cubicBezTo>
                        <a:pt x="769" y="44"/>
                        <a:pt x="674" y="75"/>
                        <a:pt x="585" y="111"/>
                      </a:cubicBezTo>
                      <a:cubicBezTo>
                        <a:pt x="431" y="173"/>
                        <a:pt x="284" y="258"/>
                        <a:pt x="166" y="374"/>
                      </a:cubicBezTo>
                      <a:cubicBezTo>
                        <a:pt x="99" y="439"/>
                        <a:pt x="43" y="515"/>
                        <a:pt x="2" y="598"/>
                      </a:cubicBezTo>
                      <a:cubicBezTo>
                        <a:pt x="0" y="601"/>
                        <a:pt x="5" y="604"/>
                        <a:pt x="6" y="601"/>
                      </a:cubicBezTo>
                      <a:cubicBezTo>
                        <a:pt x="83" y="448"/>
                        <a:pt x="209" y="326"/>
                        <a:pt x="353" y="235"/>
                      </a:cubicBezTo>
                      <a:cubicBezTo>
                        <a:pt x="426" y="189"/>
                        <a:pt x="504" y="151"/>
                        <a:pt x="584" y="118"/>
                      </a:cubicBezTo>
                      <a:cubicBezTo>
                        <a:pt x="677" y="82"/>
                        <a:pt x="774" y="49"/>
                        <a:pt x="875" y="49"/>
                      </a:cubicBezTo>
                      <a:cubicBezTo>
                        <a:pt x="957" y="49"/>
                        <a:pt x="1090" y="96"/>
                        <a:pt x="1142" y="2"/>
                      </a:cubicBezTo>
                      <a:cubicBezTo>
                        <a:pt x="1142" y="1"/>
                        <a:pt x="1140" y="0"/>
                        <a:pt x="1140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" name="Google Shape;885;p5"/>
                <p:cNvSpPr/>
                <p:nvPr/>
              </p:nvSpPr>
              <p:spPr>
                <a:xfrm>
                  <a:off x="453531" y="1092176"/>
                  <a:ext cx="1390969" cy="563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822" extrusionOk="0">
                      <a:moveTo>
                        <a:pt x="2021" y="10"/>
                      </a:moveTo>
                      <a:cubicBezTo>
                        <a:pt x="1841" y="69"/>
                        <a:pt x="1651" y="85"/>
                        <a:pt x="1465" y="46"/>
                      </a:cubicBezTo>
                      <a:cubicBezTo>
                        <a:pt x="1388" y="30"/>
                        <a:pt x="1312" y="3"/>
                        <a:pt x="1233" y="1"/>
                      </a:cubicBezTo>
                      <a:cubicBezTo>
                        <a:pt x="1200" y="0"/>
                        <a:pt x="1166" y="4"/>
                        <a:pt x="1135" y="17"/>
                      </a:cubicBezTo>
                      <a:cubicBezTo>
                        <a:pt x="1121" y="23"/>
                        <a:pt x="1107" y="31"/>
                        <a:pt x="1095" y="41"/>
                      </a:cubicBezTo>
                      <a:cubicBezTo>
                        <a:pt x="1078" y="54"/>
                        <a:pt x="1066" y="71"/>
                        <a:pt x="1049" y="85"/>
                      </a:cubicBezTo>
                      <a:cubicBezTo>
                        <a:pt x="1012" y="115"/>
                        <a:pt x="962" y="113"/>
                        <a:pt x="917" y="114"/>
                      </a:cubicBezTo>
                      <a:cubicBezTo>
                        <a:pt x="881" y="115"/>
                        <a:pt x="845" y="117"/>
                        <a:pt x="809" y="122"/>
                      </a:cubicBezTo>
                      <a:cubicBezTo>
                        <a:pt x="739" y="132"/>
                        <a:pt x="671" y="149"/>
                        <a:pt x="605" y="174"/>
                      </a:cubicBezTo>
                      <a:cubicBezTo>
                        <a:pt x="471" y="225"/>
                        <a:pt x="349" y="304"/>
                        <a:pt x="248" y="405"/>
                      </a:cubicBezTo>
                      <a:cubicBezTo>
                        <a:pt x="133" y="518"/>
                        <a:pt x="45" y="659"/>
                        <a:pt x="1" y="814"/>
                      </a:cubicBezTo>
                      <a:cubicBezTo>
                        <a:pt x="0" y="819"/>
                        <a:pt x="7" y="821"/>
                        <a:pt x="8" y="816"/>
                      </a:cubicBezTo>
                      <a:cubicBezTo>
                        <a:pt x="92" y="536"/>
                        <a:pt x="307" y="306"/>
                        <a:pt x="577" y="194"/>
                      </a:cubicBezTo>
                      <a:cubicBezTo>
                        <a:pt x="643" y="167"/>
                        <a:pt x="712" y="146"/>
                        <a:pt x="783" y="134"/>
                      </a:cubicBezTo>
                      <a:cubicBezTo>
                        <a:pt x="819" y="128"/>
                        <a:pt x="856" y="124"/>
                        <a:pt x="893" y="123"/>
                      </a:cubicBezTo>
                      <a:cubicBezTo>
                        <a:pt x="931" y="121"/>
                        <a:pt x="970" y="124"/>
                        <a:pt x="1007" y="114"/>
                      </a:cubicBezTo>
                      <a:cubicBezTo>
                        <a:pt x="1046" y="103"/>
                        <a:pt x="1065" y="75"/>
                        <a:pt x="1094" y="50"/>
                      </a:cubicBezTo>
                      <a:cubicBezTo>
                        <a:pt x="1124" y="25"/>
                        <a:pt x="1161" y="12"/>
                        <a:pt x="1199" y="9"/>
                      </a:cubicBezTo>
                      <a:cubicBezTo>
                        <a:pt x="1277" y="2"/>
                        <a:pt x="1354" y="27"/>
                        <a:pt x="1429" y="45"/>
                      </a:cubicBezTo>
                      <a:cubicBezTo>
                        <a:pt x="1622" y="91"/>
                        <a:pt x="1834" y="84"/>
                        <a:pt x="2021" y="13"/>
                      </a:cubicBezTo>
                      <a:cubicBezTo>
                        <a:pt x="2023" y="12"/>
                        <a:pt x="2022" y="10"/>
                        <a:pt x="2021" y="1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" name="Google Shape;886;p5"/>
                <p:cNvSpPr/>
                <p:nvPr/>
              </p:nvSpPr>
              <p:spPr>
                <a:xfrm>
                  <a:off x="1496002" y="1089145"/>
                  <a:ext cx="118186" cy="9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" h="15" extrusionOk="0">
                      <a:moveTo>
                        <a:pt x="170" y="12"/>
                      </a:moveTo>
                      <a:cubicBezTo>
                        <a:pt x="114" y="8"/>
                        <a:pt x="58" y="3"/>
                        <a:pt x="1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57" y="7"/>
                        <a:pt x="114" y="10"/>
                        <a:pt x="170" y="14"/>
                      </a:cubicBezTo>
                      <a:cubicBezTo>
                        <a:pt x="171" y="14"/>
                        <a:pt x="171" y="13"/>
                        <a:pt x="170" y="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" name="Google Shape;887;p5"/>
                <p:cNvSpPr/>
                <p:nvPr/>
              </p:nvSpPr>
              <p:spPr>
                <a:xfrm>
                  <a:off x="426258" y="1113388"/>
                  <a:ext cx="606087" cy="427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0" h="621" extrusionOk="0">
                      <a:moveTo>
                        <a:pt x="876" y="1"/>
                      </a:moveTo>
                      <a:cubicBezTo>
                        <a:pt x="586" y="50"/>
                        <a:pt x="299" y="173"/>
                        <a:pt x="115" y="411"/>
                      </a:cubicBezTo>
                      <a:cubicBezTo>
                        <a:pt x="68" y="473"/>
                        <a:pt x="29" y="541"/>
                        <a:pt x="1" y="613"/>
                      </a:cubicBezTo>
                      <a:cubicBezTo>
                        <a:pt x="0" y="618"/>
                        <a:pt x="7" y="620"/>
                        <a:pt x="8" y="615"/>
                      </a:cubicBezTo>
                      <a:cubicBezTo>
                        <a:pt x="114" y="343"/>
                        <a:pt x="364" y="161"/>
                        <a:pt x="632" y="67"/>
                      </a:cubicBezTo>
                      <a:cubicBezTo>
                        <a:pt x="712" y="40"/>
                        <a:pt x="794" y="19"/>
                        <a:pt x="877" y="4"/>
                      </a:cubicBezTo>
                      <a:cubicBezTo>
                        <a:pt x="879" y="3"/>
                        <a:pt x="878" y="0"/>
                        <a:pt x="87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" name="Google Shape;888;p5"/>
                <p:cNvSpPr/>
                <p:nvPr/>
              </p:nvSpPr>
              <p:spPr>
                <a:xfrm>
                  <a:off x="468684" y="-310919"/>
                  <a:ext cx="245465" cy="1727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" h="2512" extrusionOk="0">
                      <a:moveTo>
                        <a:pt x="3" y="2509"/>
                      </a:moveTo>
                      <a:cubicBezTo>
                        <a:pt x="145" y="2217"/>
                        <a:pt x="173" y="1888"/>
                        <a:pt x="188" y="1567"/>
                      </a:cubicBezTo>
                      <a:cubicBezTo>
                        <a:pt x="205" y="1207"/>
                        <a:pt x="219" y="847"/>
                        <a:pt x="235" y="486"/>
                      </a:cubicBezTo>
                      <a:cubicBezTo>
                        <a:pt x="242" y="326"/>
                        <a:pt x="235" y="132"/>
                        <a:pt x="354" y="8"/>
                      </a:cubicBezTo>
                      <a:cubicBezTo>
                        <a:pt x="352" y="7"/>
                        <a:pt x="350" y="6"/>
                        <a:pt x="348" y="5"/>
                      </a:cubicBezTo>
                      <a:cubicBezTo>
                        <a:pt x="339" y="276"/>
                        <a:pt x="330" y="546"/>
                        <a:pt x="322" y="817"/>
                      </a:cubicBezTo>
                      <a:cubicBezTo>
                        <a:pt x="313" y="1089"/>
                        <a:pt x="304" y="1361"/>
                        <a:pt x="295" y="1632"/>
                      </a:cubicBezTo>
                      <a:cubicBezTo>
                        <a:pt x="290" y="1785"/>
                        <a:pt x="285" y="1938"/>
                        <a:pt x="280" y="2090"/>
                      </a:cubicBezTo>
                      <a:cubicBezTo>
                        <a:pt x="280" y="2096"/>
                        <a:pt x="288" y="2096"/>
                        <a:pt x="288" y="2090"/>
                      </a:cubicBezTo>
                      <a:cubicBezTo>
                        <a:pt x="297" y="1820"/>
                        <a:pt x="306" y="1549"/>
                        <a:pt x="314" y="1278"/>
                      </a:cubicBezTo>
                      <a:cubicBezTo>
                        <a:pt x="323" y="1006"/>
                        <a:pt x="332" y="735"/>
                        <a:pt x="340" y="463"/>
                      </a:cubicBezTo>
                      <a:cubicBezTo>
                        <a:pt x="345" y="310"/>
                        <a:pt x="350" y="157"/>
                        <a:pt x="355" y="5"/>
                      </a:cubicBezTo>
                      <a:cubicBezTo>
                        <a:pt x="356" y="1"/>
                        <a:pt x="351" y="0"/>
                        <a:pt x="349" y="2"/>
                      </a:cubicBezTo>
                      <a:cubicBezTo>
                        <a:pt x="251" y="104"/>
                        <a:pt x="238" y="253"/>
                        <a:pt x="232" y="387"/>
                      </a:cubicBezTo>
                      <a:cubicBezTo>
                        <a:pt x="224" y="567"/>
                        <a:pt x="217" y="748"/>
                        <a:pt x="209" y="928"/>
                      </a:cubicBezTo>
                      <a:cubicBezTo>
                        <a:pt x="201" y="1111"/>
                        <a:pt x="193" y="1294"/>
                        <a:pt x="186" y="1477"/>
                      </a:cubicBezTo>
                      <a:cubicBezTo>
                        <a:pt x="178" y="1643"/>
                        <a:pt x="170" y="1810"/>
                        <a:pt x="148" y="1975"/>
                      </a:cubicBezTo>
                      <a:cubicBezTo>
                        <a:pt x="123" y="2158"/>
                        <a:pt x="80" y="2340"/>
                        <a:pt x="1" y="2508"/>
                      </a:cubicBezTo>
                      <a:cubicBezTo>
                        <a:pt x="0" y="2509"/>
                        <a:pt x="2" y="2511"/>
                        <a:pt x="3" y="25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" name="Google Shape;889;p5"/>
                <p:cNvSpPr/>
                <p:nvPr/>
              </p:nvSpPr>
              <p:spPr>
                <a:xfrm>
                  <a:off x="153518" y="-274553"/>
                  <a:ext cx="118186" cy="3036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" h="4420" extrusionOk="0">
                      <a:moveTo>
                        <a:pt x="169" y="1"/>
                      </a:moveTo>
                      <a:cubicBezTo>
                        <a:pt x="142" y="576"/>
                        <a:pt x="123" y="1152"/>
                        <a:pt x="101" y="1727"/>
                      </a:cubicBezTo>
                      <a:cubicBezTo>
                        <a:pt x="80" y="2300"/>
                        <a:pt x="58" y="2873"/>
                        <a:pt x="37" y="3446"/>
                      </a:cubicBezTo>
                      <a:cubicBezTo>
                        <a:pt x="25" y="3768"/>
                        <a:pt x="12" y="4091"/>
                        <a:pt x="1" y="4413"/>
                      </a:cubicBezTo>
                      <a:cubicBezTo>
                        <a:pt x="0" y="4419"/>
                        <a:pt x="9" y="4419"/>
                        <a:pt x="9" y="4413"/>
                      </a:cubicBezTo>
                      <a:cubicBezTo>
                        <a:pt x="32" y="3840"/>
                        <a:pt x="52" y="3266"/>
                        <a:pt x="73" y="2692"/>
                      </a:cubicBezTo>
                      <a:cubicBezTo>
                        <a:pt x="95" y="2118"/>
                        <a:pt x="116" y="1544"/>
                        <a:pt x="137" y="970"/>
                      </a:cubicBezTo>
                      <a:cubicBezTo>
                        <a:pt x="149" y="647"/>
                        <a:pt x="162" y="324"/>
                        <a:pt x="171" y="1"/>
                      </a:cubicBezTo>
                      <a:cubicBezTo>
                        <a:pt x="171" y="0"/>
                        <a:pt x="169" y="0"/>
                        <a:pt x="169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" name="Google Shape;890;p5"/>
                <p:cNvSpPr/>
                <p:nvPr/>
              </p:nvSpPr>
              <p:spPr>
                <a:xfrm>
                  <a:off x="17148" y="2816496"/>
                  <a:ext cx="127279" cy="1381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" h="2011" extrusionOk="0">
                      <a:moveTo>
                        <a:pt x="182" y="1"/>
                      </a:moveTo>
                      <a:cubicBezTo>
                        <a:pt x="164" y="226"/>
                        <a:pt x="160" y="452"/>
                        <a:pt x="165" y="678"/>
                      </a:cubicBezTo>
                      <a:cubicBezTo>
                        <a:pt x="167" y="742"/>
                        <a:pt x="169" y="805"/>
                        <a:pt x="172" y="869"/>
                      </a:cubicBezTo>
                      <a:cubicBezTo>
                        <a:pt x="173" y="868"/>
                        <a:pt x="175" y="867"/>
                        <a:pt x="176" y="866"/>
                      </a:cubicBezTo>
                      <a:cubicBezTo>
                        <a:pt x="120" y="847"/>
                        <a:pt x="70" y="903"/>
                        <a:pt x="60" y="954"/>
                      </a:cubicBezTo>
                      <a:cubicBezTo>
                        <a:pt x="53" y="991"/>
                        <a:pt x="62" y="1029"/>
                        <a:pt x="71" y="1064"/>
                      </a:cubicBezTo>
                      <a:cubicBezTo>
                        <a:pt x="81" y="1105"/>
                        <a:pt x="90" y="1145"/>
                        <a:pt x="91" y="1188"/>
                      </a:cubicBezTo>
                      <a:cubicBezTo>
                        <a:pt x="92" y="1274"/>
                        <a:pt x="76" y="1362"/>
                        <a:pt x="66" y="1448"/>
                      </a:cubicBezTo>
                      <a:cubicBezTo>
                        <a:pt x="56" y="1535"/>
                        <a:pt x="45" y="1623"/>
                        <a:pt x="35" y="1710"/>
                      </a:cubicBezTo>
                      <a:cubicBezTo>
                        <a:pt x="24" y="1809"/>
                        <a:pt x="11" y="1907"/>
                        <a:pt x="1" y="2005"/>
                      </a:cubicBezTo>
                      <a:cubicBezTo>
                        <a:pt x="0" y="2010"/>
                        <a:pt x="8" y="2010"/>
                        <a:pt x="8" y="2005"/>
                      </a:cubicBezTo>
                      <a:cubicBezTo>
                        <a:pt x="30" y="1842"/>
                        <a:pt x="47" y="1678"/>
                        <a:pt x="66" y="1515"/>
                      </a:cubicBezTo>
                      <a:cubicBezTo>
                        <a:pt x="76" y="1433"/>
                        <a:pt x="86" y="1351"/>
                        <a:pt x="94" y="1269"/>
                      </a:cubicBezTo>
                      <a:cubicBezTo>
                        <a:pt x="98" y="1230"/>
                        <a:pt x="101" y="1190"/>
                        <a:pt x="96" y="1151"/>
                      </a:cubicBezTo>
                      <a:cubicBezTo>
                        <a:pt x="92" y="1115"/>
                        <a:pt x="82" y="1080"/>
                        <a:pt x="74" y="1045"/>
                      </a:cubicBezTo>
                      <a:cubicBezTo>
                        <a:pt x="65" y="1004"/>
                        <a:pt x="59" y="960"/>
                        <a:pt x="80" y="922"/>
                      </a:cubicBezTo>
                      <a:cubicBezTo>
                        <a:pt x="98" y="888"/>
                        <a:pt x="134" y="860"/>
                        <a:pt x="175" y="872"/>
                      </a:cubicBezTo>
                      <a:cubicBezTo>
                        <a:pt x="177" y="873"/>
                        <a:pt x="179" y="871"/>
                        <a:pt x="179" y="869"/>
                      </a:cubicBezTo>
                      <a:cubicBezTo>
                        <a:pt x="168" y="643"/>
                        <a:pt x="167" y="418"/>
                        <a:pt x="175" y="192"/>
                      </a:cubicBezTo>
                      <a:cubicBezTo>
                        <a:pt x="177" y="128"/>
                        <a:pt x="181" y="65"/>
                        <a:pt x="184" y="1"/>
                      </a:cubicBezTo>
                      <a:cubicBezTo>
                        <a:pt x="184" y="0"/>
                        <a:pt x="182" y="0"/>
                        <a:pt x="182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" name="Google Shape;891;p5"/>
                <p:cNvSpPr/>
                <p:nvPr/>
              </p:nvSpPr>
              <p:spPr>
                <a:xfrm>
                  <a:off x="-16186" y="3652897"/>
                  <a:ext cx="54548" cy="5121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747" extrusionOk="0">
                      <a:moveTo>
                        <a:pt x="2" y="745"/>
                      </a:moveTo>
                      <a:cubicBezTo>
                        <a:pt x="26" y="624"/>
                        <a:pt x="44" y="501"/>
                        <a:pt x="57" y="378"/>
                      </a:cubicBezTo>
                      <a:cubicBezTo>
                        <a:pt x="63" y="317"/>
                        <a:pt x="68" y="256"/>
                        <a:pt x="72" y="194"/>
                      </a:cubicBezTo>
                      <a:cubicBezTo>
                        <a:pt x="74" y="162"/>
                        <a:pt x="75" y="130"/>
                        <a:pt x="76" y="99"/>
                      </a:cubicBezTo>
                      <a:cubicBezTo>
                        <a:pt x="78" y="67"/>
                        <a:pt x="80" y="34"/>
                        <a:pt x="78" y="3"/>
                      </a:cubicBezTo>
                      <a:cubicBezTo>
                        <a:pt x="78" y="0"/>
                        <a:pt x="75" y="0"/>
                        <a:pt x="74" y="3"/>
                      </a:cubicBezTo>
                      <a:cubicBezTo>
                        <a:pt x="71" y="34"/>
                        <a:pt x="72" y="67"/>
                        <a:pt x="71" y="99"/>
                      </a:cubicBezTo>
                      <a:cubicBezTo>
                        <a:pt x="70" y="128"/>
                        <a:pt x="69" y="158"/>
                        <a:pt x="67" y="188"/>
                      </a:cubicBezTo>
                      <a:cubicBezTo>
                        <a:pt x="63" y="249"/>
                        <a:pt x="59" y="311"/>
                        <a:pt x="52" y="372"/>
                      </a:cubicBezTo>
                      <a:cubicBezTo>
                        <a:pt x="40" y="497"/>
                        <a:pt x="22" y="621"/>
                        <a:pt x="0" y="744"/>
                      </a:cubicBezTo>
                      <a:cubicBezTo>
                        <a:pt x="0" y="745"/>
                        <a:pt x="2" y="746"/>
                        <a:pt x="2" y="74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" name="Google Shape;892;p5"/>
                <p:cNvSpPr/>
                <p:nvPr/>
              </p:nvSpPr>
              <p:spPr>
                <a:xfrm>
                  <a:off x="77756" y="-292736"/>
                  <a:ext cx="118186" cy="3597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" h="5236" extrusionOk="0">
                      <a:moveTo>
                        <a:pt x="3" y="5234"/>
                      </a:moveTo>
                      <a:cubicBezTo>
                        <a:pt x="37" y="4890"/>
                        <a:pt x="66" y="4545"/>
                        <a:pt x="81" y="4200"/>
                      </a:cubicBezTo>
                      <a:cubicBezTo>
                        <a:pt x="97" y="3859"/>
                        <a:pt x="92" y="3519"/>
                        <a:pt x="68" y="3178"/>
                      </a:cubicBezTo>
                      <a:cubicBezTo>
                        <a:pt x="62" y="3093"/>
                        <a:pt x="56" y="3008"/>
                        <a:pt x="57" y="2922"/>
                      </a:cubicBezTo>
                      <a:cubicBezTo>
                        <a:pt x="57" y="2835"/>
                        <a:pt x="66" y="2748"/>
                        <a:pt x="78" y="2661"/>
                      </a:cubicBezTo>
                      <a:cubicBezTo>
                        <a:pt x="101" y="2499"/>
                        <a:pt x="123" y="2338"/>
                        <a:pt x="130" y="2174"/>
                      </a:cubicBezTo>
                      <a:cubicBezTo>
                        <a:pt x="145" y="1831"/>
                        <a:pt x="148" y="1487"/>
                        <a:pt x="155" y="1144"/>
                      </a:cubicBezTo>
                      <a:cubicBezTo>
                        <a:pt x="160" y="951"/>
                        <a:pt x="171" y="757"/>
                        <a:pt x="164" y="565"/>
                      </a:cubicBezTo>
                      <a:cubicBezTo>
                        <a:pt x="157" y="381"/>
                        <a:pt x="90" y="191"/>
                        <a:pt x="143" y="9"/>
                      </a:cubicBezTo>
                      <a:cubicBezTo>
                        <a:pt x="145" y="3"/>
                        <a:pt x="135" y="0"/>
                        <a:pt x="133" y="6"/>
                      </a:cubicBezTo>
                      <a:cubicBezTo>
                        <a:pt x="86" y="164"/>
                        <a:pt x="133" y="325"/>
                        <a:pt x="149" y="484"/>
                      </a:cubicBezTo>
                      <a:cubicBezTo>
                        <a:pt x="166" y="654"/>
                        <a:pt x="153" y="827"/>
                        <a:pt x="149" y="998"/>
                      </a:cubicBezTo>
                      <a:cubicBezTo>
                        <a:pt x="142" y="1345"/>
                        <a:pt x="135" y="1692"/>
                        <a:pt x="127" y="2039"/>
                      </a:cubicBezTo>
                      <a:cubicBezTo>
                        <a:pt x="123" y="2214"/>
                        <a:pt x="111" y="2387"/>
                        <a:pt x="86" y="2559"/>
                      </a:cubicBezTo>
                      <a:cubicBezTo>
                        <a:pt x="75" y="2636"/>
                        <a:pt x="63" y="2713"/>
                        <a:pt x="56" y="2790"/>
                      </a:cubicBezTo>
                      <a:cubicBezTo>
                        <a:pt x="49" y="2875"/>
                        <a:pt x="49" y="2960"/>
                        <a:pt x="53" y="3045"/>
                      </a:cubicBezTo>
                      <a:cubicBezTo>
                        <a:pt x="61" y="3217"/>
                        <a:pt x="78" y="3387"/>
                        <a:pt x="83" y="3559"/>
                      </a:cubicBezTo>
                      <a:cubicBezTo>
                        <a:pt x="88" y="3731"/>
                        <a:pt x="86" y="3904"/>
                        <a:pt x="81" y="4076"/>
                      </a:cubicBezTo>
                      <a:cubicBezTo>
                        <a:pt x="68" y="4463"/>
                        <a:pt x="31" y="4848"/>
                        <a:pt x="0" y="5234"/>
                      </a:cubicBezTo>
                      <a:cubicBezTo>
                        <a:pt x="0" y="5235"/>
                        <a:pt x="3" y="5235"/>
                        <a:pt x="3" y="523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" name="Google Shape;893;p5"/>
                <p:cNvSpPr/>
                <p:nvPr/>
              </p:nvSpPr>
              <p:spPr>
                <a:xfrm>
                  <a:off x="-55583" y="-365467"/>
                  <a:ext cx="878830" cy="4627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6732" extrusionOk="0">
                      <a:moveTo>
                        <a:pt x="1271" y="26"/>
                      </a:moveTo>
                      <a:cubicBezTo>
                        <a:pt x="909" y="0"/>
                        <a:pt x="544" y="18"/>
                        <a:pt x="185" y="74"/>
                      </a:cubicBezTo>
                      <a:cubicBezTo>
                        <a:pt x="182" y="75"/>
                        <a:pt x="180" y="78"/>
                        <a:pt x="180" y="81"/>
                      </a:cubicBezTo>
                      <a:cubicBezTo>
                        <a:pt x="210" y="941"/>
                        <a:pt x="219" y="1801"/>
                        <a:pt x="208" y="2662"/>
                      </a:cubicBezTo>
                      <a:cubicBezTo>
                        <a:pt x="196" y="3522"/>
                        <a:pt x="164" y="4382"/>
                        <a:pt x="110" y="5241"/>
                      </a:cubicBezTo>
                      <a:cubicBezTo>
                        <a:pt x="80" y="5725"/>
                        <a:pt x="43" y="6209"/>
                        <a:pt x="0" y="6692"/>
                      </a:cubicBezTo>
                      <a:cubicBezTo>
                        <a:pt x="0" y="6695"/>
                        <a:pt x="2" y="6699"/>
                        <a:pt x="5" y="6699"/>
                      </a:cubicBezTo>
                      <a:cubicBezTo>
                        <a:pt x="175" y="6731"/>
                        <a:pt x="348" y="6719"/>
                        <a:pt x="512" y="6665"/>
                      </a:cubicBezTo>
                      <a:cubicBezTo>
                        <a:pt x="521" y="6662"/>
                        <a:pt x="517" y="6648"/>
                        <a:pt x="508" y="6651"/>
                      </a:cubicBezTo>
                      <a:cubicBezTo>
                        <a:pt x="388" y="6691"/>
                        <a:pt x="261" y="6709"/>
                        <a:pt x="133" y="6701"/>
                      </a:cubicBezTo>
                      <a:cubicBezTo>
                        <a:pt x="102" y="6699"/>
                        <a:pt x="70" y="6696"/>
                        <a:pt x="39" y="6691"/>
                      </a:cubicBezTo>
                      <a:cubicBezTo>
                        <a:pt x="15" y="6687"/>
                        <a:pt x="15" y="6683"/>
                        <a:pt x="17" y="6659"/>
                      </a:cubicBezTo>
                      <a:cubicBezTo>
                        <a:pt x="19" y="6642"/>
                        <a:pt x="20" y="6624"/>
                        <a:pt x="22" y="6607"/>
                      </a:cubicBezTo>
                      <a:cubicBezTo>
                        <a:pt x="28" y="6541"/>
                        <a:pt x="33" y="6475"/>
                        <a:pt x="39" y="6409"/>
                      </a:cubicBezTo>
                      <a:cubicBezTo>
                        <a:pt x="61" y="6143"/>
                        <a:pt x="82" y="5877"/>
                        <a:pt x="100" y="5610"/>
                      </a:cubicBezTo>
                      <a:cubicBezTo>
                        <a:pt x="137" y="5076"/>
                        <a:pt x="166" y="4540"/>
                        <a:pt x="187" y="4005"/>
                      </a:cubicBezTo>
                      <a:cubicBezTo>
                        <a:pt x="208" y="3471"/>
                        <a:pt x="220" y="2937"/>
                        <a:pt x="225" y="2404"/>
                      </a:cubicBezTo>
                      <a:cubicBezTo>
                        <a:pt x="229" y="1868"/>
                        <a:pt x="226" y="1332"/>
                        <a:pt x="214" y="796"/>
                      </a:cubicBezTo>
                      <a:cubicBezTo>
                        <a:pt x="211" y="663"/>
                        <a:pt x="208" y="531"/>
                        <a:pt x="204" y="399"/>
                      </a:cubicBezTo>
                      <a:cubicBezTo>
                        <a:pt x="202" y="332"/>
                        <a:pt x="200" y="266"/>
                        <a:pt x="198" y="200"/>
                      </a:cubicBezTo>
                      <a:cubicBezTo>
                        <a:pt x="198" y="183"/>
                        <a:pt x="197" y="165"/>
                        <a:pt x="196" y="147"/>
                      </a:cubicBezTo>
                      <a:cubicBezTo>
                        <a:pt x="196" y="133"/>
                        <a:pt x="192" y="115"/>
                        <a:pt x="195" y="101"/>
                      </a:cubicBezTo>
                      <a:cubicBezTo>
                        <a:pt x="199" y="83"/>
                        <a:pt x="211" y="85"/>
                        <a:pt x="227" y="82"/>
                      </a:cubicBezTo>
                      <a:cubicBezTo>
                        <a:pt x="246" y="79"/>
                        <a:pt x="266" y="76"/>
                        <a:pt x="285" y="74"/>
                      </a:cubicBezTo>
                      <a:cubicBezTo>
                        <a:pt x="547" y="37"/>
                        <a:pt x="812" y="23"/>
                        <a:pt x="1077" y="29"/>
                      </a:cubicBezTo>
                      <a:cubicBezTo>
                        <a:pt x="1142" y="31"/>
                        <a:pt x="1206" y="34"/>
                        <a:pt x="1271" y="37"/>
                      </a:cubicBezTo>
                      <a:cubicBezTo>
                        <a:pt x="1278" y="38"/>
                        <a:pt x="1278" y="27"/>
                        <a:pt x="1271" y="2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" name="Google Shape;894;p5"/>
                <p:cNvSpPr/>
                <p:nvPr/>
              </p:nvSpPr>
              <p:spPr>
                <a:xfrm>
                  <a:off x="-476813" y="-435166"/>
                  <a:ext cx="2615264" cy="1460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2126" extrusionOk="0">
                      <a:moveTo>
                        <a:pt x="3551" y="0"/>
                      </a:moveTo>
                      <a:cubicBezTo>
                        <a:pt x="2515" y="6"/>
                        <a:pt x="1479" y="13"/>
                        <a:pt x="443" y="19"/>
                      </a:cubicBezTo>
                      <a:cubicBezTo>
                        <a:pt x="394" y="19"/>
                        <a:pt x="342" y="20"/>
                        <a:pt x="301" y="46"/>
                      </a:cubicBezTo>
                      <a:cubicBezTo>
                        <a:pt x="256" y="72"/>
                        <a:pt x="231" y="122"/>
                        <a:pt x="210" y="169"/>
                      </a:cubicBezTo>
                      <a:cubicBezTo>
                        <a:pt x="122" y="361"/>
                        <a:pt x="58" y="565"/>
                        <a:pt x="18" y="772"/>
                      </a:cubicBezTo>
                      <a:cubicBezTo>
                        <a:pt x="2" y="857"/>
                        <a:pt x="0" y="964"/>
                        <a:pt x="73" y="1008"/>
                      </a:cubicBezTo>
                      <a:cubicBezTo>
                        <a:pt x="137" y="1047"/>
                        <a:pt x="219" y="1014"/>
                        <a:pt x="282" y="975"/>
                      </a:cubicBezTo>
                      <a:cubicBezTo>
                        <a:pt x="437" y="877"/>
                        <a:pt x="567" y="739"/>
                        <a:pt x="655" y="578"/>
                      </a:cubicBezTo>
                      <a:cubicBezTo>
                        <a:pt x="623" y="903"/>
                        <a:pt x="737" y="1239"/>
                        <a:pt x="960" y="1478"/>
                      </a:cubicBezTo>
                      <a:cubicBezTo>
                        <a:pt x="996" y="1518"/>
                        <a:pt x="1040" y="1557"/>
                        <a:pt x="1093" y="1564"/>
                      </a:cubicBezTo>
                      <a:cubicBezTo>
                        <a:pt x="1158" y="1573"/>
                        <a:pt x="1220" y="1532"/>
                        <a:pt x="1269" y="1489"/>
                      </a:cubicBezTo>
                      <a:cubicBezTo>
                        <a:pt x="1413" y="1365"/>
                        <a:pt x="1523" y="1200"/>
                        <a:pt x="1582" y="1020"/>
                      </a:cubicBezTo>
                      <a:cubicBezTo>
                        <a:pt x="1623" y="1238"/>
                        <a:pt x="1664" y="1459"/>
                        <a:pt x="1763" y="1658"/>
                      </a:cubicBezTo>
                      <a:cubicBezTo>
                        <a:pt x="1861" y="1857"/>
                        <a:pt x="2026" y="2034"/>
                        <a:pt x="2239" y="2096"/>
                      </a:cubicBezTo>
                      <a:cubicBezTo>
                        <a:pt x="2332" y="2122"/>
                        <a:pt x="2436" y="2125"/>
                        <a:pt x="2523" y="2083"/>
                      </a:cubicBezTo>
                      <a:cubicBezTo>
                        <a:pt x="2641" y="2025"/>
                        <a:pt x="2706" y="1896"/>
                        <a:pt x="2747" y="1772"/>
                      </a:cubicBezTo>
                      <a:cubicBezTo>
                        <a:pt x="2878" y="1374"/>
                        <a:pt x="2847" y="944"/>
                        <a:pt x="2813" y="527"/>
                      </a:cubicBezTo>
                      <a:cubicBezTo>
                        <a:pt x="2914" y="689"/>
                        <a:pt x="3032" y="840"/>
                        <a:pt x="3166" y="977"/>
                      </a:cubicBezTo>
                      <a:cubicBezTo>
                        <a:pt x="3209" y="1021"/>
                        <a:pt x="3258" y="1066"/>
                        <a:pt x="3319" y="1077"/>
                      </a:cubicBezTo>
                      <a:cubicBezTo>
                        <a:pt x="3458" y="1103"/>
                        <a:pt x="3565" y="943"/>
                        <a:pt x="3566" y="803"/>
                      </a:cubicBezTo>
                      <a:cubicBezTo>
                        <a:pt x="3568" y="662"/>
                        <a:pt x="3508" y="527"/>
                        <a:pt x="3507" y="386"/>
                      </a:cubicBezTo>
                      <a:cubicBezTo>
                        <a:pt x="3563" y="431"/>
                        <a:pt x="3633" y="458"/>
                        <a:pt x="3705" y="465"/>
                      </a:cubicBezTo>
                      <a:cubicBezTo>
                        <a:pt x="3805" y="324"/>
                        <a:pt x="3722" y="94"/>
                        <a:pt x="3556" y="48"/>
                      </a:cubicBezTo>
                      <a:lnTo>
                        <a:pt x="3551" y="0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5" name="Google Shape;895;p5"/>
                <p:cNvSpPr/>
                <p:nvPr/>
              </p:nvSpPr>
              <p:spPr>
                <a:xfrm>
                  <a:off x="-470752" y="-429105"/>
                  <a:ext cx="2618300" cy="14667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1" h="2134" extrusionOk="0">
                      <a:moveTo>
                        <a:pt x="3552" y="0"/>
                      </a:moveTo>
                      <a:cubicBezTo>
                        <a:pt x="3186" y="0"/>
                        <a:pt x="2820" y="2"/>
                        <a:pt x="2454" y="4"/>
                      </a:cubicBezTo>
                      <a:lnTo>
                        <a:pt x="1353" y="10"/>
                      </a:lnTo>
                      <a:cubicBezTo>
                        <a:pt x="1170" y="11"/>
                        <a:pt x="987" y="12"/>
                        <a:pt x="805" y="13"/>
                      </a:cubicBezTo>
                      <a:cubicBezTo>
                        <a:pt x="714" y="14"/>
                        <a:pt x="623" y="14"/>
                        <a:pt x="532" y="15"/>
                      </a:cubicBezTo>
                      <a:cubicBezTo>
                        <a:pt x="488" y="15"/>
                        <a:pt x="444" y="14"/>
                        <a:pt x="400" y="16"/>
                      </a:cubicBezTo>
                      <a:cubicBezTo>
                        <a:pt x="366" y="18"/>
                        <a:pt x="332" y="24"/>
                        <a:pt x="302" y="41"/>
                      </a:cubicBezTo>
                      <a:cubicBezTo>
                        <a:pt x="239" y="77"/>
                        <a:pt x="211" y="154"/>
                        <a:pt x="184" y="218"/>
                      </a:cubicBezTo>
                      <a:cubicBezTo>
                        <a:pt x="152" y="294"/>
                        <a:pt x="122" y="372"/>
                        <a:pt x="97" y="451"/>
                      </a:cubicBezTo>
                      <a:cubicBezTo>
                        <a:pt x="71" y="532"/>
                        <a:pt x="49" y="614"/>
                        <a:pt x="31" y="698"/>
                      </a:cubicBezTo>
                      <a:cubicBezTo>
                        <a:pt x="16" y="764"/>
                        <a:pt x="0" y="833"/>
                        <a:pt x="8" y="901"/>
                      </a:cubicBezTo>
                      <a:cubicBezTo>
                        <a:pt x="16" y="956"/>
                        <a:pt x="44" y="1007"/>
                        <a:pt x="99" y="1024"/>
                      </a:cubicBezTo>
                      <a:cubicBezTo>
                        <a:pt x="165" y="1044"/>
                        <a:pt x="235" y="1010"/>
                        <a:pt x="290" y="975"/>
                      </a:cubicBezTo>
                      <a:cubicBezTo>
                        <a:pt x="412" y="897"/>
                        <a:pt x="519" y="794"/>
                        <a:pt x="601" y="675"/>
                      </a:cubicBezTo>
                      <a:cubicBezTo>
                        <a:pt x="622" y="644"/>
                        <a:pt x="641" y="613"/>
                        <a:pt x="659" y="580"/>
                      </a:cubicBezTo>
                      <a:cubicBezTo>
                        <a:pt x="657" y="580"/>
                        <a:pt x="654" y="579"/>
                        <a:pt x="652" y="579"/>
                      </a:cubicBezTo>
                      <a:cubicBezTo>
                        <a:pt x="628" y="830"/>
                        <a:pt x="690" y="1086"/>
                        <a:pt x="822" y="1301"/>
                      </a:cubicBezTo>
                      <a:cubicBezTo>
                        <a:pt x="854" y="1355"/>
                        <a:pt x="891" y="1405"/>
                        <a:pt x="932" y="1452"/>
                      </a:cubicBezTo>
                      <a:cubicBezTo>
                        <a:pt x="970" y="1496"/>
                        <a:pt x="1013" y="1545"/>
                        <a:pt x="1071" y="1563"/>
                      </a:cubicBezTo>
                      <a:cubicBezTo>
                        <a:pt x="1130" y="1581"/>
                        <a:pt x="1190" y="1555"/>
                        <a:pt x="1238" y="1520"/>
                      </a:cubicBezTo>
                      <a:cubicBezTo>
                        <a:pt x="1288" y="1483"/>
                        <a:pt x="1334" y="1438"/>
                        <a:pt x="1375" y="1391"/>
                      </a:cubicBezTo>
                      <a:cubicBezTo>
                        <a:pt x="1470" y="1283"/>
                        <a:pt x="1542" y="1157"/>
                        <a:pt x="1587" y="1021"/>
                      </a:cubicBezTo>
                      <a:lnTo>
                        <a:pt x="1579" y="1021"/>
                      </a:lnTo>
                      <a:cubicBezTo>
                        <a:pt x="1621" y="1245"/>
                        <a:pt x="1663" y="1474"/>
                        <a:pt x="1769" y="1678"/>
                      </a:cubicBezTo>
                      <a:cubicBezTo>
                        <a:pt x="1855" y="1845"/>
                        <a:pt x="1989" y="1997"/>
                        <a:pt x="2165" y="2073"/>
                      </a:cubicBezTo>
                      <a:cubicBezTo>
                        <a:pt x="2255" y="2113"/>
                        <a:pt x="2359" y="2133"/>
                        <a:pt x="2457" y="2111"/>
                      </a:cubicBezTo>
                      <a:cubicBezTo>
                        <a:pt x="2551" y="2090"/>
                        <a:pt x="2624" y="2026"/>
                        <a:pt x="2674" y="1946"/>
                      </a:cubicBezTo>
                      <a:cubicBezTo>
                        <a:pt x="2728" y="1860"/>
                        <a:pt x="2760" y="1760"/>
                        <a:pt x="2784" y="1662"/>
                      </a:cubicBezTo>
                      <a:cubicBezTo>
                        <a:pt x="2813" y="1552"/>
                        <a:pt x="2830" y="1438"/>
                        <a:pt x="2839" y="1324"/>
                      </a:cubicBezTo>
                      <a:cubicBezTo>
                        <a:pt x="2858" y="1088"/>
                        <a:pt x="2844" y="851"/>
                        <a:pt x="2826" y="616"/>
                      </a:cubicBezTo>
                      <a:cubicBezTo>
                        <a:pt x="2823" y="586"/>
                        <a:pt x="2821" y="557"/>
                        <a:pt x="2819" y="527"/>
                      </a:cubicBezTo>
                      <a:cubicBezTo>
                        <a:pt x="2816" y="528"/>
                        <a:pt x="2813" y="529"/>
                        <a:pt x="2811" y="530"/>
                      </a:cubicBezTo>
                      <a:cubicBezTo>
                        <a:pt x="2873" y="630"/>
                        <a:pt x="2942" y="726"/>
                        <a:pt x="3017" y="817"/>
                      </a:cubicBezTo>
                      <a:cubicBezTo>
                        <a:pt x="3055" y="863"/>
                        <a:pt x="3095" y="908"/>
                        <a:pt x="3136" y="951"/>
                      </a:cubicBezTo>
                      <a:cubicBezTo>
                        <a:pt x="3173" y="990"/>
                        <a:pt x="3210" y="1031"/>
                        <a:pt x="3257" y="1058"/>
                      </a:cubicBezTo>
                      <a:cubicBezTo>
                        <a:pt x="3334" y="1103"/>
                        <a:pt x="3419" y="1087"/>
                        <a:pt x="3480" y="1026"/>
                      </a:cubicBezTo>
                      <a:cubicBezTo>
                        <a:pt x="3541" y="964"/>
                        <a:pt x="3573" y="875"/>
                        <a:pt x="3571" y="790"/>
                      </a:cubicBezTo>
                      <a:cubicBezTo>
                        <a:pt x="3569" y="653"/>
                        <a:pt x="3514" y="523"/>
                        <a:pt x="3511" y="387"/>
                      </a:cubicBezTo>
                      <a:cubicBezTo>
                        <a:pt x="3509" y="388"/>
                        <a:pt x="3507" y="389"/>
                        <a:pt x="3505" y="390"/>
                      </a:cubicBezTo>
                      <a:cubicBezTo>
                        <a:pt x="3564" y="435"/>
                        <a:pt x="3633" y="462"/>
                        <a:pt x="3706" y="469"/>
                      </a:cubicBezTo>
                      <a:cubicBezTo>
                        <a:pt x="3707" y="469"/>
                        <a:pt x="3709" y="468"/>
                        <a:pt x="3709" y="467"/>
                      </a:cubicBezTo>
                      <a:cubicBezTo>
                        <a:pt x="3810" y="322"/>
                        <a:pt x="3727" y="94"/>
                        <a:pt x="3557" y="45"/>
                      </a:cubicBezTo>
                      <a:cubicBezTo>
                        <a:pt x="3553" y="44"/>
                        <a:pt x="3551" y="51"/>
                        <a:pt x="3555" y="52"/>
                      </a:cubicBezTo>
                      <a:cubicBezTo>
                        <a:pt x="3639" y="76"/>
                        <a:pt x="3701" y="146"/>
                        <a:pt x="3729" y="226"/>
                      </a:cubicBezTo>
                      <a:cubicBezTo>
                        <a:pt x="3742" y="266"/>
                        <a:pt x="3748" y="308"/>
                        <a:pt x="3744" y="349"/>
                      </a:cubicBezTo>
                      <a:cubicBezTo>
                        <a:pt x="3742" y="370"/>
                        <a:pt x="3737" y="390"/>
                        <a:pt x="3730" y="410"/>
                      </a:cubicBezTo>
                      <a:cubicBezTo>
                        <a:pt x="3727" y="420"/>
                        <a:pt x="3722" y="430"/>
                        <a:pt x="3717" y="439"/>
                      </a:cubicBezTo>
                      <a:cubicBezTo>
                        <a:pt x="3715" y="443"/>
                        <a:pt x="3713" y="448"/>
                        <a:pt x="3710" y="452"/>
                      </a:cubicBezTo>
                      <a:cubicBezTo>
                        <a:pt x="3705" y="460"/>
                        <a:pt x="3703" y="461"/>
                        <a:pt x="3694" y="460"/>
                      </a:cubicBezTo>
                      <a:cubicBezTo>
                        <a:pt x="3628" y="455"/>
                        <a:pt x="3561" y="423"/>
                        <a:pt x="3509" y="383"/>
                      </a:cubicBezTo>
                      <a:cubicBezTo>
                        <a:pt x="3507" y="381"/>
                        <a:pt x="3503" y="384"/>
                        <a:pt x="3503" y="387"/>
                      </a:cubicBezTo>
                      <a:cubicBezTo>
                        <a:pt x="3505" y="497"/>
                        <a:pt x="3541" y="602"/>
                        <a:pt x="3557" y="711"/>
                      </a:cubicBezTo>
                      <a:cubicBezTo>
                        <a:pt x="3570" y="807"/>
                        <a:pt x="3561" y="902"/>
                        <a:pt x="3505" y="983"/>
                      </a:cubicBezTo>
                      <a:cubicBezTo>
                        <a:pt x="3452" y="1059"/>
                        <a:pt x="3363" y="1101"/>
                        <a:pt x="3275" y="1058"/>
                      </a:cubicBezTo>
                      <a:cubicBezTo>
                        <a:pt x="3227" y="1034"/>
                        <a:pt x="3190" y="995"/>
                        <a:pt x="3154" y="957"/>
                      </a:cubicBezTo>
                      <a:cubicBezTo>
                        <a:pt x="3115" y="917"/>
                        <a:pt x="3078" y="876"/>
                        <a:pt x="3042" y="834"/>
                      </a:cubicBezTo>
                      <a:cubicBezTo>
                        <a:pt x="2960" y="736"/>
                        <a:pt x="2885" y="633"/>
                        <a:pt x="2818" y="525"/>
                      </a:cubicBezTo>
                      <a:cubicBezTo>
                        <a:pt x="2816" y="522"/>
                        <a:pt x="2810" y="523"/>
                        <a:pt x="2810" y="527"/>
                      </a:cubicBezTo>
                      <a:cubicBezTo>
                        <a:pt x="2828" y="755"/>
                        <a:pt x="2845" y="983"/>
                        <a:pt x="2837" y="1212"/>
                      </a:cubicBezTo>
                      <a:cubicBezTo>
                        <a:pt x="2832" y="1324"/>
                        <a:pt x="2821" y="1437"/>
                        <a:pt x="2801" y="1548"/>
                      </a:cubicBezTo>
                      <a:cubicBezTo>
                        <a:pt x="2781" y="1654"/>
                        <a:pt x="2754" y="1761"/>
                        <a:pt x="2710" y="1859"/>
                      </a:cubicBezTo>
                      <a:cubicBezTo>
                        <a:pt x="2673" y="1944"/>
                        <a:pt x="2619" y="2026"/>
                        <a:pt x="2536" y="2072"/>
                      </a:cubicBezTo>
                      <a:cubicBezTo>
                        <a:pt x="2440" y="2126"/>
                        <a:pt x="2322" y="2119"/>
                        <a:pt x="2220" y="2086"/>
                      </a:cubicBezTo>
                      <a:cubicBezTo>
                        <a:pt x="2039" y="2026"/>
                        <a:pt x="1896" y="1883"/>
                        <a:pt x="1802" y="1721"/>
                      </a:cubicBezTo>
                      <a:cubicBezTo>
                        <a:pt x="1677" y="1507"/>
                        <a:pt x="1631" y="1259"/>
                        <a:pt x="1587" y="1019"/>
                      </a:cubicBezTo>
                      <a:cubicBezTo>
                        <a:pt x="1586" y="1015"/>
                        <a:pt x="1580" y="1016"/>
                        <a:pt x="1579" y="1019"/>
                      </a:cubicBezTo>
                      <a:cubicBezTo>
                        <a:pt x="1540" y="1137"/>
                        <a:pt x="1480" y="1249"/>
                        <a:pt x="1403" y="1346"/>
                      </a:cubicBezTo>
                      <a:cubicBezTo>
                        <a:pt x="1365" y="1393"/>
                        <a:pt x="1324" y="1437"/>
                        <a:pt x="1279" y="1477"/>
                      </a:cubicBezTo>
                      <a:cubicBezTo>
                        <a:pt x="1231" y="1520"/>
                        <a:pt x="1171" y="1567"/>
                        <a:pt x="1103" y="1562"/>
                      </a:cubicBezTo>
                      <a:cubicBezTo>
                        <a:pt x="1038" y="1558"/>
                        <a:pt x="989" y="1507"/>
                        <a:pt x="949" y="1461"/>
                      </a:cubicBezTo>
                      <a:cubicBezTo>
                        <a:pt x="907" y="1415"/>
                        <a:pt x="870" y="1365"/>
                        <a:pt x="837" y="1313"/>
                      </a:cubicBezTo>
                      <a:cubicBezTo>
                        <a:pt x="772" y="1211"/>
                        <a:pt x="724" y="1100"/>
                        <a:pt x="693" y="983"/>
                      </a:cubicBezTo>
                      <a:cubicBezTo>
                        <a:pt x="658" y="851"/>
                        <a:pt x="647" y="714"/>
                        <a:pt x="659" y="579"/>
                      </a:cubicBezTo>
                      <a:cubicBezTo>
                        <a:pt x="660" y="575"/>
                        <a:pt x="654" y="574"/>
                        <a:pt x="653" y="577"/>
                      </a:cubicBezTo>
                      <a:cubicBezTo>
                        <a:pt x="583" y="703"/>
                        <a:pt x="489" y="816"/>
                        <a:pt x="376" y="905"/>
                      </a:cubicBezTo>
                      <a:cubicBezTo>
                        <a:pt x="319" y="950"/>
                        <a:pt x="255" y="998"/>
                        <a:pt x="183" y="1016"/>
                      </a:cubicBezTo>
                      <a:cubicBezTo>
                        <a:pt x="146" y="1026"/>
                        <a:pt x="105" y="1025"/>
                        <a:pt x="72" y="1003"/>
                      </a:cubicBezTo>
                      <a:cubicBezTo>
                        <a:pt x="45" y="985"/>
                        <a:pt x="29" y="957"/>
                        <a:pt x="21" y="926"/>
                      </a:cubicBezTo>
                      <a:cubicBezTo>
                        <a:pt x="4" y="861"/>
                        <a:pt x="19" y="791"/>
                        <a:pt x="33" y="727"/>
                      </a:cubicBezTo>
                      <a:cubicBezTo>
                        <a:pt x="49" y="647"/>
                        <a:pt x="70" y="568"/>
                        <a:pt x="94" y="490"/>
                      </a:cubicBezTo>
                      <a:cubicBezTo>
                        <a:pt x="118" y="412"/>
                        <a:pt x="145" y="335"/>
                        <a:pt x="176" y="259"/>
                      </a:cubicBezTo>
                      <a:cubicBezTo>
                        <a:pt x="192" y="221"/>
                        <a:pt x="208" y="182"/>
                        <a:pt x="227" y="145"/>
                      </a:cubicBezTo>
                      <a:cubicBezTo>
                        <a:pt x="243" y="112"/>
                        <a:pt x="263" y="78"/>
                        <a:pt x="294" y="56"/>
                      </a:cubicBezTo>
                      <a:cubicBezTo>
                        <a:pt x="327" y="33"/>
                        <a:pt x="367" y="26"/>
                        <a:pt x="407" y="25"/>
                      </a:cubicBezTo>
                      <a:cubicBezTo>
                        <a:pt x="447" y="23"/>
                        <a:pt x="488" y="24"/>
                        <a:pt x="528" y="23"/>
                      </a:cubicBezTo>
                      <a:cubicBezTo>
                        <a:pt x="616" y="23"/>
                        <a:pt x="703" y="22"/>
                        <a:pt x="790" y="22"/>
                      </a:cubicBezTo>
                      <a:cubicBezTo>
                        <a:pt x="967" y="20"/>
                        <a:pt x="1143" y="19"/>
                        <a:pt x="1320" y="18"/>
                      </a:cubicBezTo>
                      <a:cubicBezTo>
                        <a:pt x="1670" y="16"/>
                        <a:pt x="2020" y="14"/>
                        <a:pt x="2370" y="11"/>
                      </a:cubicBezTo>
                      <a:cubicBezTo>
                        <a:pt x="2721" y="9"/>
                        <a:pt x="3072" y="6"/>
                        <a:pt x="3423" y="3"/>
                      </a:cubicBezTo>
                      <a:cubicBezTo>
                        <a:pt x="3466" y="3"/>
                        <a:pt x="3509" y="2"/>
                        <a:pt x="3552" y="1"/>
                      </a:cubicBezTo>
                      <a:cubicBezTo>
                        <a:pt x="3553" y="1"/>
                        <a:pt x="3553" y="0"/>
                        <a:pt x="355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896" name="Google Shape;896;p5"/>
            <p:cNvGrpSpPr/>
            <p:nvPr/>
          </p:nvGrpSpPr>
          <p:grpSpPr>
            <a:xfrm>
              <a:off x="8674794" y="3381055"/>
              <a:ext cx="1008626" cy="572697"/>
              <a:chOff x="-179830" y="3740779"/>
              <a:chExt cx="1072778" cy="609122"/>
            </a:xfrm>
          </p:grpSpPr>
          <p:sp>
            <p:nvSpPr>
              <p:cNvPr id="897" name="Google Shape;897;p5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" name="Google Shape;898;p5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99" name="Google Shape;899;p5"/>
            <p:cNvGrpSpPr/>
            <p:nvPr/>
          </p:nvGrpSpPr>
          <p:grpSpPr>
            <a:xfrm>
              <a:off x="8158336" y="3687783"/>
              <a:ext cx="1008626" cy="572697"/>
              <a:chOff x="-179830" y="3740779"/>
              <a:chExt cx="1072778" cy="609122"/>
            </a:xfrm>
          </p:grpSpPr>
          <p:sp>
            <p:nvSpPr>
              <p:cNvPr id="900" name="Google Shape;900;p5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" name="Google Shape;901;p5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902" name="Google Shape;902;p5"/>
            <p:cNvGrpSpPr/>
            <p:nvPr/>
          </p:nvGrpSpPr>
          <p:grpSpPr>
            <a:xfrm rot="862269" flipH="1">
              <a:off x="8120148" y="4015995"/>
              <a:ext cx="621236" cy="948521"/>
              <a:chOff x="283826" y="1943723"/>
              <a:chExt cx="621241" cy="948529"/>
            </a:xfrm>
          </p:grpSpPr>
          <p:sp>
            <p:nvSpPr>
              <p:cNvPr id="903" name="Google Shape;903;p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" name="Google Shape;904;p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" name="Google Shape;905;p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" name="Google Shape;906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" name="Google Shape;907;p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" name="Google Shape;908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" name="Google Shape;909;p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" name="Google Shape;910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" name="Google Shape;911;p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" name="Google Shape;912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" name="Google Shape;913;p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" name="Google Shape;914;p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5" name="Google Shape;915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" name="Google Shape;916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" name="Google Shape;917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" name="Google Shape;918;p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" name="Google Shape;919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" name="Google Shape;920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1" name="Google Shape;921;p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2" name="Google Shape;922;p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3" name="Google Shape;923;p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4" name="Google Shape;924;p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5" name="Google Shape;925;p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6" name="Google Shape;926;p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7" name="Google Shape;927;p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8" name="Google Shape;928;p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9" name="Google Shape;929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0" name="Google Shape;930;p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1" name="Google Shape;931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2" name="Google Shape;932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3" name="Google Shape;933;p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4" name="Google Shape;934;p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" name="Google Shape;935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" name="Google Shape;936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" name="Google Shape;937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" name="Google Shape;938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" name="Google Shape;939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" name="Google Shape;940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" name="Google Shape;941;p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" name="Google Shape;942;p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" name="Google Shape;943;p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" name="Google Shape;944;p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5" name="Google Shape;945;p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6" name="Google Shape;946;p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7" name="Google Shape;947;p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8" name="Google Shape;948;p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9" name="Google Shape;949;p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0" name="Google Shape;950;p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1" name="Google Shape;951;p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2" name="Google Shape;952;p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3" name="Google Shape;953;p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4" name="Google Shape;954;p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5" name="Google Shape;955;p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6" name="Google Shape;956;p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7" name="Google Shape;957;p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8" name="Google Shape;958;p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9" name="Google Shape;959;p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960" name="Google Shape;960;p5"/>
            <p:cNvGrpSpPr/>
            <p:nvPr/>
          </p:nvGrpSpPr>
          <p:grpSpPr>
            <a:xfrm flipH="1">
              <a:off x="8197469" y="4374773"/>
              <a:ext cx="930345" cy="1018226"/>
              <a:chOff x="156548" y="3040748"/>
              <a:chExt cx="930345" cy="1018226"/>
            </a:xfrm>
          </p:grpSpPr>
          <p:sp>
            <p:nvSpPr>
              <p:cNvPr id="961" name="Google Shape;961;p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2" name="Google Shape;962;p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3" name="Google Shape;963;p5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4" name="Google Shape;964;p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5" name="Google Shape;965;p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6" name="Google Shape;966;p5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7" name="Google Shape;967;p5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8" name="Google Shape;968;p5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9" name="Google Shape;969;p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0" name="Google Shape;970;p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1" name="Google Shape;971;p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2" name="Google Shape;972;p5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3" name="Google Shape;973;p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4" name="Google Shape;974;p5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5" name="Google Shape;975;p5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6" name="Google Shape;976;p5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7" name="Google Shape;977;p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8" name="Google Shape;978;p5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9" name="Google Shape;979;p5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0" name="Google Shape;980;p5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1" name="Google Shape;981;p5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2" name="Google Shape;982;p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3" name="Google Shape;983;p5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4" name="Google Shape;984;p5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5" name="Google Shape;985;p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6" name="Google Shape;986;p5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7" name="Google Shape;987;p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8" name="Google Shape;988;p5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9" name="Google Shape;989;p5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0" name="Google Shape;990;p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1" name="Google Shape;991;p5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2" name="Google Shape;992;p5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3" name="Google Shape;993;p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4" name="Google Shape;994;p5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5" name="Google Shape;995;p5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6" name="Google Shape;996;p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7" name="Google Shape;997;p5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8" name="Google Shape;998;p5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9" name="Google Shape;999;p5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0" name="Google Shape;1000;p5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1" name="Google Shape;1001;p5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2" name="Google Shape;1002;p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3" name="Google Shape;1003;p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4" name="Google Shape;1004;p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5" name="Google Shape;1005;p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6" name="Google Shape;1006;p5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7" name="Google Shape;1007;p5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8" name="Google Shape;1008;p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9" name="Google Shape;1009;p5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0" name="Google Shape;1010;p5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1" name="Google Shape;1011;p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2" name="Google Shape;1012;p5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3" name="Google Shape;1013;p5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4" name="Google Shape;1014;p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5" name="Google Shape;1015;p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6" name="Google Shape;1016;p5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7" name="Google Shape;1017;p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8" name="Google Shape;1018;p5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9" name="Google Shape;1019;p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0" name="Google Shape;1020;p5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1" name="Google Shape;1021;p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2" name="Google Shape;1022;p5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3" name="Google Shape;1023;p5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4" name="Google Shape;1024;p5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5" name="Google Shape;1025;p5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6" name="Google Shape;1026;p5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7" name="Google Shape;1027;p5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8" name="Google Shape;1028;p5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9" name="Google Shape;1029;p5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0" name="Google Shape;1030;p5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1" name="Google Shape;1031;p5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2" name="Google Shape;1032;p5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3" name="Google Shape;1033;p5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4" name="Google Shape;1034;p5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5" name="Google Shape;1035;p5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6" name="Google Shape;1036;p5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7" name="Google Shape;1037;p5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8" name="Google Shape;1038;p5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9" name="Google Shape;1039;p5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0" name="Google Shape;1040;p5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1" name="Google Shape;1041;p5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2" name="Google Shape;1042;p5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3" name="Google Shape;1043;p5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4" name="Google Shape;1044;p5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5" name="Google Shape;1045;p5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6" name="Google Shape;1046;p5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7" name="Google Shape;1047;p5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8" name="Google Shape;1048;p5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9" name="Google Shape;1049;p5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0" name="Google Shape;1050;p5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1" name="Google Shape;1051;p5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2" name="Google Shape;1052;p5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3" name="Google Shape;1053;p5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054" name="Google Shape;1054;p5"/>
            <p:cNvGrpSpPr/>
            <p:nvPr/>
          </p:nvGrpSpPr>
          <p:grpSpPr>
            <a:xfrm rot="699969" flipH="1">
              <a:off x="8716668" y="3900077"/>
              <a:ext cx="621214" cy="948488"/>
              <a:chOff x="283826" y="1943723"/>
              <a:chExt cx="621241" cy="948529"/>
            </a:xfrm>
          </p:grpSpPr>
          <p:sp>
            <p:nvSpPr>
              <p:cNvPr id="1055" name="Google Shape;1055;p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6" name="Google Shape;1056;p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7" name="Google Shape;1057;p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8" name="Google Shape;1058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9" name="Google Shape;1059;p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0" name="Google Shape;1060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1" name="Google Shape;1061;p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2" name="Google Shape;1062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3" name="Google Shape;1063;p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4" name="Google Shape;1064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5" name="Google Shape;1065;p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6" name="Google Shape;1066;p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7" name="Google Shape;1067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8" name="Google Shape;1068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9" name="Google Shape;1069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0" name="Google Shape;1070;p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1" name="Google Shape;1071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2" name="Google Shape;1072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3" name="Google Shape;1073;p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4" name="Google Shape;1074;p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5" name="Google Shape;1075;p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6" name="Google Shape;1076;p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7" name="Google Shape;1077;p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8" name="Google Shape;1078;p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9" name="Google Shape;1079;p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0" name="Google Shape;1080;p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1" name="Google Shape;1081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2" name="Google Shape;1082;p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3" name="Google Shape;1083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4" name="Google Shape;1084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5" name="Google Shape;1085;p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6" name="Google Shape;1086;p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7" name="Google Shape;1087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8" name="Google Shape;1088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9" name="Google Shape;1089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0" name="Google Shape;1090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1" name="Google Shape;1091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2" name="Google Shape;1092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3" name="Google Shape;1093;p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4" name="Google Shape;1094;p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5" name="Google Shape;1095;p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6" name="Google Shape;1096;p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7" name="Google Shape;1097;p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8" name="Google Shape;1098;p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9" name="Google Shape;1099;p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0" name="Google Shape;1100;p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1" name="Google Shape;1101;p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2" name="Google Shape;1102;p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3" name="Google Shape;1103;p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4" name="Google Shape;1104;p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5" name="Google Shape;1105;p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6" name="Google Shape;1106;p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7" name="Google Shape;1107;p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8" name="Google Shape;1108;p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9" name="Google Shape;1109;p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0" name="Google Shape;1110;p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1" name="Google Shape;1111;p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112" name="Google Shape;1112;p5"/>
            <p:cNvGrpSpPr/>
            <p:nvPr/>
          </p:nvGrpSpPr>
          <p:grpSpPr>
            <a:xfrm rot="2508347" flipH="1">
              <a:off x="9144641" y="4129731"/>
              <a:ext cx="621234" cy="948518"/>
              <a:chOff x="283826" y="1943723"/>
              <a:chExt cx="621241" cy="948529"/>
            </a:xfrm>
          </p:grpSpPr>
          <p:sp>
            <p:nvSpPr>
              <p:cNvPr id="1113" name="Google Shape;1113;p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4" name="Google Shape;1114;p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5" name="Google Shape;1115;p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6" name="Google Shape;1116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7" name="Google Shape;1117;p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8" name="Google Shape;1118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9" name="Google Shape;1119;p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0" name="Google Shape;1120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1" name="Google Shape;1121;p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2" name="Google Shape;1122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3" name="Google Shape;1123;p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4" name="Google Shape;1124;p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5" name="Google Shape;1125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6" name="Google Shape;1126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7" name="Google Shape;1127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8" name="Google Shape;1128;p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9" name="Google Shape;1129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0" name="Google Shape;1130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1" name="Google Shape;1131;p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2" name="Google Shape;1132;p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3" name="Google Shape;1133;p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4" name="Google Shape;1134;p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5" name="Google Shape;1135;p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6" name="Google Shape;1136;p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7" name="Google Shape;1137;p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8" name="Google Shape;1138;p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9" name="Google Shape;1139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0" name="Google Shape;1140;p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1" name="Google Shape;1141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2" name="Google Shape;1142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3" name="Google Shape;1143;p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4" name="Google Shape;1144;p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5" name="Google Shape;1145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6" name="Google Shape;1146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7" name="Google Shape;1147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8" name="Google Shape;1148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9" name="Google Shape;1149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0" name="Google Shape;1150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1" name="Google Shape;1151;p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2" name="Google Shape;1152;p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3" name="Google Shape;1153;p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4" name="Google Shape;1154;p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5" name="Google Shape;1155;p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6" name="Google Shape;1156;p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7" name="Google Shape;1157;p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8" name="Google Shape;1158;p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9" name="Google Shape;1159;p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0" name="Google Shape;1160;p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1" name="Google Shape;1161;p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2" name="Google Shape;1162;p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3" name="Google Shape;1163;p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4" name="Google Shape;1164;p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5" name="Google Shape;1165;p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6" name="Google Shape;1166;p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7" name="Google Shape;1167;p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8" name="Google Shape;1168;p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9" name="Google Shape;1169;p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170" name="Google Shape;1170;p5"/>
            <p:cNvGrpSpPr/>
            <p:nvPr/>
          </p:nvGrpSpPr>
          <p:grpSpPr>
            <a:xfrm flipH="1">
              <a:off x="7468132" y="4374773"/>
              <a:ext cx="930345" cy="1018226"/>
              <a:chOff x="156548" y="3040748"/>
              <a:chExt cx="930345" cy="1018226"/>
            </a:xfrm>
          </p:grpSpPr>
          <p:sp>
            <p:nvSpPr>
              <p:cNvPr id="1171" name="Google Shape;1171;p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2" name="Google Shape;1172;p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3" name="Google Shape;1173;p5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4" name="Google Shape;1174;p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5" name="Google Shape;1175;p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6" name="Google Shape;1176;p5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7" name="Google Shape;1177;p5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8" name="Google Shape;1178;p5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9" name="Google Shape;1179;p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0" name="Google Shape;1180;p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1" name="Google Shape;1181;p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2" name="Google Shape;1182;p5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3" name="Google Shape;1183;p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4" name="Google Shape;1184;p5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5" name="Google Shape;1185;p5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6" name="Google Shape;1186;p5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7" name="Google Shape;1187;p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8" name="Google Shape;1188;p5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9" name="Google Shape;1189;p5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0" name="Google Shape;1190;p5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1" name="Google Shape;1191;p5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2" name="Google Shape;1192;p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3" name="Google Shape;1193;p5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4" name="Google Shape;1194;p5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5" name="Google Shape;1195;p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6" name="Google Shape;1196;p5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7" name="Google Shape;1197;p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8" name="Google Shape;1198;p5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9" name="Google Shape;1199;p5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0" name="Google Shape;1200;p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1" name="Google Shape;1201;p5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2" name="Google Shape;1202;p5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3" name="Google Shape;1203;p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4" name="Google Shape;1204;p5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5" name="Google Shape;1205;p5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6" name="Google Shape;1206;p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7" name="Google Shape;1207;p5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8" name="Google Shape;1208;p5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9" name="Google Shape;1209;p5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0" name="Google Shape;1210;p5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1" name="Google Shape;1211;p5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2" name="Google Shape;1212;p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3" name="Google Shape;1213;p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4" name="Google Shape;1214;p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5" name="Google Shape;1215;p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6" name="Google Shape;1216;p5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7" name="Google Shape;1217;p5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8" name="Google Shape;1218;p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9" name="Google Shape;1219;p5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0" name="Google Shape;1220;p5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1" name="Google Shape;1221;p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2" name="Google Shape;1222;p5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3" name="Google Shape;1223;p5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4" name="Google Shape;1224;p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5" name="Google Shape;1225;p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6" name="Google Shape;1226;p5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7" name="Google Shape;1227;p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8" name="Google Shape;1228;p5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9" name="Google Shape;1229;p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0" name="Google Shape;1230;p5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1" name="Google Shape;1231;p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2" name="Google Shape;1232;p5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3" name="Google Shape;1233;p5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4" name="Google Shape;1234;p5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5" name="Google Shape;1235;p5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6" name="Google Shape;1236;p5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7" name="Google Shape;1237;p5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8" name="Google Shape;1238;p5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9" name="Google Shape;1239;p5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0" name="Google Shape;1240;p5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1" name="Google Shape;1241;p5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2" name="Google Shape;1242;p5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3" name="Google Shape;1243;p5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4" name="Google Shape;1244;p5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5" name="Google Shape;1245;p5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6" name="Google Shape;1246;p5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7" name="Google Shape;1247;p5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8" name="Google Shape;1248;p5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9" name="Google Shape;1249;p5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0" name="Google Shape;1250;p5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1" name="Google Shape;1251;p5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2" name="Google Shape;1252;p5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3" name="Google Shape;1253;p5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4" name="Google Shape;1254;p5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5" name="Google Shape;1255;p5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6" name="Google Shape;1256;p5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7" name="Google Shape;1257;p5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8" name="Google Shape;1258;p5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9" name="Google Shape;1259;p5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0" name="Google Shape;1260;p5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1" name="Google Shape;1261;p5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2" name="Google Shape;1262;p5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3" name="Google Shape;1263;p5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264" name="Google Shape;1264;p5"/>
            <p:cNvGrpSpPr/>
            <p:nvPr/>
          </p:nvGrpSpPr>
          <p:grpSpPr>
            <a:xfrm flipH="1">
              <a:off x="8727969" y="4640450"/>
              <a:ext cx="1454579" cy="825909"/>
              <a:chOff x="-179830" y="3740779"/>
              <a:chExt cx="1072778" cy="609122"/>
            </a:xfrm>
          </p:grpSpPr>
          <p:sp>
            <p:nvSpPr>
              <p:cNvPr id="1265" name="Google Shape;1265;p5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6" name="Google Shape;1266;p5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267" name="Google Shape;1267;p5"/>
            <p:cNvGrpSpPr/>
            <p:nvPr/>
          </p:nvGrpSpPr>
          <p:grpSpPr>
            <a:xfrm flipH="1">
              <a:off x="767444" y="4374775"/>
              <a:ext cx="1454579" cy="825909"/>
              <a:chOff x="-179830" y="3740779"/>
              <a:chExt cx="1072778" cy="609122"/>
            </a:xfrm>
          </p:grpSpPr>
          <p:sp>
            <p:nvSpPr>
              <p:cNvPr id="1268" name="Google Shape;1268;p5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9" name="Google Shape;1269;p5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270" name="Google Shape;1270;p5"/>
            <p:cNvGrpSpPr/>
            <p:nvPr/>
          </p:nvGrpSpPr>
          <p:grpSpPr>
            <a:xfrm flipH="1">
              <a:off x="-41020" y="3687783"/>
              <a:ext cx="1008626" cy="572697"/>
              <a:chOff x="-179830" y="3740779"/>
              <a:chExt cx="1072778" cy="609122"/>
            </a:xfrm>
          </p:grpSpPr>
          <p:sp>
            <p:nvSpPr>
              <p:cNvPr id="1271" name="Google Shape;1271;p5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2" name="Google Shape;1272;p5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273" name="Google Shape;1273;p5"/>
            <p:cNvGrpSpPr/>
            <p:nvPr/>
          </p:nvGrpSpPr>
          <p:grpSpPr>
            <a:xfrm rot="-862269">
              <a:off x="384558" y="4015995"/>
              <a:ext cx="621236" cy="948521"/>
              <a:chOff x="283826" y="1943723"/>
              <a:chExt cx="621241" cy="948529"/>
            </a:xfrm>
          </p:grpSpPr>
          <p:sp>
            <p:nvSpPr>
              <p:cNvPr id="1274" name="Google Shape;1274;p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5" name="Google Shape;1275;p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6" name="Google Shape;1276;p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7" name="Google Shape;1277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8" name="Google Shape;1278;p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9" name="Google Shape;1279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0" name="Google Shape;1280;p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1" name="Google Shape;1281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2" name="Google Shape;1282;p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3" name="Google Shape;1283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4" name="Google Shape;1284;p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5" name="Google Shape;1285;p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6" name="Google Shape;1286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7" name="Google Shape;1287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8" name="Google Shape;1288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9" name="Google Shape;1289;p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0" name="Google Shape;1290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1" name="Google Shape;1291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2" name="Google Shape;1292;p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3" name="Google Shape;1293;p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4" name="Google Shape;1294;p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5" name="Google Shape;1295;p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6" name="Google Shape;1296;p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7" name="Google Shape;1297;p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8" name="Google Shape;1298;p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9" name="Google Shape;1299;p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0" name="Google Shape;1300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1" name="Google Shape;1301;p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2" name="Google Shape;1302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3" name="Google Shape;1303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4" name="Google Shape;1304;p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5" name="Google Shape;1305;p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6" name="Google Shape;1306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7" name="Google Shape;1307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8" name="Google Shape;1308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9" name="Google Shape;1309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0" name="Google Shape;1310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1" name="Google Shape;1311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2" name="Google Shape;1312;p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3" name="Google Shape;1313;p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4" name="Google Shape;1314;p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5" name="Google Shape;1315;p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6" name="Google Shape;1316;p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7" name="Google Shape;1317;p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8" name="Google Shape;1318;p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9" name="Google Shape;1319;p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0" name="Google Shape;1320;p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1" name="Google Shape;1321;p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2" name="Google Shape;1322;p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3" name="Google Shape;1323;p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4" name="Google Shape;1324;p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5" name="Google Shape;1325;p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6" name="Google Shape;1326;p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7" name="Google Shape;1327;p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8" name="Google Shape;1328;p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9" name="Google Shape;1329;p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0" name="Google Shape;1330;p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331" name="Google Shape;1331;p5"/>
            <p:cNvGrpSpPr/>
            <p:nvPr/>
          </p:nvGrpSpPr>
          <p:grpSpPr>
            <a:xfrm>
              <a:off x="-1871" y="4374773"/>
              <a:ext cx="930345" cy="1018226"/>
              <a:chOff x="156548" y="3040748"/>
              <a:chExt cx="930345" cy="1018226"/>
            </a:xfrm>
          </p:grpSpPr>
          <p:sp>
            <p:nvSpPr>
              <p:cNvPr id="1332" name="Google Shape;1332;p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3" name="Google Shape;1333;p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4" name="Google Shape;1334;p5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5" name="Google Shape;1335;p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6" name="Google Shape;1336;p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7" name="Google Shape;1337;p5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8" name="Google Shape;1338;p5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9" name="Google Shape;1339;p5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0" name="Google Shape;1340;p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1" name="Google Shape;1341;p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2" name="Google Shape;1342;p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3" name="Google Shape;1343;p5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4" name="Google Shape;1344;p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5" name="Google Shape;1345;p5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6" name="Google Shape;1346;p5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7" name="Google Shape;1347;p5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8" name="Google Shape;1348;p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9" name="Google Shape;1349;p5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0" name="Google Shape;1350;p5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1" name="Google Shape;1351;p5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2" name="Google Shape;1352;p5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3" name="Google Shape;1353;p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4" name="Google Shape;1354;p5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5" name="Google Shape;1355;p5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6" name="Google Shape;1356;p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7" name="Google Shape;1357;p5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8" name="Google Shape;1358;p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9" name="Google Shape;1359;p5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0" name="Google Shape;1360;p5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1" name="Google Shape;1361;p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2" name="Google Shape;1362;p5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3" name="Google Shape;1363;p5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4" name="Google Shape;1364;p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5" name="Google Shape;1365;p5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6" name="Google Shape;1366;p5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7" name="Google Shape;1367;p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8" name="Google Shape;1368;p5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9" name="Google Shape;1369;p5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0" name="Google Shape;1370;p5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1" name="Google Shape;1371;p5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2" name="Google Shape;1372;p5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3" name="Google Shape;1373;p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4" name="Google Shape;1374;p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5" name="Google Shape;1375;p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6" name="Google Shape;1376;p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7" name="Google Shape;1377;p5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8" name="Google Shape;1378;p5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9" name="Google Shape;1379;p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0" name="Google Shape;1380;p5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1" name="Google Shape;1381;p5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2" name="Google Shape;1382;p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3" name="Google Shape;1383;p5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4" name="Google Shape;1384;p5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5" name="Google Shape;1385;p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6" name="Google Shape;1386;p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7" name="Google Shape;1387;p5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8" name="Google Shape;1388;p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9" name="Google Shape;1389;p5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0" name="Google Shape;1390;p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1" name="Google Shape;1391;p5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2" name="Google Shape;1392;p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3" name="Google Shape;1393;p5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4" name="Google Shape;1394;p5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5" name="Google Shape;1395;p5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6" name="Google Shape;1396;p5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7" name="Google Shape;1397;p5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8" name="Google Shape;1398;p5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9" name="Google Shape;1399;p5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0" name="Google Shape;1400;p5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1" name="Google Shape;1401;p5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2" name="Google Shape;1402;p5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3" name="Google Shape;1403;p5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4" name="Google Shape;1404;p5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5" name="Google Shape;1405;p5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6" name="Google Shape;1406;p5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7" name="Google Shape;1407;p5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8" name="Google Shape;1408;p5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9" name="Google Shape;1409;p5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0" name="Google Shape;1410;p5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1" name="Google Shape;1411;p5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2" name="Google Shape;1412;p5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3" name="Google Shape;1413;p5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4" name="Google Shape;1414;p5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5" name="Google Shape;1415;p5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6" name="Google Shape;1416;p5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7" name="Google Shape;1417;p5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8" name="Google Shape;1418;p5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9" name="Google Shape;1419;p5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0" name="Google Shape;1420;p5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1" name="Google Shape;1421;p5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2" name="Google Shape;1422;p5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3" name="Google Shape;1423;p5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4" name="Google Shape;1424;p5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425" name="Google Shape;1425;p5"/>
            <p:cNvGrpSpPr/>
            <p:nvPr/>
          </p:nvGrpSpPr>
          <p:grpSpPr>
            <a:xfrm rot="-699969">
              <a:off x="-211940" y="3900077"/>
              <a:ext cx="621214" cy="948488"/>
              <a:chOff x="283826" y="1943723"/>
              <a:chExt cx="621241" cy="948529"/>
            </a:xfrm>
          </p:grpSpPr>
          <p:sp>
            <p:nvSpPr>
              <p:cNvPr id="1426" name="Google Shape;1426;p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7" name="Google Shape;1427;p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8" name="Google Shape;1428;p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9" name="Google Shape;1429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0" name="Google Shape;1430;p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1" name="Google Shape;1431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2" name="Google Shape;1432;p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3" name="Google Shape;1433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4" name="Google Shape;1434;p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5" name="Google Shape;1435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6" name="Google Shape;1436;p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7" name="Google Shape;1437;p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8" name="Google Shape;1438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9" name="Google Shape;1439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0" name="Google Shape;1440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1" name="Google Shape;1441;p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2" name="Google Shape;1442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3" name="Google Shape;1443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4" name="Google Shape;1444;p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5" name="Google Shape;1445;p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6" name="Google Shape;1446;p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7" name="Google Shape;1447;p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8" name="Google Shape;1448;p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9" name="Google Shape;1449;p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0" name="Google Shape;1450;p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1" name="Google Shape;1451;p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2" name="Google Shape;1452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3" name="Google Shape;1453;p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4" name="Google Shape;1454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5" name="Google Shape;1455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6" name="Google Shape;1456;p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7" name="Google Shape;1457;p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8" name="Google Shape;1458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9" name="Google Shape;1459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0" name="Google Shape;1460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1" name="Google Shape;1461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2" name="Google Shape;1462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3" name="Google Shape;1463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4" name="Google Shape;1464;p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5" name="Google Shape;1465;p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6" name="Google Shape;1466;p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7" name="Google Shape;1467;p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8" name="Google Shape;1468;p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9" name="Google Shape;1469;p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0" name="Google Shape;1470;p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1" name="Google Shape;1471;p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2" name="Google Shape;1472;p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3" name="Google Shape;1473;p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4" name="Google Shape;1474;p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5" name="Google Shape;1475;p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6" name="Google Shape;1476;p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7" name="Google Shape;1477;p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8" name="Google Shape;1478;p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9" name="Google Shape;1479;p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0" name="Google Shape;1480;p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1" name="Google Shape;1481;p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2" name="Google Shape;1482;p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483" name="Google Shape;1483;p5"/>
            <p:cNvGrpSpPr/>
            <p:nvPr/>
          </p:nvGrpSpPr>
          <p:grpSpPr>
            <a:xfrm rot="-2508347">
              <a:off x="-639933" y="4129731"/>
              <a:ext cx="621234" cy="948518"/>
              <a:chOff x="283826" y="1943723"/>
              <a:chExt cx="621241" cy="948529"/>
            </a:xfrm>
          </p:grpSpPr>
          <p:sp>
            <p:nvSpPr>
              <p:cNvPr id="1484" name="Google Shape;1484;p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5" name="Google Shape;1485;p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6" name="Google Shape;1486;p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7" name="Google Shape;1487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8" name="Google Shape;1488;p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9" name="Google Shape;1489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0" name="Google Shape;1490;p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1" name="Google Shape;1491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2" name="Google Shape;1492;p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3" name="Google Shape;1493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4" name="Google Shape;1494;p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5" name="Google Shape;1495;p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6" name="Google Shape;1496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7" name="Google Shape;1497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8" name="Google Shape;1498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9" name="Google Shape;1499;p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0" name="Google Shape;1500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1" name="Google Shape;1501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2" name="Google Shape;1502;p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3" name="Google Shape;1503;p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4" name="Google Shape;1504;p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5" name="Google Shape;1505;p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6" name="Google Shape;1506;p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7" name="Google Shape;1507;p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8" name="Google Shape;1508;p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9" name="Google Shape;1509;p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0" name="Google Shape;1510;p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1" name="Google Shape;1511;p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2" name="Google Shape;1512;p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3" name="Google Shape;1513;p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4" name="Google Shape;1514;p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5" name="Google Shape;1515;p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6" name="Google Shape;1516;p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7" name="Google Shape;1517;p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8" name="Google Shape;1518;p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9" name="Google Shape;1519;p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0" name="Google Shape;1520;p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1" name="Google Shape;1521;p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2" name="Google Shape;1522;p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3" name="Google Shape;1523;p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4" name="Google Shape;1524;p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5" name="Google Shape;1525;p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6" name="Google Shape;1526;p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7" name="Google Shape;1527;p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8" name="Google Shape;1528;p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9" name="Google Shape;1529;p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0" name="Google Shape;1530;p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1" name="Google Shape;1531;p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2" name="Google Shape;1532;p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3" name="Google Shape;1533;p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4" name="Google Shape;1534;p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5" name="Google Shape;1535;p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6" name="Google Shape;1536;p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7" name="Google Shape;1537;p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8" name="Google Shape;1538;p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9" name="Google Shape;1539;p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0" name="Google Shape;1540;p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541" name="Google Shape;1541;p5"/>
            <p:cNvGrpSpPr/>
            <p:nvPr/>
          </p:nvGrpSpPr>
          <p:grpSpPr>
            <a:xfrm>
              <a:off x="727466" y="4374773"/>
              <a:ext cx="930345" cy="1018226"/>
              <a:chOff x="156548" y="3040748"/>
              <a:chExt cx="930345" cy="1018226"/>
            </a:xfrm>
          </p:grpSpPr>
          <p:sp>
            <p:nvSpPr>
              <p:cNvPr id="1542" name="Google Shape;1542;p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3" name="Google Shape;1543;p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4" name="Google Shape;1544;p5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5" name="Google Shape;1545;p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6" name="Google Shape;1546;p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7" name="Google Shape;1547;p5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8" name="Google Shape;1548;p5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9" name="Google Shape;1549;p5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0" name="Google Shape;1550;p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1" name="Google Shape;1551;p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2" name="Google Shape;1552;p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3" name="Google Shape;1553;p5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4" name="Google Shape;1554;p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5" name="Google Shape;1555;p5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6" name="Google Shape;1556;p5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7" name="Google Shape;1557;p5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8" name="Google Shape;1558;p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9" name="Google Shape;1559;p5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0" name="Google Shape;1560;p5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1" name="Google Shape;1561;p5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2" name="Google Shape;1562;p5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3" name="Google Shape;1563;p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4" name="Google Shape;1564;p5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5" name="Google Shape;1565;p5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6" name="Google Shape;1566;p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7" name="Google Shape;1567;p5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8" name="Google Shape;1568;p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9" name="Google Shape;1569;p5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0" name="Google Shape;1570;p5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1" name="Google Shape;1571;p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2" name="Google Shape;1572;p5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3" name="Google Shape;1573;p5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4" name="Google Shape;1574;p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5" name="Google Shape;1575;p5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6" name="Google Shape;1576;p5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7" name="Google Shape;1577;p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8" name="Google Shape;1578;p5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9" name="Google Shape;1579;p5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0" name="Google Shape;1580;p5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1" name="Google Shape;1581;p5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2" name="Google Shape;1582;p5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3" name="Google Shape;1583;p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4" name="Google Shape;1584;p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5" name="Google Shape;1585;p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6" name="Google Shape;1586;p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7" name="Google Shape;1587;p5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8" name="Google Shape;1588;p5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9" name="Google Shape;1589;p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0" name="Google Shape;1590;p5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1" name="Google Shape;1591;p5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2" name="Google Shape;1592;p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3" name="Google Shape;1593;p5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4" name="Google Shape;1594;p5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5" name="Google Shape;1595;p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6" name="Google Shape;1596;p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7" name="Google Shape;1597;p5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8" name="Google Shape;1598;p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9" name="Google Shape;1599;p5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0" name="Google Shape;1600;p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1" name="Google Shape;1601;p5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2" name="Google Shape;1602;p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3" name="Google Shape;1603;p5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4" name="Google Shape;1604;p5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5" name="Google Shape;1605;p5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6" name="Google Shape;1606;p5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7" name="Google Shape;1607;p5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8" name="Google Shape;1608;p5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9" name="Google Shape;1609;p5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0" name="Google Shape;1610;p5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1" name="Google Shape;1611;p5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2" name="Google Shape;1612;p5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3" name="Google Shape;1613;p5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4" name="Google Shape;1614;p5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5" name="Google Shape;1615;p5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6" name="Google Shape;1616;p5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7" name="Google Shape;1617;p5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8" name="Google Shape;1618;p5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9" name="Google Shape;1619;p5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0" name="Google Shape;1620;p5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1" name="Google Shape;1621;p5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2" name="Google Shape;1622;p5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3" name="Google Shape;1623;p5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4" name="Google Shape;1624;p5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5" name="Google Shape;1625;p5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6" name="Google Shape;1626;p5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7" name="Google Shape;1627;p5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8" name="Google Shape;1628;p5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9" name="Google Shape;1629;p5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0" name="Google Shape;1630;p5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1" name="Google Shape;1631;p5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2" name="Google Shape;1632;p5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3" name="Google Shape;1633;p5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4" name="Google Shape;1634;p5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635" name="Google Shape;1635;p5"/>
            <p:cNvGrpSpPr/>
            <p:nvPr/>
          </p:nvGrpSpPr>
          <p:grpSpPr>
            <a:xfrm>
              <a:off x="-1056606" y="4640450"/>
              <a:ext cx="1454579" cy="825909"/>
              <a:chOff x="-179830" y="3740779"/>
              <a:chExt cx="1072778" cy="609122"/>
            </a:xfrm>
          </p:grpSpPr>
          <p:sp>
            <p:nvSpPr>
              <p:cNvPr id="1636" name="Google Shape;1636;p5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7" name="Google Shape;1637;p5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638" name="Google Shape;1638;p5"/>
            <p:cNvGrpSpPr/>
            <p:nvPr/>
          </p:nvGrpSpPr>
          <p:grpSpPr>
            <a:xfrm>
              <a:off x="218531" y="268706"/>
              <a:ext cx="8569289" cy="1170500"/>
              <a:chOff x="218531" y="268706"/>
              <a:chExt cx="8569289" cy="1170500"/>
            </a:xfrm>
          </p:grpSpPr>
          <p:grpSp>
            <p:nvGrpSpPr>
              <p:cNvPr id="1639" name="Google Shape;1639;p5"/>
              <p:cNvGrpSpPr/>
              <p:nvPr/>
            </p:nvGrpSpPr>
            <p:grpSpPr>
              <a:xfrm>
                <a:off x="8073701" y="1115831"/>
                <a:ext cx="714119" cy="323375"/>
                <a:chOff x="3778870" y="1872704"/>
                <a:chExt cx="411407" cy="186298"/>
              </a:xfrm>
            </p:grpSpPr>
            <p:sp>
              <p:nvSpPr>
                <p:cNvPr id="1640" name="Google Shape;1640;p5"/>
                <p:cNvSpPr/>
                <p:nvPr/>
              </p:nvSpPr>
              <p:spPr>
                <a:xfrm>
                  <a:off x="3778870" y="1877879"/>
                  <a:ext cx="40881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" h="310" extrusionOk="0">
                      <a:moveTo>
                        <a:pt x="666" y="309"/>
                      </a:moveTo>
                      <a:cubicBezTo>
                        <a:pt x="451" y="309"/>
                        <a:pt x="236" y="309"/>
                        <a:pt x="21" y="308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4" y="89"/>
                        <a:pt x="422" y="131"/>
                        <a:pt x="437" y="172"/>
                      </a:cubicBezTo>
                      <a:cubicBezTo>
                        <a:pt x="447" y="150"/>
                        <a:pt x="457" y="128"/>
                        <a:pt x="474" y="110"/>
                      </a:cubicBezTo>
                      <a:cubicBezTo>
                        <a:pt x="491" y="93"/>
                        <a:pt x="517" y="82"/>
                        <a:pt x="540" y="88"/>
                      </a:cubicBezTo>
                      <a:cubicBezTo>
                        <a:pt x="563" y="95"/>
                        <a:pt x="580" y="117"/>
                        <a:pt x="585" y="141"/>
                      </a:cubicBezTo>
                      <a:cubicBezTo>
                        <a:pt x="591" y="165"/>
                        <a:pt x="588" y="189"/>
                        <a:pt x="586" y="213"/>
                      </a:cubicBezTo>
                      <a:cubicBezTo>
                        <a:pt x="606" y="186"/>
                        <a:pt x="652" y="185"/>
                        <a:pt x="674" y="211"/>
                      </a:cubicBezTo>
                      <a:cubicBezTo>
                        <a:pt x="696" y="237"/>
                        <a:pt x="686" y="283"/>
                        <a:pt x="656" y="298"/>
                      </a:cubicBezTo>
                      <a:lnTo>
                        <a:pt x="666" y="309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41" name="Google Shape;1641;p5"/>
                <p:cNvSpPr/>
                <p:nvPr/>
              </p:nvSpPr>
              <p:spPr>
                <a:xfrm>
                  <a:off x="3778870" y="1877879"/>
                  <a:ext cx="25615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10" extrusionOk="0">
                      <a:moveTo>
                        <a:pt x="413" y="143"/>
                      </a:moveTo>
                      <a:cubicBezTo>
                        <a:pt x="387" y="120"/>
                        <a:pt x="354" y="103"/>
                        <a:pt x="320" y="98"/>
                      </a:cubicBezTo>
                      <a:cubicBezTo>
                        <a:pt x="288" y="94"/>
                        <a:pt x="255" y="99"/>
                        <a:pt x="228" y="116"/>
                      </a:cubicBezTo>
                      <a:cubicBezTo>
                        <a:pt x="199" y="134"/>
                        <a:pt x="180" y="164"/>
                        <a:pt x="172" y="197"/>
                      </a:cubicBezTo>
                      <a:cubicBezTo>
                        <a:pt x="163" y="234"/>
                        <a:pt x="166" y="272"/>
                        <a:pt x="175" y="309"/>
                      </a:cubicBezTo>
                      <a:lnTo>
                        <a:pt x="168" y="309"/>
                      </a:lnTo>
                      <a:cubicBezTo>
                        <a:pt x="157" y="295"/>
                        <a:pt x="144" y="283"/>
                        <a:pt x="129" y="274"/>
                      </a:cubicBezTo>
                      <a:cubicBezTo>
                        <a:pt x="113" y="266"/>
                        <a:pt x="94" y="262"/>
                        <a:pt x="77" y="266"/>
                      </a:cubicBezTo>
                      <a:cubicBezTo>
                        <a:pt x="60" y="271"/>
                        <a:pt x="45" y="282"/>
                        <a:pt x="35" y="296"/>
                      </a:cubicBezTo>
                      <a:cubicBezTo>
                        <a:pt x="32" y="300"/>
                        <a:pt x="29" y="304"/>
                        <a:pt x="27" y="309"/>
                      </a:cubicBezTo>
                      <a:cubicBezTo>
                        <a:pt x="25" y="309"/>
                        <a:pt x="23" y="309"/>
                        <a:pt x="21" y="309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2" y="86"/>
                        <a:pt x="419" y="125"/>
                        <a:pt x="434" y="164"/>
                      </a:cubicBezTo>
                      <a:cubicBezTo>
                        <a:pt x="427" y="156"/>
                        <a:pt x="421" y="149"/>
                        <a:pt x="413" y="14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42" name="Google Shape;1642;p5"/>
                <p:cNvSpPr/>
                <p:nvPr/>
              </p:nvSpPr>
              <p:spPr>
                <a:xfrm>
                  <a:off x="4035030" y="1927042"/>
                  <a:ext cx="150073" cy="1241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" h="211" extrusionOk="0">
                      <a:moveTo>
                        <a:pt x="207" y="180"/>
                      </a:moveTo>
                      <a:cubicBezTo>
                        <a:pt x="197" y="179"/>
                        <a:pt x="186" y="183"/>
                        <a:pt x="178" y="188"/>
                      </a:cubicBezTo>
                      <a:cubicBezTo>
                        <a:pt x="167" y="193"/>
                        <a:pt x="158" y="201"/>
                        <a:pt x="150" y="210"/>
                      </a:cubicBezTo>
                      <a:cubicBezTo>
                        <a:pt x="153" y="193"/>
                        <a:pt x="155" y="175"/>
                        <a:pt x="152" y="158"/>
                      </a:cubicBezTo>
                      <a:cubicBezTo>
                        <a:pt x="147" y="134"/>
                        <a:pt x="131" y="112"/>
                        <a:pt x="104" y="115"/>
                      </a:cubicBezTo>
                      <a:cubicBezTo>
                        <a:pt x="74" y="118"/>
                        <a:pt x="53" y="146"/>
                        <a:pt x="40" y="171"/>
                      </a:cubicBezTo>
                      <a:cubicBezTo>
                        <a:pt x="39" y="169"/>
                        <a:pt x="39" y="166"/>
                        <a:pt x="38" y="164"/>
                      </a:cubicBezTo>
                      <a:cubicBezTo>
                        <a:pt x="30" y="136"/>
                        <a:pt x="18" y="110"/>
                        <a:pt x="0" y="88"/>
                      </a:cubicBezTo>
                      <a:cubicBezTo>
                        <a:pt x="10" y="66"/>
                        <a:pt x="20" y="45"/>
                        <a:pt x="36" y="28"/>
                      </a:cubicBezTo>
                      <a:cubicBezTo>
                        <a:pt x="53" y="11"/>
                        <a:pt x="79" y="0"/>
                        <a:pt x="102" y="6"/>
                      </a:cubicBezTo>
                      <a:cubicBezTo>
                        <a:pt x="126" y="13"/>
                        <a:pt x="142" y="35"/>
                        <a:pt x="147" y="59"/>
                      </a:cubicBezTo>
                      <a:cubicBezTo>
                        <a:pt x="153" y="83"/>
                        <a:pt x="150" y="107"/>
                        <a:pt x="148" y="131"/>
                      </a:cubicBezTo>
                      <a:cubicBezTo>
                        <a:pt x="168" y="104"/>
                        <a:pt x="214" y="103"/>
                        <a:pt x="236" y="129"/>
                      </a:cubicBezTo>
                      <a:cubicBezTo>
                        <a:pt x="254" y="151"/>
                        <a:pt x="250" y="187"/>
                        <a:pt x="230" y="207"/>
                      </a:cubicBezTo>
                      <a:cubicBezTo>
                        <a:pt x="229" y="194"/>
                        <a:pt x="222" y="181"/>
                        <a:pt x="207" y="180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43" name="Google Shape;1643;p5"/>
                <p:cNvSpPr/>
                <p:nvPr/>
              </p:nvSpPr>
              <p:spPr>
                <a:xfrm>
                  <a:off x="3799570" y="2035715"/>
                  <a:ext cx="72449" cy="232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41" extrusionOk="0">
                      <a:moveTo>
                        <a:pt x="48" y="3"/>
                      </a:moveTo>
                      <a:cubicBezTo>
                        <a:pt x="66" y="0"/>
                        <a:pt x="83" y="6"/>
                        <a:pt x="98" y="16"/>
                      </a:cubicBezTo>
                      <a:cubicBezTo>
                        <a:pt x="108" y="23"/>
                        <a:pt x="116" y="31"/>
                        <a:pt x="124" y="40"/>
                      </a:cubicBezTo>
                      <a:cubicBezTo>
                        <a:pt x="83" y="40"/>
                        <a:pt x="41" y="40"/>
                        <a:pt x="0" y="39"/>
                      </a:cubicBezTo>
                      <a:cubicBezTo>
                        <a:pt x="11" y="21"/>
                        <a:pt x="27" y="6"/>
                        <a:pt x="48" y="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44" name="Google Shape;1644;p5"/>
                <p:cNvSpPr/>
                <p:nvPr/>
              </p:nvSpPr>
              <p:spPr>
                <a:xfrm>
                  <a:off x="3781459" y="1872704"/>
                  <a:ext cx="408818" cy="18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" h="319" extrusionOk="0">
                      <a:moveTo>
                        <a:pt x="662" y="315"/>
                      </a:moveTo>
                      <a:cubicBezTo>
                        <a:pt x="547" y="314"/>
                        <a:pt x="432" y="314"/>
                        <a:pt x="317" y="314"/>
                      </a:cubicBezTo>
                      <a:cubicBezTo>
                        <a:pt x="260" y="314"/>
                        <a:pt x="203" y="314"/>
                        <a:pt x="146" y="314"/>
                      </a:cubicBezTo>
                      <a:cubicBezTo>
                        <a:pt x="117" y="314"/>
                        <a:pt x="88" y="314"/>
                        <a:pt x="59" y="314"/>
                      </a:cubicBezTo>
                      <a:cubicBezTo>
                        <a:pt x="48" y="314"/>
                        <a:pt x="30" y="317"/>
                        <a:pt x="20" y="312"/>
                      </a:cubicBezTo>
                      <a:cubicBezTo>
                        <a:pt x="9" y="307"/>
                        <a:pt x="6" y="288"/>
                        <a:pt x="6" y="277"/>
                      </a:cubicBezTo>
                      <a:cubicBezTo>
                        <a:pt x="6" y="249"/>
                        <a:pt x="22" y="221"/>
                        <a:pt x="50" y="213"/>
                      </a:cubicBezTo>
                      <a:cubicBezTo>
                        <a:pt x="76" y="206"/>
                        <a:pt x="104" y="214"/>
                        <a:pt x="120" y="236"/>
                      </a:cubicBezTo>
                      <a:cubicBezTo>
                        <a:pt x="121" y="237"/>
                        <a:pt x="123" y="236"/>
                        <a:pt x="122" y="235"/>
                      </a:cubicBezTo>
                      <a:cubicBezTo>
                        <a:pt x="107" y="189"/>
                        <a:pt x="126" y="136"/>
                        <a:pt x="148" y="96"/>
                      </a:cubicBezTo>
                      <a:cubicBezTo>
                        <a:pt x="167" y="61"/>
                        <a:pt x="196" y="28"/>
                        <a:pt x="236" y="17"/>
                      </a:cubicBezTo>
                      <a:cubicBezTo>
                        <a:pt x="281" y="3"/>
                        <a:pt x="329" y="24"/>
                        <a:pt x="362" y="55"/>
                      </a:cubicBezTo>
                      <a:cubicBezTo>
                        <a:pt x="397" y="89"/>
                        <a:pt x="416" y="134"/>
                        <a:pt x="432" y="179"/>
                      </a:cubicBezTo>
                      <a:cubicBezTo>
                        <a:pt x="433" y="180"/>
                        <a:pt x="434" y="180"/>
                        <a:pt x="434" y="179"/>
                      </a:cubicBezTo>
                      <a:cubicBezTo>
                        <a:pt x="452" y="141"/>
                        <a:pt x="480" y="85"/>
                        <a:pt x="532" y="95"/>
                      </a:cubicBezTo>
                      <a:cubicBezTo>
                        <a:pt x="589" y="105"/>
                        <a:pt x="586" y="176"/>
                        <a:pt x="581" y="220"/>
                      </a:cubicBezTo>
                      <a:cubicBezTo>
                        <a:pt x="581" y="221"/>
                        <a:pt x="582" y="221"/>
                        <a:pt x="583" y="220"/>
                      </a:cubicBezTo>
                      <a:cubicBezTo>
                        <a:pt x="605" y="194"/>
                        <a:pt x="651" y="192"/>
                        <a:pt x="672" y="221"/>
                      </a:cubicBezTo>
                      <a:cubicBezTo>
                        <a:pt x="691" y="248"/>
                        <a:pt x="680" y="288"/>
                        <a:pt x="652" y="303"/>
                      </a:cubicBezTo>
                      <a:cubicBezTo>
                        <a:pt x="651" y="304"/>
                        <a:pt x="652" y="306"/>
                        <a:pt x="653" y="305"/>
                      </a:cubicBezTo>
                      <a:cubicBezTo>
                        <a:pt x="692" y="284"/>
                        <a:pt x="695" y="221"/>
                        <a:pt x="652" y="203"/>
                      </a:cubicBezTo>
                      <a:cubicBezTo>
                        <a:pt x="632" y="194"/>
                        <a:pt x="607" y="196"/>
                        <a:pt x="590" y="210"/>
                      </a:cubicBezTo>
                      <a:cubicBezTo>
                        <a:pt x="583" y="215"/>
                        <a:pt x="584" y="218"/>
                        <a:pt x="585" y="208"/>
                      </a:cubicBezTo>
                      <a:cubicBezTo>
                        <a:pt x="586" y="197"/>
                        <a:pt x="587" y="187"/>
                        <a:pt x="586" y="177"/>
                      </a:cubicBezTo>
                      <a:cubicBezTo>
                        <a:pt x="586" y="161"/>
                        <a:pt x="584" y="146"/>
                        <a:pt x="578" y="131"/>
                      </a:cubicBezTo>
                      <a:cubicBezTo>
                        <a:pt x="567" y="109"/>
                        <a:pt x="546" y="90"/>
                        <a:pt x="520" y="92"/>
                      </a:cubicBezTo>
                      <a:cubicBezTo>
                        <a:pt x="492" y="93"/>
                        <a:pt x="470" y="112"/>
                        <a:pt x="455" y="134"/>
                      </a:cubicBezTo>
                      <a:cubicBezTo>
                        <a:pt x="451" y="140"/>
                        <a:pt x="437" y="173"/>
                        <a:pt x="433" y="173"/>
                      </a:cubicBezTo>
                      <a:cubicBezTo>
                        <a:pt x="431" y="173"/>
                        <a:pt x="414" y="128"/>
                        <a:pt x="412" y="124"/>
                      </a:cubicBezTo>
                      <a:cubicBezTo>
                        <a:pt x="397" y="93"/>
                        <a:pt x="377" y="63"/>
                        <a:pt x="350" y="42"/>
                      </a:cubicBezTo>
                      <a:cubicBezTo>
                        <a:pt x="303" y="6"/>
                        <a:pt x="241" y="0"/>
                        <a:pt x="194" y="37"/>
                      </a:cubicBezTo>
                      <a:cubicBezTo>
                        <a:pt x="148" y="74"/>
                        <a:pt x="115" y="143"/>
                        <a:pt x="114" y="201"/>
                      </a:cubicBezTo>
                      <a:cubicBezTo>
                        <a:pt x="114" y="208"/>
                        <a:pt x="115" y="215"/>
                        <a:pt x="116" y="221"/>
                      </a:cubicBezTo>
                      <a:cubicBezTo>
                        <a:pt x="118" y="232"/>
                        <a:pt x="121" y="232"/>
                        <a:pt x="114" y="225"/>
                      </a:cubicBezTo>
                      <a:cubicBezTo>
                        <a:pt x="104" y="217"/>
                        <a:pt x="93" y="212"/>
                        <a:pt x="80" y="210"/>
                      </a:cubicBezTo>
                      <a:cubicBezTo>
                        <a:pt x="58" y="206"/>
                        <a:pt x="34" y="213"/>
                        <a:pt x="20" y="230"/>
                      </a:cubicBezTo>
                      <a:cubicBezTo>
                        <a:pt x="5" y="248"/>
                        <a:pt x="0" y="274"/>
                        <a:pt x="7" y="296"/>
                      </a:cubicBezTo>
                      <a:cubicBezTo>
                        <a:pt x="8" y="301"/>
                        <a:pt x="12" y="313"/>
                        <a:pt x="17" y="316"/>
                      </a:cubicBezTo>
                      <a:cubicBezTo>
                        <a:pt x="22" y="318"/>
                        <a:pt x="37" y="316"/>
                        <a:pt x="43" y="316"/>
                      </a:cubicBezTo>
                      <a:cubicBezTo>
                        <a:pt x="56" y="316"/>
                        <a:pt x="69" y="316"/>
                        <a:pt x="82" y="316"/>
                      </a:cubicBezTo>
                      <a:cubicBezTo>
                        <a:pt x="275" y="316"/>
                        <a:pt x="469" y="317"/>
                        <a:pt x="662" y="316"/>
                      </a:cubicBezTo>
                      <a:cubicBezTo>
                        <a:pt x="663" y="316"/>
                        <a:pt x="663" y="315"/>
                        <a:pt x="662" y="31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645" name="Google Shape;1645;p5"/>
              <p:cNvGrpSpPr/>
              <p:nvPr/>
            </p:nvGrpSpPr>
            <p:grpSpPr>
              <a:xfrm>
                <a:off x="218531" y="268706"/>
                <a:ext cx="1637791" cy="572729"/>
                <a:chOff x="6451980" y="268689"/>
                <a:chExt cx="2311958" cy="808483"/>
              </a:xfrm>
            </p:grpSpPr>
            <p:grpSp>
              <p:nvGrpSpPr>
                <p:cNvPr id="1646" name="Google Shape;1646;p5"/>
                <p:cNvGrpSpPr/>
                <p:nvPr/>
              </p:nvGrpSpPr>
              <p:grpSpPr>
                <a:xfrm>
                  <a:off x="7640098" y="268689"/>
                  <a:ext cx="1123839" cy="508909"/>
                  <a:chOff x="3778870" y="1872704"/>
                  <a:chExt cx="411407" cy="186298"/>
                </a:xfrm>
              </p:grpSpPr>
              <p:sp>
                <p:nvSpPr>
                  <p:cNvPr id="1647" name="Google Shape;1647;p5"/>
                  <p:cNvSpPr/>
                  <p:nvPr/>
                </p:nvSpPr>
                <p:spPr>
                  <a:xfrm>
                    <a:off x="3778870" y="1877879"/>
                    <a:ext cx="408818" cy="1811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7" h="310" extrusionOk="0">
                        <a:moveTo>
                          <a:pt x="666" y="309"/>
                        </a:moveTo>
                        <a:cubicBezTo>
                          <a:pt x="451" y="309"/>
                          <a:pt x="236" y="309"/>
                          <a:pt x="21" y="308"/>
                        </a:cubicBezTo>
                        <a:cubicBezTo>
                          <a:pt x="0" y="281"/>
                          <a:pt x="6" y="237"/>
                          <a:pt x="33" y="216"/>
                        </a:cubicBezTo>
                        <a:cubicBezTo>
                          <a:pt x="60" y="195"/>
                          <a:pt x="104" y="201"/>
                          <a:pt x="125" y="229"/>
                        </a:cubicBezTo>
                        <a:cubicBezTo>
                          <a:pt x="114" y="199"/>
                          <a:pt x="120" y="167"/>
                          <a:pt x="130" y="137"/>
                        </a:cubicBezTo>
                        <a:cubicBezTo>
                          <a:pt x="150" y="77"/>
                          <a:pt x="192" y="15"/>
                          <a:pt x="255" y="7"/>
                        </a:cubicBezTo>
                        <a:cubicBezTo>
                          <a:pt x="299" y="0"/>
                          <a:pt x="343" y="23"/>
                          <a:pt x="373" y="56"/>
                        </a:cubicBezTo>
                        <a:cubicBezTo>
                          <a:pt x="404" y="89"/>
                          <a:pt x="422" y="131"/>
                          <a:pt x="437" y="172"/>
                        </a:cubicBezTo>
                        <a:cubicBezTo>
                          <a:pt x="447" y="150"/>
                          <a:pt x="457" y="128"/>
                          <a:pt x="474" y="110"/>
                        </a:cubicBezTo>
                        <a:cubicBezTo>
                          <a:pt x="491" y="93"/>
                          <a:pt x="517" y="82"/>
                          <a:pt x="540" y="88"/>
                        </a:cubicBezTo>
                        <a:cubicBezTo>
                          <a:pt x="563" y="95"/>
                          <a:pt x="580" y="117"/>
                          <a:pt x="585" y="141"/>
                        </a:cubicBezTo>
                        <a:cubicBezTo>
                          <a:pt x="591" y="165"/>
                          <a:pt x="588" y="189"/>
                          <a:pt x="586" y="213"/>
                        </a:cubicBezTo>
                        <a:cubicBezTo>
                          <a:pt x="606" y="186"/>
                          <a:pt x="652" y="185"/>
                          <a:pt x="674" y="211"/>
                        </a:cubicBezTo>
                        <a:cubicBezTo>
                          <a:pt x="696" y="237"/>
                          <a:pt x="686" y="283"/>
                          <a:pt x="656" y="298"/>
                        </a:cubicBezTo>
                        <a:lnTo>
                          <a:pt x="666" y="309"/>
                        </a:lnTo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648" name="Google Shape;1648;p5"/>
                  <p:cNvSpPr/>
                  <p:nvPr/>
                </p:nvSpPr>
                <p:spPr>
                  <a:xfrm>
                    <a:off x="3778870" y="1877879"/>
                    <a:ext cx="256158" cy="1811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5" h="310" extrusionOk="0">
                        <a:moveTo>
                          <a:pt x="413" y="143"/>
                        </a:moveTo>
                        <a:cubicBezTo>
                          <a:pt x="387" y="120"/>
                          <a:pt x="354" y="103"/>
                          <a:pt x="320" y="98"/>
                        </a:cubicBezTo>
                        <a:cubicBezTo>
                          <a:pt x="288" y="94"/>
                          <a:pt x="255" y="99"/>
                          <a:pt x="228" y="116"/>
                        </a:cubicBezTo>
                        <a:cubicBezTo>
                          <a:pt x="199" y="134"/>
                          <a:pt x="180" y="164"/>
                          <a:pt x="172" y="197"/>
                        </a:cubicBezTo>
                        <a:cubicBezTo>
                          <a:pt x="163" y="234"/>
                          <a:pt x="166" y="272"/>
                          <a:pt x="175" y="309"/>
                        </a:cubicBezTo>
                        <a:lnTo>
                          <a:pt x="168" y="309"/>
                        </a:lnTo>
                        <a:cubicBezTo>
                          <a:pt x="157" y="295"/>
                          <a:pt x="144" y="283"/>
                          <a:pt x="129" y="274"/>
                        </a:cubicBezTo>
                        <a:cubicBezTo>
                          <a:pt x="113" y="266"/>
                          <a:pt x="94" y="262"/>
                          <a:pt x="77" y="266"/>
                        </a:cubicBezTo>
                        <a:cubicBezTo>
                          <a:pt x="60" y="271"/>
                          <a:pt x="45" y="282"/>
                          <a:pt x="35" y="296"/>
                        </a:cubicBezTo>
                        <a:cubicBezTo>
                          <a:pt x="32" y="300"/>
                          <a:pt x="29" y="304"/>
                          <a:pt x="27" y="309"/>
                        </a:cubicBezTo>
                        <a:cubicBezTo>
                          <a:pt x="25" y="309"/>
                          <a:pt x="23" y="309"/>
                          <a:pt x="21" y="309"/>
                        </a:cubicBezTo>
                        <a:cubicBezTo>
                          <a:pt x="0" y="281"/>
                          <a:pt x="6" y="237"/>
                          <a:pt x="33" y="216"/>
                        </a:cubicBezTo>
                        <a:cubicBezTo>
                          <a:pt x="60" y="195"/>
                          <a:pt x="104" y="201"/>
                          <a:pt x="125" y="229"/>
                        </a:cubicBezTo>
                        <a:cubicBezTo>
                          <a:pt x="114" y="199"/>
                          <a:pt x="120" y="167"/>
                          <a:pt x="130" y="137"/>
                        </a:cubicBezTo>
                        <a:cubicBezTo>
                          <a:pt x="150" y="77"/>
                          <a:pt x="192" y="15"/>
                          <a:pt x="255" y="7"/>
                        </a:cubicBezTo>
                        <a:cubicBezTo>
                          <a:pt x="299" y="0"/>
                          <a:pt x="343" y="23"/>
                          <a:pt x="373" y="56"/>
                        </a:cubicBezTo>
                        <a:cubicBezTo>
                          <a:pt x="402" y="86"/>
                          <a:pt x="419" y="125"/>
                          <a:pt x="434" y="164"/>
                        </a:cubicBezTo>
                        <a:cubicBezTo>
                          <a:pt x="427" y="156"/>
                          <a:pt x="421" y="149"/>
                          <a:pt x="413" y="143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649" name="Google Shape;1649;p5"/>
                  <p:cNvSpPr/>
                  <p:nvPr/>
                </p:nvSpPr>
                <p:spPr>
                  <a:xfrm>
                    <a:off x="4035030" y="1927042"/>
                    <a:ext cx="150073" cy="1241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5" h="211" extrusionOk="0">
                        <a:moveTo>
                          <a:pt x="207" y="180"/>
                        </a:moveTo>
                        <a:cubicBezTo>
                          <a:pt x="197" y="179"/>
                          <a:pt x="186" y="183"/>
                          <a:pt x="178" y="188"/>
                        </a:cubicBezTo>
                        <a:cubicBezTo>
                          <a:pt x="167" y="193"/>
                          <a:pt x="158" y="201"/>
                          <a:pt x="150" y="210"/>
                        </a:cubicBezTo>
                        <a:cubicBezTo>
                          <a:pt x="153" y="193"/>
                          <a:pt x="155" y="175"/>
                          <a:pt x="152" y="158"/>
                        </a:cubicBezTo>
                        <a:cubicBezTo>
                          <a:pt x="147" y="134"/>
                          <a:pt x="131" y="112"/>
                          <a:pt x="104" y="115"/>
                        </a:cubicBezTo>
                        <a:cubicBezTo>
                          <a:pt x="74" y="118"/>
                          <a:pt x="53" y="146"/>
                          <a:pt x="40" y="171"/>
                        </a:cubicBezTo>
                        <a:cubicBezTo>
                          <a:pt x="39" y="169"/>
                          <a:pt x="39" y="166"/>
                          <a:pt x="38" y="164"/>
                        </a:cubicBezTo>
                        <a:cubicBezTo>
                          <a:pt x="30" y="136"/>
                          <a:pt x="18" y="110"/>
                          <a:pt x="0" y="88"/>
                        </a:cubicBezTo>
                        <a:cubicBezTo>
                          <a:pt x="10" y="66"/>
                          <a:pt x="20" y="45"/>
                          <a:pt x="36" y="28"/>
                        </a:cubicBezTo>
                        <a:cubicBezTo>
                          <a:pt x="53" y="11"/>
                          <a:pt x="79" y="0"/>
                          <a:pt x="102" y="6"/>
                        </a:cubicBezTo>
                        <a:cubicBezTo>
                          <a:pt x="126" y="13"/>
                          <a:pt x="142" y="35"/>
                          <a:pt x="147" y="59"/>
                        </a:cubicBezTo>
                        <a:cubicBezTo>
                          <a:pt x="153" y="83"/>
                          <a:pt x="150" y="107"/>
                          <a:pt x="148" y="131"/>
                        </a:cubicBezTo>
                        <a:cubicBezTo>
                          <a:pt x="168" y="104"/>
                          <a:pt x="214" y="103"/>
                          <a:pt x="236" y="129"/>
                        </a:cubicBezTo>
                        <a:cubicBezTo>
                          <a:pt x="254" y="151"/>
                          <a:pt x="250" y="187"/>
                          <a:pt x="230" y="207"/>
                        </a:cubicBezTo>
                        <a:cubicBezTo>
                          <a:pt x="229" y="194"/>
                          <a:pt x="222" y="181"/>
                          <a:pt x="207" y="180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650" name="Google Shape;1650;p5"/>
                  <p:cNvSpPr/>
                  <p:nvPr/>
                </p:nvSpPr>
                <p:spPr>
                  <a:xfrm>
                    <a:off x="3799570" y="2035715"/>
                    <a:ext cx="72449" cy="232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5" h="41" extrusionOk="0">
                        <a:moveTo>
                          <a:pt x="48" y="3"/>
                        </a:moveTo>
                        <a:cubicBezTo>
                          <a:pt x="66" y="0"/>
                          <a:pt x="83" y="6"/>
                          <a:pt x="98" y="16"/>
                        </a:cubicBezTo>
                        <a:cubicBezTo>
                          <a:pt x="108" y="23"/>
                          <a:pt x="116" y="31"/>
                          <a:pt x="124" y="40"/>
                        </a:cubicBezTo>
                        <a:cubicBezTo>
                          <a:pt x="83" y="40"/>
                          <a:pt x="41" y="40"/>
                          <a:pt x="0" y="39"/>
                        </a:cubicBezTo>
                        <a:cubicBezTo>
                          <a:pt x="11" y="21"/>
                          <a:pt x="27" y="6"/>
                          <a:pt x="48" y="3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651" name="Google Shape;1651;p5"/>
                  <p:cNvSpPr/>
                  <p:nvPr/>
                </p:nvSpPr>
                <p:spPr>
                  <a:xfrm>
                    <a:off x="3781459" y="1872704"/>
                    <a:ext cx="408818" cy="186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6" h="319" extrusionOk="0">
                        <a:moveTo>
                          <a:pt x="662" y="315"/>
                        </a:moveTo>
                        <a:cubicBezTo>
                          <a:pt x="547" y="314"/>
                          <a:pt x="432" y="314"/>
                          <a:pt x="317" y="314"/>
                        </a:cubicBezTo>
                        <a:cubicBezTo>
                          <a:pt x="260" y="314"/>
                          <a:pt x="203" y="314"/>
                          <a:pt x="146" y="314"/>
                        </a:cubicBezTo>
                        <a:cubicBezTo>
                          <a:pt x="117" y="314"/>
                          <a:pt x="88" y="314"/>
                          <a:pt x="59" y="314"/>
                        </a:cubicBezTo>
                        <a:cubicBezTo>
                          <a:pt x="48" y="314"/>
                          <a:pt x="30" y="317"/>
                          <a:pt x="20" y="312"/>
                        </a:cubicBezTo>
                        <a:cubicBezTo>
                          <a:pt x="9" y="307"/>
                          <a:pt x="6" y="288"/>
                          <a:pt x="6" y="277"/>
                        </a:cubicBezTo>
                        <a:cubicBezTo>
                          <a:pt x="6" y="249"/>
                          <a:pt x="22" y="221"/>
                          <a:pt x="50" y="213"/>
                        </a:cubicBezTo>
                        <a:cubicBezTo>
                          <a:pt x="76" y="206"/>
                          <a:pt x="104" y="214"/>
                          <a:pt x="120" y="236"/>
                        </a:cubicBezTo>
                        <a:cubicBezTo>
                          <a:pt x="121" y="237"/>
                          <a:pt x="123" y="236"/>
                          <a:pt x="122" y="235"/>
                        </a:cubicBezTo>
                        <a:cubicBezTo>
                          <a:pt x="107" y="189"/>
                          <a:pt x="126" y="136"/>
                          <a:pt x="148" y="96"/>
                        </a:cubicBezTo>
                        <a:cubicBezTo>
                          <a:pt x="167" y="61"/>
                          <a:pt x="196" y="28"/>
                          <a:pt x="236" y="17"/>
                        </a:cubicBezTo>
                        <a:cubicBezTo>
                          <a:pt x="281" y="3"/>
                          <a:pt x="329" y="24"/>
                          <a:pt x="362" y="55"/>
                        </a:cubicBezTo>
                        <a:cubicBezTo>
                          <a:pt x="397" y="89"/>
                          <a:pt x="416" y="134"/>
                          <a:pt x="432" y="179"/>
                        </a:cubicBezTo>
                        <a:cubicBezTo>
                          <a:pt x="433" y="180"/>
                          <a:pt x="434" y="180"/>
                          <a:pt x="434" y="179"/>
                        </a:cubicBezTo>
                        <a:cubicBezTo>
                          <a:pt x="452" y="141"/>
                          <a:pt x="480" y="85"/>
                          <a:pt x="532" y="95"/>
                        </a:cubicBezTo>
                        <a:cubicBezTo>
                          <a:pt x="589" y="105"/>
                          <a:pt x="586" y="176"/>
                          <a:pt x="581" y="220"/>
                        </a:cubicBezTo>
                        <a:cubicBezTo>
                          <a:pt x="581" y="221"/>
                          <a:pt x="582" y="221"/>
                          <a:pt x="583" y="220"/>
                        </a:cubicBezTo>
                        <a:cubicBezTo>
                          <a:pt x="605" y="194"/>
                          <a:pt x="651" y="192"/>
                          <a:pt x="672" y="221"/>
                        </a:cubicBezTo>
                        <a:cubicBezTo>
                          <a:pt x="691" y="248"/>
                          <a:pt x="680" y="288"/>
                          <a:pt x="652" y="303"/>
                        </a:cubicBezTo>
                        <a:cubicBezTo>
                          <a:pt x="651" y="304"/>
                          <a:pt x="652" y="306"/>
                          <a:pt x="653" y="305"/>
                        </a:cubicBezTo>
                        <a:cubicBezTo>
                          <a:pt x="692" y="284"/>
                          <a:pt x="695" y="221"/>
                          <a:pt x="652" y="203"/>
                        </a:cubicBezTo>
                        <a:cubicBezTo>
                          <a:pt x="632" y="194"/>
                          <a:pt x="607" y="196"/>
                          <a:pt x="590" y="210"/>
                        </a:cubicBezTo>
                        <a:cubicBezTo>
                          <a:pt x="583" y="215"/>
                          <a:pt x="584" y="218"/>
                          <a:pt x="585" y="208"/>
                        </a:cubicBezTo>
                        <a:cubicBezTo>
                          <a:pt x="586" y="197"/>
                          <a:pt x="587" y="187"/>
                          <a:pt x="586" y="177"/>
                        </a:cubicBezTo>
                        <a:cubicBezTo>
                          <a:pt x="586" y="161"/>
                          <a:pt x="584" y="146"/>
                          <a:pt x="578" y="131"/>
                        </a:cubicBezTo>
                        <a:cubicBezTo>
                          <a:pt x="567" y="109"/>
                          <a:pt x="546" y="90"/>
                          <a:pt x="520" y="92"/>
                        </a:cubicBezTo>
                        <a:cubicBezTo>
                          <a:pt x="492" y="93"/>
                          <a:pt x="470" y="112"/>
                          <a:pt x="455" y="134"/>
                        </a:cubicBezTo>
                        <a:cubicBezTo>
                          <a:pt x="451" y="140"/>
                          <a:pt x="437" y="173"/>
                          <a:pt x="433" y="173"/>
                        </a:cubicBezTo>
                        <a:cubicBezTo>
                          <a:pt x="431" y="173"/>
                          <a:pt x="414" y="128"/>
                          <a:pt x="412" y="124"/>
                        </a:cubicBezTo>
                        <a:cubicBezTo>
                          <a:pt x="397" y="93"/>
                          <a:pt x="377" y="63"/>
                          <a:pt x="350" y="42"/>
                        </a:cubicBezTo>
                        <a:cubicBezTo>
                          <a:pt x="303" y="6"/>
                          <a:pt x="241" y="0"/>
                          <a:pt x="194" y="37"/>
                        </a:cubicBezTo>
                        <a:cubicBezTo>
                          <a:pt x="148" y="74"/>
                          <a:pt x="115" y="143"/>
                          <a:pt x="114" y="201"/>
                        </a:cubicBezTo>
                        <a:cubicBezTo>
                          <a:pt x="114" y="208"/>
                          <a:pt x="115" y="215"/>
                          <a:pt x="116" y="221"/>
                        </a:cubicBezTo>
                        <a:cubicBezTo>
                          <a:pt x="118" y="232"/>
                          <a:pt x="121" y="232"/>
                          <a:pt x="114" y="225"/>
                        </a:cubicBezTo>
                        <a:cubicBezTo>
                          <a:pt x="104" y="217"/>
                          <a:pt x="93" y="212"/>
                          <a:pt x="80" y="210"/>
                        </a:cubicBezTo>
                        <a:cubicBezTo>
                          <a:pt x="58" y="206"/>
                          <a:pt x="34" y="213"/>
                          <a:pt x="20" y="230"/>
                        </a:cubicBezTo>
                        <a:cubicBezTo>
                          <a:pt x="5" y="248"/>
                          <a:pt x="0" y="274"/>
                          <a:pt x="7" y="296"/>
                        </a:cubicBezTo>
                        <a:cubicBezTo>
                          <a:pt x="8" y="301"/>
                          <a:pt x="12" y="313"/>
                          <a:pt x="17" y="316"/>
                        </a:cubicBezTo>
                        <a:cubicBezTo>
                          <a:pt x="22" y="318"/>
                          <a:pt x="37" y="316"/>
                          <a:pt x="43" y="316"/>
                        </a:cubicBezTo>
                        <a:cubicBezTo>
                          <a:pt x="56" y="316"/>
                          <a:pt x="69" y="316"/>
                          <a:pt x="82" y="316"/>
                        </a:cubicBezTo>
                        <a:cubicBezTo>
                          <a:pt x="275" y="316"/>
                          <a:pt x="469" y="317"/>
                          <a:pt x="662" y="316"/>
                        </a:cubicBezTo>
                        <a:cubicBezTo>
                          <a:pt x="663" y="316"/>
                          <a:pt x="663" y="315"/>
                          <a:pt x="662" y="315"/>
                        </a:cubicBezTo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grpSp>
              <p:nvGrpSpPr>
                <p:cNvPr id="1652" name="Google Shape;1652;p5"/>
                <p:cNvGrpSpPr/>
                <p:nvPr/>
              </p:nvGrpSpPr>
              <p:grpSpPr>
                <a:xfrm flipH="1">
                  <a:off x="6451980" y="361453"/>
                  <a:ext cx="1580541" cy="715718"/>
                  <a:chOff x="3778870" y="1872704"/>
                  <a:chExt cx="411407" cy="186298"/>
                </a:xfrm>
              </p:grpSpPr>
              <p:sp>
                <p:nvSpPr>
                  <p:cNvPr id="1653" name="Google Shape;1653;p5"/>
                  <p:cNvSpPr/>
                  <p:nvPr/>
                </p:nvSpPr>
                <p:spPr>
                  <a:xfrm>
                    <a:off x="3778870" y="1877879"/>
                    <a:ext cx="408818" cy="1811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7" h="310" extrusionOk="0">
                        <a:moveTo>
                          <a:pt x="666" y="309"/>
                        </a:moveTo>
                        <a:cubicBezTo>
                          <a:pt x="451" y="309"/>
                          <a:pt x="236" y="309"/>
                          <a:pt x="21" y="308"/>
                        </a:cubicBezTo>
                        <a:cubicBezTo>
                          <a:pt x="0" y="281"/>
                          <a:pt x="6" y="237"/>
                          <a:pt x="33" y="216"/>
                        </a:cubicBezTo>
                        <a:cubicBezTo>
                          <a:pt x="60" y="195"/>
                          <a:pt x="104" y="201"/>
                          <a:pt x="125" y="229"/>
                        </a:cubicBezTo>
                        <a:cubicBezTo>
                          <a:pt x="114" y="199"/>
                          <a:pt x="120" y="167"/>
                          <a:pt x="130" y="137"/>
                        </a:cubicBezTo>
                        <a:cubicBezTo>
                          <a:pt x="150" y="77"/>
                          <a:pt x="192" y="15"/>
                          <a:pt x="255" y="7"/>
                        </a:cubicBezTo>
                        <a:cubicBezTo>
                          <a:pt x="299" y="0"/>
                          <a:pt x="343" y="23"/>
                          <a:pt x="373" y="56"/>
                        </a:cubicBezTo>
                        <a:cubicBezTo>
                          <a:pt x="404" y="89"/>
                          <a:pt x="422" y="131"/>
                          <a:pt x="437" y="172"/>
                        </a:cubicBezTo>
                        <a:cubicBezTo>
                          <a:pt x="447" y="150"/>
                          <a:pt x="457" y="128"/>
                          <a:pt x="474" y="110"/>
                        </a:cubicBezTo>
                        <a:cubicBezTo>
                          <a:pt x="491" y="93"/>
                          <a:pt x="517" y="82"/>
                          <a:pt x="540" y="88"/>
                        </a:cubicBezTo>
                        <a:cubicBezTo>
                          <a:pt x="563" y="95"/>
                          <a:pt x="580" y="117"/>
                          <a:pt x="585" y="141"/>
                        </a:cubicBezTo>
                        <a:cubicBezTo>
                          <a:pt x="591" y="165"/>
                          <a:pt x="588" y="189"/>
                          <a:pt x="586" y="213"/>
                        </a:cubicBezTo>
                        <a:cubicBezTo>
                          <a:pt x="606" y="186"/>
                          <a:pt x="652" y="185"/>
                          <a:pt x="674" y="211"/>
                        </a:cubicBezTo>
                        <a:cubicBezTo>
                          <a:pt x="696" y="237"/>
                          <a:pt x="686" y="283"/>
                          <a:pt x="656" y="298"/>
                        </a:cubicBezTo>
                        <a:lnTo>
                          <a:pt x="666" y="309"/>
                        </a:lnTo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654" name="Google Shape;1654;p5"/>
                  <p:cNvSpPr/>
                  <p:nvPr/>
                </p:nvSpPr>
                <p:spPr>
                  <a:xfrm>
                    <a:off x="3778870" y="1877879"/>
                    <a:ext cx="256158" cy="1811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5" h="310" extrusionOk="0">
                        <a:moveTo>
                          <a:pt x="413" y="143"/>
                        </a:moveTo>
                        <a:cubicBezTo>
                          <a:pt x="387" y="120"/>
                          <a:pt x="354" y="103"/>
                          <a:pt x="320" y="98"/>
                        </a:cubicBezTo>
                        <a:cubicBezTo>
                          <a:pt x="288" y="94"/>
                          <a:pt x="255" y="99"/>
                          <a:pt x="228" y="116"/>
                        </a:cubicBezTo>
                        <a:cubicBezTo>
                          <a:pt x="199" y="134"/>
                          <a:pt x="180" y="164"/>
                          <a:pt x="172" y="197"/>
                        </a:cubicBezTo>
                        <a:cubicBezTo>
                          <a:pt x="163" y="234"/>
                          <a:pt x="166" y="272"/>
                          <a:pt x="175" y="309"/>
                        </a:cubicBezTo>
                        <a:lnTo>
                          <a:pt x="168" y="309"/>
                        </a:lnTo>
                        <a:cubicBezTo>
                          <a:pt x="157" y="295"/>
                          <a:pt x="144" y="283"/>
                          <a:pt x="129" y="274"/>
                        </a:cubicBezTo>
                        <a:cubicBezTo>
                          <a:pt x="113" y="266"/>
                          <a:pt x="94" y="262"/>
                          <a:pt x="77" y="266"/>
                        </a:cubicBezTo>
                        <a:cubicBezTo>
                          <a:pt x="60" y="271"/>
                          <a:pt x="45" y="282"/>
                          <a:pt x="35" y="296"/>
                        </a:cubicBezTo>
                        <a:cubicBezTo>
                          <a:pt x="32" y="300"/>
                          <a:pt x="29" y="304"/>
                          <a:pt x="27" y="309"/>
                        </a:cubicBezTo>
                        <a:cubicBezTo>
                          <a:pt x="25" y="309"/>
                          <a:pt x="23" y="309"/>
                          <a:pt x="21" y="309"/>
                        </a:cubicBezTo>
                        <a:cubicBezTo>
                          <a:pt x="0" y="281"/>
                          <a:pt x="6" y="237"/>
                          <a:pt x="33" y="216"/>
                        </a:cubicBezTo>
                        <a:cubicBezTo>
                          <a:pt x="60" y="195"/>
                          <a:pt x="104" y="201"/>
                          <a:pt x="125" y="229"/>
                        </a:cubicBezTo>
                        <a:cubicBezTo>
                          <a:pt x="114" y="199"/>
                          <a:pt x="120" y="167"/>
                          <a:pt x="130" y="137"/>
                        </a:cubicBezTo>
                        <a:cubicBezTo>
                          <a:pt x="150" y="77"/>
                          <a:pt x="192" y="15"/>
                          <a:pt x="255" y="7"/>
                        </a:cubicBezTo>
                        <a:cubicBezTo>
                          <a:pt x="299" y="0"/>
                          <a:pt x="343" y="23"/>
                          <a:pt x="373" y="56"/>
                        </a:cubicBezTo>
                        <a:cubicBezTo>
                          <a:pt x="402" y="86"/>
                          <a:pt x="419" y="125"/>
                          <a:pt x="434" y="164"/>
                        </a:cubicBezTo>
                        <a:cubicBezTo>
                          <a:pt x="427" y="156"/>
                          <a:pt x="421" y="149"/>
                          <a:pt x="413" y="143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655" name="Google Shape;1655;p5"/>
                  <p:cNvSpPr/>
                  <p:nvPr/>
                </p:nvSpPr>
                <p:spPr>
                  <a:xfrm>
                    <a:off x="4035030" y="1927042"/>
                    <a:ext cx="150073" cy="1241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5" h="211" extrusionOk="0">
                        <a:moveTo>
                          <a:pt x="207" y="180"/>
                        </a:moveTo>
                        <a:cubicBezTo>
                          <a:pt x="197" y="179"/>
                          <a:pt x="186" y="183"/>
                          <a:pt x="178" y="188"/>
                        </a:cubicBezTo>
                        <a:cubicBezTo>
                          <a:pt x="167" y="193"/>
                          <a:pt x="158" y="201"/>
                          <a:pt x="150" y="210"/>
                        </a:cubicBezTo>
                        <a:cubicBezTo>
                          <a:pt x="153" y="193"/>
                          <a:pt x="155" y="175"/>
                          <a:pt x="152" y="158"/>
                        </a:cubicBezTo>
                        <a:cubicBezTo>
                          <a:pt x="147" y="134"/>
                          <a:pt x="131" y="112"/>
                          <a:pt x="104" y="115"/>
                        </a:cubicBezTo>
                        <a:cubicBezTo>
                          <a:pt x="74" y="118"/>
                          <a:pt x="53" y="146"/>
                          <a:pt x="40" y="171"/>
                        </a:cubicBezTo>
                        <a:cubicBezTo>
                          <a:pt x="39" y="169"/>
                          <a:pt x="39" y="166"/>
                          <a:pt x="38" y="164"/>
                        </a:cubicBezTo>
                        <a:cubicBezTo>
                          <a:pt x="30" y="136"/>
                          <a:pt x="18" y="110"/>
                          <a:pt x="0" y="88"/>
                        </a:cubicBezTo>
                        <a:cubicBezTo>
                          <a:pt x="10" y="66"/>
                          <a:pt x="20" y="45"/>
                          <a:pt x="36" y="28"/>
                        </a:cubicBezTo>
                        <a:cubicBezTo>
                          <a:pt x="53" y="11"/>
                          <a:pt x="79" y="0"/>
                          <a:pt x="102" y="6"/>
                        </a:cubicBezTo>
                        <a:cubicBezTo>
                          <a:pt x="126" y="13"/>
                          <a:pt x="142" y="35"/>
                          <a:pt x="147" y="59"/>
                        </a:cubicBezTo>
                        <a:cubicBezTo>
                          <a:pt x="153" y="83"/>
                          <a:pt x="150" y="107"/>
                          <a:pt x="148" y="131"/>
                        </a:cubicBezTo>
                        <a:cubicBezTo>
                          <a:pt x="168" y="104"/>
                          <a:pt x="214" y="103"/>
                          <a:pt x="236" y="129"/>
                        </a:cubicBezTo>
                        <a:cubicBezTo>
                          <a:pt x="254" y="151"/>
                          <a:pt x="250" y="187"/>
                          <a:pt x="230" y="207"/>
                        </a:cubicBezTo>
                        <a:cubicBezTo>
                          <a:pt x="229" y="194"/>
                          <a:pt x="222" y="181"/>
                          <a:pt x="207" y="180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656" name="Google Shape;1656;p5"/>
                  <p:cNvSpPr/>
                  <p:nvPr/>
                </p:nvSpPr>
                <p:spPr>
                  <a:xfrm>
                    <a:off x="3799570" y="2035715"/>
                    <a:ext cx="72449" cy="232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5" h="41" extrusionOk="0">
                        <a:moveTo>
                          <a:pt x="48" y="3"/>
                        </a:moveTo>
                        <a:cubicBezTo>
                          <a:pt x="66" y="0"/>
                          <a:pt x="83" y="6"/>
                          <a:pt x="98" y="16"/>
                        </a:cubicBezTo>
                        <a:cubicBezTo>
                          <a:pt x="108" y="23"/>
                          <a:pt x="116" y="31"/>
                          <a:pt x="124" y="40"/>
                        </a:cubicBezTo>
                        <a:cubicBezTo>
                          <a:pt x="83" y="40"/>
                          <a:pt x="41" y="40"/>
                          <a:pt x="0" y="39"/>
                        </a:cubicBezTo>
                        <a:cubicBezTo>
                          <a:pt x="11" y="21"/>
                          <a:pt x="27" y="6"/>
                          <a:pt x="48" y="3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657" name="Google Shape;1657;p5"/>
                  <p:cNvSpPr/>
                  <p:nvPr/>
                </p:nvSpPr>
                <p:spPr>
                  <a:xfrm>
                    <a:off x="3781459" y="1872704"/>
                    <a:ext cx="408818" cy="186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6" h="319" extrusionOk="0">
                        <a:moveTo>
                          <a:pt x="662" y="315"/>
                        </a:moveTo>
                        <a:cubicBezTo>
                          <a:pt x="547" y="314"/>
                          <a:pt x="432" y="314"/>
                          <a:pt x="317" y="314"/>
                        </a:cubicBezTo>
                        <a:cubicBezTo>
                          <a:pt x="260" y="314"/>
                          <a:pt x="203" y="314"/>
                          <a:pt x="146" y="314"/>
                        </a:cubicBezTo>
                        <a:cubicBezTo>
                          <a:pt x="117" y="314"/>
                          <a:pt x="88" y="314"/>
                          <a:pt x="59" y="314"/>
                        </a:cubicBezTo>
                        <a:cubicBezTo>
                          <a:pt x="48" y="314"/>
                          <a:pt x="30" y="317"/>
                          <a:pt x="20" y="312"/>
                        </a:cubicBezTo>
                        <a:cubicBezTo>
                          <a:pt x="9" y="307"/>
                          <a:pt x="6" y="288"/>
                          <a:pt x="6" y="277"/>
                        </a:cubicBezTo>
                        <a:cubicBezTo>
                          <a:pt x="6" y="249"/>
                          <a:pt x="22" y="221"/>
                          <a:pt x="50" y="213"/>
                        </a:cubicBezTo>
                        <a:cubicBezTo>
                          <a:pt x="76" y="206"/>
                          <a:pt x="104" y="214"/>
                          <a:pt x="120" y="236"/>
                        </a:cubicBezTo>
                        <a:cubicBezTo>
                          <a:pt x="121" y="237"/>
                          <a:pt x="123" y="236"/>
                          <a:pt x="122" y="235"/>
                        </a:cubicBezTo>
                        <a:cubicBezTo>
                          <a:pt x="107" y="189"/>
                          <a:pt x="126" y="136"/>
                          <a:pt x="148" y="96"/>
                        </a:cubicBezTo>
                        <a:cubicBezTo>
                          <a:pt x="167" y="61"/>
                          <a:pt x="196" y="28"/>
                          <a:pt x="236" y="17"/>
                        </a:cubicBezTo>
                        <a:cubicBezTo>
                          <a:pt x="281" y="3"/>
                          <a:pt x="329" y="24"/>
                          <a:pt x="362" y="55"/>
                        </a:cubicBezTo>
                        <a:cubicBezTo>
                          <a:pt x="397" y="89"/>
                          <a:pt x="416" y="134"/>
                          <a:pt x="432" y="179"/>
                        </a:cubicBezTo>
                        <a:cubicBezTo>
                          <a:pt x="433" y="180"/>
                          <a:pt x="434" y="180"/>
                          <a:pt x="434" y="179"/>
                        </a:cubicBezTo>
                        <a:cubicBezTo>
                          <a:pt x="452" y="141"/>
                          <a:pt x="480" y="85"/>
                          <a:pt x="532" y="95"/>
                        </a:cubicBezTo>
                        <a:cubicBezTo>
                          <a:pt x="589" y="105"/>
                          <a:pt x="586" y="176"/>
                          <a:pt x="581" y="220"/>
                        </a:cubicBezTo>
                        <a:cubicBezTo>
                          <a:pt x="581" y="221"/>
                          <a:pt x="582" y="221"/>
                          <a:pt x="583" y="220"/>
                        </a:cubicBezTo>
                        <a:cubicBezTo>
                          <a:pt x="605" y="194"/>
                          <a:pt x="651" y="192"/>
                          <a:pt x="672" y="221"/>
                        </a:cubicBezTo>
                        <a:cubicBezTo>
                          <a:pt x="691" y="248"/>
                          <a:pt x="680" y="288"/>
                          <a:pt x="652" y="303"/>
                        </a:cubicBezTo>
                        <a:cubicBezTo>
                          <a:pt x="651" y="304"/>
                          <a:pt x="652" y="306"/>
                          <a:pt x="653" y="305"/>
                        </a:cubicBezTo>
                        <a:cubicBezTo>
                          <a:pt x="692" y="284"/>
                          <a:pt x="695" y="221"/>
                          <a:pt x="652" y="203"/>
                        </a:cubicBezTo>
                        <a:cubicBezTo>
                          <a:pt x="632" y="194"/>
                          <a:pt x="607" y="196"/>
                          <a:pt x="590" y="210"/>
                        </a:cubicBezTo>
                        <a:cubicBezTo>
                          <a:pt x="583" y="215"/>
                          <a:pt x="584" y="218"/>
                          <a:pt x="585" y="208"/>
                        </a:cubicBezTo>
                        <a:cubicBezTo>
                          <a:pt x="586" y="197"/>
                          <a:pt x="587" y="187"/>
                          <a:pt x="586" y="177"/>
                        </a:cubicBezTo>
                        <a:cubicBezTo>
                          <a:pt x="586" y="161"/>
                          <a:pt x="584" y="146"/>
                          <a:pt x="578" y="131"/>
                        </a:cubicBezTo>
                        <a:cubicBezTo>
                          <a:pt x="567" y="109"/>
                          <a:pt x="546" y="90"/>
                          <a:pt x="520" y="92"/>
                        </a:cubicBezTo>
                        <a:cubicBezTo>
                          <a:pt x="492" y="93"/>
                          <a:pt x="470" y="112"/>
                          <a:pt x="455" y="134"/>
                        </a:cubicBezTo>
                        <a:cubicBezTo>
                          <a:pt x="451" y="140"/>
                          <a:pt x="437" y="173"/>
                          <a:pt x="433" y="173"/>
                        </a:cubicBezTo>
                        <a:cubicBezTo>
                          <a:pt x="431" y="173"/>
                          <a:pt x="414" y="128"/>
                          <a:pt x="412" y="124"/>
                        </a:cubicBezTo>
                        <a:cubicBezTo>
                          <a:pt x="397" y="93"/>
                          <a:pt x="377" y="63"/>
                          <a:pt x="350" y="42"/>
                        </a:cubicBezTo>
                        <a:cubicBezTo>
                          <a:pt x="303" y="6"/>
                          <a:pt x="241" y="0"/>
                          <a:pt x="194" y="37"/>
                        </a:cubicBezTo>
                        <a:cubicBezTo>
                          <a:pt x="148" y="74"/>
                          <a:pt x="115" y="143"/>
                          <a:pt x="114" y="201"/>
                        </a:cubicBezTo>
                        <a:cubicBezTo>
                          <a:pt x="114" y="208"/>
                          <a:pt x="115" y="215"/>
                          <a:pt x="116" y="221"/>
                        </a:cubicBezTo>
                        <a:cubicBezTo>
                          <a:pt x="118" y="232"/>
                          <a:pt x="121" y="232"/>
                          <a:pt x="114" y="225"/>
                        </a:cubicBezTo>
                        <a:cubicBezTo>
                          <a:pt x="104" y="217"/>
                          <a:pt x="93" y="212"/>
                          <a:pt x="80" y="210"/>
                        </a:cubicBezTo>
                        <a:cubicBezTo>
                          <a:pt x="58" y="206"/>
                          <a:pt x="34" y="213"/>
                          <a:pt x="20" y="230"/>
                        </a:cubicBezTo>
                        <a:cubicBezTo>
                          <a:pt x="5" y="248"/>
                          <a:pt x="0" y="274"/>
                          <a:pt x="7" y="296"/>
                        </a:cubicBezTo>
                        <a:cubicBezTo>
                          <a:pt x="8" y="301"/>
                          <a:pt x="12" y="313"/>
                          <a:pt x="17" y="316"/>
                        </a:cubicBezTo>
                        <a:cubicBezTo>
                          <a:pt x="22" y="318"/>
                          <a:pt x="37" y="316"/>
                          <a:pt x="43" y="316"/>
                        </a:cubicBezTo>
                        <a:cubicBezTo>
                          <a:pt x="56" y="316"/>
                          <a:pt x="69" y="316"/>
                          <a:pt x="82" y="316"/>
                        </a:cubicBezTo>
                        <a:cubicBezTo>
                          <a:pt x="275" y="316"/>
                          <a:pt x="469" y="317"/>
                          <a:pt x="662" y="316"/>
                        </a:cubicBezTo>
                        <a:cubicBezTo>
                          <a:pt x="663" y="316"/>
                          <a:pt x="663" y="315"/>
                          <a:pt x="662" y="315"/>
                        </a:cubicBezTo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</p:grp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matchingName="Title only">
  <p:cSld name="TITLE_ONLY">
    <p:spTree>
      <p:nvGrpSpPr>
        <p:cNvPr id="1658" name="Shape 1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9" name="Google Shape;1659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660" name="Google Shape;1660;p6"/>
          <p:cNvGrpSpPr/>
          <p:nvPr/>
        </p:nvGrpSpPr>
        <p:grpSpPr>
          <a:xfrm>
            <a:off x="-302499" y="258168"/>
            <a:ext cx="9066437" cy="562675"/>
            <a:chOff x="-302499" y="258168"/>
            <a:chExt cx="9066437" cy="562675"/>
          </a:xfrm>
        </p:grpSpPr>
        <p:grpSp>
          <p:nvGrpSpPr>
            <p:cNvPr id="1661" name="Google Shape;1661;p6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1662" name="Google Shape;1662;p6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3" name="Google Shape;1663;p6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4" name="Google Shape;1664;p6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5" name="Google Shape;1665;p6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6" name="Google Shape;1666;p6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667" name="Google Shape;1667;p6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1668" name="Google Shape;1668;p6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9" name="Google Shape;1669;p6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0" name="Google Shape;1670;p6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1" name="Google Shape;1671;p6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2" name="Google Shape;1672;p6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grpSp>
        <p:nvGrpSpPr>
          <p:cNvPr id="1673" name="Google Shape;1673;p6"/>
          <p:cNvGrpSpPr/>
          <p:nvPr/>
        </p:nvGrpSpPr>
        <p:grpSpPr>
          <a:xfrm>
            <a:off x="6821863" y="3822349"/>
            <a:ext cx="4457433" cy="2507156"/>
            <a:chOff x="6821863" y="3822349"/>
            <a:chExt cx="4457433" cy="2507156"/>
          </a:xfrm>
        </p:grpSpPr>
        <p:grpSp>
          <p:nvGrpSpPr>
            <p:cNvPr id="1674" name="Google Shape;1674;p6"/>
            <p:cNvGrpSpPr/>
            <p:nvPr/>
          </p:nvGrpSpPr>
          <p:grpSpPr>
            <a:xfrm flipH="1">
              <a:off x="6821863" y="4716737"/>
              <a:ext cx="4457433" cy="1612768"/>
              <a:chOff x="-769894" y="2271174"/>
              <a:chExt cx="9690071" cy="3506018"/>
            </a:xfrm>
          </p:grpSpPr>
          <p:sp>
            <p:nvSpPr>
              <p:cNvPr id="1675" name="Google Shape;1675;p6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6" name="Google Shape;1676;p6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7" name="Google Shape;1677;p6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678" name="Google Shape;1678;p6"/>
            <p:cNvGrpSpPr/>
            <p:nvPr/>
          </p:nvGrpSpPr>
          <p:grpSpPr>
            <a:xfrm flipH="1">
              <a:off x="8671457" y="4567878"/>
              <a:ext cx="647173" cy="671107"/>
              <a:chOff x="6726237" y="-595312"/>
              <a:chExt cx="171450" cy="177800"/>
            </a:xfrm>
          </p:grpSpPr>
          <p:sp>
            <p:nvSpPr>
              <p:cNvPr id="1679" name="Google Shape;1679;p6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0" name="Google Shape;1680;p6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1" name="Google Shape;1681;p6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2" name="Google Shape;1682;p6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3" name="Google Shape;1683;p6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4" name="Google Shape;1684;p6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5" name="Google Shape;1685;p6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6" name="Google Shape;1686;p6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7" name="Google Shape;1687;p6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8" name="Google Shape;1688;p6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9" name="Google Shape;1689;p6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0" name="Google Shape;1690;p6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1" name="Google Shape;1691;p6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2" name="Google Shape;1692;p6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3" name="Google Shape;1693;p6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4" name="Google Shape;1694;p6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5" name="Google Shape;1695;p6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6" name="Google Shape;1696;p6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7" name="Google Shape;1697;p6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8" name="Google Shape;1698;p6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699" name="Google Shape;1699;p6"/>
            <p:cNvGrpSpPr/>
            <p:nvPr/>
          </p:nvGrpSpPr>
          <p:grpSpPr>
            <a:xfrm flipH="1">
              <a:off x="7802795" y="4567873"/>
              <a:ext cx="480146" cy="497929"/>
              <a:chOff x="6726237" y="-595312"/>
              <a:chExt cx="171450" cy="177800"/>
            </a:xfrm>
          </p:grpSpPr>
          <p:sp>
            <p:nvSpPr>
              <p:cNvPr id="1700" name="Google Shape;1700;p6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1" name="Google Shape;1701;p6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2" name="Google Shape;1702;p6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3" name="Google Shape;1703;p6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4" name="Google Shape;1704;p6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5" name="Google Shape;1705;p6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6" name="Google Shape;1706;p6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7" name="Google Shape;1707;p6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8" name="Google Shape;1708;p6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9" name="Google Shape;1709;p6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0" name="Google Shape;1710;p6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1" name="Google Shape;1711;p6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2" name="Google Shape;1712;p6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3" name="Google Shape;1713;p6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4" name="Google Shape;1714;p6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5" name="Google Shape;1715;p6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6" name="Google Shape;1716;p6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7" name="Google Shape;1717;p6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8" name="Google Shape;1718;p6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9" name="Google Shape;1719;p6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20" name="Google Shape;1720;p6"/>
            <p:cNvGrpSpPr/>
            <p:nvPr/>
          </p:nvGrpSpPr>
          <p:grpSpPr>
            <a:xfrm flipH="1">
              <a:off x="8207933" y="3822349"/>
              <a:ext cx="900531" cy="1290817"/>
              <a:chOff x="1155700" y="4567237"/>
              <a:chExt cx="381000" cy="546100"/>
            </a:xfrm>
          </p:grpSpPr>
          <p:sp>
            <p:nvSpPr>
              <p:cNvPr id="1721" name="Google Shape;1721;p6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2" name="Google Shape;1722;p6"/>
              <p:cNvSpPr/>
              <p:nvPr/>
            </p:nvSpPr>
            <p:spPr>
              <a:xfrm>
                <a:off x="1344612" y="4595812"/>
                <a:ext cx="120650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84" extrusionOk="0">
                    <a:moveTo>
                      <a:pt x="36" y="350"/>
                    </a:moveTo>
                    <a:cubicBezTo>
                      <a:pt x="29" y="333"/>
                      <a:pt x="16" y="318"/>
                      <a:pt x="0" y="308"/>
                    </a:cubicBezTo>
                    <a:lnTo>
                      <a:pt x="7" y="303"/>
                    </a:lnTo>
                    <a:cubicBezTo>
                      <a:pt x="44" y="239"/>
                      <a:pt x="81" y="175"/>
                      <a:pt x="118" y="111"/>
                    </a:cubicBezTo>
                    <a:cubicBezTo>
                      <a:pt x="148" y="59"/>
                      <a:pt x="191" y="0"/>
                      <a:pt x="251" y="5"/>
                    </a:cubicBezTo>
                    <a:cubicBezTo>
                      <a:pt x="300" y="10"/>
                      <a:pt x="335" y="61"/>
                      <a:pt x="335" y="110"/>
                    </a:cubicBezTo>
                    <a:cubicBezTo>
                      <a:pt x="335" y="160"/>
                      <a:pt x="308" y="205"/>
                      <a:pt x="276" y="242"/>
                    </a:cubicBezTo>
                    <a:cubicBezTo>
                      <a:pt x="216" y="311"/>
                      <a:pt x="134" y="361"/>
                      <a:pt x="46" y="383"/>
                    </a:cubicBezTo>
                    <a:lnTo>
                      <a:pt x="42" y="383"/>
                    </a:lnTo>
                    <a:cubicBezTo>
                      <a:pt x="42" y="374"/>
                      <a:pt x="41" y="365"/>
                      <a:pt x="38" y="356"/>
                    </a:cubicBezTo>
                    <a:cubicBezTo>
                      <a:pt x="37" y="354"/>
                      <a:pt x="37" y="352"/>
                      <a:pt x="36" y="350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3" name="Google Shape;1723;p6"/>
              <p:cNvSpPr/>
              <p:nvPr/>
            </p:nvSpPr>
            <p:spPr>
              <a:xfrm>
                <a:off x="1433512" y="4802187"/>
                <a:ext cx="100012" cy="19208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534" extrusionOk="0">
                    <a:moveTo>
                      <a:pt x="279" y="0"/>
                    </a:moveTo>
                    <a:cubicBezTo>
                      <a:pt x="207" y="87"/>
                      <a:pt x="162" y="193"/>
                      <a:pt x="118" y="297"/>
                    </a:cubicBezTo>
                    <a:cubicBezTo>
                      <a:pt x="85" y="376"/>
                      <a:pt x="52" y="454"/>
                      <a:pt x="19" y="533"/>
                    </a:cubicBezTo>
                    <a:cubicBezTo>
                      <a:pt x="9" y="468"/>
                      <a:pt x="0" y="402"/>
                      <a:pt x="7" y="336"/>
                    </a:cubicBezTo>
                    <a:cubicBezTo>
                      <a:pt x="24" y="185"/>
                      <a:pt x="134" y="48"/>
                      <a:pt x="27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4" name="Google Shape;1724;p6"/>
              <p:cNvSpPr/>
              <p:nvPr/>
            </p:nvSpPr>
            <p:spPr>
              <a:xfrm>
                <a:off x="1344612" y="4730750"/>
                <a:ext cx="134937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376" h="272" extrusionOk="0">
                    <a:moveTo>
                      <a:pt x="65" y="153"/>
                    </a:moveTo>
                    <a:cubicBezTo>
                      <a:pt x="55" y="145"/>
                      <a:pt x="45" y="136"/>
                      <a:pt x="36" y="128"/>
                    </a:cubicBezTo>
                    <a:cubicBezTo>
                      <a:pt x="24" y="118"/>
                      <a:pt x="12" y="107"/>
                      <a:pt x="1" y="95"/>
                    </a:cubicBezTo>
                    <a:lnTo>
                      <a:pt x="0" y="95"/>
                    </a:lnTo>
                    <a:cubicBezTo>
                      <a:pt x="15" y="81"/>
                      <a:pt x="27" y="64"/>
                      <a:pt x="34" y="45"/>
                    </a:cubicBezTo>
                    <a:cubicBezTo>
                      <a:pt x="39" y="33"/>
                      <a:pt x="42" y="19"/>
                      <a:pt x="41" y="6"/>
                    </a:cubicBezTo>
                    <a:lnTo>
                      <a:pt x="45" y="6"/>
                    </a:lnTo>
                    <a:cubicBezTo>
                      <a:pt x="105" y="0"/>
                      <a:pt x="165" y="6"/>
                      <a:pt x="223" y="23"/>
                    </a:cubicBezTo>
                    <a:cubicBezTo>
                      <a:pt x="272" y="37"/>
                      <a:pt x="320" y="62"/>
                      <a:pt x="348" y="105"/>
                    </a:cubicBezTo>
                    <a:cubicBezTo>
                      <a:pt x="375" y="148"/>
                      <a:pt x="371" y="213"/>
                      <a:pt x="329" y="242"/>
                    </a:cubicBezTo>
                    <a:cubicBezTo>
                      <a:pt x="286" y="271"/>
                      <a:pt x="228" y="253"/>
                      <a:pt x="183" y="229"/>
                    </a:cubicBezTo>
                    <a:cubicBezTo>
                      <a:pt x="141" y="207"/>
                      <a:pt x="102" y="182"/>
                      <a:pt x="65" y="153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5" name="Google Shape;1725;p6"/>
              <p:cNvSpPr/>
              <p:nvPr/>
            </p:nvSpPr>
            <p:spPr>
              <a:xfrm>
                <a:off x="1276350" y="4568825"/>
                <a:ext cx="85725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237" h="385" extrusionOk="0">
                    <a:moveTo>
                      <a:pt x="147" y="368"/>
                    </a:moveTo>
                    <a:cubicBezTo>
                      <a:pt x="131" y="366"/>
                      <a:pt x="115" y="369"/>
                      <a:pt x="101" y="377"/>
                    </a:cubicBezTo>
                    <a:cubicBezTo>
                      <a:pt x="92" y="377"/>
                      <a:pt x="84" y="380"/>
                      <a:pt x="76" y="384"/>
                    </a:cubicBezTo>
                    <a:lnTo>
                      <a:pt x="76" y="383"/>
                    </a:lnTo>
                    <a:cubicBezTo>
                      <a:pt x="59" y="330"/>
                      <a:pt x="43" y="278"/>
                      <a:pt x="26" y="225"/>
                    </a:cubicBezTo>
                    <a:cubicBezTo>
                      <a:pt x="13" y="184"/>
                      <a:pt x="0" y="141"/>
                      <a:pt x="6" y="99"/>
                    </a:cubicBezTo>
                    <a:cubicBezTo>
                      <a:pt x="11" y="56"/>
                      <a:pt x="39" y="13"/>
                      <a:pt x="82" y="6"/>
                    </a:cubicBezTo>
                    <a:cubicBezTo>
                      <a:pt x="112" y="0"/>
                      <a:pt x="143" y="14"/>
                      <a:pt x="166" y="34"/>
                    </a:cubicBezTo>
                    <a:cubicBezTo>
                      <a:pt x="213" y="74"/>
                      <a:pt x="234" y="138"/>
                      <a:pt x="235" y="199"/>
                    </a:cubicBezTo>
                    <a:cubicBezTo>
                      <a:pt x="236" y="261"/>
                      <a:pt x="219" y="321"/>
                      <a:pt x="198" y="379"/>
                    </a:cubicBezTo>
                    <a:lnTo>
                      <a:pt x="191" y="384"/>
                    </a:lnTo>
                    <a:cubicBezTo>
                      <a:pt x="178" y="375"/>
                      <a:pt x="163" y="370"/>
                      <a:pt x="147" y="368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6" name="Google Shape;1726;p6"/>
              <p:cNvSpPr/>
              <p:nvPr/>
            </p:nvSpPr>
            <p:spPr>
              <a:xfrm>
                <a:off x="1287462" y="4700587"/>
                <a:ext cx="730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11" extrusionOk="0">
                    <a:moveTo>
                      <a:pt x="68" y="11"/>
                    </a:moveTo>
                    <a:cubicBezTo>
                      <a:pt x="82" y="3"/>
                      <a:pt x="98" y="0"/>
                      <a:pt x="114" y="2"/>
                    </a:cubicBezTo>
                    <a:cubicBezTo>
                      <a:pt x="130" y="4"/>
                      <a:pt x="145" y="9"/>
                      <a:pt x="158" y="18"/>
                    </a:cubicBezTo>
                    <a:cubicBezTo>
                      <a:pt x="174" y="28"/>
                      <a:pt x="187" y="43"/>
                      <a:pt x="194" y="60"/>
                    </a:cubicBezTo>
                    <a:cubicBezTo>
                      <a:pt x="195" y="62"/>
                      <a:pt x="195" y="64"/>
                      <a:pt x="196" y="66"/>
                    </a:cubicBezTo>
                    <a:cubicBezTo>
                      <a:pt x="199" y="75"/>
                      <a:pt x="200" y="84"/>
                      <a:pt x="200" y="93"/>
                    </a:cubicBezTo>
                    <a:cubicBezTo>
                      <a:pt x="200" y="106"/>
                      <a:pt x="198" y="120"/>
                      <a:pt x="193" y="132"/>
                    </a:cubicBezTo>
                    <a:cubicBezTo>
                      <a:pt x="186" y="151"/>
                      <a:pt x="174" y="168"/>
                      <a:pt x="159" y="182"/>
                    </a:cubicBezTo>
                    <a:cubicBezTo>
                      <a:pt x="151" y="189"/>
                      <a:pt x="142" y="194"/>
                      <a:pt x="133" y="199"/>
                    </a:cubicBezTo>
                    <a:cubicBezTo>
                      <a:pt x="122" y="204"/>
                      <a:pt x="110" y="207"/>
                      <a:pt x="98" y="208"/>
                    </a:cubicBezTo>
                    <a:cubicBezTo>
                      <a:pt x="82" y="210"/>
                      <a:pt x="67" y="208"/>
                      <a:pt x="53" y="200"/>
                    </a:cubicBezTo>
                    <a:cubicBezTo>
                      <a:pt x="52" y="200"/>
                      <a:pt x="50" y="199"/>
                      <a:pt x="49" y="198"/>
                    </a:cubicBezTo>
                    <a:cubicBezTo>
                      <a:pt x="28" y="185"/>
                      <a:pt x="15" y="163"/>
                      <a:pt x="7" y="140"/>
                    </a:cubicBezTo>
                    <a:cubicBezTo>
                      <a:pt x="3" y="126"/>
                      <a:pt x="0" y="111"/>
                      <a:pt x="0" y="96"/>
                    </a:cubicBezTo>
                    <a:cubicBezTo>
                      <a:pt x="0" y="82"/>
                      <a:pt x="3" y="69"/>
                      <a:pt x="8" y="56"/>
                    </a:cubicBezTo>
                    <a:cubicBezTo>
                      <a:pt x="9" y="54"/>
                      <a:pt x="10" y="52"/>
                      <a:pt x="12" y="50"/>
                    </a:cubicBezTo>
                    <a:cubicBezTo>
                      <a:pt x="19" y="36"/>
                      <a:pt x="30" y="25"/>
                      <a:pt x="43" y="18"/>
                    </a:cubicBezTo>
                    <a:cubicBezTo>
                      <a:pt x="51" y="14"/>
                      <a:pt x="59" y="11"/>
                      <a:pt x="68" y="1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7" name="Google Shape;1727;p6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8" name="Google Shape;1728;p6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9" name="Google Shape;1729;p6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0" name="Google Shape;1730;p6"/>
              <p:cNvSpPr/>
              <p:nvPr/>
            </p:nvSpPr>
            <p:spPr>
              <a:xfrm>
                <a:off x="1292225" y="4927600"/>
                <a:ext cx="136525" cy="10795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299" extrusionOk="0">
                    <a:moveTo>
                      <a:pt x="378" y="297"/>
                    </a:moveTo>
                    <a:cubicBezTo>
                      <a:pt x="377" y="298"/>
                      <a:pt x="377" y="298"/>
                      <a:pt x="376" y="298"/>
                    </a:cubicBezTo>
                    <a:cubicBezTo>
                      <a:pt x="336" y="265"/>
                      <a:pt x="297" y="232"/>
                      <a:pt x="257" y="199"/>
                    </a:cubicBezTo>
                    <a:cubicBezTo>
                      <a:pt x="225" y="173"/>
                      <a:pt x="193" y="146"/>
                      <a:pt x="158" y="123"/>
                    </a:cubicBezTo>
                    <a:cubicBezTo>
                      <a:pt x="105" y="88"/>
                      <a:pt x="45" y="60"/>
                      <a:pt x="5" y="11"/>
                    </a:cubicBezTo>
                    <a:lnTo>
                      <a:pt x="0" y="11"/>
                    </a:lnTo>
                    <a:cubicBezTo>
                      <a:pt x="0" y="8"/>
                      <a:pt x="0" y="4"/>
                      <a:pt x="0" y="0"/>
                    </a:cubicBezTo>
                    <a:cubicBezTo>
                      <a:pt x="99" y="12"/>
                      <a:pt x="207" y="27"/>
                      <a:pt x="278" y="97"/>
                    </a:cubicBezTo>
                    <a:cubicBezTo>
                      <a:pt x="332" y="150"/>
                      <a:pt x="356" y="225"/>
                      <a:pt x="378" y="2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1" name="Google Shape;1731;p6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2" name="Google Shape;1732;p6"/>
              <p:cNvSpPr/>
              <p:nvPr/>
            </p:nvSpPr>
            <p:spPr>
              <a:xfrm>
                <a:off x="1257300" y="4765675"/>
                <a:ext cx="111125" cy="144462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2" extrusionOk="0">
                    <a:moveTo>
                      <a:pt x="182" y="26"/>
                    </a:moveTo>
                    <a:cubicBezTo>
                      <a:pt x="194" y="25"/>
                      <a:pt x="206" y="22"/>
                      <a:pt x="217" y="17"/>
                    </a:cubicBezTo>
                    <a:cubicBezTo>
                      <a:pt x="226" y="12"/>
                      <a:pt x="235" y="7"/>
                      <a:pt x="243" y="0"/>
                    </a:cubicBezTo>
                    <a:lnTo>
                      <a:pt x="244" y="0"/>
                    </a:lnTo>
                    <a:cubicBezTo>
                      <a:pt x="309" y="109"/>
                      <a:pt x="283" y="264"/>
                      <a:pt x="186" y="346"/>
                    </a:cubicBezTo>
                    <a:cubicBezTo>
                      <a:pt x="141" y="383"/>
                      <a:pt x="65" y="401"/>
                      <a:pt x="29" y="355"/>
                    </a:cubicBezTo>
                    <a:cubicBezTo>
                      <a:pt x="0" y="317"/>
                      <a:pt x="17" y="263"/>
                      <a:pt x="36" y="220"/>
                    </a:cubicBezTo>
                    <a:cubicBezTo>
                      <a:pt x="64" y="153"/>
                      <a:pt x="94" y="88"/>
                      <a:pt x="126" y="23"/>
                    </a:cubicBezTo>
                    <a:lnTo>
                      <a:pt x="133" y="16"/>
                    </a:lnTo>
                    <a:cubicBezTo>
                      <a:pt x="134" y="17"/>
                      <a:pt x="136" y="18"/>
                      <a:pt x="137" y="18"/>
                    </a:cubicBezTo>
                    <a:cubicBezTo>
                      <a:pt x="151" y="25"/>
                      <a:pt x="166" y="28"/>
                      <a:pt x="182" y="26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3" name="Google Shape;1733;p6"/>
              <p:cNvSpPr/>
              <p:nvPr/>
            </p:nvSpPr>
            <p:spPr>
              <a:xfrm>
                <a:off x="1173162" y="4629150"/>
                <a:ext cx="130175" cy="106362"/>
              </a:xfrm>
              <a:custGeom>
                <a:avLst/>
                <a:gdLst/>
                <a:ahLst/>
                <a:cxnLst/>
                <a:rect l="l" t="t" r="r" b="b"/>
                <a:pathLst>
                  <a:path w="361" h="297" extrusionOk="0">
                    <a:moveTo>
                      <a:pt x="328" y="247"/>
                    </a:moveTo>
                    <a:cubicBezTo>
                      <a:pt x="327" y="249"/>
                      <a:pt x="326" y="251"/>
                      <a:pt x="325" y="253"/>
                    </a:cubicBezTo>
                    <a:cubicBezTo>
                      <a:pt x="320" y="266"/>
                      <a:pt x="317" y="279"/>
                      <a:pt x="317" y="293"/>
                    </a:cubicBezTo>
                    <a:lnTo>
                      <a:pt x="313" y="292"/>
                    </a:lnTo>
                    <a:cubicBezTo>
                      <a:pt x="305" y="293"/>
                      <a:pt x="298" y="294"/>
                      <a:pt x="291" y="294"/>
                    </a:cubicBezTo>
                    <a:cubicBezTo>
                      <a:pt x="221" y="296"/>
                      <a:pt x="153" y="261"/>
                      <a:pt x="96" y="220"/>
                    </a:cubicBezTo>
                    <a:cubicBezTo>
                      <a:pt x="67" y="200"/>
                      <a:pt x="39" y="176"/>
                      <a:pt x="21" y="145"/>
                    </a:cubicBezTo>
                    <a:cubicBezTo>
                      <a:pt x="4" y="114"/>
                      <a:pt x="0" y="74"/>
                      <a:pt x="18" y="44"/>
                    </a:cubicBezTo>
                    <a:cubicBezTo>
                      <a:pt x="37" y="14"/>
                      <a:pt x="75" y="0"/>
                      <a:pt x="111" y="3"/>
                    </a:cubicBezTo>
                    <a:cubicBezTo>
                      <a:pt x="146" y="6"/>
                      <a:pt x="178" y="22"/>
                      <a:pt x="208" y="42"/>
                    </a:cubicBezTo>
                    <a:cubicBezTo>
                      <a:pt x="272" y="86"/>
                      <a:pt x="325" y="145"/>
                      <a:pt x="360" y="214"/>
                    </a:cubicBezTo>
                    <a:lnTo>
                      <a:pt x="360" y="215"/>
                    </a:lnTo>
                    <a:cubicBezTo>
                      <a:pt x="347" y="222"/>
                      <a:pt x="336" y="233"/>
                      <a:pt x="328" y="247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4" name="Google Shape;1734;p6"/>
              <p:cNvSpPr/>
              <p:nvPr/>
            </p:nvSpPr>
            <p:spPr>
              <a:xfrm>
                <a:off x="1155700" y="4733925"/>
                <a:ext cx="149225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415" h="240" extrusionOk="0">
                    <a:moveTo>
                      <a:pt x="339" y="5"/>
                    </a:moveTo>
                    <a:lnTo>
                      <a:pt x="339" y="2"/>
                    </a:lnTo>
                    <a:cubicBezTo>
                      <a:pt x="346" y="2"/>
                      <a:pt x="353" y="1"/>
                      <a:pt x="361" y="0"/>
                    </a:cubicBezTo>
                    <a:lnTo>
                      <a:pt x="365" y="1"/>
                    </a:lnTo>
                    <a:cubicBezTo>
                      <a:pt x="365" y="16"/>
                      <a:pt x="368" y="31"/>
                      <a:pt x="372" y="45"/>
                    </a:cubicBezTo>
                    <a:cubicBezTo>
                      <a:pt x="380" y="68"/>
                      <a:pt x="393" y="90"/>
                      <a:pt x="414" y="103"/>
                    </a:cubicBezTo>
                    <a:lnTo>
                      <a:pt x="407" y="110"/>
                    </a:lnTo>
                    <a:cubicBezTo>
                      <a:pt x="346" y="182"/>
                      <a:pt x="256" y="227"/>
                      <a:pt x="163" y="234"/>
                    </a:cubicBezTo>
                    <a:cubicBezTo>
                      <a:pt x="100" y="239"/>
                      <a:pt x="22" y="214"/>
                      <a:pt x="9" y="152"/>
                    </a:cubicBezTo>
                    <a:cubicBezTo>
                      <a:pt x="0" y="106"/>
                      <a:pt x="33" y="59"/>
                      <a:pt x="74" y="37"/>
                    </a:cubicBezTo>
                    <a:cubicBezTo>
                      <a:pt x="116" y="16"/>
                      <a:pt x="165" y="13"/>
                      <a:pt x="212" y="11"/>
                    </a:cubicBezTo>
                    <a:cubicBezTo>
                      <a:pt x="254" y="9"/>
                      <a:pt x="297" y="7"/>
                      <a:pt x="339" y="5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5" name="Google Shape;1735;p6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6" name="Google Shape;1736;p6"/>
              <p:cNvSpPr/>
              <p:nvPr/>
            </p:nvSpPr>
            <p:spPr>
              <a:xfrm>
                <a:off x="1287462" y="4700587"/>
                <a:ext cx="730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11" extrusionOk="0">
                    <a:moveTo>
                      <a:pt x="161" y="114"/>
                    </a:moveTo>
                    <a:cubicBezTo>
                      <a:pt x="158" y="130"/>
                      <a:pt x="146" y="143"/>
                      <a:pt x="133" y="152"/>
                    </a:cubicBezTo>
                    <a:cubicBezTo>
                      <a:pt x="116" y="164"/>
                      <a:pt x="95" y="172"/>
                      <a:pt x="74" y="168"/>
                    </a:cubicBezTo>
                    <a:cubicBezTo>
                      <a:pt x="56" y="165"/>
                      <a:pt x="40" y="153"/>
                      <a:pt x="29" y="138"/>
                    </a:cubicBezTo>
                    <a:cubicBezTo>
                      <a:pt x="15" y="116"/>
                      <a:pt x="11" y="87"/>
                      <a:pt x="23" y="66"/>
                    </a:cubicBezTo>
                    <a:cubicBezTo>
                      <a:pt x="25" y="52"/>
                      <a:pt x="32" y="38"/>
                      <a:pt x="44" y="30"/>
                    </a:cubicBezTo>
                    <a:cubicBezTo>
                      <a:pt x="55" y="23"/>
                      <a:pt x="69" y="22"/>
                      <a:pt x="82" y="24"/>
                    </a:cubicBezTo>
                    <a:cubicBezTo>
                      <a:pt x="110" y="29"/>
                      <a:pt x="138" y="49"/>
                      <a:pt x="153" y="73"/>
                    </a:cubicBezTo>
                    <a:cubicBezTo>
                      <a:pt x="160" y="86"/>
                      <a:pt x="163" y="100"/>
                      <a:pt x="161" y="114"/>
                    </a:cubicBezTo>
                    <a:close/>
                    <a:moveTo>
                      <a:pt x="194" y="60"/>
                    </a:moveTo>
                    <a:cubicBezTo>
                      <a:pt x="187" y="43"/>
                      <a:pt x="174" y="28"/>
                      <a:pt x="158" y="18"/>
                    </a:cubicBezTo>
                    <a:cubicBezTo>
                      <a:pt x="145" y="9"/>
                      <a:pt x="130" y="4"/>
                      <a:pt x="114" y="2"/>
                    </a:cubicBezTo>
                    <a:cubicBezTo>
                      <a:pt x="98" y="0"/>
                      <a:pt x="82" y="3"/>
                      <a:pt x="68" y="11"/>
                    </a:cubicBezTo>
                    <a:cubicBezTo>
                      <a:pt x="59" y="11"/>
                      <a:pt x="51" y="14"/>
                      <a:pt x="43" y="18"/>
                    </a:cubicBezTo>
                    <a:cubicBezTo>
                      <a:pt x="30" y="25"/>
                      <a:pt x="19" y="36"/>
                      <a:pt x="11" y="50"/>
                    </a:cubicBezTo>
                    <a:cubicBezTo>
                      <a:pt x="10" y="52"/>
                      <a:pt x="9" y="54"/>
                      <a:pt x="8" y="56"/>
                    </a:cubicBezTo>
                    <a:cubicBezTo>
                      <a:pt x="3" y="69"/>
                      <a:pt x="0" y="82"/>
                      <a:pt x="0" y="96"/>
                    </a:cubicBezTo>
                    <a:cubicBezTo>
                      <a:pt x="0" y="111"/>
                      <a:pt x="3" y="126"/>
                      <a:pt x="7" y="140"/>
                    </a:cubicBezTo>
                    <a:cubicBezTo>
                      <a:pt x="15" y="163"/>
                      <a:pt x="28" y="185"/>
                      <a:pt x="49" y="198"/>
                    </a:cubicBezTo>
                    <a:cubicBezTo>
                      <a:pt x="50" y="199"/>
                      <a:pt x="52" y="200"/>
                      <a:pt x="53" y="200"/>
                    </a:cubicBezTo>
                    <a:cubicBezTo>
                      <a:pt x="67" y="208"/>
                      <a:pt x="82" y="210"/>
                      <a:pt x="98" y="208"/>
                    </a:cubicBezTo>
                    <a:cubicBezTo>
                      <a:pt x="110" y="207"/>
                      <a:pt x="122" y="204"/>
                      <a:pt x="133" y="199"/>
                    </a:cubicBezTo>
                    <a:cubicBezTo>
                      <a:pt x="142" y="194"/>
                      <a:pt x="151" y="189"/>
                      <a:pt x="159" y="182"/>
                    </a:cubicBezTo>
                    <a:cubicBezTo>
                      <a:pt x="174" y="168"/>
                      <a:pt x="186" y="151"/>
                      <a:pt x="193" y="132"/>
                    </a:cubicBezTo>
                    <a:cubicBezTo>
                      <a:pt x="198" y="120"/>
                      <a:pt x="201" y="106"/>
                      <a:pt x="200" y="93"/>
                    </a:cubicBezTo>
                    <a:cubicBezTo>
                      <a:pt x="200" y="84"/>
                      <a:pt x="199" y="75"/>
                      <a:pt x="196" y="66"/>
                    </a:cubicBezTo>
                    <a:cubicBezTo>
                      <a:pt x="195" y="64"/>
                      <a:pt x="195" y="62"/>
                      <a:pt x="194" y="6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7" name="Google Shape;1737;p6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8" name="Google Shape;1738;p6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9" name="Google Shape;1739;p6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0" name="Google Shape;1740;p6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1" name="Google Shape;1741;p6"/>
              <p:cNvSpPr/>
              <p:nvPr/>
            </p:nvSpPr>
            <p:spPr>
              <a:xfrm>
                <a:off x="1285875" y="4695825"/>
                <a:ext cx="77787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1" extrusionOk="0">
                    <a:moveTo>
                      <a:pt x="79" y="22"/>
                    </a:moveTo>
                    <a:cubicBezTo>
                      <a:pt x="57" y="20"/>
                      <a:pt x="36" y="32"/>
                      <a:pt x="22" y="49"/>
                    </a:cubicBezTo>
                    <a:cubicBezTo>
                      <a:pt x="6" y="68"/>
                      <a:pt x="0" y="93"/>
                      <a:pt x="2" y="117"/>
                    </a:cubicBezTo>
                    <a:cubicBezTo>
                      <a:pt x="4" y="163"/>
                      <a:pt x="30" y="217"/>
                      <a:pt x="81" y="224"/>
                    </a:cubicBezTo>
                    <a:cubicBezTo>
                      <a:pt x="127" y="230"/>
                      <a:pt x="172" y="201"/>
                      <a:pt x="193" y="162"/>
                    </a:cubicBezTo>
                    <a:cubicBezTo>
                      <a:pt x="212" y="125"/>
                      <a:pt x="213" y="80"/>
                      <a:pt x="185" y="47"/>
                    </a:cubicBezTo>
                    <a:cubicBezTo>
                      <a:pt x="158" y="15"/>
                      <a:pt x="108" y="0"/>
                      <a:pt x="69" y="22"/>
                    </a:cubicBezTo>
                    <a:cubicBezTo>
                      <a:pt x="67" y="24"/>
                      <a:pt x="69" y="28"/>
                      <a:pt x="72" y="26"/>
                    </a:cubicBezTo>
                    <a:cubicBezTo>
                      <a:pt x="104" y="9"/>
                      <a:pt x="144" y="18"/>
                      <a:pt x="171" y="41"/>
                    </a:cubicBezTo>
                    <a:cubicBezTo>
                      <a:pt x="201" y="67"/>
                      <a:pt x="208" y="107"/>
                      <a:pt x="195" y="144"/>
                    </a:cubicBezTo>
                    <a:cubicBezTo>
                      <a:pt x="181" y="183"/>
                      <a:pt x="146" y="213"/>
                      <a:pt x="104" y="218"/>
                    </a:cubicBezTo>
                    <a:cubicBezTo>
                      <a:pt x="80" y="221"/>
                      <a:pt x="57" y="214"/>
                      <a:pt x="40" y="197"/>
                    </a:cubicBezTo>
                    <a:cubicBezTo>
                      <a:pt x="25" y="182"/>
                      <a:pt x="15" y="161"/>
                      <a:pt x="10" y="139"/>
                    </a:cubicBezTo>
                    <a:cubicBezTo>
                      <a:pt x="4" y="113"/>
                      <a:pt x="5" y="84"/>
                      <a:pt x="20" y="60"/>
                    </a:cubicBezTo>
                    <a:cubicBezTo>
                      <a:pt x="33" y="39"/>
                      <a:pt x="55" y="26"/>
                      <a:pt x="79" y="24"/>
                    </a:cubicBezTo>
                    <a:cubicBezTo>
                      <a:pt x="81" y="24"/>
                      <a:pt x="81" y="22"/>
                      <a:pt x="79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2" name="Google Shape;1742;p6"/>
              <p:cNvSpPr/>
              <p:nvPr/>
            </p:nvSpPr>
            <p:spPr>
              <a:xfrm>
                <a:off x="1157287" y="4567237"/>
                <a:ext cx="322263" cy="338136"/>
              </a:xfrm>
              <a:custGeom>
                <a:avLst/>
                <a:gdLst/>
                <a:ahLst/>
                <a:cxnLst/>
                <a:rect l="l" t="t" r="r" b="b"/>
                <a:pathLst>
                  <a:path w="897" h="939" extrusionOk="0">
                    <a:moveTo>
                      <a:pt x="359" y="460"/>
                    </a:moveTo>
                    <a:cubicBezTo>
                      <a:pt x="298" y="468"/>
                      <a:pt x="238" y="447"/>
                      <a:pt x="186" y="416"/>
                    </a:cubicBezTo>
                    <a:cubicBezTo>
                      <a:pt x="161" y="401"/>
                      <a:pt x="136" y="385"/>
                      <a:pt x="114" y="365"/>
                    </a:cubicBezTo>
                    <a:cubicBezTo>
                      <a:pt x="92" y="347"/>
                      <a:pt x="72" y="325"/>
                      <a:pt x="62" y="298"/>
                    </a:cubicBezTo>
                    <a:cubicBezTo>
                      <a:pt x="52" y="273"/>
                      <a:pt x="51" y="242"/>
                      <a:pt x="65" y="217"/>
                    </a:cubicBezTo>
                    <a:cubicBezTo>
                      <a:pt x="78" y="195"/>
                      <a:pt x="103" y="181"/>
                      <a:pt x="128" y="177"/>
                    </a:cubicBezTo>
                    <a:cubicBezTo>
                      <a:pt x="186" y="166"/>
                      <a:pt x="242" y="203"/>
                      <a:pt x="285" y="238"/>
                    </a:cubicBezTo>
                    <a:cubicBezTo>
                      <a:pt x="334" y="278"/>
                      <a:pt x="375" y="329"/>
                      <a:pt x="404" y="385"/>
                    </a:cubicBezTo>
                    <a:cubicBezTo>
                      <a:pt x="405" y="387"/>
                      <a:pt x="409" y="386"/>
                      <a:pt x="408" y="384"/>
                    </a:cubicBezTo>
                    <a:cubicBezTo>
                      <a:pt x="389" y="323"/>
                      <a:pt x="369" y="262"/>
                      <a:pt x="351" y="200"/>
                    </a:cubicBezTo>
                    <a:cubicBezTo>
                      <a:pt x="335" y="147"/>
                      <a:pt x="325" y="85"/>
                      <a:pt x="363" y="39"/>
                    </a:cubicBezTo>
                    <a:cubicBezTo>
                      <a:pt x="379" y="20"/>
                      <a:pt x="401" y="7"/>
                      <a:pt x="426" y="8"/>
                    </a:cubicBezTo>
                    <a:cubicBezTo>
                      <a:pt x="455" y="8"/>
                      <a:pt x="481" y="23"/>
                      <a:pt x="501" y="42"/>
                    </a:cubicBezTo>
                    <a:cubicBezTo>
                      <a:pt x="539" y="78"/>
                      <a:pt x="557" y="129"/>
                      <a:pt x="562" y="180"/>
                    </a:cubicBezTo>
                    <a:cubicBezTo>
                      <a:pt x="568" y="248"/>
                      <a:pt x="548" y="316"/>
                      <a:pt x="526" y="380"/>
                    </a:cubicBezTo>
                    <a:cubicBezTo>
                      <a:pt x="525" y="382"/>
                      <a:pt x="529" y="384"/>
                      <a:pt x="530" y="381"/>
                    </a:cubicBezTo>
                    <a:cubicBezTo>
                      <a:pt x="568" y="316"/>
                      <a:pt x="605" y="251"/>
                      <a:pt x="643" y="186"/>
                    </a:cubicBezTo>
                    <a:cubicBezTo>
                      <a:pt x="669" y="142"/>
                      <a:pt x="707" y="84"/>
                      <a:pt x="765" y="84"/>
                    </a:cubicBezTo>
                    <a:cubicBezTo>
                      <a:pt x="792" y="84"/>
                      <a:pt x="817" y="100"/>
                      <a:pt x="832" y="122"/>
                    </a:cubicBezTo>
                    <a:cubicBezTo>
                      <a:pt x="849" y="146"/>
                      <a:pt x="856" y="174"/>
                      <a:pt x="853" y="202"/>
                    </a:cubicBezTo>
                    <a:cubicBezTo>
                      <a:pt x="846" y="266"/>
                      <a:pt x="798" y="320"/>
                      <a:pt x="752" y="360"/>
                    </a:cubicBezTo>
                    <a:cubicBezTo>
                      <a:pt x="705" y="402"/>
                      <a:pt x="649" y="433"/>
                      <a:pt x="588" y="451"/>
                    </a:cubicBezTo>
                    <a:cubicBezTo>
                      <a:pt x="581" y="454"/>
                      <a:pt x="574" y="456"/>
                      <a:pt x="566" y="457"/>
                    </a:cubicBezTo>
                    <a:cubicBezTo>
                      <a:pt x="564" y="458"/>
                      <a:pt x="564" y="462"/>
                      <a:pt x="567" y="462"/>
                    </a:cubicBezTo>
                    <a:cubicBezTo>
                      <a:pt x="630" y="456"/>
                      <a:pt x="695" y="463"/>
                      <a:pt x="756" y="483"/>
                    </a:cubicBezTo>
                    <a:cubicBezTo>
                      <a:pt x="804" y="499"/>
                      <a:pt x="856" y="527"/>
                      <a:pt x="876" y="577"/>
                    </a:cubicBezTo>
                    <a:cubicBezTo>
                      <a:pt x="893" y="619"/>
                      <a:pt x="885" y="675"/>
                      <a:pt x="842" y="698"/>
                    </a:cubicBezTo>
                    <a:cubicBezTo>
                      <a:pt x="817" y="711"/>
                      <a:pt x="788" y="709"/>
                      <a:pt x="762" y="703"/>
                    </a:cubicBezTo>
                    <a:cubicBezTo>
                      <a:pt x="735" y="695"/>
                      <a:pt x="710" y="683"/>
                      <a:pt x="685" y="669"/>
                    </a:cubicBezTo>
                    <a:cubicBezTo>
                      <a:pt x="627" y="636"/>
                      <a:pt x="572" y="595"/>
                      <a:pt x="525" y="547"/>
                    </a:cubicBezTo>
                    <a:cubicBezTo>
                      <a:pt x="523" y="545"/>
                      <a:pt x="519" y="548"/>
                      <a:pt x="520" y="551"/>
                    </a:cubicBezTo>
                    <a:cubicBezTo>
                      <a:pt x="548" y="597"/>
                      <a:pt x="560" y="652"/>
                      <a:pt x="556" y="706"/>
                    </a:cubicBezTo>
                    <a:cubicBezTo>
                      <a:pt x="552" y="760"/>
                      <a:pt x="532" y="813"/>
                      <a:pt x="499" y="856"/>
                    </a:cubicBezTo>
                    <a:cubicBezTo>
                      <a:pt x="467" y="897"/>
                      <a:pt x="418" y="932"/>
                      <a:pt x="364" y="929"/>
                    </a:cubicBezTo>
                    <a:cubicBezTo>
                      <a:pt x="338" y="927"/>
                      <a:pt x="314" y="914"/>
                      <a:pt x="303" y="890"/>
                    </a:cubicBezTo>
                    <a:cubicBezTo>
                      <a:pt x="289" y="862"/>
                      <a:pt x="296" y="828"/>
                      <a:pt x="305" y="800"/>
                    </a:cubicBezTo>
                    <a:cubicBezTo>
                      <a:pt x="317" y="766"/>
                      <a:pt x="332" y="733"/>
                      <a:pt x="347" y="701"/>
                    </a:cubicBezTo>
                    <a:cubicBezTo>
                      <a:pt x="362" y="667"/>
                      <a:pt x="378" y="633"/>
                      <a:pt x="394" y="599"/>
                    </a:cubicBezTo>
                    <a:cubicBezTo>
                      <a:pt x="398" y="591"/>
                      <a:pt x="403" y="582"/>
                      <a:pt x="407" y="573"/>
                    </a:cubicBezTo>
                    <a:cubicBezTo>
                      <a:pt x="408" y="571"/>
                      <a:pt x="405" y="568"/>
                      <a:pt x="403" y="571"/>
                    </a:cubicBezTo>
                    <a:cubicBezTo>
                      <a:pt x="365" y="615"/>
                      <a:pt x="316" y="649"/>
                      <a:pt x="262" y="670"/>
                    </a:cubicBezTo>
                    <a:cubicBezTo>
                      <a:pt x="212" y="690"/>
                      <a:pt x="155" y="700"/>
                      <a:pt x="103" y="689"/>
                    </a:cubicBezTo>
                    <a:cubicBezTo>
                      <a:pt x="57" y="679"/>
                      <a:pt x="9" y="650"/>
                      <a:pt x="8" y="599"/>
                    </a:cubicBezTo>
                    <a:cubicBezTo>
                      <a:pt x="8" y="571"/>
                      <a:pt x="22" y="545"/>
                      <a:pt x="41" y="525"/>
                    </a:cubicBezTo>
                    <a:cubicBezTo>
                      <a:pt x="63" y="504"/>
                      <a:pt x="92" y="491"/>
                      <a:pt x="121" y="485"/>
                    </a:cubicBezTo>
                    <a:cubicBezTo>
                      <a:pt x="158" y="476"/>
                      <a:pt x="195" y="476"/>
                      <a:pt x="233" y="474"/>
                    </a:cubicBezTo>
                    <a:cubicBezTo>
                      <a:pt x="273" y="472"/>
                      <a:pt x="313" y="470"/>
                      <a:pt x="354" y="468"/>
                    </a:cubicBezTo>
                    <a:cubicBezTo>
                      <a:pt x="356" y="468"/>
                      <a:pt x="356" y="464"/>
                      <a:pt x="354" y="464"/>
                    </a:cubicBezTo>
                    <a:cubicBezTo>
                      <a:pt x="316" y="466"/>
                      <a:pt x="277" y="467"/>
                      <a:pt x="239" y="469"/>
                    </a:cubicBezTo>
                    <a:cubicBezTo>
                      <a:pt x="205" y="471"/>
                      <a:pt x="170" y="471"/>
                      <a:pt x="136" y="477"/>
                    </a:cubicBezTo>
                    <a:cubicBezTo>
                      <a:pt x="105" y="482"/>
                      <a:pt x="74" y="492"/>
                      <a:pt x="49" y="511"/>
                    </a:cubicBezTo>
                    <a:cubicBezTo>
                      <a:pt x="28" y="528"/>
                      <a:pt x="10" y="552"/>
                      <a:pt x="5" y="579"/>
                    </a:cubicBezTo>
                    <a:cubicBezTo>
                      <a:pt x="0" y="604"/>
                      <a:pt x="5" y="629"/>
                      <a:pt x="21" y="649"/>
                    </a:cubicBezTo>
                    <a:cubicBezTo>
                      <a:pt x="35" y="668"/>
                      <a:pt x="56" y="680"/>
                      <a:pt x="77" y="688"/>
                    </a:cubicBezTo>
                    <a:cubicBezTo>
                      <a:pt x="129" y="706"/>
                      <a:pt x="187" y="700"/>
                      <a:pt x="239" y="684"/>
                    </a:cubicBezTo>
                    <a:cubicBezTo>
                      <a:pt x="296" y="666"/>
                      <a:pt x="349" y="634"/>
                      <a:pt x="391" y="591"/>
                    </a:cubicBezTo>
                    <a:cubicBezTo>
                      <a:pt x="397" y="585"/>
                      <a:pt x="402" y="580"/>
                      <a:pt x="407" y="574"/>
                    </a:cubicBezTo>
                    <a:cubicBezTo>
                      <a:pt x="405" y="573"/>
                      <a:pt x="404" y="572"/>
                      <a:pt x="403" y="571"/>
                    </a:cubicBezTo>
                    <a:cubicBezTo>
                      <a:pt x="385" y="607"/>
                      <a:pt x="368" y="643"/>
                      <a:pt x="351" y="680"/>
                    </a:cubicBezTo>
                    <a:cubicBezTo>
                      <a:pt x="335" y="714"/>
                      <a:pt x="319" y="748"/>
                      <a:pt x="306" y="784"/>
                    </a:cubicBezTo>
                    <a:cubicBezTo>
                      <a:pt x="295" y="812"/>
                      <a:pt x="285" y="845"/>
                      <a:pt x="292" y="875"/>
                    </a:cubicBezTo>
                    <a:cubicBezTo>
                      <a:pt x="298" y="902"/>
                      <a:pt x="317" y="923"/>
                      <a:pt x="343" y="930"/>
                    </a:cubicBezTo>
                    <a:cubicBezTo>
                      <a:pt x="368" y="938"/>
                      <a:pt x="396" y="934"/>
                      <a:pt x="420" y="924"/>
                    </a:cubicBezTo>
                    <a:cubicBezTo>
                      <a:pt x="445" y="914"/>
                      <a:pt x="467" y="898"/>
                      <a:pt x="486" y="878"/>
                    </a:cubicBezTo>
                    <a:cubicBezTo>
                      <a:pt x="525" y="838"/>
                      <a:pt x="550" y="784"/>
                      <a:pt x="558" y="729"/>
                    </a:cubicBezTo>
                    <a:cubicBezTo>
                      <a:pt x="566" y="674"/>
                      <a:pt x="560" y="617"/>
                      <a:pt x="535" y="567"/>
                    </a:cubicBezTo>
                    <a:cubicBezTo>
                      <a:pt x="532" y="560"/>
                      <a:pt x="529" y="554"/>
                      <a:pt x="525" y="548"/>
                    </a:cubicBezTo>
                    <a:cubicBezTo>
                      <a:pt x="524" y="549"/>
                      <a:pt x="522" y="550"/>
                      <a:pt x="521" y="551"/>
                    </a:cubicBezTo>
                    <a:cubicBezTo>
                      <a:pt x="566" y="596"/>
                      <a:pt x="616" y="635"/>
                      <a:pt x="670" y="667"/>
                    </a:cubicBezTo>
                    <a:cubicBezTo>
                      <a:pt x="696" y="682"/>
                      <a:pt x="722" y="696"/>
                      <a:pt x="750" y="705"/>
                    </a:cubicBezTo>
                    <a:cubicBezTo>
                      <a:pt x="776" y="713"/>
                      <a:pt x="805" y="717"/>
                      <a:pt x="831" y="708"/>
                    </a:cubicBezTo>
                    <a:cubicBezTo>
                      <a:pt x="878" y="692"/>
                      <a:pt x="896" y="641"/>
                      <a:pt x="887" y="596"/>
                    </a:cubicBezTo>
                    <a:cubicBezTo>
                      <a:pt x="876" y="542"/>
                      <a:pt x="830" y="507"/>
                      <a:pt x="782" y="487"/>
                    </a:cubicBezTo>
                    <a:cubicBezTo>
                      <a:pt x="715" y="459"/>
                      <a:pt x="639" y="451"/>
                      <a:pt x="567" y="457"/>
                    </a:cubicBezTo>
                    <a:lnTo>
                      <a:pt x="568" y="462"/>
                    </a:lnTo>
                    <a:cubicBezTo>
                      <a:pt x="630" y="446"/>
                      <a:pt x="689" y="417"/>
                      <a:pt x="740" y="377"/>
                    </a:cubicBezTo>
                    <a:cubicBezTo>
                      <a:pt x="766" y="356"/>
                      <a:pt x="789" y="333"/>
                      <a:pt x="810" y="307"/>
                    </a:cubicBezTo>
                    <a:cubicBezTo>
                      <a:pt x="830" y="281"/>
                      <a:pt x="847" y="252"/>
                      <a:pt x="854" y="220"/>
                    </a:cubicBezTo>
                    <a:cubicBezTo>
                      <a:pt x="861" y="192"/>
                      <a:pt x="859" y="163"/>
                      <a:pt x="846" y="136"/>
                    </a:cubicBezTo>
                    <a:cubicBezTo>
                      <a:pt x="834" y="113"/>
                      <a:pt x="815" y="92"/>
                      <a:pt x="790" y="84"/>
                    </a:cubicBezTo>
                    <a:cubicBezTo>
                      <a:pt x="732" y="65"/>
                      <a:pt x="685" y="114"/>
                      <a:pt x="656" y="157"/>
                    </a:cubicBezTo>
                    <a:cubicBezTo>
                      <a:pt x="636" y="187"/>
                      <a:pt x="619" y="218"/>
                      <a:pt x="601" y="249"/>
                    </a:cubicBezTo>
                    <a:cubicBezTo>
                      <a:pt x="581" y="284"/>
                      <a:pt x="561" y="318"/>
                      <a:pt x="542" y="353"/>
                    </a:cubicBezTo>
                    <a:lnTo>
                      <a:pt x="526" y="379"/>
                    </a:lnTo>
                    <a:cubicBezTo>
                      <a:pt x="528" y="380"/>
                      <a:pt x="529" y="380"/>
                      <a:pt x="531" y="381"/>
                    </a:cubicBezTo>
                    <a:cubicBezTo>
                      <a:pt x="552" y="320"/>
                      <a:pt x="570" y="256"/>
                      <a:pt x="567" y="192"/>
                    </a:cubicBezTo>
                    <a:cubicBezTo>
                      <a:pt x="565" y="140"/>
                      <a:pt x="548" y="87"/>
                      <a:pt x="513" y="48"/>
                    </a:cubicBezTo>
                    <a:cubicBezTo>
                      <a:pt x="494" y="28"/>
                      <a:pt x="471" y="12"/>
                      <a:pt x="444" y="6"/>
                    </a:cubicBezTo>
                    <a:cubicBezTo>
                      <a:pt x="420" y="0"/>
                      <a:pt x="396" y="6"/>
                      <a:pt x="376" y="21"/>
                    </a:cubicBezTo>
                    <a:cubicBezTo>
                      <a:pt x="357" y="35"/>
                      <a:pt x="344" y="57"/>
                      <a:pt x="337" y="80"/>
                    </a:cubicBezTo>
                    <a:cubicBezTo>
                      <a:pt x="329" y="108"/>
                      <a:pt x="332" y="138"/>
                      <a:pt x="338" y="166"/>
                    </a:cubicBezTo>
                    <a:cubicBezTo>
                      <a:pt x="345" y="202"/>
                      <a:pt x="358" y="238"/>
                      <a:pt x="369" y="273"/>
                    </a:cubicBezTo>
                    <a:cubicBezTo>
                      <a:pt x="381" y="310"/>
                      <a:pt x="392" y="348"/>
                      <a:pt x="404" y="385"/>
                    </a:cubicBezTo>
                    <a:cubicBezTo>
                      <a:pt x="405" y="384"/>
                      <a:pt x="407" y="384"/>
                      <a:pt x="408" y="383"/>
                    </a:cubicBezTo>
                    <a:cubicBezTo>
                      <a:pt x="380" y="330"/>
                      <a:pt x="343" y="282"/>
                      <a:pt x="298" y="243"/>
                    </a:cubicBezTo>
                    <a:cubicBezTo>
                      <a:pt x="275" y="224"/>
                      <a:pt x="250" y="205"/>
                      <a:pt x="223" y="191"/>
                    </a:cubicBezTo>
                    <a:cubicBezTo>
                      <a:pt x="197" y="178"/>
                      <a:pt x="168" y="169"/>
                      <a:pt x="139" y="171"/>
                    </a:cubicBezTo>
                    <a:cubicBezTo>
                      <a:pt x="113" y="173"/>
                      <a:pt x="88" y="183"/>
                      <a:pt x="71" y="202"/>
                    </a:cubicBezTo>
                    <a:cubicBezTo>
                      <a:pt x="53" y="222"/>
                      <a:pt x="47" y="249"/>
                      <a:pt x="51" y="275"/>
                    </a:cubicBezTo>
                    <a:cubicBezTo>
                      <a:pt x="60" y="336"/>
                      <a:pt x="114" y="376"/>
                      <a:pt x="162" y="407"/>
                    </a:cubicBezTo>
                    <a:cubicBezTo>
                      <a:pt x="220" y="445"/>
                      <a:pt x="288" y="474"/>
                      <a:pt x="359" y="464"/>
                    </a:cubicBezTo>
                    <a:cubicBezTo>
                      <a:pt x="361" y="464"/>
                      <a:pt x="361" y="460"/>
                      <a:pt x="359" y="4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3" name="Google Shape;1743;p6"/>
              <p:cNvSpPr/>
              <p:nvPr/>
            </p:nvSpPr>
            <p:spPr>
              <a:xfrm>
                <a:off x="1216025" y="4751387"/>
                <a:ext cx="7461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7" extrusionOk="0">
                    <a:moveTo>
                      <a:pt x="1" y="39"/>
                    </a:moveTo>
                    <a:cubicBezTo>
                      <a:pt x="69" y="56"/>
                      <a:pt x="144" y="43"/>
                      <a:pt x="203" y="4"/>
                    </a:cubicBezTo>
                    <a:cubicBezTo>
                      <a:pt x="205" y="3"/>
                      <a:pt x="203" y="0"/>
                      <a:pt x="201" y="1"/>
                    </a:cubicBezTo>
                    <a:cubicBezTo>
                      <a:pt x="142" y="39"/>
                      <a:pt x="70" y="52"/>
                      <a:pt x="1" y="38"/>
                    </a:cubicBezTo>
                    <a:cubicBezTo>
                      <a:pt x="0" y="38"/>
                      <a:pt x="0" y="39"/>
                      <a:pt x="1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4" name="Google Shape;1744;p6"/>
              <p:cNvSpPr/>
              <p:nvPr/>
            </p:nvSpPr>
            <p:spPr>
              <a:xfrm>
                <a:off x="1311275" y="4772025"/>
                <a:ext cx="15875" cy="74612"/>
              </a:xfrm>
              <a:custGeom>
                <a:avLst/>
                <a:gdLst/>
                <a:ahLst/>
                <a:cxnLst/>
                <a:rect l="l" t="t" r="r" b="b"/>
                <a:pathLst>
                  <a:path w="43" h="207" extrusionOk="0">
                    <a:moveTo>
                      <a:pt x="1" y="205"/>
                    </a:moveTo>
                    <a:cubicBezTo>
                      <a:pt x="30" y="142"/>
                      <a:pt x="42" y="70"/>
                      <a:pt x="35" y="2"/>
                    </a:cubicBezTo>
                    <a:cubicBezTo>
                      <a:pt x="35" y="0"/>
                      <a:pt x="32" y="0"/>
                      <a:pt x="32" y="2"/>
                    </a:cubicBezTo>
                    <a:cubicBezTo>
                      <a:pt x="35" y="37"/>
                      <a:pt x="34" y="71"/>
                      <a:pt x="29" y="106"/>
                    </a:cubicBezTo>
                    <a:cubicBezTo>
                      <a:pt x="23" y="140"/>
                      <a:pt x="13" y="173"/>
                      <a:pt x="0" y="205"/>
                    </a:cubicBezTo>
                    <a:cubicBezTo>
                      <a:pt x="0" y="205"/>
                      <a:pt x="1" y="206"/>
                      <a:pt x="1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5" name="Google Shape;1745;p6"/>
              <p:cNvSpPr/>
              <p:nvPr/>
            </p:nvSpPr>
            <p:spPr>
              <a:xfrm>
                <a:off x="1230312" y="4679950"/>
                <a:ext cx="63500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09" extrusionOk="0">
                    <a:moveTo>
                      <a:pt x="0" y="0"/>
                    </a:moveTo>
                    <a:cubicBezTo>
                      <a:pt x="52" y="45"/>
                      <a:pt x="110" y="80"/>
                      <a:pt x="172" y="107"/>
                    </a:cubicBezTo>
                    <a:cubicBezTo>
                      <a:pt x="174" y="108"/>
                      <a:pt x="175" y="105"/>
                      <a:pt x="173" y="104"/>
                    </a:cubicBezTo>
                    <a:cubicBezTo>
                      <a:pt x="111" y="78"/>
                      <a:pt x="53" y="42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6" name="Google Shape;1746;p6"/>
              <p:cNvSpPr/>
              <p:nvPr/>
            </p:nvSpPr>
            <p:spPr>
              <a:xfrm>
                <a:off x="1320800" y="4633912"/>
                <a:ext cx="95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9" extrusionOk="0">
                    <a:moveTo>
                      <a:pt x="0" y="1"/>
                    </a:moveTo>
                    <a:cubicBezTo>
                      <a:pt x="11" y="31"/>
                      <a:pt x="18" y="62"/>
                      <a:pt x="21" y="94"/>
                    </a:cubicBezTo>
                    <a:cubicBezTo>
                      <a:pt x="23" y="109"/>
                      <a:pt x="23" y="124"/>
                      <a:pt x="23" y="140"/>
                    </a:cubicBezTo>
                    <a:cubicBezTo>
                      <a:pt x="22" y="156"/>
                      <a:pt x="20" y="171"/>
                      <a:pt x="19" y="187"/>
                    </a:cubicBezTo>
                    <a:cubicBezTo>
                      <a:pt x="18" y="188"/>
                      <a:pt x="20" y="188"/>
                      <a:pt x="21" y="187"/>
                    </a:cubicBezTo>
                    <a:cubicBezTo>
                      <a:pt x="22" y="183"/>
                      <a:pt x="23" y="179"/>
                      <a:pt x="23" y="175"/>
                    </a:cubicBezTo>
                    <a:cubicBezTo>
                      <a:pt x="24" y="172"/>
                      <a:pt x="24" y="168"/>
                      <a:pt x="25" y="164"/>
                    </a:cubicBezTo>
                    <a:cubicBezTo>
                      <a:pt x="26" y="157"/>
                      <a:pt x="26" y="149"/>
                      <a:pt x="26" y="141"/>
                    </a:cubicBezTo>
                    <a:cubicBezTo>
                      <a:pt x="27" y="125"/>
                      <a:pt x="27" y="109"/>
                      <a:pt x="25" y="93"/>
                    </a:cubicBezTo>
                    <a:cubicBezTo>
                      <a:pt x="21" y="61"/>
                      <a:pt x="14" y="30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7" name="Google Shape;1747;p6"/>
              <p:cNvSpPr/>
              <p:nvPr/>
            </p:nvSpPr>
            <p:spPr>
              <a:xfrm>
                <a:off x="1355725" y="4746625"/>
                <a:ext cx="650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77" extrusionOk="0">
                    <a:moveTo>
                      <a:pt x="179" y="74"/>
                    </a:moveTo>
                    <a:cubicBezTo>
                      <a:pt x="155" y="53"/>
                      <a:pt x="127" y="36"/>
                      <a:pt x="97" y="23"/>
                    </a:cubicBezTo>
                    <a:cubicBezTo>
                      <a:pt x="82" y="17"/>
                      <a:pt x="67" y="12"/>
                      <a:pt x="51" y="8"/>
                    </a:cubicBezTo>
                    <a:cubicBezTo>
                      <a:pt x="43" y="6"/>
                      <a:pt x="35" y="4"/>
                      <a:pt x="27" y="3"/>
                    </a:cubicBezTo>
                    <a:cubicBezTo>
                      <a:pt x="19" y="2"/>
                      <a:pt x="10" y="0"/>
                      <a:pt x="2" y="1"/>
                    </a:cubicBezTo>
                    <a:cubicBezTo>
                      <a:pt x="1" y="1"/>
                      <a:pt x="0" y="3"/>
                      <a:pt x="2" y="4"/>
                    </a:cubicBezTo>
                    <a:cubicBezTo>
                      <a:pt x="10" y="6"/>
                      <a:pt x="18" y="6"/>
                      <a:pt x="26" y="7"/>
                    </a:cubicBezTo>
                    <a:cubicBezTo>
                      <a:pt x="33" y="8"/>
                      <a:pt x="41" y="9"/>
                      <a:pt x="48" y="11"/>
                    </a:cubicBezTo>
                    <a:cubicBezTo>
                      <a:pt x="64" y="15"/>
                      <a:pt x="79" y="20"/>
                      <a:pt x="94" y="25"/>
                    </a:cubicBezTo>
                    <a:cubicBezTo>
                      <a:pt x="124" y="37"/>
                      <a:pt x="153" y="54"/>
                      <a:pt x="178" y="76"/>
                    </a:cubicBezTo>
                    <a:cubicBezTo>
                      <a:pt x="179" y="76"/>
                      <a:pt x="180" y="75"/>
                      <a:pt x="179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8" name="Google Shape;1748;p6"/>
              <p:cNvSpPr/>
              <p:nvPr/>
            </p:nvSpPr>
            <p:spPr>
              <a:xfrm>
                <a:off x="1355725" y="4664075"/>
                <a:ext cx="5873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64" extrusionOk="0">
                    <a:moveTo>
                      <a:pt x="159" y="0"/>
                    </a:moveTo>
                    <a:cubicBezTo>
                      <a:pt x="138" y="55"/>
                      <a:pt x="98" y="103"/>
                      <a:pt x="48" y="135"/>
                    </a:cubicBezTo>
                    <a:cubicBezTo>
                      <a:pt x="34" y="144"/>
                      <a:pt x="18" y="151"/>
                      <a:pt x="3" y="158"/>
                    </a:cubicBezTo>
                    <a:cubicBezTo>
                      <a:pt x="0" y="159"/>
                      <a:pt x="1" y="163"/>
                      <a:pt x="4" y="162"/>
                    </a:cubicBezTo>
                    <a:cubicBezTo>
                      <a:pt x="60" y="141"/>
                      <a:pt x="108" y="98"/>
                      <a:pt x="139" y="47"/>
                    </a:cubicBezTo>
                    <a:cubicBezTo>
                      <a:pt x="148" y="33"/>
                      <a:pt x="155" y="17"/>
                      <a:pt x="161" y="1"/>
                    </a:cubicBezTo>
                    <a:cubicBezTo>
                      <a:pt x="161" y="0"/>
                      <a:pt x="159" y="0"/>
                      <a:pt x="15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9" name="Google Shape;1749;p6"/>
              <p:cNvSpPr/>
              <p:nvPr/>
            </p:nvSpPr>
            <p:spPr>
              <a:xfrm>
                <a:off x="1355725" y="4778375"/>
                <a:ext cx="95250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928" extrusionOk="0">
                    <a:moveTo>
                      <a:pt x="0" y="2"/>
                    </a:moveTo>
                    <a:cubicBezTo>
                      <a:pt x="52" y="115"/>
                      <a:pt x="96" y="230"/>
                      <a:pt x="131" y="349"/>
                    </a:cubicBezTo>
                    <a:cubicBezTo>
                      <a:pt x="166" y="468"/>
                      <a:pt x="191" y="590"/>
                      <a:pt x="206" y="713"/>
                    </a:cubicBezTo>
                    <a:cubicBezTo>
                      <a:pt x="215" y="781"/>
                      <a:pt x="220" y="850"/>
                      <a:pt x="223" y="920"/>
                    </a:cubicBezTo>
                    <a:lnTo>
                      <a:pt x="224" y="921"/>
                    </a:lnTo>
                    <a:cubicBezTo>
                      <a:pt x="246" y="927"/>
                      <a:pt x="257" y="906"/>
                      <a:pt x="261" y="889"/>
                    </a:cubicBezTo>
                    <a:cubicBezTo>
                      <a:pt x="264" y="877"/>
                      <a:pt x="264" y="865"/>
                      <a:pt x="263" y="853"/>
                    </a:cubicBezTo>
                    <a:cubicBezTo>
                      <a:pt x="261" y="836"/>
                      <a:pt x="259" y="819"/>
                      <a:pt x="257" y="802"/>
                    </a:cubicBezTo>
                    <a:cubicBezTo>
                      <a:pt x="250" y="736"/>
                      <a:pt x="241" y="670"/>
                      <a:pt x="229" y="604"/>
                    </a:cubicBezTo>
                    <a:cubicBezTo>
                      <a:pt x="206" y="472"/>
                      <a:pt x="174" y="342"/>
                      <a:pt x="126" y="216"/>
                    </a:cubicBezTo>
                    <a:cubicBezTo>
                      <a:pt x="100" y="146"/>
                      <a:pt x="69" y="78"/>
                      <a:pt x="33" y="12"/>
                    </a:cubicBezTo>
                    <a:cubicBezTo>
                      <a:pt x="33" y="11"/>
                      <a:pt x="31" y="12"/>
                      <a:pt x="32" y="13"/>
                    </a:cubicBezTo>
                    <a:cubicBezTo>
                      <a:pt x="94" y="127"/>
                      <a:pt x="141" y="249"/>
                      <a:pt x="175" y="375"/>
                    </a:cubicBezTo>
                    <a:cubicBezTo>
                      <a:pt x="210" y="500"/>
                      <a:pt x="233" y="629"/>
                      <a:pt x="249" y="758"/>
                    </a:cubicBezTo>
                    <a:cubicBezTo>
                      <a:pt x="251" y="776"/>
                      <a:pt x="253" y="794"/>
                      <a:pt x="255" y="813"/>
                    </a:cubicBezTo>
                    <a:cubicBezTo>
                      <a:pt x="257" y="830"/>
                      <a:pt x="259" y="847"/>
                      <a:pt x="260" y="864"/>
                    </a:cubicBezTo>
                    <a:cubicBezTo>
                      <a:pt x="260" y="883"/>
                      <a:pt x="253" y="925"/>
                      <a:pt x="226" y="918"/>
                    </a:cubicBezTo>
                    <a:lnTo>
                      <a:pt x="227" y="920"/>
                    </a:lnTo>
                    <a:cubicBezTo>
                      <a:pt x="222" y="795"/>
                      <a:pt x="208" y="672"/>
                      <a:pt x="184" y="550"/>
                    </a:cubicBezTo>
                    <a:cubicBezTo>
                      <a:pt x="160" y="428"/>
                      <a:pt x="126" y="309"/>
                      <a:pt x="83" y="192"/>
                    </a:cubicBezTo>
                    <a:cubicBezTo>
                      <a:pt x="59" y="127"/>
                      <a:pt x="32" y="63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0" name="Google Shape;1750;p6"/>
              <p:cNvSpPr/>
              <p:nvPr/>
            </p:nvSpPr>
            <p:spPr>
              <a:xfrm>
                <a:off x="1290637" y="4927600"/>
                <a:ext cx="1397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388" h="316" extrusionOk="0">
                    <a:moveTo>
                      <a:pt x="384" y="297"/>
                    </a:moveTo>
                    <a:cubicBezTo>
                      <a:pt x="313" y="315"/>
                      <a:pt x="237" y="306"/>
                      <a:pt x="172" y="274"/>
                    </a:cubicBezTo>
                    <a:cubicBezTo>
                      <a:pt x="109" y="241"/>
                      <a:pt x="59" y="185"/>
                      <a:pt x="31" y="120"/>
                    </a:cubicBezTo>
                    <a:cubicBezTo>
                      <a:pt x="15" y="83"/>
                      <a:pt x="6" y="4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70" y="12"/>
                      <a:pt x="138" y="21"/>
                      <a:pt x="201" y="48"/>
                    </a:cubicBezTo>
                    <a:cubicBezTo>
                      <a:pt x="231" y="62"/>
                      <a:pt x="259" y="80"/>
                      <a:pt x="282" y="103"/>
                    </a:cubicBezTo>
                    <a:cubicBezTo>
                      <a:pt x="307" y="128"/>
                      <a:pt x="325" y="159"/>
                      <a:pt x="340" y="190"/>
                    </a:cubicBezTo>
                    <a:cubicBezTo>
                      <a:pt x="357" y="226"/>
                      <a:pt x="369" y="265"/>
                      <a:pt x="381" y="303"/>
                    </a:cubicBezTo>
                    <a:cubicBezTo>
                      <a:pt x="381" y="302"/>
                      <a:pt x="382" y="302"/>
                      <a:pt x="383" y="302"/>
                    </a:cubicBezTo>
                    <a:cubicBezTo>
                      <a:pt x="331" y="259"/>
                      <a:pt x="280" y="215"/>
                      <a:pt x="227" y="173"/>
                    </a:cubicBezTo>
                    <a:cubicBezTo>
                      <a:pt x="203" y="154"/>
                      <a:pt x="178" y="135"/>
                      <a:pt x="152" y="118"/>
                    </a:cubicBezTo>
                    <a:cubicBezTo>
                      <a:pt x="129" y="103"/>
                      <a:pt x="104" y="89"/>
                      <a:pt x="81" y="74"/>
                    </a:cubicBezTo>
                    <a:cubicBezTo>
                      <a:pt x="54" y="56"/>
                      <a:pt x="29" y="36"/>
                      <a:pt x="9" y="12"/>
                    </a:cubicBezTo>
                    <a:cubicBezTo>
                      <a:pt x="8" y="10"/>
                      <a:pt x="6" y="12"/>
                      <a:pt x="7" y="13"/>
                    </a:cubicBezTo>
                    <a:cubicBezTo>
                      <a:pt x="43" y="57"/>
                      <a:pt x="93" y="84"/>
                      <a:pt x="140" y="112"/>
                    </a:cubicBezTo>
                    <a:cubicBezTo>
                      <a:pt x="195" y="146"/>
                      <a:pt x="243" y="189"/>
                      <a:pt x="293" y="230"/>
                    </a:cubicBezTo>
                    <a:cubicBezTo>
                      <a:pt x="322" y="254"/>
                      <a:pt x="352" y="279"/>
                      <a:pt x="381" y="303"/>
                    </a:cubicBezTo>
                    <a:cubicBezTo>
                      <a:pt x="382" y="304"/>
                      <a:pt x="383" y="303"/>
                      <a:pt x="383" y="302"/>
                    </a:cubicBezTo>
                    <a:cubicBezTo>
                      <a:pt x="363" y="235"/>
                      <a:pt x="342" y="164"/>
                      <a:pt x="295" y="110"/>
                    </a:cubicBezTo>
                    <a:cubicBezTo>
                      <a:pt x="249" y="58"/>
                      <a:pt x="184" y="32"/>
                      <a:pt x="118" y="17"/>
                    </a:cubicBezTo>
                    <a:cubicBezTo>
                      <a:pt x="80" y="9"/>
                      <a:pt x="41" y="4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3" y="75"/>
                      <a:pt x="29" y="145"/>
                      <a:pt x="75" y="201"/>
                    </a:cubicBezTo>
                    <a:cubicBezTo>
                      <a:pt x="122" y="258"/>
                      <a:pt x="189" y="296"/>
                      <a:pt x="262" y="307"/>
                    </a:cubicBezTo>
                    <a:cubicBezTo>
                      <a:pt x="303" y="314"/>
                      <a:pt x="345" y="312"/>
                      <a:pt x="385" y="300"/>
                    </a:cubicBezTo>
                    <a:cubicBezTo>
                      <a:pt x="387" y="300"/>
                      <a:pt x="386" y="296"/>
                      <a:pt x="384" y="2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1" name="Google Shape;1751;p6"/>
              <p:cNvSpPr/>
              <p:nvPr/>
            </p:nvSpPr>
            <p:spPr>
              <a:xfrm>
                <a:off x="1433512" y="4800600"/>
                <a:ext cx="103187" cy="204786"/>
              </a:xfrm>
              <a:custGeom>
                <a:avLst/>
                <a:gdLst/>
                <a:ahLst/>
                <a:cxnLst/>
                <a:rect l="l" t="t" r="r" b="b"/>
                <a:pathLst>
                  <a:path w="287" h="571" extrusionOk="0">
                    <a:moveTo>
                      <a:pt x="20" y="548"/>
                    </a:moveTo>
                    <a:cubicBezTo>
                      <a:pt x="13" y="495"/>
                      <a:pt x="5" y="442"/>
                      <a:pt x="5" y="388"/>
                    </a:cubicBezTo>
                    <a:cubicBezTo>
                      <a:pt x="5" y="344"/>
                      <a:pt x="12" y="300"/>
                      <a:pt x="27" y="258"/>
                    </a:cubicBezTo>
                    <a:cubicBezTo>
                      <a:pt x="53" y="183"/>
                      <a:pt x="102" y="115"/>
                      <a:pt x="165" y="67"/>
                    </a:cubicBezTo>
                    <a:cubicBezTo>
                      <a:pt x="201" y="39"/>
                      <a:pt x="241" y="18"/>
                      <a:pt x="284" y="5"/>
                    </a:cubicBezTo>
                    <a:cubicBezTo>
                      <a:pt x="283" y="4"/>
                      <a:pt x="282" y="3"/>
                      <a:pt x="281" y="2"/>
                    </a:cubicBezTo>
                    <a:cubicBezTo>
                      <a:pt x="245" y="92"/>
                      <a:pt x="265" y="192"/>
                      <a:pt x="243" y="285"/>
                    </a:cubicBezTo>
                    <a:cubicBezTo>
                      <a:pt x="224" y="363"/>
                      <a:pt x="180" y="435"/>
                      <a:pt x="120" y="490"/>
                    </a:cubicBezTo>
                    <a:cubicBezTo>
                      <a:pt x="86" y="521"/>
                      <a:pt x="47" y="546"/>
                      <a:pt x="5" y="564"/>
                    </a:cubicBezTo>
                    <a:lnTo>
                      <a:pt x="8" y="567"/>
                    </a:lnTo>
                    <a:cubicBezTo>
                      <a:pt x="41" y="487"/>
                      <a:pt x="74" y="407"/>
                      <a:pt x="108" y="327"/>
                    </a:cubicBezTo>
                    <a:cubicBezTo>
                      <a:pt x="139" y="255"/>
                      <a:pt x="168" y="182"/>
                      <a:pt x="206" y="113"/>
                    </a:cubicBezTo>
                    <a:cubicBezTo>
                      <a:pt x="227" y="75"/>
                      <a:pt x="251" y="39"/>
                      <a:pt x="279" y="5"/>
                    </a:cubicBezTo>
                    <a:cubicBezTo>
                      <a:pt x="280" y="3"/>
                      <a:pt x="278" y="1"/>
                      <a:pt x="277" y="3"/>
                    </a:cubicBezTo>
                    <a:cubicBezTo>
                      <a:pt x="228" y="62"/>
                      <a:pt x="191" y="130"/>
                      <a:pt x="159" y="200"/>
                    </a:cubicBezTo>
                    <a:cubicBezTo>
                      <a:pt x="125" y="275"/>
                      <a:pt x="94" y="352"/>
                      <a:pt x="62" y="429"/>
                    </a:cubicBezTo>
                    <a:cubicBezTo>
                      <a:pt x="42" y="474"/>
                      <a:pt x="23" y="520"/>
                      <a:pt x="4" y="565"/>
                    </a:cubicBezTo>
                    <a:cubicBezTo>
                      <a:pt x="3" y="567"/>
                      <a:pt x="4" y="570"/>
                      <a:pt x="6" y="569"/>
                    </a:cubicBezTo>
                    <a:cubicBezTo>
                      <a:pt x="81" y="538"/>
                      <a:pt x="146" y="483"/>
                      <a:pt x="190" y="415"/>
                    </a:cubicBezTo>
                    <a:cubicBezTo>
                      <a:pt x="213" y="381"/>
                      <a:pt x="230" y="344"/>
                      <a:pt x="242" y="305"/>
                    </a:cubicBezTo>
                    <a:cubicBezTo>
                      <a:pt x="255" y="261"/>
                      <a:pt x="258" y="215"/>
                      <a:pt x="260" y="169"/>
                    </a:cubicBezTo>
                    <a:cubicBezTo>
                      <a:pt x="263" y="113"/>
                      <a:pt x="264" y="56"/>
                      <a:pt x="285" y="3"/>
                    </a:cubicBezTo>
                    <a:cubicBezTo>
                      <a:pt x="286" y="1"/>
                      <a:pt x="284" y="0"/>
                      <a:pt x="282" y="0"/>
                    </a:cubicBezTo>
                    <a:cubicBezTo>
                      <a:pt x="206" y="25"/>
                      <a:pt x="138" y="74"/>
                      <a:pt x="88" y="138"/>
                    </a:cubicBezTo>
                    <a:cubicBezTo>
                      <a:pt x="38" y="203"/>
                      <a:pt x="7" y="282"/>
                      <a:pt x="3" y="365"/>
                    </a:cubicBezTo>
                    <a:cubicBezTo>
                      <a:pt x="0" y="426"/>
                      <a:pt x="9" y="488"/>
                      <a:pt x="19" y="548"/>
                    </a:cubicBezTo>
                    <a:cubicBezTo>
                      <a:pt x="19" y="549"/>
                      <a:pt x="20" y="549"/>
                      <a:pt x="20" y="5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752" name="Shape 1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" name="Google Shape;1753;p7"/>
          <p:cNvSpPr txBox="1"/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754" name="Google Shape;1754;p7"/>
          <p:cNvSpPr txBox="1"/>
          <p:nvPr>
            <p:ph type="subTitle" idx="1"/>
          </p:nvPr>
        </p:nvSpPr>
        <p:spPr>
          <a:xfrm>
            <a:off x="2424600" y="1400813"/>
            <a:ext cx="4294800" cy="216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755" name="Google Shape;1755;p7"/>
          <p:cNvGrpSpPr/>
          <p:nvPr/>
        </p:nvGrpSpPr>
        <p:grpSpPr>
          <a:xfrm>
            <a:off x="6541463" y="377818"/>
            <a:ext cx="4457433" cy="5766662"/>
            <a:chOff x="6541463" y="377818"/>
            <a:chExt cx="4457433" cy="5766662"/>
          </a:xfrm>
        </p:grpSpPr>
        <p:grpSp>
          <p:nvGrpSpPr>
            <p:cNvPr id="1756" name="Google Shape;1756;p7"/>
            <p:cNvGrpSpPr/>
            <p:nvPr/>
          </p:nvGrpSpPr>
          <p:grpSpPr>
            <a:xfrm>
              <a:off x="6541463" y="4531712"/>
              <a:ext cx="4457433" cy="1612768"/>
              <a:chOff x="-769894" y="2271174"/>
              <a:chExt cx="9690071" cy="3506018"/>
            </a:xfrm>
          </p:grpSpPr>
          <p:sp>
            <p:nvSpPr>
              <p:cNvPr id="1757" name="Google Shape;1757;p7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8" name="Google Shape;1758;p7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9" name="Google Shape;1759;p7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60" name="Google Shape;1760;p7"/>
            <p:cNvGrpSpPr/>
            <p:nvPr/>
          </p:nvGrpSpPr>
          <p:grpSpPr>
            <a:xfrm>
              <a:off x="8192751" y="377818"/>
              <a:ext cx="714119" cy="323375"/>
              <a:chOff x="3778870" y="1872704"/>
              <a:chExt cx="411407" cy="186298"/>
            </a:xfrm>
          </p:grpSpPr>
          <p:sp>
            <p:nvSpPr>
              <p:cNvPr id="1761" name="Google Shape;1761;p7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2" name="Google Shape;1762;p7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3" name="Google Shape;1763;p7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4" name="Google Shape;1764;p7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5" name="Google Shape;1765;p7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66" name="Google Shape;1766;p7"/>
            <p:cNvGrpSpPr/>
            <p:nvPr/>
          </p:nvGrpSpPr>
          <p:grpSpPr>
            <a:xfrm flipH="1">
              <a:off x="7141126" y="4604000"/>
              <a:ext cx="1454579" cy="825909"/>
              <a:chOff x="-179830" y="3740779"/>
              <a:chExt cx="1072778" cy="609122"/>
            </a:xfrm>
          </p:grpSpPr>
          <p:sp>
            <p:nvSpPr>
              <p:cNvPr id="1767" name="Google Shape;1767;p7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8" name="Google Shape;1768;p7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69" name="Google Shape;1769;p7"/>
            <p:cNvGrpSpPr/>
            <p:nvPr/>
          </p:nvGrpSpPr>
          <p:grpSpPr>
            <a:xfrm>
              <a:off x="8095195" y="4353751"/>
              <a:ext cx="500506" cy="500503"/>
              <a:chOff x="2795633" y="2718806"/>
              <a:chExt cx="307909" cy="307907"/>
            </a:xfrm>
          </p:grpSpPr>
          <p:sp>
            <p:nvSpPr>
              <p:cNvPr id="1770" name="Google Shape;1770;p7"/>
              <p:cNvSpPr/>
              <p:nvPr/>
            </p:nvSpPr>
            <p:spPr>
              <a:xfrm>
                <a:off x="2997456" y="2845591"/>
                <a:ext cx="106085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182" h="106" extrusionOk="0">
                    <a:moveTo>
                      <a:pt x="168" y="11"/>
                    </a:moveTo>
                    <a:cubicBezTo>
                      <a:pt x="181" y="25"/>
                      <a:pt x="174" y="48"/>
                      <a:pt x="165" y="66"/>
                    </a:cubicBezTo>
                    <a:cubicBezTo>
                      <a:pt x="159" y="77"/>
                      <a:pt x="153" y="89"/>
                      <a:pt x="141" y="96"/>
                    </a:cubicBezTo>
                    <a:cubicBezTo>
                      <a:pt x="127" y="105"/>
                      <a:pt x="108" y="103"/>
                      <a:pt x="91" y="99"/>
                    </a:cubicBezTo>
                    <a:cubicBezTo>
                      <a:pt x="61" y="93"/>
                      <a:pt x="32" y="86"/>
                      <a:pt x="3" y="77"/>
                    </a:cubicBezTo>
                    <a:lnTo>
                      <a:pt x="0" y="75"/>
                    </a:lnTo>
                    <a:cubicBezTo>
                      <a:pt x="7" y="58"/>
                      <a:pt x="9" y="38"/>
                      <a:pt x="5" y="20"/>
                    </a:cubicBezTo>
                    <a:cubicBezTo>
                      <a:pt x="17" y="18"/>
                      <a:pt x="30" y="15"/>
                      <a:pt x="42" y="13"/>
                    </a:cubicBezTo>
                    <a:cubicBezTo>
                      <a:pt x="70" y="8"/>
                      <a:pt x="97" y="4"/>
                      <a:pt x="125" y="2"/>
                    </a:cubicBezTo>
                    <a:cubicBezTo>
                      <a:pt x="140" y="0"/>
                      <a:pt x="158" y="0"/>
                      <a:pt x="168" y="1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1" name="Google Shape;1771;p7"/>
              <p:cNvSpPr/>
              <p:nvPr/>
            </p:nvSpPr>
            <p:spPr>
              <a:xfrm>
                <a:off x="2987106" y="2773142"/>
                <a:ext cx="106085" cy="85386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45" extrusionOk="0">
                    <a:moveTo>
                      <a:pt x="15" y="124"/>
                    </a:moveTo>
                    <a:cubicBezTo>
                      <a:pt x="11" y="117"/>
                      <a:pt x="6" y="112"/>
                      <a:pt x="0" y="107"/>
                    </a:cubicBezTo>
                    <a:lnTo>
                      <a:pt x="1" y="106"/>
                    </a:lnTo>
                    <a:cubicBezTo>
                      <a:pt x="10" y="95"/>
                      <a:pt x="19" y="84"/>
                      <a:pt x="28" y="73"/>
                    </a:cubicBezTo>
                    <a:cubicBezTo>
                      <a:pt x="43" y="56"/>
                      <a:pt x="58" y="40"/>
                      <a:pt x="74" y="26"/>
                    </a:cubicBezTo>
                    <a:cubicBezTo>
                      <a:pt x="87" y="14"/>
                      <a:pt x="101" y="3"/>
                      <a:pt x="118" y="1"/>
                    </a:cubicBezTo>
                    <a:cubicBezTo>
                      <a:pt x="126" y="0"/>
                      <a:pt x="134" y="2"/>
                      <a:pt x="142" y="5"/>
                    </a:cubicBezTo>
                    <a:cubicBezTo>
                      <a:pt x="157" y="11"/>
                      <a:pt x="170" y="23"/>
                      <a:pt x="174" y="38"/>
                    </a:cubicBezTo>
                    <a:cubicBezTo>
                      <a:pt x="178" y="61"/>
                      <a:pt x="161" y="83"/>
                      <a:pt x="142" y="97"/>
                    </a:cubicBezTo>
                    <a:cubicBezTo>
                      <a:pt x="118" y="115"/>
                      <a:pt x="90" y="129"/>
                      <a:pt x="60" y="136"/>
                    </a:cubicBezTo>
                    <a:lnTo>
                      <a:pt x="60" y="137"/>
                    </a:lnTo>
                    <a:cubicBezTo>
                      <a:pt x="48" y="139"/>
                      <a:pt x="35" y="142"/>
                      <a:pt x="23" y="144"/>
                    </a:cubicBezTo>
                    <a:cubicBezTo>
                      <a:pt x="22" y="143"/>
                      <a:pt x="22" y="142"/>
                      <a:pt x="22" y="141"/>
                    </a:cubicBezTo>
                    <a:cubicBezTo>
                      <a:pt x="20" y="135"/>
                      <a:pt x="18" y="129"/>
                      <a:pt x="15" y="12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2" name="Google Shape;1772;p7"/>
              <p:cNvSpPr/>
              <p:nvPr/>
            </p:nvSpPr>
            <p:spPr>
              <a:xfrm>
                <a:off x="2971581" y="2889579"/>
                <a:ext cx="95735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71" extrusionOk="0">
                    <a:moveTo>
                      <a:pt x="148" y="75"/>
                    </a:moveTo>
                    <a:cubicBezTo>
                      <a:pt x="158" y="91"/>
                      <a:pt x="163" y="111"/>
                      <a:pt x="157" y="128"/>
                    </a:cubicBezTo>
                    <a:cubicBezTo>
                      <a:pt x="148" y="155"/>
                      <a:pt x="114" y="170"/>
                      <a:pt x="89" y="158"/>
                    </a:cubicBezTo>
                    <a:cubicBezTo>
                      <a:pt x="73" y="150"/>
                      <a:pt x="62" y="134"/>
                      <a:pt x="52" y="119"/>
                    </a:cubicBezTo>
                    <a:cubicBezTo>
                      <a:pt x="36" y="96"/>
                      <a:pt x="21" y="72"/>
                      <a:pt x="5" y="48"/>
                    </a:cubicBezTo>
                    <a:lnTo>
                      <a:pt x="0" y="47"/>
                    </a:lnTo>
                    <a:cubicBezTo>
                      <a:pt x="14" y="40"/>
                      <a:pt x="26" y="31"/>
                      <a:pt x="34" y="18"/>
                    </a:cubicBezTo>
                    <a:cubicBezTo>
                      <a:pt x="38" y="13"/>
                      <a:pt x="42" y="7"/>
                      <a:pt x="44" y="0"/>
                    </a:cubicBezTo>
                    <a:lnTo>
                      <a:pt x="47" y="2"/>
                    </a:lnTo>
                    <a:cubicBezTo>
                      <a:pt x="68" y="11"/>
                      <a:pt x="89" y="23"/>
                      <a:pt x="108" y="37"/>
                    </a:cubicBezTo>
                    <a:cubicBezTo>
                      <a:pt x="123" y="47"/>
                      <a:pt x="138" y="59"/>
                      <a:pt x="148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3" name="Google Shape;1773;p7"/>
              <p:cNvSpPr/>
              <p:nvPr/>
            </p:nvSpPr>
            <p:spPr>
              <a:xfrm>
                <a:off x="2963819" y="2723981"/>
                <a:ext cx="80210" cy="11126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90" extrusionOk="0">
                    <a:moveTo>
                      <a:pt x="68" y="155"/>
                    </a:moveTo>
                    <a:cubicBezTo>
                      <a:pt x="59" y="166"/>
                      <a:pt x="50" y="177"/>
                      <a:pt x="41" y="188"/>
                    </a:cubicBezTo>
                    <a:lnTo>
                      <a:pt x="40" y="189"/>
                    </a:lnTo>
                    <a:cubicBezTo>
                      <a:pt x="37" y="187"/>
                      <a:pt x="35" y="185"/>
                      <a:pt x="32" y="184"/>
                    </a:cubicBezTo>
                    <a:cubicBezTo>
                      <a:pt x="24" y="179"/>
                      <a:pt x="15" y="177"/>
                      <a:pt x="6" y="176"/>
                    </a:cubicBezTo>
                    <a:cubicBezTo>
                      <a:pt x="4" y="176"/>
                      <a:pt x="2" y="176"/>
                      <a:pt x="0" y="176"/>
                    </a:cubicBezTo>
                    <a:lnTo>
                      <a:pt x="0" y="173"/>
                    </a:lnTo>
                    <a:cubicBezTo>
                      <a:pt x="1" y="160"/>
                      <a:pt x="2" y="146"/>
                      <a:pt x="2" y="132"/>
                    </a:cubicBezTo>
                    <a:lnTo>
                      <a:pt x="2" y="132"/>
                    </a:lnTo>
                    <a:cubicBezTo>
                      <a:pt x="4" y="110"/>
                      <a:pt x="9" y="89"/>
                      <a:pt x="14" y="68"/>
                    </a:cubicBezTo>
                    <a:cubicBezTo>
                      <a:pt x="21" y="46"/>
                      <a:pt x="30" y="23"/>
                      <a:pt x="50" y="11"/>
                    </a:cubicBezTo>
                    <a:cubicBezTo>
                      <a:pt x="68" y="0"/>
                      <a:pt x="94" y="1"/>
                      <a:pt x="111" y="15"/>
                    </a:cubicBezTo>
                    <a:cubicBezTo>
                      <a:pt x="128" y="28"/>
                      <a:pt x="135" y="52"/>
                      <a:pt x="129" y="73"/>
                    </a:cubicBezTo>
                    <a:cubicBezTo>
                      <a:pt x="125" y="86"/>
                      <a:pt x="116" y="96"/>
                      <a:pt x="108" y="107"/>
                    </a:cubicBezTo>
                    <a:cubicBezTo>
                      <a:pt x="94" y="123"/>
                      <a:pt x="81" y="139"/>
                      <a:pt x="68" y="15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4" name="Google Shape;1774;p7"/>
              <p:cNvSpPr/>
              <p:nvPr/>
            </p:nvSpPr>
            <p:spPr>
              <a:xfrm>
                <a:off x="2906895" y="2827480"/>
                <a:ext cx="98323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65" extrusionOk="0">
                    <a:moveTo>
                      <a:pt x="161" y="50"/>
                    </a:moveTo>
                    <a:cubicBezTo>
                      <a:pt x="165" y="68"/>
                      <a:pt x="163" y="88"/>
                      <a:pt x="156" y="105"/>
                    </a:cubicBezTo>
                    <a:cubicBezTo>
                      <a:pt x="154" y="112"/>
                      <a:pt x="150" y="118"/>
                      <a:pt x="146" y="123"/>
                    </a:cubicBezTo>
                    <a:cubicBezTo>
                      <a:pt x="138" y="136"/>
                      <a:pt x="126" y="145"/>
                      <a:pt x="112" y="152"/>
                    </a:cubicBezTo>
                    <a:cubicBezTo>
                      <a:pt x="102" y="158"/>
                      <a:pt x="91" y="161"/>
                      <a:pt x="79" y="163"/>
                    </a:cubicBezTo>
                    <a:cubicBezTo>
                      <a:pt x="77" y="163"/>
                      <a:pt x="74" y="164"/>
                      <a:pt x="72" y="164"/>
                    </a:cubicBezTo>
                    <a:cubicBezTo>
                      <a:pt x="53" y="164"/>
                      <a:pt x="33" y="159"/>
                      <a:pt x="22" y="144"/>
                    </a:cubicBezTo>
                    <a:lnTo>
                      <a:pt x="21" y="145"/>
                    </a:lnTo>
                    <a:lnTo>
                      <a:pt x="21" y="145"/>
                    </a:lnTo>
                    <a:cubicBezTo>
                      <a:pt x="7" y="133"/>
                      <a:pt x="1" y="115"/>
                      <a:pt x="0" y="97"/>
                    </a:cubicBezTo>
                    <a:cubicBezTo>
                      <a:pt x="0" y="93"/>
                      <a:pt x="0" y="89"/>
                      <a:pt x="1" y="85"/>
                    </a:cubicBezTo>
                    <a:cubicBezTo>
                      <a:pt x="2" y="69"/>
                      <a:pt x="8" y="54"/>
                      <a:pt x="17" y="41"/>
                    </a:cubicBezTo>
                    <a:cubicBezTo>
                      <a:pt x="22" y="34"/>
                      <a:pt x="28" y="27"/>
                      <a:pt x="35" y="21"/>
                    </a:cubicBezTo>
                    <a:cubicBezTo>
                      <a:pt x="41" y="17"/>
                      <a:pt x="47" y="13"/>
                      <a:pt x="54" y="10"/>
                    </a:cubicBezTo>
                    <a:cubicBezTo>
                      <a:pt x="67" y="3"/>
                      <a:pt x="83" y="0"/>
                      <a:pt x="98" y="0"/>
                    </a:cubicBezTo>
                    <a:cubicBezTo>
                      <a:pt x="100" y="0"/>
                      <a:pt x="102" y="0"/>
                      <a:pt x="104" y="1"/>
                    </a:cubicBezTo>
                    <a:cubicBezTo>
                      <a:pt x="113" y="1"/>
                      <a:pt x="122" y="3"/>
                      <a:pt x="130" y="8"/>
                    </a:cubicBezTo>
                    <a:cubicBezTo>
                      <a:pt x="133" y="9"/>
                      <a:pt x="135" y="11"/>
                      <a:pt x="138" y="13"/>
                    </a:cubicBezTo>
                    <a:cubicBezTo>
                      <a:pt x="144" y="18"/>
                      <a:pt x="149" y="23"/>
                      <a:pt x="153" y="30"/>
                    </a:cubicBezTo>
                    <a:cubicBezTo>
                      <a:pt x="156" y="35"/>
                      <a:pt x="158" y="41"/>
                      <a:pt x="160" y="47"/>
                    </a:cubicBezTo>
                    <a:cubicBezTo>
                      <a:pt x="160" y="48"/>
                      <a:pt x="160" y="49"/>
                      <a:pt x="161" y="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5" name="Google Shape;1775;p7"/>
              <p:cNvSpPr/>
              <p:nvPr/>
            </p:nvSpPr>
            <p:spPr>
              <a:xfrm>
                <a:off x="2937945" y="2918040"/>
                <a:ext cx="62099" cy="10867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86" extrusionOk="0">
                    <a:moveTo>
                      <a:pt x="93" y="91"/>
                    </a:moveTo>
                    <a:cubicBezTo>
                      <a:pt x="101" y="118"/>
                      <a:pt x="104" y="153"/>
                      <a:pt x="81" y="169"/>
                    </a:cubicBezTo>
                    <a:cubicBezTo>
                      <a:pt x="58" y="185"/>
                      <a:pt x="24" y="168"/>
                      <a:pt x="12" y="143"/>
                    </a:cubicBezTo>
                    <a:cubicBezTo>
                      <a:pt x="0" y="117"/>
                      <a:pt x="4" y="88"/>
                      <a:pt x="9" y="60"/>
                    </a:cubicBezTo>
                    <a:cubicBezTo>
                      <a:pt x="11" y="44"/>
                      <a:pt x="13" y="29"/>
                      <a:pt x="16" y="13"/>
                    </a:cubicBezTo>
                    <a:lnTo>
                      <a:pt x="16" y="12"/>
                    </a:lnTo>
                    <a:cubicBezTo>
                      <a:pt x="18" y="12"/>
                      <a:pt x="21" y="11"/>
                      <a:pt x="23" y="11"/>
                    </a:cubicBezTo>
                    <a:cubicBezTo>
                      <a:pt x="35" y="9"/>
                      <a:pt x="46" y="6"/>
                      <a:pt x="56" y="0"/>
                    </a:cubicBezTo>
                    <a:lnTo>
                      <a:pt x="61" y="1"/>
                    </a:lnTo>
                    <a:cubicBezTo>
                      <a:pt x="74" y="30"/>
                      <a:pt x="84" y="60"/>
                      <a:pt x="93" y="9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6" name="Google Shape;1776;p7"/>
              <p:cNvSpPr/>
              <p:nvPr/>
            </p:nvSpPr>
            <p:spPr>
              <a:xfrm>
                <a:off x="2904307" y="2718806"/>
                <a:ext cx="62099" cy="11643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97" extrusionOk="0">
                    <a:moveTo>
                      <a:pt x="100" y="46"/>
                    </a:moveTo>
                    <a:cubicBezTo>
                      <a:pt x="106" y="64"/>
                      <a:pt x="105" y="83"/>
                      <a:pt x="104" y="101"/>
                    </a:cubicBezTo>
                    <a:cubicBezTo>
                      <a:pt x="104" y="115"/>
                      <a:pt x="103" y="128"/>
                      <a:pt x="102" y="142"/>
                    </a:cubicBezTo>
                    <a:lnTo>
                      <a:pt x="102" y="142"/>
                    </a:lnTo>
                    <a:cubicBezTo>
                      <a:pt x="101" y="156"/>
                      <a:pt x="100" y="170"/>
                      <a:pt x="100" y="184"/>
                    </a:cubicBezTo>
                    <a:lnTo>
                      <a:pt x="100" y="186"/>
                    </a:lnTo>
                    <a:cubicBezTo>
                      <a:pt x="85" y="186"/>
                      <a:pt x="69" y="189"/>
                      <a:pt x="56" y="196"/>
                    </a:cubicBezTo>
                    <a:lnTo>
                      <a:pt x="55" y="195"/>
                    </a:lnTo>
                    <a:cubicBezTo>
                      <a:pt x="49" y="180"/>
                      <a:pt x="41" y="166"/>
                      <a:pt x="32" y="153"/>
                    </a:cubicBezTo>
                    <a:lnTo>
                      <a:pt x="32" y="152"/>
                    </a:lnTo>
                    <a:cubicBezTo>
                      <a:pt x="31" y="151"/>
                      <a:pt x="31" y="150"/>
                      <a:pt x="30" y="149"/>
                    </a:cubicBezTo>
                    <a:cubicBezTo>
                      <a:pt x="15" y="122"/>
                      <a:pt x="0" y="93"/>
                      <a:pt x="3" y="62"/>
                    </a:cubicBezTo>
                    <a:cubicBezTo>
                      <a:pt x="5" y="31"/>
                      <a:pt x="34" y="0"/>
                      <a:pt x="64" y="7"/>
                    </a:cubicBezTo>
                    <a:cubicBezTo>
                      <a:pt x="82" y="11"/>
                      <a:pt x="95" y="28"/>
                      <a:pt x="100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7" name="Google Shape;1777;p7"/>
              <p:cNvSpPr/>
              <p:nvPr/>
            </p:nvSpPr>
            <p:spPr>
              <a:xfrm>
                <a:off x="2878432" y="2912865"/>
                <a:ext cx="69861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2" extrusionOk="0">
                    <a:moveTo>
                      <a:pt x="68" y="1"/>
                    </a:moveTo>
                    <a:lnTo>
                      <a:pt x="68" y="1"/>
                    </a:lnTo>
                    <a:lnTo>
                      <a:pt x="69" y="0"/>
                    </a:lnTo>
                    <a:cubicBezTo>
                      <a:pt x="80" y="15"/>
                      <a:pt x="100" y="20"/>
                      <a:pt x="119" y="20"/>
                    </a:cubicBezTo>
                    <a:lnTo>
                      <a:pt x="119" y="21"/>
                    </a:lnTo>
                    <a:cubicBezTo>
                      <a:pt x="110" y="48"/>
                      <a:pt x="101" y="76"/>
                      <a:pt x="93" y="103"/>
                    </a:cubicBezTo>
                    <a:cubicBezTo>
                      <a:pt x="88" y="120"/>
                      <a:pt x="82" y="137"/>
                      <a:pt x="71" y="150"/>
                    </a:cubicBezTo>
                    <a:cubicBezTo>
                      <a:pt x="60" y="163"/>
                      <a:pt x="41" y="171"/>
                      <a:pt x="25" y="165"/>
                    </a:cubicBezTo>
                    <a:cubicBezTo>
                      <a:pt x="11" y="159"/>
                      <a:pt x="2" y="144"/>
                      <a:pt x="1" y="128"/>
                    </a:cubicBezTo>
                    <a:cubicBezTo>
                      <a:pt x="0" y="112"/>
                      <a:pt x="5" y="97"/>
                      <a:pt x="12" y="83"/>
                    </a:cubicBezTo>
                    <a:cubicBezTo>
                      <a:pt x="23" y="57"/>
                      <a:pt x="39" y="33"/>
                      <a:pt x="57" y="12"/>
                    </a:cubicBezTo>
                    <a:cubicBezTo>
                      <a:pt x="61" y="8"/>
                      <a:pt x="64" y="5"/>
                      <a:pt x="68" y="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8" name="Google Shape;1778;p7"/>
              <p:cNvSpPr/>
              <p:nvPr/>
            </p:nvSpPr>
            <p:spPr>
              <a:xfrm>
                <a:off x="2834446" y="2757617"/>
                <a:ext cx="103499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177" h="161" extrusionOk="0">
                    <a:moveTo>
                      <a:pt x="175" y="128"/>
                    </a:moveTo>
                    <a:lnTo>
                      <a:pt x="176" y="129"/>
                    </a:lnTo>
                    <a:cubicBezTo>
                      <a:pt x="169" y="132"/>
                      <a:pt x="163" y="136"/>
                      <a:pt x="157" y="140"/>
                    </a:cubicBezTo>
                    <a:cubicBezTo>
                      <a:pt x="150" y="146"/>
                      <a:pt x="144" y="153"/>
                      <a:pt x="139" y="160"/>
                    </a:cubicBezTo>
                    <a:lnTo>
                      <a:pt x="138" y="159"/>
                    </a:lnTo>
                    <a:cubicBezTo>
                      <a:pt x="137" y="159"/>
                      <a:pt x="136" y="158"/>
                      <a:pt x="134" y="158"/>
                    </a:cubicBezTo>
                    <a:cubicBezTo>
                      <a:pt x="104" y="144"/>
                      <a:pt x="74" y="128"/>
                      <a:pt x="46" y="108"/>
                    </a:cubicBezTo>
                    <a:cubicBezTo>
                      <a:pt x="34" y="100"/>
                      <a:pt x="21" y="90"/>
                      <a:pt x="13" y="77"/>
                    </a:cubicBezTo>
                    <a:cubicBezTo>
                      <a:pt x="4" y="65"/>
                      <a:pt x="0" y="48"/>
                      <a:pt x="4" y="34"/>
                    </a:cubicBezTo>
                    <a:cubicBezTo>
                      <a:pt x="12" y="11"/>
                      <a:pt x="41" y="0"/>
                      <a:pt x="65" y="5"/>
                    </a:cubicBezTo>
                    <a:cubicBezTo>
                      <a:pt x="88" y="11"/>
                      <a:pt x="107" y="28"/>
                      <a:pt x="123" y="47"/>
                    </a:cubicBezTo>
                    <a:cubicBezTo>
                      <a:pt x="134" y="59"/>
                      <a:pt x="143" y="72"/>
                      <a:pt x="152" y="85"/>
                    </a:cubicBezTo>
                    <a:lnTo>
                      <a:pt x="152" y="86"/>
                    </a:lnTo>
                    <a:cubicBezTo>
                      <a:pt x="160" y="100"/>
                      <a:pt x="168" y="114"/>
                      <a:pt x="175" y="12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9" name="Google Shape;1779;p7"/>
              <p:cNvSpPr/>
              <p:nvPr/>
            </p:nvSpPr>
            <p:spPr>
              <a:xfrm>
                <a:off x="2795633" y="2824891"/>
                <a:ext cx="121610" cy="6468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11" extrusionOk="0">
                    <a:moveTo>
                      <a:pt x="205" y="47"/>
                    </a:moveTo>
                    <a:lnTo>
                      <a:pt x="206" y="48"/>
                    </a:lnTo>
                    <a:cubicBezTo>
                      <a:pt x="197" y="61"/>
                      <a:pt x="191" y="76"/>
                      <a:pt x="190" y="92"/>
                    </a:cubicBezTo>
                    <a:cubicBezTo>
                      <a:pt x="189" y="96"/>
                      <a:pt x="189" y="100"/>
                      <a:pt x="189" y="104"/>
                    </a:cubicBezTo>
                    <a:lnTo>
                      <a:pt x="184" y="104"/>
                    </a:lnTo>
                    <a:cubicBezTo>
                      <a:pt x="173" y="105"/>
                      <a:pt x="162" y="106"/>
                      <a:pt x="150" y="107"/>
                    </a:cubicBezTo>
                    <a:cubicBezTo>
                      <a:pt x="138" y="108"/>
                      <a:pt x="126" y="109"/>
                      <a:pt x="114" y="109"/>
                    </a:cubicBezTo>
                    <a:cubicBezTo>
                      <a:pt x="85" y="110"/>
                      <a:pt x="54" y="107"/>
                      <a:pt x="32" y="89"/>
                    </a:cubicBezTo>
                    <a:cubicBezTo>
                      <a:pt x="9" y="71"/>
                      <a:pt x="0" y="34"/>
                      <a:pt x="21" y="14"/>
                    </a:cubicBezTo>
                    <a:cubicBezTo>
                      <a:pt x="31" y="3"/>
                      <a:pt x="47" y="0"/>
                      <a:pt x="61" y="1"/>
                    </a:cubicBezTo>
                    <a:cubicBezTo>
                      <a:pt x="76" y="2"/>
                      <a:pt x="90" y="7"/>
                      <a:pt x="104" y="12"/>
                    </a:cubicBezTo>
                    <a:cubicBezTo>
                      <a:pt x="136" y="23"/>
                      <a:pt x="169" y="35"/>
                      <a:pt x="201" y="47"/>
                    </a:cubicBezTo>
                    <a:lnTo>
                      <a:pt x="201" y="46"/>
                    </a:lnTo>
                    <a:cubicBezTo>
                      <a:pt x="203" y="46"/>
                      <a:pt x="204" y="47"/>
                      <a:pt x="205" y="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0" name="Google Shape;1780;p7"/>
              <p:cNvSpPr/>
              <p:nvPr/>
            </p:nvSpPr>
            <p:spPr>
              <a:xfrm>
                <a:off x="2808571" y="2884404"/>
                <a:ext cx="108673" cy="8538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44" extrusionOk="0">
                    <a:moveTo>
                      <a:pt x="186" y="48"/>
                    </a:moveTo>
                    <a:cubicBezTo>
                      <a:pt x="182" y="52"/>
                      <a:pt x="179" y="55"/>
                      <a:pt x="175" y="59"/>
                    </a:cubicBezTo>
                    <a:cubicBezTo>
                      <a:pt x="166" y="69"/>
                      <a:pt x="156" y="78"/>
                      <a:pt x="146" y="88"/>
                    </a:cubicBezTo>
                    <a:cubicBezTo>
                      <a:pt x="131" y="102"/>
                      <a:pt x="116" y="117"/>
                      <a:pt x="99" y="127"/>
                    </a:cubicBezTo>
                    <a:cubicBezTo>
                      <a:pt x="81" y="137"/>
                      <a:pt x="59" y="143"/>
                      <a:pt x="39" y="138"/>
                    </a:cubicBezTo>
                    <a:cubicBezTo>
                      <a:pt x="20" y="133"/>
                      <a:pt x="2" y="115"/>
                      <a:pt x="1" y="95"/>
                    </a:cubicBezTo>
                    <a:cubicBezTo>
                      <a:pt x="0" y="82"/>
                      <a:pt x="6" y="69"/>
                      <a:pt x="14" y="58"/>
                    </a:cubicBezTo>
                    <a:cubicBezTo>
                      <a:pt x="40" y="23"/>
                      <a:pt x="83" y="9"/>
                      <a:pt x="126" y="3"/>
                    </a:cubicBezTo>
                    <a:cubicBezTo>
                      <a:pt x="138" y="2"/>
                      <a:pt x="149" y="1"/>
                      <a:pt x="160" y="0"/>
                    </a:cubicBezTo>
                    <a:lnTo>
                      <a:pt x="165" y="0"/>
                    </a:lnTo>
                    <a:cubicBezTo>
                      <a:pt x="166" y="18"/>
                      <a:pt x="172" y="36"/>
                      <a:pt x="186" y="4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1" name="Google Shape;1781;p7"/>
              <p:cNvSpPr/>
              <p:nvPr/>
            </p:nvSpPr>
            <p:spPr>
              <a:xfrm>
                <a:off x="2912070" y="2827480"/>
                <a:ext cx="90561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65" extrusionOk="0">
                    <a:moveTo>
                      <a:pt x="151" y="50"/>
                    </a:moveTo>
                    <a:cubicBezTo>
                      <a:pt x="150" y="49"/>
                      <a:pt x="150" y="48"/>
                      <a:pt x="150" y="47"/>
                    </a:cubicBezTo>
                    <a:cubicBezTo>
                      <a:pt x="148" y="41"/>
                      <a:pt x="146" y="35"/>
                      <a:pt x="143" y="30"/>
                    </a:cubicBezTo>
                    <a:cubicBezTo>
                      <a:pt x="139" y="23"/>
                      <a:pt x="134" y="18"/>
                      <a:pt x="128" y="13"/>
                    </a:cubicBezTo>
                    <a:cubicBezTo>
                      <a:pt x="125" y="11"/>
                      <a:pt x="123" y="9"/>
                      <a:pt x="120" y="8"/>
                    </a:cubicBezTo>
                    <a:cubicBezTo>
                      <a:pt x="112" y="3"/>
                      <a:pt x="103" y="1"/>
                      <a:pt x="94" y="1"/>
                    </a:cubicBezTo>
                    <a:cubicBezTo>
                      <a:pt x="92" y="0"/>
                      <a:pt x="90" y="0"/>
                      <a:pt x="88" y="0"/>
                    </a:cubicBezTo>
                    <a:cubicBezTo>
                      <a:pt x="73" y="0"/>
                      <a:pt x="57" y="3"/>
                      <a:pt x="44" y="10"/>
                    </a:cubicBezTo>
                    <a:cubicBezTo>
                      <a:pt x="39" y="12"/>
                      <a:pt x="35" y="14"/>
                      <a:pt x="32" y="17"/>
                    </a:cubicBezTo>
                    <a:cubicBezTo>
                      <a:pt x="32" y="17"/>
                      <a:pt x="32" y="18"/>
                      <a:pt x="33" y="18"/>
                    </a:cubicBezTo>
                    <a:cubicBezTo>
                      <a:pt x="35" y="17"/>
                      <a:pt x="37" y="16"/>
                      <a:pt x="40" y="15"/>
                    </a:cubicBezTo>
                    <a:cubicBezTo>
                      <a:pt x="51" y="11"/>
                      <a:pt x="62" y="6"/>
                      <a:pt x="74" y="6"/>
                    </a:cubicBezTo>
                    <a:cubicBezTo>
                      <a:pt x="83" y="6"/>
                      <a:pt x="92" y="7"/>
                      <a:pt x="101" y="10"/>
                    </a:cubicBezTo>
                    <a:cubicBezTo>
                      <a:pt x="112" y="14"/>
                      <a:pt x="121" y="22"/>
                      <a:pt x="123" y="34"/>
                    </a:cubicBezTo>
                    <a:cubicBezTo>
                      <a:pt x="126" y="45"/>
                      <a:pt x="122" y="58"/>
                      <a:pt x="117" y="69"/>
                    </a:cubicBezTo>
                    <a:cubicBezTo>
                      <a:pt x="111" y="82"/>
                      <a:pt x="103" y="94"/>
                      <a:pt x="93" y="105"/>
                    </a:cubicBezTo>
                    <a:cubicBezTo>
                      <a:pt x="83" y="116"/>
                      <a:pt x="71" y="125"/>
                      <a:pt x="59" y="132"/>
                    </a:cubicBezTo>
                    <a:cubicBezTo>
                      <a:pt x="47" y="139"/>
                      <a:pt x="35" y="142"/>
                      <a:pt x="22" y="141"/>
                    </a:cubicBezTo>
                    <a:cubicBezTo>
                      <a:pt x="14" y="140"/>
                      <a:pt x="6" y="137"/>
                      <a:pt x="0" y="131"/>
                    </a:cubicBezTo>
                    <a:cubicBezTo>
                      <a:pt x="3" y="136"/>
                      <a:pt x="6" y="141"/>
                      <a:pt x="11" y="145"/>
                    </a:cubicBezTo>
                    <a:lnTo>
                      <a:pt x="11" y="145"/>
                    </a:lnTo>
                    <a:lnTo>
                      <a:pt x="12" y="144"/>
                    </a:lnTo>
                    <a:cubicBezTo>
                      <a:pt x="23" y="159"/>
                      <a:pt x="43" y="164"/>
                      <a:pt x="62" y="164"/>
                    </a:cubicBezTo>
                    <a:cubicBezTo>
                      <a:pt x="64" y="164"/>
                      <a:pt x="67" y="163"/>
                      <a:pt x="69" y="163"/>
                    </a:cubicBezTo>
                    <a:cubicBezTo>
                      <a:pt x="81" y="161"/>
                      <a:pt x="92" y="158"/>
                      <a:pt x="102" y="152"/>
                    </a:cubicBezTo>
                    <a:cubicBezTo>
                      <a:pt x="116" y="145"/>
                      <a:pt x="128" y="136"/>
                      <a:pt x="136" y="123"/>
                    </a:cubicBezTo>
                    <a:cubicBezTo>
                      <a:pt x="140" y="118"/>
                      <a:pt x="144" y="112"/>
                      <a:pt x="146" y="105"/>
                    </a:cubicBezTo>
                    <a:cubicBezTo>
                      <a:pt x="153" y="88"/>
                      <a:pt x="155" y="68"/>
                      <a:pt x="151" y="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2" name="Google Shape;1782;p7"/>
              <p:cNvSpPr/>
              <p:nvPr/>
            </p:nvSpPr>
            <p:spPr>
              <a:xfrm>
                <a:off x="2906895" y="2845591"/>
                <a:ext cx="1552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7" h="51" extrusionOk="0">
                    <a:moveTo>
                      <a:pt x="15" y="15"/>
                    </a:moveTo>
                    <a:cubicBezTo>
                      <a:pt x="18" y="10"/>
                      <a:pt x="21" y="5"/>
                      <a:pt x="26" y="0"/>
                    </a:cubicBezTo>
                    <a:cubicBezTo>
                      <a:pt x="22" y="3"/>
                      <a:pt x="19" y="7"/>
                      <a:pt x="16" y="11"/>
                    </a:cubicBezTo>
                    <a:cubicBezTo>
                      <a:pt x="8" y="23"/>
                      <a:pt x="3" y="36"/>
                      <a:pt x="0" y="50"/>
                    </a:cubicBezTo>
                    <a:cubicBezTo>
                      <a:pt x="3" y="38"/>
                      <a:pt x="8" y="26"/>
                      <a:pt x="1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3" name="Google Shape;1783;p7"/>
              <p:cNvSpPr/>
              <p:nvPr/>
            </p:nvSpPr>
            <p:spPr>
              <a:xfrm>
                <a:off x="2868082" y="2824891"/>
                <a:ext cx="28461" cy="18111"/>
              </a:xfrm>
              <a:custGeom>
                <a:avLst/>
                <a:gdLst/>
                <a:ahLst/>
                <a:cxnLst/>
                <a:rect l="l" t="t" r="r" b="b"/>
                <a:pathLst>
                  <a:path w="47" h="29" extrusionOk="0">
                    <a:moveTo>
                      <a:pt x="0" y="0"/>
                    </a:moveTo>
                    <a:cubicBezTo>
                      <a:pt x="15" y="10"/>
                      <a:pt x="30" y="19"/>
                      <a:pt x="46" y="28"/>
                    </a:cubicBezTo>
                    <a:cubicBezTo>
                      <a:pt x="44" y="25"/>
                      <a:pt x="41" y="23"/>
                      <a:pt x="39" y="21"/>
                    </a:cubicBezTo>
                    <a:cubicBezTo>
                      <a:pt x="34" y="17"/>
                      <a:pt x="28" y="13"/>
                      <a:pt x="22" y="10"/>
                    </a:cubicBezTo>
                    <a:cubicBezTo>
                      <a:pt x="22" y="10"/>
                      <a:pt x="21" y="9"/>
                      <a:pt x="20" y="9"/>
                    </a:cubicBezTo>
                    <a:cubicBezTo>
                      <a:pt x="16" y="7"/>
                      <a:pt x="11" y="5"/>
                      <a:pt x="7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4" name="Google Shape;1784;p7"/>
              <p:cNvSpPr/>
              <p:nvPr/>
            </p:nvSpPr>
            <p:spPr>
              <a:xfrm>
                <a:off x="2899132" y="2824891"/>
                <a:ext cx="103499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79" extrusionOk="0">
                    <a:moveTo>
                      <a:pt x="33" y="150"/>
                    </a:moveTo>
                    <a:cubicBezTo>
                      <a:pt x="9" y="126"/>
                      <a:pt x="9" y="88"/>
                      <a:pt x="24" y="59"/>
                    </a:cubicBezTo>
                    <a:cubicBezTo>
                      <a:pt x="39" y="29"/>
                      <a:pt x="70" y="10"/>
                      <a:pt x="104" y="8"/>
                    </a:cubicBezTo>
                    <a:cubicBezTo>
                      <a:pt x="121" y="8"/>
                      <a:pt x="138" y="12"/>
                      <a:pt x="151" y="24"/>
                    </a:cubicBezTo>
                    <a:cubicBezTo>
                      <a:pt x="163" y="35"/>
                      <a:pt x="170" y="52"/>
                      <a:pt x="172" y="68"/>
                    </a:cubicBezTo>
                    <a:cubicBezTo>
                      <a:pt x="175" y="101"/>
                      <a:pt x="158" y="133"/>
                      <a:pt x="131" y="151"/>
                    </a:cubicBezTo>
                    <a:cubicBezTo>
                      <a:pt x="104" y="169"/>
                      <a:pt x="57" y="178"/>
                      <a:pt x="34" y="149"/>
                    </a:cubicBezTo>
                    <a:cubicBezTo>
                      <a:pt x="33" y="147"/>
                      <a:pt x="30" y="149"/>
                      <a:pt x="32" y="151"/>
                    </a:cubicBezTo>
                    <a:cubicBezTo>
                      <a:pt x="53" y="178"/>
                      <a:pt x="94" y="175"/>
                      <a:pt x="122" y="162"/>
                    </a:cubicBezTo>
                    <a:cubicBezTo>
                      <a:pt x="155" y="146"/>
                      <a:pt x="176" y="113"/>
                      <a:pt x="176" y="77"/>
                    </a:cubicBezTo>
                    <a:cubicBezTo>
                      <a:pt x="177" y="42"/>
                      <a:pt x="155" y="9"/>
                      <a:pt x="119" y="5"/>
                    </a:cubicBezTo>
                    <a:cubicBezTo>
                      <a:pt x="83" y="0"/>
                      <a:pt x="46" y="17"/>
                      <a:pt x="26" y="47"/>
                    </a:cubicBezTo>
                    <a:cubicBezTo>
                      <a:pt x="5" y="77"/>
                      <a:pt x="0" y="126"/>
                      <a:pt x="31" y="152"/>
                    </a:cubicBezTo>
                    <a:cubicBezTo>
                      <a:pt x="32" y="154"/>
                      <a:pt x="35" y="151"/>
                      <a:pt x="33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5" name="Google Shape;1785;p7"/>
              <p:cNvSpPr/>
              <p:nvPr/>
            </p:nvSpPr>
            <p:spPr>
              <a:xfrm>
                <a:off x="2870671" y="2845591"/>
                <a:ext cx="232871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399" h="307" extrusionOk="0">
                    <a:moveTo>
                      <a:pt x="80" y="116"/>
                    </a:moveTo>
                    <a:cubicBezTo>
                      <a:pt x="55" y="141"/>
                      <a:pt x="34" y="171"/>
                      <a:pt x="20" y="204"/>
                    </a:cubicBezTo>
                    <a:cubicBezTo>
                      <a:pt x="10" y="229"/>
                      <a:pt x="5" y="268"/>
                      <a:pt x="35" y="282"/>
                    </a:cubicBezTo>
                    <a:cubicBezTo>
                      <a:pt x="60" y="293"/>
                      <a:pt x="85" y="273"/>
                      <a:pt x="96" y="252"/>
                    </a:cubicBezTo>
                    <a:cubicBezTo>
                      <a:pt x="104" y="236"/>
                      <a:pt x="108" y="219"/>
                      <a:pt x="113" y="202"/>
                    </a:cubicBezTo>
                    <a:cubicBezTo>
                      <a:pt x="120" y="181"/>
                      <a:pt x="127" y="159"/>
                      <a:pt x="134" y="137"/>
                    </a:cubicBezTo>
                    <a:cubicBezTo>
                      <a:pt x="132" y="137"/>
                      <a:pt x="131" y="137"/>
                      <a:pt x="130" y="136"/>
                    </a:cubicBezTo>
                    <a:cubicBezTo>
                      <a:pt x="124" y="175"/>
                      <a:pt x="110" y="221"/>
                      <a:pt x="123" y="260"/>
                    </a:cubicBezTo>
                    <a:cubicBezTo>
                      <a:pt x="131" y="284"/>
                      <a:pt x="156" y="305"/>
                      <a:pt x="183" y="301"/>
                    </a:cubicBezTo>
                    <a:cubicBezTo>
                      <a:pt x="212" y="296"/>
                      <a:pt x="219" y="266"/>
                      <a:pt x="216" y="241"/>
                    </a:cubicBezTo>
                    <a:cubicBezTo>
                      <a:pt x="212" y="201"/>
                      <a:pt x="195" y="160"/>
                      <a:pt x="179" y="124"/>
                    </a:cubicBezTo>
                    <a:cubicBezTo>
                      <a:pt x="178" y="124"/>
                      <a:pt x="176" y="125"/>
                      <a:pt x="175" y="126"/>
                    </a:cubicBezTo>
                    <a:cubicBezTo>
                      <a:pt x="189" y="146"/>
                      <a:pt x="202" y="167"/>
                      <a:pt x="216" y="187"/>
                    </a:cubicBezTo>
                    <a:cubicBezTo>
                      <a:pt x="225" y="202"/>
                      <a:pt x="235" y="219"/>
                      <a:pt x="249" y="230"/>
                    </a:cubicBezTo>
                    <a:cubicBezTo>
                      <a:pt x="269" y="246"/>
                      <a:pt x="298" y="244"/>
                      <a:pt x="318" y="227"/>
                    </a:cubicBezTo>
                    <a:cubicBezTo>
                      <a:pt x="341" y="205"/>
                      <a:pt x="336" y="170"/>
                      <a:pt x="319" y="147"/>
                    </a:cubicBezTo>
                    <a:cubicBezTo>
                      <a:pt x="296" y="114"/>
                      <a:pt x="255" y="93"/>
                      <a:pt x="220" y="76"/>
                    </a:cubicBezTo>
                    <a:cubicBezTo>
                      <a:pt x="219" y="78"/>
                      <a:pt x="219" y="79"/>
                      <a:pt x="218" y="81"/>
                    </a:cubicBezTo>
                    <a:cubicBezTo>
                      <a:pt x="240" y="88"/>
                      <a:pt x="263" y="94"/>
                      <a:pt x="286" y="99"/>
                    </a:cubicBezTo>
                    <a:cubicBezTo>
                      <a:pt x="303" y="103"/>
                      <a:pt x="323" y="108"/>
                      <a:pt x="341" y="106"/>
                    </a:cubicBezTo>
                    <a:cubicBezTo>
                      <a:pt x="370" y="102"/>
                      <a:pt x="388" y="69"/>
                      <a:pt x="393" y="42"/>
                    </a:cubicBezTo>
                    <a:cubicBezTo>
                      <a:pt x="398" y="13"/>
                      <a:pt x="377" y="0"/>
                      <a:pt x="350" y="1"/>
                    </a:cubicBezTo>
                    <a:cubicBezTo>
                      <a:pt x="307" y="2"/>
                      <a:pt x="262" y="11"/>
                      <a:pt x="220" y="20"/>
                    </a:cubicBezTo>
                    <a:cubicBezTo>
                      <a:pt x="217" y="21"/>
                      <a:pt x="218" y="25"/>
                      <a:pt x="221" y="25"/>
                    </a:cubicBezTo>
                    <a:cubicBezTo>
                      <a:pt x="255" y="18"/>
                      <a:pt x="289" y="12"/>
                      <a:pt x="323" y="8"/>
                    </a:cubicBezTo>
                    <a:cubicBezTo>
                      <a:pt x="335" y="7"/>
                      <a:pt x="347" y="4"/>
                      <a:pt x="360" y="5"/>
                    </a:cubicBezTo>
                    <a:cubicBezTo>
                      <a:pt x="385" y="7"/>
                      <a:pt x="393" y="28"/>
                      <a:pt x="386" y="50"/>
                    </a:cubicBezTo>
                    <a:cubicBezTo>
                      <a:pt x="382" y="64"/>
                      <a:pt x="374" y="81"/>
                      <a:pt x="363" y="90"/>
                    </a:cubicBezTo>
                    <a:cubicBezTo>
                      <a:pt x="350" y="104"/>
                      <a:pt x="331" y="103"/>
                      <a:pt x="313" y="100"/>
                    </a:cubicBezTo>
                    <a:cubicBezTo>
                      <a:pt x="281" y="95"/>
                      <a:pt x="250" y="86"/>
                      <a:pt x="219" y="76"/>
                    </a:cubicBezTo>
                    <a:cubicBezTo>
                      <a:pt x="217" y="75"/>
                      <a:pt x="215" y="79"/>
                      <a:pt x="217" y="81"/>
                    </a:cubicBezTo>
                    <a:cubicBezTo>
                      <a:pt x="247" y="94"/>
                      <a:pt x="276" y="111"/>
                      <a:pt x="300" y="133"/>
                    </a:cubicBezTo>
                    <a:cubicBezTo>
                      <a:pt x="325" y="155"/>
                      <a:pt x="344" y="197"/>
                      <a:pt x="315" y="223"/>
                    </a:cubicBezTo>
                    <a:cubicBezTo>
                      <a:pt x="287" y="249"/>
                      <a:pt x="254" y="234"/>
                      <a:pt x="234" y="208"/>
                    </a:cubicBezTo>
                    <a:cubicBezTo>
                      <a:pt x="215" y="181"/>
                      <a:pt x="197" y="152"/>
                      <a:pt x="179" y="124"/>
                    </a:cubicBezTo>
                    <a:cubicBezTo>
                      <a:pt x="177" y="121"/>
                      <a:pt x="174" y="123"/>
                      <a:pt x="175" y="126"/>
                    </a:cubicBezTo>
                    <a:cubicBezTo>
                      <a:pt x="188" y="156"/>
                      <a:pt x="200" y="188"/>
                      <a:pt x="208" y="220"/>
                    </a:cubicBezTo>
                    <a:cubicBezTo>
                      <a:pt x="214" y="245"/>
                      <a:pt x="218" y="287"/>
                      <a:pt x="186" y="296"/>
                    </a:cubicBezTo>
                    <a:cubicBezTo>
                      <a:pt x="149" y="306"/>
                      <a:pt x="125" y="265"/>
                      <a:pt x="123" y="235"/>
                    </a:cubicBezTo>
                    <a:cubicBezTo>
                      <a:pt x="121" y="202"/>
                      <a:pt x="129" y="169"/>
                      <a:pt x="134" y="137"/>
                    </a:cubicBezTo>
                    <a:cubicBezTo>
                      <a:pt x="134" y="135"/>
                      <a:pt x="131" y="134"/>
                      <a:pt x="130" y="136"/>
                    </a:cubicBezTo>
                    <a:cubicBezTo>
                      <a:pt x="121" y="164"/>
                      <a:pt x="113" y="191"/>
                      <a:pt x="104" y="219"/>
                    </a:cubicBezTo>
                    <a:cubicBezTo>
                      <a:pt x="95" y="246"/>
                      <a:pt x="77" y="292"/>
                      <a:pt x="39" y="279"/>
                    </a:cubicBezTo>
                    <a:cubicBezTo>
                      <a:pt x="0" y="264"/>
                      <a:pt x="19" y="213"/>
                      <a:pt x="32" y="188"/>
                    </a:cubicBezTo>
                    <a:cubicBezTo>
                      <a:pt x="46" y="162"/>
                      <a:pt x="63" y="139"/>
                      <a:pt x="82" y="118"/>
                    </a:cubicBezTo>
                    <a:cubicBezTo>
                      <a:pt x="83" y="116"/>
                      <a:pt x="81" y="114"/>
                      <a:pt x="80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6" name="Google Shape;1786;p7"/>
              <p:cNvSpPr/>
              <p:nvPr/>
            </p:nvSpPr>
            <p:spPr>
              <a:xfrm>
                <a:off x="2798222" y="2822305"/>
                <a:ext cx="119023" cy="150073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57" extrusionOk="0">
                    <a:moveTo>
                      <a:pt x="200" y="160"/>
                    </a:moveTo>
                    <a:cubicBezTo>
                      <a:pt x="172" y="184"/>
                      <a:pt x="148" y="216"/>
                      <a:pt x="115" y="234"/>
                    </a:cubicBezTo>
                    <a:cubicBezTo>
                      <a:pt x="98" y="244"/>
                      <a:pt x="76" y="250"/>
                      <a:pt x="56" y="244"/>
                    </a:cubicBezTo>
                    <a:cubicBezTo>
                      <a:pt x="39" y="239"/>
                      <a:pt x="22" y="223"/>
                      <a:pt x="21" y="204"/>
                    </a:cubicBezTo>
                    <a:cubicBezTo>
                      <a:pt x="20" y="168"/>
                      <a:pt x="58" y="141"/>
                      <a:pt x="88" y="129"/>
                    </a:cubicBezTo>
                    <a:cubicBezTo>
                      <a:pt x="116" y="117"/>
                      <a:pt x="147" y="113"/>
                      <a:pt x="178" y="112"/>
                    </a:cubicBezTo>
                    <a:lnTo>
                      <a:pt x="178" y="107"/>
                    </a:lnTo>
                    <a:cubicBezTo>
                      <a:pt x="143" y="110"/>
                      <a:pt x="106" y="115"/>
                      <a:pt x="71" y="110"/>
                    </a:cubicBezTo>
                    <a:cubicBezTo>
                      <a:pt x="39" y="105"/>
                      <a:pt x="7" y="85"/>
                      <a:pt x="6" y="50"/>
                    </a:cubicBezTo>
                    <a:cubicBezTo>
                      <a:pt x="5" y="32"/>
                      <a:pt x="15" y="17"/>
                      <a:pt x="32" y="11"/>
                    </a:cubicBezTo>
                    <a:cubicBezTo>
                      <a:pt x="50" y="5"/>
                      <a:pt x="70" y="9"/>
                      <a:pt x="87" y="15"/>
                    </a:cubicBezTo>
                    <a:cubicBezTo>
                      <a:pt x="123" y="28"/>
                      <a:pt x="159" y="41"/>
                      <a:pt x="194" y="54"/>
                    </a:cubicBezTo>
                    <a:cubicBezTo>
                      <a:pt x="197" y="55"/>
                      <a:pt x="198" y="51"/>
                      <a:pt x="196" y="50"/>
                    </a:cubicBezTo>
                    <a:cubicBezTo>
                      <a:pt x="172" y="41"/>
                      <a:pt x="149" y="33"/>
                      <a:pt x="125" y="24"/>
                    </a:cubicBezTo>
                    <a:cubicBezTo>
                      <a:pt x="104" y="17"/>
                      <a:pt x="83" y="7"/>
                      <a:pt x="60" y="4"/>
                    </a:cubicBezTo>
                    <a:cubicBezTo>
                      <a:pt x="32" y="0"/>
                      <a:pt x="2" y="15"/>
                      <a:pt x="1" y="47"/>
                    </a:cubicBezTo>
                    <a:cubicBezTo>
                      <a:pt x="0" y="78"/>
                      <a:pt x="23" y="101"/>
                      <a:pt x="51" y="110"/>
                    </a:cubicBezTo>
                    <a:cubicBezTo>
                      <a:pt x="91" y="123"/>
                      <a:pt x="137" y="115"/>
                      <a:pt x="178" y="112"/>
                    </a:cubicBezTo>
                    <a:cubicBezTo>
                      <a:pt x="181" y="111"/>
                      <a:pt x="181" y="107"/>
                      <a:pt x="178" y="107"/>
                    </a:cubicBezTo>
                    <a:cubicBezTo>
                      <a:pt x="124" y="110"/>
                      <a:pt x="62" y="121"/>
                      <a:pt x="29" y="167"/>
                    </a:cubicBezTo>
                    <a:cubicBezTo>
                      <a:pt x="13" y="190"/>
                      <a:pt x="12" y="219"/>
                      <a:pt x="34" y="238"/>
                    </a:cubicBezTo>
                    <a:cubicBezTo>
                      <a:pt x="56" y="256"/>
                      <a:pt x="86" y="253"/>
                      <a:pt x="110" y="242"/>
                    </a:cubicBezTo>
                    <a:cubicBezTo>
                      <a:pt x="127" y="234"/>
                      <a:pt x="142" y="221"/>
                      <a:pt x="155" y="208"/>
                    </a:cubicBezTo>
                    <a:cubicBezTo>
                      <a:pt x="171" y="193"/>
                      <a:pt x="187" y="178"/>
                      <a:pt x="202" y="162"/>
                    </a:cubicBezTo>
                    <a:cubicBezTo>
                      <a:pt x="203" y="161"/>
                      <a:pt x="201" y="159"/>
                      <a:pt x="200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7" name="Google Shape;1787;p7"/>
              <p:cNvSpPr/>
              <p:nvPr/>
            </p:nvSpPr>
            <p:spPr>
              <a:xfrm>
                <a:off x="2829271" y="2718806"/>
                <a:ext cx="217347" cy="137135"/>
              </a:xfrm>
              <a:custGeom>
                <a:avLst/>
                <a:gdLst/>
                <a:ahLst/>
                <a:cxnLst/>
                <a:rect l="l" t="t" r="r" b="b"/>
                <a:pathLst>
                  <a:path w="372" h="232" extrusionOk="0">
                    <a:moveTo>
                      <a:pt x="148" y="228"/>
                    </a:moveTo>
                    <a:cubicBezTo>
                      <a:pt x="117" y="214"/>
                      <a:pt x="88" y="197"/>
                      <a:pt x="60" y="178"/>
                    </a:cubicBezTo>
                    <a:cubicBezTo>
                      <a:pt x="44" y="167"/>
                      <a:pt x="28" y="155"/>
                      <a:pt x="20" y="138"/>
                    </a:cubicBezTo>
                    <a:cubicBezTo>
                      <a:pt x="10" y="118"/>
                      <a:pt x="14" y="95"/>
                      <a:pt x="34" y="83"/>
                    </a:cubicBezTo>
                    <a:cubicBezTo>
                      <a:pt x="100" y="44"/>
                      <a:pt x="162" y="152"/>
                      <a:pt x="183" y="199"/>
                    </a:cubicBezTo>
                    <a:cubicBezTo>
                      <a:pt x="185" y="198"/>
                      <a:pt x="186" y="198"/>
                      <a:pt x="187" y="197"/>
                    </a:cubicBezTo>
                    <a:cubicBezTo>
                      <a:pt x="171" y="167"/>
                      <a:pt x="151" y="137"/>
                      <a:pt x="140" y="104"/>
                    </a:cubicBezTo>
                    <a:cubicBezTo>
                      <a:pt x="129" y="71"/>
                      <a:pt x="135" y="23"/>
                      <a:pt x="174" y="13"/>
                    </a:cubicBezTo>
                    <a:cubicBezTo>
                      <a:pt x="217" y="1"/>
                      <a:pt x="233" y="53"/>
                      <a:pt x="233" y="85"/>
                    </a:cubicBezTo>
                    <a:cubicBezTo>
                      <a:pt x="233" y="119"/>
                      <a:pt x="230" y="153"/>
                      <a:pt x="228" y="187"/>
                    </a:cubicBezTo>
                    <a:lnTo>
                      <a:pt x="232" y="187"/>
                    </a:lnTo>
                    <a:cubicBezTo>
                      <a:pt x="232" y="150"/>
                      <a:pt x="237" y="113"/>
                      <a:pt x="248" y="77"/>
                    </a:cubicBezTo>
                    <a:cubicBezTo>
                      <a:pt x="259" y="42"/>
                      <a:pt x="287" y="6"/>
                      <a:pt x="328" y="23"/>
                    </a:cubicBezTo>
                    <a:cubicBezTo>
                      <a:pt x="346" y="30"/>
                      <a:pt x="358" y="48"/>
                      <a:pt x="359" y="68"/>
                    </a:cubicBezTo>
                    <a:cubicBezTo>
                      <a:pt x="360" y="87"/>
                      <a:pt x="349" y="102"/>
                      <a:pt x="338" y="116"/>
                    </a:cubicBezTo>
                    <a:cubicBezTo>
                      <a:pt x="315" y="144"/>
                      <a:pt x="292" y="171"/>
                      <a:pt x="269" y="199"/>
                    </a:cubicBezTo>
                    <a:cubicBezTo>
                      <a:pt x="267" y="201"/>
                      <a:pt x="271" y="205"/>
                      <a:pt x="272" y="202"/>
                    </a:cubicBezTo>
                    <a:cubicBezTo>
                      <a:pt x="289" y="183"/>
                      <a:pt x="305" y="163"/>
                      <a:pt x="322" y="143"/>
                    </a:cubicBezTo>
                    <a:cubicBezTo>
                      <a:pt x="334" y="127"/>
                      <a:pt x="351" y="111"/>
                      <a:pt x="359" y="92"/>
                    </a:cubicBezTo>
                    <a:cubicBezTo>
                      <a:pt x="371" y="64"/>
                      <a:pt x="358" y="30"/>
                      <a:pt x="330" y="18"/>
                    </a:cubicBezTo>
                    <a:cubicBezTo>
                      <a:pt x="298" y="5"/>
                      <a:pt x="268" y="23"/>
                      <a:pt x="253" y="52"/>
                    </a:cubicBezTo>
                    <a:cubicBezTo>
                      <a:pt x="233" y="92"/>
                      <a:pt x="228" y="142"/>
                      <a:pt x="228" y="187"/>
                    </a:cubicBezTo>
                    <a:cubicBezTo>
                      <a:pt x="228" y="189"/>
                      <a:pt x="232" y="189"/>
                      <a:pt x="232" y="187"/>
                    </a:cubicBezTo>
                    <a:cubicBezTo>
                      <a:pt x="234" y="161"/>
                      <a:pt x="235" y="136"/>
                      <a:pt x="236" y="111"/>
                    </a:cubicBezTo>
                    <a:cubicBezTo>
                      <a:pt x="237" y="92"/>
                      <a:pt x="238" y="72"/>
                      <a:pt x="234" y="54"/>
                    </a:cubicBezTo>
                    <a:cubicBezTo>
                      <a:pt x="227" y="27"/>
                      <a:pt x="204" y="0"/>
                      <a:pt x="173" y="9"/>
                    </a:cubicBezTo>
                    <a:cubicBezTo>
                      <a:pt x="143" y="17"/>
                      <a:pt x="128" y="50"/>
                      <a:pt x="131" y="79"/>
                    </a:cubicBezTo>
                    <a:cubicBezTo>
                      <a:pt x="134" y="122"/>
                      <a:pt x="163" y="162"/>
                      <a:pt x="183" y="199"/>
                    </a:cubicBezTo>
                    <a:cubicBezTo>
                      <a:pt x="185" y="201"/>
                      <a:pt x="188" y="199"/>
                      <a:pt x="187" y="197"/>
                    </a:cubicBezTo>
                    <a:cubicBezTo>
                      <a:pt x="169" y="158"/>
                      <a:pt x="143" y="116"/>
                      <a:pt x="108" y="90"/>
                    </a:cubicBezTo>
                    <a:cubicBezTo>
                      <a:pt x="85" y="72"/>
                      <a:pt x="52" y="64"/>
                      <a:pt x="27" y="83"/>
                    </a:cubicBezTo>
                    <a:cubicBezTo>
                      <a:pt x="0" y="104"/>
                      <a:pt x="10" y="140"/>
                      <a:pt x="31" y="161"/>
                    </a:cubicBezTo>
                    <a:cubicBezTo>
                      <a:pt x="62" y="192"/>
                      <a:pt x="107" y="214"/>
                      <a:pt x="147" y="231"/>
                    </a:cubicBezTo>
                    <a:cubicBezTo>
                      <a:pt x="149" y="231"/>
                      <a:pt x="150" y="229"/>
                      <a:pt x="148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8" name="Google Shape;1788;p7"/>
              <p:cNvSpPr/>
              <p:nvPr/>
            </p:nvSpPr>
            <p:spPr>
              <a:xfrm>
                <a:off x="2987106" y="2770556"/>
                <a:ext cx="103499" cy="8538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5" extrusionOk="0">
                    <a:moveTo>
                      <a:pt x="3" y="111"/>
                    </a:moveTo>
                    <a:cubicBezTo>
                      <a:pt x="24" y="86"/>
                      <a:pt x="45" y="62"/>
                      <a:pt x="69" y="39"/>
                    </a:cubicBezTo>
                    <a:cubicBezTo>
                      <a:pt x="80" y="29"/>
                      <a:pt x="92" y="17"/>
                      <a:pt x="107" y="11"/>
                    </a:cubicBezTo>
                    <a:cubicBezTo>
                      <a:pt x="124" y="6"/>
                      <a:pt x="142" y="11"/>
                      <a:pt x="155" y="21"/>
                    </a:cubicBezTo>
                    <a:cubicBezTo>
                      <a:pt x="168" y="30"/>
                      <a:pt x="175" y="46"/>
                      <a:pt x="171" y="62"/>
                    </a:cubicBezTo>
                    <a:cubicBezTo>
                      <a:pt x="167" y="76"/>
                      <a:pt x="156" y="88"/>
                      <a:pt x="145" y="98"/>
                    </a:cubicBezTo>
                    <a:cubicBezTo>
                      <a:pt x="120" y="118"/>
                      <a:pt x="90" y="131"/>
                      <a:pt x="59" y="140"/>
                    </a:cubicBezTo>
                    <a:cubicBezTo>
                      <a:pt x="57" y="141"/>
                      <a:pt x="58" y="144"/>
                      <a:pt x="61" y="144"/>
                    </a:cubicBezTo>
                    <a:cubicBezTo>
                      <a:pt x="88" y="137"/>
                      <a:pt x="114" y="125"/>
                      <a:pt x="137" y="109"/>
                    </a:cubicBezTo>
                    <a:cubicBezTo>
                      <a:pt x="156" y="96"/>
                      <a:pt x="176" y="77"/>
                      <a:pt x="177" y="52"/>
                    </a:cubicBezTo>
                    <a:cubicBezTo>
                      <a:pt x="177" y="29"/>
                      <a:pt x="157" y="13"/>
                      <a:pt x="136" y="7"/>
                    </a:cubicBezTo>
                    <a:cubicBezTo>
                      <a:pt x="109" y="0"/>
                      <a:pt x="88" y="16"/>
                      <a:pt x="70" y="33"/>
                    </a:cubicBezTo>
                    <a:cubicBezTo>
                      <a:pt x="45" y="57"/>
                      <a:pt x="21" y="82"/>
                      <a:pt x="1" y="109"/>
                    </a:cubicBezTo>
                    <a:cubicBezTo>
                      <a:pt x="0" y="110"/>
                      <a:pt x="2" y="112"/>
                      <a:pt x="3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9" name="Google Shape;1789;p7"/>
              <p:cNvSpPr/>
              <p:nvPr/>
            </p:nvSpPr>
            <p:spPr>
              <a:xfrm>
                <a:off x="2824096" y="2850766"/>
                <a:ext cx="85386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7" extrusionOk="0">
                    <a:moveTo>
                      <a:pt x="0" y="2"/>
                    </a:moveTo>
                    <a:cubicBezTo>
                      <a:pt x="24" y="4"/>
                      <a:pt x="48" y="4"/>
                      <a:pt x="71" y="7"/>
                    </a:cubicBezTo>
                    <a:cubicBezTo>
                      <a:pt x="84" y="9"/>
                      <a:pt x="96" y="11"/>
                      <a:pt x="108" y="14"/>
                    </a:cubicBezTo>
                    <a:cubicBezTo>
                      <a:pt x="120" y="17"/>
                      <a:pt x="130" y="21"/>
                      <a:pt x="142" y="25"/>
                    </a:cubicBezTo>
                    <a:cubicBezTo>
                      <a:pt x="144" y="26"/>
                      <a:pt x="145" y="23"/>
                      <a:pt x="143" y="22"/>
                    </a:cubicBezTo>
                    <a:cubicBezTo>
                      <a:pt x="123" y="11"/>
                      <a:pt x="98" y="6"/>
                      <a:pt x="75" y="4"/>
                    </a:cubicBezTo>
                    <a:cubicBezTo>
                      <a:pt x="51" y="0"/>
                      <a:pt x="25" y="0"/>
                      <a:pt x="0" y="1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0" name="Google Shape;1790;p7"/>
              <p:cNvSpPr/>
              <p:nvPr/>
            </p:nvSpPr>
            <p:spPr>
              <a:xfrm>
                <a:off x="2857732" y="2783492"/>
                <a:ext cx="69861" cy="595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01" extrusionOk="0">
                    <a:moveTo>
                      <a:pt x="1" y="2"/>
                    </a:moveTo>
                    <a:cubicBezTo>
                      <a:pt x="22" y="16"/>
                      <a:pt x="43" y="29"/>
                      <a:pt x="63" y="45"/>
                    </a:cubicBezTo>
                    <a:cubicBezTo>
                      <a:pt x="72" y="53"/>
                      <a:pt x="81" y="61"/>
                      <a:pt x="89" y="70"/>
                    </a:cubicBezTo>
                    <a:cubicBezTo>
                      <a:pt x="93" y="74"/>
                      <a:pt x="98" y="79"/>
                      <a:pt x="101" y="84"/>
                    </a:cubicBezTo>
                    <a:cubicBezTo>
                      <a:pt x="105" y="89"/>
                      <a:pt x="108" y="94"/>
                      <a:pt x="112" y="99"/>
                    </a:cubicBezTo>
                    <a:cubicBezTo>
                      <a:pt x="113" y="100"/>
                      <a:pt x="116" y="99"/>
                      <a:pt x="115" y="97"/>
                    </a:cubicBezTo>
                    <a:cubicBezTo>
                      <a:pt x="113" y="91"/>
                      <a:pt x="108" y="86"/>
                      <a:pt x="105" y="81"/>
                    </a:cubicBezTo>
                    <a:cubicBezTo>
                      <a:pt x="101" y="77"/>
                      <a:pt x="98" y="73"/>
                      <a:pt x="94" y="68"/>
                    </a:cubicBezTo>
                    <a:cubicBezTo>
                      <a:pt x="85" y="59"/>
                      <a:pt x="76" y="50"/>
                      <a:pt x="66" y="42"/>
                    </a:cubicBezTo>
                    <a:cubicBezTo>
                      <a:pt x="46" y="27"/>
                      <a:pt x="24" y="13"/>
                      <a:pt x="2" y="1"/>
                    </a:cubicBezTo>
                    <a:cubicBezTo>
                      <a:pt x="1" y="0"/>
                      <a:pt x="0" y="2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1" name="Google Shape;1791;p7"/>
              <p:cNvSpPr/>
              <p:nvPr/>
            </p:nvSpPr>
            <p:spPr>
              <a:xfrm>
                <a:off x="2935356" y="2742093"/>
                <a:ext cx="15525" cy="87974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1" extrusionOk="0">
                    <a:moveTo>
                      <a:pt x="6" y="1"/>
                    </a:moveTo>
                    <a:cubicBezTo>
                      <a:pt x="2" y="27"/>
                      <a:pt x="0" y="53"/>
                      <a:pt x="2" y="79"/>
                    </a:cubicBezTo>
                    <a:cubicBezTo>
                      <a:pt x="3" y="91"/>
                      <a:pt x="5" y="103"/>
                      <a:pt x="8" y="115"/>
                    </a:cubicBezTo>
                    <a:cubicBezTo>
                      <a:pt x="11" y="126"/>
                      <a:pt x="15" y="139"/>
                      <a:pt x="22" y="148"/>
                    </a:cubicBezTo>
                    <a:cubicBezTo>
                      <a:pt x="23" y="150"/>
                      <a:pt x="26" y="148"/>
                      <a:pt x="25" y="146"/>
                    </a:cubicBezTo>
                    <a:cubicBezTo>
                      <a:pt x="21" y="135"/>
                      <a:pt x="15" y="125"/>
                      <a:pt x="12" y="113"/>
                    </a:cubicBezTo>
                    <a:cubicBezTo>
                      <a:pt x="9" y="101"/>
                      <a:pt x="7" y="88"/>
                      <a:pt x="6" y="75"/>
                    </a:cubicBezTo>
                    <a:cubicBezTo>
                      <a:pt x="5" y="51"/>
                      <a:pt x="7" y="26"/>
                      <a:pt x="7" y="1"/>
                    </a:cubicBezTo>
                    <a:cubicBezTo>
                      <a:pt x="7" y="1"/>
                      <a:pt x="6" y="0"/>
                      <a:pt x="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2" name="Google Shape;1792;p7"/>
              <p:cNvSpPr/>
              <p:nvPr/>
            </p:nvSpPr>
            <p:spPr>
              <a:xfrm>
                <a:off x="2974169" y="2747267"/>
                <a:ext cx="38811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6" h="143" extrusionOk="0">
                    <a:moveTo>
                      <a:pt x="63" y="1"/>
                    </a:moveTo>
                    <a:cubicBezTo>
                      <a:pt x="43" y="15"/>
                      <a:pt x="30" y="38"/>
                      <a:pt x="21" y="60"/>
                    </a:cubicBezTo>
                    <a:cubicBezTo>
                      <a:pt x="15" y="72"/>
                      <a:pt x="11" y="85"/>
                      <a:pt x="8" y="97"/>
                    </a:cubicBezTo>
                    <a:cubicBezTo>
                      <a:pt x="5" y="111"/>
                      <a:pt x="0" y="125"/>
                      <a:pt x="0" y="139"/>
                    </a:cubicBezTo>
                    <a:cubicBezTo>
                      <a:pt x="0" y="141"/>
                      <a:pt x="2" y="142"/>
                      <a:pt x="3" y="140"/>
                    </a:cubicBezTo>
                    <a:cubicBezTo>
                      <a:pt x="7" y="127"/>
                      <a:pt x="9" y="113"/>
                      <a:pt x="12" y="100"/>
                    </a:cubicBezTo>
                    <a:cubicBezTo>
                      <a:pt x="15" y="87"/>
                      <a:pt x="19" y="75"/>
                      <a:pt x="23" y="63"/>
                    </a:cubicBezTo>
                    <a:cubicBezTo>
                      <a:pt x="33" y="40"/>
                      <a:pt x="47" y="20"/>
                      <a:pt x="64" y="3"/>
                    </a:cubicBezTo>
                    <a:cubicBezTo>
                      <a:pt x="65" y="2"/>
                      <a:pt x="64" y="0"/>
                      <a:pt x="6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3" name="Google Shape;1793;p7"/>
              <p:cNvSpPr/>
              <p:nvPr/>
            </p:nvSpPr>
            <p:spPr>
              <a:xfrm>
                <a:off x="2834446" y="2899929"/>
                <a:ext cx="72449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1" y="77"/>
                    </a:moveTo>
                    <a:cubicBezTo>
                      <a:pt x="10" y="69"/>
                      <a:pt x="18" y="60"/>
                      <a:pt x="26" y="52"/>
                    </a:cubicBezTo>
                    <a:cubicBezTo>
                      <a:pt x="35" y="43"/>
                      <a:pt x="45" y="34"/>
                      <a:pt x="55" y="27"/>
                    </a:cubicBezTo>
                    <a:cubicBezTo>
                      <a:pt x="75" y="14"/>
                      <a:pt x="97" y="4"/>
                      <a:pt x="121" y="5"/>
                    </a:cubicBezTo>
                    <a:cubicBezTo>
                      <a:pt x="124" y="5"/>
                      <a:pt x="124" y="1"/>
                      <a:pt x="121" y="0"/>
                    </a:cubicBezTo>
                    <a:cubicBezTo>
                      <a:pt x="97" y="0"/>
                      <a:pt x="74" y="9"/>
                      <a:pt x="54" y="23"/>
                    </a:cubicBezTo>
                    <a:cubicBezTo>
                      <a:pt x="44" y="30"/>
                      <a:pt x="35" y="38"/>
                      <a:pt x="26" y="47"/>
                    </a:cubicBezTo>
                    <a:cubicBezTo>
                      <a:pt x="17" y="56"/>
                      <a:pt x="8" y="65"/>
                      <a:pt x="0" y="76"/>
                    </a:cubicBezTo>
                    <a:cubicBezTo>
                      <a:pt x="0" y="77"/>
                      <a:pt x="1" y="77"/>
                      <a:pt x="1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4" name="Google Shape;1794;p7"/>
              <p:cNvSpPr/>
              <p:nvPr/>
            </p:nvSpPr>
            <p:spPr>
              <a:xfrm>
                <a:off x="2901720" y="2920629"/>
                <a:ext cx="31050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51" h="119" extrusionOk="0">
                    <a:moveTo>
                      <a:pt x="3" y="117"/>
                    </a:moveTo>
                    <a:cubicBezTo>
                      <a:pt x="5" y="107"/>
                      <a:pt x="5" y="98"/>
                      <a:pt x="7" y="88"/>
                    </a:cubicBezTo>
                    <a:cubicBezTo>
                      <a:pt x="9" y="78"/>
                      <a:pt x="11" y="68"/>
                      <a:pt x="15" y="58"/>
                    </a:cubicBezTo>
                    <a:cubicBezTo>
                      <a:pt x="23" y="39"/>
                      <a:pt x="34" y="21"/>
                      <a:pt x="48" y="5"/>
                    </a:cubicBezTo>
                    <a:cubicBezTo>
                      <a:pt x="50" y="3"/>
                      <a:pt x="47" y="0"/>
                      <a:pt x="45" y="2"/>
                    </a:cubicBezTo>
                    <a:cubicBezTo>
                      <a:pt x="30" y="17"/>
                      <a:pt x="19" y="36"/>
                      <a:pt x="12" y="55"/>
                    </a:cubicBezTo>
                    <a:cubicBezTo>
                      <a:pt x="8" y="66"/>
                      <a:pt x="5" y="76"/>
                      <a:pt x="3" y="87"/>
                    </a:cubicBezTo>
                    <a:cubicBezTo>
                      <a:pt x="2" y="96"/>
                      <a:pt x="0" y="107"/>
                      <a:pt x="2" y="117"/>
                    </a:cubicBezTo>
                    <a:cubicBezTo>
                      <a:pt x="2" y="118"/>
                      <a:pt x="3" y="118"/>
                      <a:pt x="3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5" name="Google Shape;1795;p7"/>
              <p:cNvSpPr/>
              <p:nvPr/>
            </p:nvSpPr>
            <p:spPr>
              <a:xfrm>
                <a:off x="2961231" y="2920629"/>
                <a:ext cx="18111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9" h="127" extrusionOk="0">
                    <a:moveTo>
                      <a:pt x="28" y="125"/>
                    </a:moveTo>
                    <a:cubicBezTo>
                      <a:pt x="20" y="106"/>
                      <a:pt x="12" y="87"/>
                      <a:pt x="9" y="66"/>
                    </a:cubicBezTo>
                    <a:cubicBezTo>
                      <a:pt x="7" y="56"/>
                      <a:pt x="6" y="45"/>
                      <a:pt x="5" y="35"/>
                    </a:cubicBezTo>
                    <a:cubicBezTo>
                      <a:pt x="5" y="30"/>
                      <a:pt x="5" y="25"/>
                      <a:pt x="6" y="19"/>
                    </a:cubicBezTo>
                    <a:cubicBezTo>
                      <a:pt x="6" y="14"/>
                      <a:pt x="7" y="8"/>
                      <a:pt x="7" y="2"/>
                    </a:cubicBezTo>
                    <a:cubicBezTo>
                      <a:pt x="7" y="0"/>
                      <a:pt x="4" y="0"/>
                      <a:pt x="3" y="2"/>
                    </a:cubicBezTo>
                    <a:cubicBezTo>
                      <a:pt x="0" y="12"/>
                      <a:pt x="1" y="24"/>
                      <a:pt x="1" y="35"/>
                    </a:cubicBezTo>
                    <a:cubicBezTo>
                      <a:pt x="1" y="45"/>
                      <a:pt x="2" y="55"/>
                      <a:pt x="4" y="65"/>
                    </a:cubicBezTo>
                    <a:cubicBezTo>
                      <a:pt x="8" y="86"/>
                      <a:pt x="15" y="108"/>
                      <a:pt x="26" y="126"/>
                    </a:cubicBezTo>
                    <a:cubicBezTo>
                      <a:pt x="27" y="126"/>
                      <a:pt x="28" y="126"/>
                      <a:pt x="28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6" name="Google Shape;1796;p7"/>
              <p:cNvSpPr/>
              <p:nvPr/>
            </p:nvSpPr>
            <p:spPr>
              <a:xfrm>
                <a:off x="2992281" y="2899929"/>
                <a:ext cx="51749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90" h="92" extrusionOk="0">
                    <a:moveTo>
                      <a:pt x="88" y="89"/>
                    </a:moveTo>
                    <a:cubicBezTo>
                      <a:pt x="79" y="84"/>
                      <a:pt x="70" y="79"/>
                      <a:pt x="63" y="72"/>
                    </a:cubicBezTo>
                    <a:cubicBezTo>
                      <a:pt x="55" y="66"/>
                      <a:pt x="48" y="59"/>
                      <a:pt x="41" y="52"/>
                    </a:cubicBezTo>
                    <a:cubicBezTo>
                      <a:pt x="28" y="37"/>
                      <a:pt x="17" y="19"/>
                      <a:pt x="5" y="2"/>
                    </a:cubicBezTo>
                    <a:cubicBezTo>
                      <a:pt x="4" y="0"/>
                      <a:pt x="0" y="2"/>
                      <a:pt x="2" y="5"/>
                    </a:cubicBezTo>
                    <a:cubicBezTo>
                      <a:pt x="13" y="22"/>
                      <a:pt x="25" y="40"/>
                      <a:pt x="39" y="55"/>
                    </a:cubicBezTo>
                    <a:cubicBezTo>
                      <a:pt x="52" y="70"/>
                      <a:pt x="68" y="85"/>
                      <a:pt x="87" y="91"/>
                    </a:cubicBezTo>
                    <a:cubicBezTo>
                      <a:pt x="88" y="91"/>
                      <a:pt x="89" y="90"/>
                      <a:pt x="88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7" name="Google Shape;1797;p7"/>
              <p:cNvSpPr/>
              <p:nvPr/>
            </p:nvSpPr>
            <p:spPr>
              <a:xfrm>
                <a:off x="3000044" y="2871466"/>
                <a:ext cx="75036" cy="103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8" extrusionOk="0">
                    <a:moveTo>
                      <a:pt x="124" y="10"/>
                    </a:moveTo>
                    <a:cubicBezTo>
                      <a:pt x="105" y="2"/>
                      <a:pt x="83" y="0"/>
                      <a:pt x="62" y="1"/>
                    </a:cubicBezTo>
                    <a:cubicBezTo>
                      <a:pt x="52" y="1"/>
                      <a:pt x="41" y="3"/>
                      <a:pt x="31" y="4"/>
                    </a:cubicBezTo>
                    <a:cubicBezTo>
                      <a:pt x="22" y="6"/>
                      <a:pt x="10" y="8"/>
                      <a:pt x="2" y="13"/>
                    </a:cubicBezTo>
                    <a:cubicBezTo>
                      <a:pt x="0" y="14"/>
                      <a:pt x="1" y="17"/>
                      <a:pt x="4" y="17"/>
                    </a:cubicBezTo>
                    <a:cubicBezTo>
                      <a:pt x="8" y="16"/>
                      <a:pt x="13" y="14"/>
                      <a:pt x="18" y="13"/>
                    </a:cubicBezTo>
                    <a:cubicBezTo>
                      <a:pt x="23" y="11"/>
                      <a:pt x="28" y="10"/>
                      <a:pt x="33" y="9"/>
                    </a:cubicBezTo>
                    <a:cubicBezTo>
                      <a:pt x="43" y="7"/>
                      <a:pt x="53" y="6"/>
                      <a:pt x="63" y="6"/>
                    </a:cubicBezTo>
                    <a:cubicBezTo>
                      <a:pt x="84" y="5"/>
                      <a:pt x="103" y="9"/>
                      <a:pt x="124" y="12"/>
                    </a:cubicBezTo>
                    <a:cubicBezTo>
                      <a:pt x="125" y="13"/>
                      <a:pt x="125" y="11"/>
                      <a:pt x="124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8" name="Google Shape;1798;p7"/>
              <p:cNvSpPr/>
              <p:nvPr/>
            </p:nvSpPr>
            <p:spPr>
              <a:xfrm>
                <a:off x="2992281" y="2801605"/>
                <a:ext cx="69861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1" extrusionOk="0">
                    <a:moveTo>
                      <a:pt x="118" y="0"/>
                    </a:moveTo>
                    <a:cubicBezTo>
                      <a:pt x="107" y="1"/>
                      <a:pt x="96" y="5"/>
                      <a:pt x="86" y="10"/>
                    </a:cubicBezTo>
                    <a:cubicBezTo>
                      <a:pt x="75" y="14"/>
                      <a:pt x="65" y="20"/>
                      <a:pt x="55" y="27"/>
                    </a:cubicBezTo>
                    <a:cubicBezTo>
                      <a:pt x="35" y="39"/>
                      <a:pt x="17" y="55"/>
                      <a:pt x="2" y="74"/>
                    </a:cubicBezTo>
                    <a:cubicBezTo>
                      <a:pt x="0" y="76"/>
                      <a:pt x="4" y="80"/>
                      <a:pt x="6" y="77"/>
                    </a:cubicBezTo>
                    <a:cubicBezTo>
                      <a:pt x="20" y="59"/>
                      <a:pt x="38" y="43"/>
                      <a:pt x="57" y="31"/>
                    </a:cubicBezTo>
                    <a:cubicBezTo>
                      <a:pt x="66" y="25"/>
                      <a:pt x="76" y="19"/>
                      <a:pt x="87" y="14"/>
                    </a:cubicBezTo>
                    <a:cubicBezTo>
                      <a:pt x="97" y="10"/>
                      <a:pt x="108" y="7"/>
                      <a:pt x="119" y="2"/>
                    </a:cubicBezTo>
                    <a:cubicBezTo>
                      <a:pt x="120" y="1"/>
                      <a:pt x="119" y="0"/>
                      <a:pt x="118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99" name="Google Shape;1799;p7"/>
            <p:cNvGrpSpPr/>
            <p:nvPr/>
          </p:nvGrpSpPr>
          <p:grpSpPr>
            <a:xfrm>
              <a:off x="8633504" y="2859547"/>
              <a:ext cx="273383" cy="508915"/>
              <a:chOff x="3520124" y="2493696"/>
              <a:chExt cx="168184" cy="313082"/>
            </a:xfrm>
          </p:grpSpPr>
          <p:sp>
            <p:nvSpPr>
              <p:cNvPr id="1800" name="Google Shape;1800;p7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1" name="Google Shape;1801;p7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2" name="Google Shape;1802;p7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3" name="Google Shape;1803;p7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4" name="Google Shape;1804;p7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5" name="Google Shape;1805;p7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6" name="Google Shape;1806;p7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7" name="Google Shape;1807;p7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8" name="Google Shape;1808;p7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9" name="Google Shape;1809;p7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0" name="Google Shape;1810;p7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1" name="Google Shape;1811;p7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2" name="Google Shape;1812;p7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3" name="Google Shape;1813;p7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4" name="Google Shape;1814;p7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5" name="Google Shape;1815;p7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6" name="Google Shape;1816;p7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7" name="Google Shape;1817;p7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8" name="Google Shape;1818;p7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9" name="Google Shape;1819;p7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20" name="Google Shape;1820;p7"/>
            <p:cNvGrpSpPr/>
            <p:nvPr/>
          </p:nvGrpSpPr>
          <p:grpSpPr>
            <a:xfrm>
              <a:off x="8516331" y="4192661"/>
              <a:ext cx="714117" cy="731302"/>
              <a:chOff x="3652085" y="3127626"/>
              <a:chExt cx="214759" cy="219934"/>
            </a:xfrm>
          </p:grpSpPr>
          <p:sp>
            <p:nvSpPr>
              <p:cNvPr id="1821" name="Google Shape;1821;p7"/>
              <p:cNvSpPr/>
              <p:nvPr/>
            </p:nvSpPr>
            <p:spPr>
              <a:xfrm>
                <a:off x="3778870" y="3249236"/>
                <a:ext cx="6209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24" extrusionOk="0">
                    <a:moveTo>
                      <a:pt x="18" y="15"/>
                    </a:moveTo>
                    <a:cubicBezTo>
                      <a:pt x="22" y="11"/>
                      <a:pt x="25" y="6"/>
                      <a:pt x="27" y="0"/>
                    </a:cubicBezTo>
                    <a:lnTo>
                      <a:pt x="30" y="2"/>
                    </a:lnTo>
                    <a:cubicBezTo>
                      <a:pt x="50" y="13"/>
                      <a:pt x="70" y="24"/>
                      <a:pt x="85" y="42"/>
                    </a:cubicBezTo>
                    <a:cubicBezTo>
                      <a:pt x="99" y="59"/>
                      <a:pt x="106" y="84"/>
                      <a:pt x="97" y="105"/>
                    </a:cubicBezTo>
                    <a:cubicBezTo>
                      <a:pt x="93" y="114"/>
                      <a:pt x="84" y="123"/>
                      <a:pt x="74" y="123"/>
                    </a:cubicBezTo>
                    <a:cubicBezTo>
                      <a:pt x="66" y="123"/>
                      <a:pt x="59" y="117"/>
                      <a:pt x="52" y="112"/>
                    </a:cubicBezTo>
                    <a:cubicBezTo>
                      <a:pt x="35" y="96"/>
                      <a:pt x="20" y="77"/>
                      <a:pt x="10" y="55"/>
                    </a:cubicBezTo>
                    <a:lnTo>
                      <a:pt x="10" y="55"/>
                    </a:lnTo>
                    <a:cubicBezTo>
                      <a:pt x="7" y="47"/>
                      <a:pt x="4" y="38"/>
                      <a:pt x="0" y="30"/>
                    </a:cubicBezTo>
                    <a:lnTo>
                      <a:pt x="0" y="28"/>
                    </a:lnTo>
                    <a:cubicBezTo>
                      <a:pt x="6" y="26"/>
                      <a:pt x="11" y="22"/>
                      <a:pt x="16" y="17"/>
                    </a:cubicBezTo>
                    <a:cubicBezTo>
                      <a:pt x="17" y="16"/>
                      <a:pt x="17" y="16"/>
                      <a:pt x="18" y="1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2" name="Google Shape;1822;p7"/>
              <p:cNvSpPr/>
              <p:nvPr/>
            </p:nvSpPr>
            <p:spPr>
              <a:xfrm>
                <a:off x="3750409" y="3267349"/>
                <a:ext cx="43986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7" extrusionOk="0">
                    <a:moveTo>
                      <a:pt x="62" y="106"/>
                    </a:moveTo>
                    <a:cubicBezTo>
                      <a:pt x="55" y="122"/>
                      <a:pt x="37" y="136"/>
                      <a:pt x="20" y="129"/>
                    </a:cubicBezTo>
                    <a:cubicBezTo>
                      <a:pt x="3" y="122"/>
                      <a:pt x="0" y="98"/>
                      <a:pt x="1" y="79"/>
                    </a:cubicBezTo>
                    <a:cubicBezTo>
                      <a:pt x="3" y="54"/>
                      <a:pt x="8" y="29"/>
                      <a:pt x="15" y="5"/>
                    </a:cubicBezTo>
                    <a:lnTo>
                      <a:pt x="16" y="4"/>
                    </a:lnTo>
                    <a:cubicBezTo>
                      <a:pt x="27" y="6"/>
                      <a:pt x="39" y="5"/>
                      <a:pt x="50" y="0"/>
                    </a:cubicBezTo>
                    <a:lnTo>
                      <a:pt x="50" y="2"/>
                    </a:lnTo>
                    <a:cubicBezTo>
                      <a:pt x="53" y="11"/>
                      <a:pt x="56" y="19"/>
                      <a:pt x="60" y="27"/>
                    </a:cubicBezTo>
                    <a:lnTo>
                      <a:pt x="60" y="27"/>
                    </a:lnTo>
                    <a:cubicBezTo>
                      <a:pt x="69" y="54"/>
                      <a:pt x="74" y="81"/>
                      <a:pt x="62" y="10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3" name="Google Shape;1823;p7"/>
              <p:cNvSpPr/>
              <p:nvPr/>
            </p:nvSpPr>
            <p:spPr>
              <a:xfrm>
                <a:off x="3794395" y="3213011"/>
                <a:ext cx="72449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23" h="81" extrusionOk="0">
                    <a:moveTo>
                      <a:pt x="114" y="58"/>
                    </a:moveTo>
                    <a:cubicBezTo>
                      <a:pt x="105" y="76"/>
                      <a:pt x="81" y="80"/>
                      <a:pt x="60" y="78"/>
                    </a:cubicBezTo>
                    <a:cubicBezTo>
                      <a:pt x="41" y="76"/>
                      <a:pt x="21" y="72"/>
                      <a:pt x="3" y="65"/>
                    </a:cubicBezTo>
                    <a:lnTo>
                      <a:pt x="0" y="63"/>
                    </a:lnTo>
                    <a:cubicBezTo>
                      <a:pt x="6" y="50"/>
                      <a:pt x="7" y="36"/>
                      <a:pt x="5" y="22"/>
                    </a:cubicBezTo>
                    <a:lnTo>
                      <a:pt x="7" y="22"/>
                    </a:lnTo>
                    <a:cubicBezTo>
                      <a:pt x="17" y="17"/>
                      <a:pt x="28" y="12"/>
                      <a:pt x="39" y="8"/>
                    </a:cubicBezTo>
                    <a:cubicBezTo>
                      <a:pt x="44" y="6"/>
                      <a:pt x="49" y="5"/>
                      <a:pt x="54" y="4"/>
                    </a:cubicBezTo>
                    <a:cubicBezTo>
                      <a:pt x="70" y="0"/>
                      <a:pt x="89" y="3"/>
                      <a:pt x="102" y="13"/>
                    </a:cubicBezTo>
                    <a:cubicBezTo>
                      <a:pt x="116" y="23"/>
                      <a:pt x="122" y="43"/>
                      <a:pt x="114" y="5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4" name="Google Shape;1824;p7"/>
              <p:cNvSpPr/>
              <p:nvPr/>
            </p:nvSpPr>
            <p:spPr>
              <a:xfrm>
                <a:off x="3698660" y="3259586"/>
                <a:ext cx="6209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25" extrusionOk="0">
                    <a:moveTo>
                      <a:pt x="87" y="10"/>
                    </a:moveTo>
                    <a:cubicBezTo>
                      <a:pt x="89" y="11"/>
                      <a:pt x="90" y="12"/>
                      <a:pt x="92" y="13"/>
                    </a:cubicBezTo>
                    <a:cubicBezTo>
                      <a:pt x="95" y="14"/>
                      <a:pt x="99" y="15"/>
                      <a:pt x="103" y="16"/>
                    </a:cubicBezTo>
                    <a:lnTo>
                      <a:pt x="102" y="17"/>
                    </a:lnTo>
                    <a:cubicBezTo>
                      <a:pt x="96" y="39"/>
                      <a:pt x="87" y="60"/>
                      <a:pt x="77" y="80"/>
                    </a:cubicBezTo>
                    <a:cubicBezTo>
                      <a:pt x="71" y="94"/>
                      <a:pt x="63" y="107"/>
                      <a:pt x="50" y="115"/>
                    </a:cubicBezTo>
                    <a:cubicBezTo>
                      <a:pt x="38" y="123"/>
                      <a:pt x="20" y="124"/>
                      <a:pt x="9" y="113"/>
                    </a:cubicBezTo>
                    <a:cubicBezTo>
                      <a:pt x="2" y="106"/>
                      <a:pt x="0" y="93"/>
                      <a:pt x="3" y="83"/>
                    </a:cubicBezTo>
                    <a:cubicBezTo>
                      <a:pt x="6" y="72"/>
                      <a:pt x="12" y="63"/>
                      <a:pt x="19" y="55"/>
                    </a:cubicBezTo>
                    <a:cubicBezTo>
                      <a:pt x="35" y="35"/>
                      <a:pt x="52" y="17"/>
                      <a:pt x="72" y="1"/>
                    </a:cubicBezTo>
                    <a:lnTo>
                      <a:pt x="74" y="0"/>
                    </a:lnTo>
                    <a:cubicBezTo>
                      <a:pt x="78" y="4"/>
                      <a:pt x="82" y="8"/>
                      <a:pt x="87" y="1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5" name="Google Shape;1825;p7"/>
              <p:cNvSpPr/>
              <p:nvPr/>
            </p:nvSpPr>
            <p:spPr>
              <a:xfrm>
                <a:off x="3734884" y="3197487"/>
                <a:ext cx="64686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26" extrusionOk="0">
                    <a:moveTo>
                      <a:pt x="27" y="117"/>
                    </a:moveTo>
                    <a:cubicBezTo>
                      <a:pt x="22" y="115"/>
                      <a:pt x="18" y="111"/>
                      <a:pt x="14" y="107"/>
                    </a:cubicBezTo>
                    <a:cubicBezTo>
                      <a:pt x="7" y="98"/>
                      <a:pt x="2" y="88"/>
                      <a:pt x="0" y="77"/>
                    </a:cubicBezTo>
                    <a:cubicBezTo>
                      <a:pt x="0" y="73"/>
                      <a:pt x="0" y="69"/>
                      <a:pt x="0" y="66"/>
                    </a:cubicBezTo>
                    <a:cubicBezTo>
                      <a:pt x="1" y="56"/>
                      <a:pt x="4" y="46"/>
                      <a:pt x="8" y="37"/>
                    </a:cubicBezTo>
                    <a:cubicBezTo>
                      <a:pt x="9" y="36"/>
                      <a:pt x="9" y="34"/>
                      <a:pt x="10" y="33"/>
                    </a:cubicBezTo>
                    <a:cubicBezTo>
                      <a:pt x="12" y="29"/>
                      <a:pt x="14" y="26"/>
                      <a:pt x="16" y="22"/>
                    </a:cubicBezTo>
                    <a:cubicBezTo>
                      <a:pt x="21" y="15"/>
                      <a:pt x="27" y="10"/>
                      <a:pt x="35" y="6"/>
                    </a:cubicBezTo>
                    <a:cubicBezTo>
                      <a:pt x="44" y="2"/>
                      <a:pt x="53" y="0"/>
                      <a:pt x="63" y="2"/>
                    </a:cubicBezTo>
                    <a:cubicBezTo>
                      <a:pt x="65" y="2"/>
                      <a:pt x="67" y="2"/>
                      <a:pt x="69" y="3"/>
                    </a:cubicBezTo>
                    <a:lnTo>
                      <a:pt x="69" y="3"/>
                    </a:lnTo>
                    <a:cubicBezTo>
                      <a:pt x="79" y="4"/>
                      <a:pt x="88" y="9"/>
                      <a:pt x="95" y="17"/>
                    </a:cubicBezTo>
                    <a:lnTo>
                      <a:pt x="96" y="18"/>
                    </a:lnTo>
                    <a:cubicBezTo>
                      <a:pt x="102" y="26"/>
                      <a:pt x="106" y="35"/>
                      <a:pt x="108" y="45"/>
                    </a:cubicBezTo>
                    <a:cubicBezTo>
                      <a:pt x="109" y="47"/>
                      <a:pt x="109" y="48"/>
                      <a:pt x="109" y="50"/>
                    </a:cubicBezTo>
                    <a:cubicBezTo>
                      <a:pt x="111" y="64"/>
                      <a:pt x="110" y="78"/>
                      <a:pt x="104" y="91"/>
                    </a:cubicBezTo>
                    <a:cubicBezTo>
                      <a:pt x="102" y="97"/>
                      <a:pt x="99" y="102"/>
                      <a:pt x="95" y="106"/>
                    </a:cubicBezTo>
                    <a:cubicBezTo>
                      <a:pt x="94" y="107"/>
                      <a:pt x="94" y="108"/>
                      <a:pt x="93" y="108"/>
                    </a:cubicBezTo>
                    <a:cubicBezTo>
                      <a:pt x="88" y="113"/>
                      <a:pt x="83" y="117"/>
                      <a:pt x="77" y="119"/>
                    </a:cubicBezTo>
                    <a:cubicBezTo>
                      <a:pt x="66" y="124"/>
                      <a:pt x="54" y="125"/>
                      <a:pt x="43" y="123"/>
                    </a:cubicBezTo>
                    <a:cubicBezTo>
                      <a:pt x="39" y="122"/>
                      <a:pt x="35" y="121"/>
                      <a:pt x="32" y="120"/>
                    </a:cubicBezTo>
                    <a:cubicBezTo>
                      <a:pt x="30" y="119"/>
                      <a:pt x="29" y="118"/>
                      <a:pt x="27" y="117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6" name="Google Shape;1826;p7"/>
              <p:cNvSpPr/>
              <p:nvPr/>
            </p:nvSpPr>
            <p:spPr>
              <a:xfrm>
                <a:off x="3789220" y="3169025"/>
                <a:ext cx="69861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17" h="99" extrusionOk="0">
                    <a:moveTo>
                      <a:pt x="103" y="53"/>
                    </a:moveTo>
                    <a:cubicBezTo>
                      <a:pt x="95" y="62"/>
                      <a:pt x="83" y="67"/>
                      <a:pt x="72" y="72"/>
                    </a:cubicBezTo>
                    <a:cubicBezTo>
                      <a:pt x="64" y="76"/>
                      <a:pt x="55" y="80"/>
                      <a:pt x="47" y="84"/>
                    </a:cubicBezTo>
                    <a:cubicBezTo>
                      <a:pt x="36" y="87"/>
                      <a:pt x="25" y="93"/>
                      <a:pt x="15" y="98"/>
                    </a:cubicBezTo>
                    <a:lnTo>
                      <a:pt x="13" y="98"/>
                    </a:lnTo>
                    <a:cubicBezTo>
                      <a:pt x="13" y="97"/>
                      <a:pt x="13" y="95"/>
                      <a:pt x="12" y="94"/>
                    </a:cubicBezTo>
                    <a:cubicBezTo>
                      <a:pt x="10" y="83"/>
                      <a:pt x="6" y="74"/>
                      <a:pt x="0" y="66"/>
                    </a:cubicBezTo>
                    <a:lnTo>
                      <a:pt x="0" y="66"/>
                    </a:lnTo>
                    <a:cubicBezTo>
                      <a:pt x="3" y="61"/>
                      <a:pt x="6" y="57"/>
                      <a:pt x="8" y="53"/>
                    </a:cubicBezTo>
                    <a:lnTo>
                      <a:pt x="8" y="53"/>
                    </a:lnTo>
                    <a:cubicBezTo>
                      <a:pt x="18" y="39"/>
                      <a:pt x="30" y="27"/>
                      <a:pt x="43" y="17"/>
                    </a:cubicBezTo>
                    <a:cubicBezTo>
                      <a:pt x="54" y="9"/>
                      <a:pt x="66" y="2"/>
                      <a:pt x="80" y="1"/>
                    </a:cubicBezTo>
                    <a:cubicBezTo>
                      <a:pt x="93" y="0"/>
                      <a:pt x="107" y="7"/>
                      <a:pt x="112" y="19"/>
                    </a:cubicBezTo>
                    <a:cubicBezTo>
                      <a:pt x="116" y="31"/>
                      <a:pt x="111" y="44"/>
                      <a:pt x="103" y="5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7" name="Google Shape;1827;p7"/>
              <p:cNvSpPr/>
              <p:nvPr/>
            </p:nvSpPr>
            <p:spPr>
              <a:xfrm>
                <a:off x="3665022" y="3241474"/>
                <a:ext cx="77624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0" extrusionOk="0">
                    <a:moveTo>
                      <a:pt x="133" y="30"/>
                    </a:moveTo>
                    <a:lnTo>
                      <a:pt x="131" y="31"/>
                    </a:lnTo>
                    <a:cubicBezTo>
                      <a:pt x="112" y="44"/>
                      <a:pt x="92" y="57"/>
                      <a:pt x="73" y="70"/>
                    </a:cubicBezTo>
                    <a:cubicBezTo>
                      <a:pt x="59" y="79"/>
                      <a:pt x="43" y="89"/>
                      <a:pt x="27" y="84"/>
                    </a:cubicBezTo>
                    <a:cubicBezTo>
                      <a:pt x="8" y="79"/>
                      <a:pt x="0" y="55"/>
                      <a:pt x="7" y="37"/>
                    </a:cubicBezTo>
                    <a:cubicBezTo>
                      <a:pt x="14" y="19"/>
                      <a:pt x="33" y="8"/>
                      <a:pt x="52" y="5"/>
                    </a:cubicBezTo>
                    <a:cubicBezTo>
                      <a:pt x="74" y="1"/>
                      <a:pt x="97" y="5"/>
                      <a:pt x="118" y="0"/>
                    </a:cubicBezTo>
                    <a:lnTo>
                      <a:pt x="119" y="0"/>
                    </a:lnTo>
                    <a:cubicBezTo>
                      <a:pt x="121" y="11"/>
                      <a:pt x="126" y="21"/>
                      <a:pt x="133" y="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8" name="Google Shape;1828;p7"/>
              <p:cNvSpPr/>
              <p:nvPr/>
            </p:nvSpPr>
            <p:spPr>
              <a:xfrm>
                <a:off x="3768521" y="3135387"/>
                <a:ext cx="49161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1" extrusionOk="0">
                    <a:moveTo>
                      <a:pt x="35" y="120"/>
                    </a:moveTo>
                    <a:lnTo>
                      <a:pt x="35" y="120"/>
                    </a:lnTo>
                    <a:cubicBezTo>
                      <a:pt x="34" y="119"/>
                      <a:pt x="34" y="119"/>
                      <a:pt x="34" y="119"/>
                    </a:cubicBezTo>
                    <a:cubicBezTo>
                      <a:pt x="27" y="111"/>
                      <a:pt x="18" y="106"/>
                      <a:pt x="8" y="105"/>
                    </a:cubicBezTo>
                    <a:lnTo>
                      <a:pt x="8" y="105"/>
                    </a:lnTo>
                    <a:cubicBezTo>
                      <a:pt x="6" y="104"/>
                      <a:pt x="4" y="104"/>
                      <a:pt x="2" y="104"/>
                    </a:cubicBezTo>
                    <a:lnTo>
                      <a:pt x="2" y="102"/>
                    </a:lnTo>
                    <a:cubicBezTo>
                      <a:pt x="0" y="83"/>
                      <a:pt x="2" y="64"/>
                      <a:pt x="8" y="46"/>
                    </a:cubicBezTo>
                    <a:cubicBezTo>
                      <a:pt x="10" y="43"/>
                      <a:pt x="11" y="39"/>
                      <a:pt x="13" y="35"/>
                    </a:cubicBezTo>
                    <a:cubicBezTo>
                      <a:pt x="18" y="23"/>
                      <a:pt x="25" y="12"/>
                      <a:pt x="36" y="6"/>
                    </a:cubicBezTo>
                    <a:cubicBezTo>
                      <a:pt x="47" y="0"/>
                      <a:pt x="62" y="0"/>
                      <a:pt x="71" y="8"/>
                    </a:cubicBezTo>
                    <a:cubicBezTo>
                      <a:pt x="84" y="21"/>
                      <a:pt x="78" y="43"/>
                      <a:pt x="70" y="59"/>
                    </a:cubicBezTo>
                    <a:cubicBezTo>
                      <a:pt x="62" y="75"/>
                      <a:pt x="53" y="91"/>
                      <a:pt x="43" y="107"/>
                    </a:cubicBezTo>
                    <a:lnTo>
                      <a:pt x="43" y="107"/>
                    </a:lnTo>
                    <a:cubicBezTo>
                      <a:pt x="40" y="111"/>
                      <a:pt x="37" y="115"/>
                      <a:pt x="35" y="12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9" name="Google Shape;1829;p7"/>
              <p:cNvSpPr/>
              <p:nvPr/>
            </p:nvSpPr>
            <p:spPr>
              <a:xfrm>
                <a:off x="3662435" y="3187137"/>
                <a:ext cx="80211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4" extrusionOk="0">
                    <a:moveTo>
                      <a:pt x="124" y="93"/>
                    </a:moveTo>
                    <a:lnTo>
                      <a:pt x="123" y="93"/>
                    </a:lnTo>
                    <a:cubicBezTo>
                      <a:pt x="98" y="93"/>
                      <a:pt x="73" y="88"/>
                      <a:pt x="49" y="79"/>
                    </a:cubicBezTo>
                    <a:cubicBezTo>
                      <a:pt x="33" y="73"/>
                      <a:pt x="17" y="65"/>
                      <a:pt x="8" y="50"/>
                    </a:cubicBezTo>
                    <a:cubicBezTo>
                      <a:pt x="0" y="35"/>
                      <a:pt x="3" y="13"/>
                      <a:pt x="19" y="6"/>
                    </a:cubicBezTo>
                    <a:cubicBezTo>
                      <a:pt x="32" y="0"/>
                      <a:pt x="46" y="6"/>
                      <a:pt x="58" y="12"/>
                    </a:cubicBezTo>
                    <a:cubicBezTo>
                      <a:pt x="83" y="24"/>
                      <a:pt x="107" y="36"/>
                      <a:pt x="131" y="48"/>
                    </a:cubicBezTo>
                    <a:lnTo>
                      <a:pt x="134" y="49"/>
                    </a:lnTo>
                    <a:cubicBezTo>
                      <a:pt x="133" y="50"/>
                      <a:pt x="133" y="51"/>
                      <a:pt x="132" y="53"/>
                    </a:cubicBezTo>
                    <a:cubicBezTo>
                      <a:pt x="128" y="62"/>
                      <a:pt x="125" y="72"/>
                      <a:pt x="124" y="82"/>
                    </a:cubicBezTo>
                    <a:cubicBezTo>
                      <a:pt x="124" y="85"/>
                      <a:pt x="124" y="89"/>
                      <a:pt x="124" y="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0" name="Google Shape;1830;p7"/>
              <p:cNvSpPr/>
              <p:nvPr/>
            </p:nvSpPr>
            <p:spPr>
              <a:xfrm>
                <a:off x="3742646" y="3137976"/>
                <a:ext cx="33636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8" extrusionOk="0">
                    <a:moveTo>
                      <a:pt x="48" y="101"/>
                    </a:moveTo>
                    <a:lnTo>
                      <a:pt x="48" y="103"/>
                    </a:lnTo>
                    <a:cubicBezTo>
                      <a:pt x="38" y="101"/>
                      <a:pt x="29" y="103"/>
                      <a:pt x="20" y="107"/>
                    </a:cubicBezTo>
                    <a:lnTo>
                      <a:pt x="18" y="104"/>
                    </a:lnTo>
                    <a:cubicBezTo>
                      <a:pt x="10" y="83"/>
                      <a:pt x="5" y="61"/>
                      <a:pt x="2" y="39"/>
                    </a:cubicBezTo>
                    <a:cubicBezTo>
                      <a:pt x="1" y="29"/>
                      <a:pt x="0" y="18"/>
                      <a:pt x="7" y="10"/>
                    </a:cubicBezTo>
                    <a:cubicBezTo>
                      <a:pt x="15" y="0"/>
                      <a:pt x="32" y="1"/>
                      <a:pt x="42" y="9"/>
                    </a:cubicBezTo>
                    <a:cubicBezTo>
                      <a:pt x="52" y="18"/>
                      <a:pt x="55" y="32"/>
                      <a:pt x="54" y="45"/>
                    </a:cubicBezTo>
                    <a:lnTo>
                      <a:pt x="54" y="45"/>
                    </a:lnTo>
                    <a:cubicBezTo>
                      <a:pt x="48" y="63"/>
                      <a:pt x="46" y="82"/>
                      <a:pt x="48" y="10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1" name="Google Shape;1831;p7"/>
              <p:cNvSpPr/>
              <p:nvPr/>
            </p:nvSpPr>
            <p:spPr>
              <a:xfrm>
                <a:off x="3693485" y="3148326"/>
                <a:ext cx="62099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16" extrusionOk="0">
                    <a:moveTo>
                      <a:pt x="80" y="115"/>
                    </a:moveTo>
                    <a:lnTo>
                      <a:pt x="77" y="114"/>
                    </a:lnTo>
                    <a:cubicBezTo>
                      <a:pt x="55" y="101"/>
                      <a:pt x="35" y="85"/>
                      <a:pt x="19" y="66"/>
                    </a:cubicBezTo>
                    <a:cubicBezTo>
                      <a:pt x="9" y="55"/>
                      <a:pt x="0" y="41"/>
                      <a:pt x="3" y="27"/>
                    </a:cubicBezTo>
                    <a:cubicBezTo>
                      <a:pt x="7" y="10"/>
                      <a:pt x="27" y="0"/>
                      <a:pt x="44" y="4"/>
                    </a:cubicBezTo>
                    <a:cubicBezTo>
                      <a:pt x="61" y="8"/>
                      <a:pt x="74" y="22"/>
                      <a:pt x="83" y="37"/>
                    </a:cubicBezTo>
                    <a:cubicBezTo>
                      <a:pt x="91" y="52"/>
                      <a:pt x="96" y="69"/>
                      <a:pt x="103" y="85"/>
                    </a:cubicBezTo>
                    <a:lnTo>
                      <a:pt x="105" y="88"/>
                    </a:lnTo>
                    <a:cubicBezTo>
                      <a:pt x="97" y="92"/>
                      <a:pt x="91" y="97"/>
                      <a:pt x="86" y="104"/>
                    </a:cubicBezTo>
                    <a:cubicBezTo>
                      <a:pt x="84" y="108"/>
                      <a:pt x="82" y="111"/>
                      <a:pt x="80" y="11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2" name="Google Shape;1832;p7"/>
              <p:cNvSpPr/>
              <p:nvPr/>
            </p:nvSpPr>
            <p:spPr>
              <a:xfrm>
                <a:off x="3734884" y="3197487"/>
                <a:ext cx="64686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26" extrusionOk="0">
                    <a:moveTo>
                      <a:pt x="61" y="97"/>
                    </a:moveTo>
                    <a:cubicBezTo>
                      <a:pt x="51" y="96"/>
                      <a:pt x="40" y="91"/>
                      <a:pt x="34" y="84"/>
                    </a:cubicBezTo>
                    <a:cubicBezTo>
                      <a:pt x="28" y="78"/>
                      <a:pt x="24" y="69"/>
                      <a:pt x="24" y="61"/>
                    </a:cubicBezTo>
                    <a:cubicBezTo>
                      <a:pt x="22" y="44"/>
                      <a:pt x="29" y="26"/>
                      <a:pt x="41" y="14"/>
                    </a:cubicBezTo>
                    <a:cubicBezTo>
                      <a:pt x="46" y="9"/>
                      <a:pt x="53" y="4"/>
                      <a:pt x="60" y="3"/>
                    </a:cubicBezTo>
                    <a:cubicBezTo>
                      <a:pt x="68" y="2"/>
                      <a:pt x="75" y="5"/>
                      <a:pt x="80" y="10"/>
                    </a:cubicBezTo>
                    <a:cubicBezTo>
                      <a:pt x="81" y="10"/>
                      <a:pt x="81" y="11"/>
                      <a:pt x="81" y="11"/>
                    </a:cubicBezTo>
                    <a:lnTo>
                      <a:pt x="81" y="11"/>
                    </a:lnTo>
                    <a:cubicBezTo>
                      <a:pt x="88" y="15"/>
                      <a:pt x="94" y="19"/>
                      <a:pt x="99" y="26"/>
                    </a:cubicBezTo>
                    <a:cubicBezTo>
                      <a:pt x="102" y="30"/>
                      <a:pt x="104" y="35"/>
                      <a:pt x="106" y="41"/>
                    </a:cubicBezTo>
                    <a:cubicBezTo>
                      <a:pt x="108" y="50"/>
                      <a:pt x="107" y="60"/>
                      <a:pt x="104" y="69"/>
                    </a:cubicBezTo>
                    <a:cubicBezTo>
                      <a:pt x="97" y="86"/>
                      <a:pt x="80" y="99"/>
                      <a:pt x="61" y="97"/>
                    </a:cubicBezTo>
                    <a:close/>
                    <a:moveTo>
                      <a:pt x="93" y="108"/>
                    </a:moveTo>
                    <a:cubicBezTo>
                      <a:pt x="94" y="108"/>
                      <a:pt x="94" y="107"/>
                      <a:pt x="95" y="106"/>
                    </a:cubicBezTo>
                    <a:cubicBezTo>
                      <a:pt x="99" y="102"/>
                      <a:pt x="102" y="97"/>
                      <a:pt x="104" y="91"/>
                    </a:cubicBezTo>
                    <a:cubicBezTo>
                      <a:pt x="110" y="78"/>
                      <a:pt x="111" y="64"/>
                      <a:pt x="109" y="50"/>
                    </a:cubicBezTo>
                    <a:cubicBezTo>
                      <a:pt x="109" y="48"/>
                      <a:pt x="109" y="47"/>
                      <a:pt x="108" y="45"/>
                    </a:cubicBezTo>
                    <a:cubicBezTo>
                      <a:pt x="106" y="35"/>
                      <a:pt x="102" y="26"/>
                      <a:pt x="96" y="18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88" y="9"/>
                      <a:pt x="79" y="4"/>
                      <a:pt x="69" y="3"/>
                    </a:cubicBezTo>
                    <a:lnTo>
                      <a:pt x="69" y="3"/>
                    </a:lnTo>
                    <a:cubicBezTo>
                      <a:pt x="67" y="2"/>
                      <a:pt x="65" y="2"/>
                      <a:pt x="63" y="2"/>
                    </a:cubicBezTo>
                    <a:cubicBezTo>
                      <a:pt x="53" y="0"/>
                      <a:pt x="44" y="2"/>
                      <a:pt x="35" y="6"/>
                    </a:cubicBezTo>
                    <a:cubicBezTo>
                      <a:pt x="27" y="10"/>
                      <a:pt x="21" y="15"/>
                      <a:pt x="16" y="22"/>
                    </a:cubicBezTo>
                    <a:cubicBezTo>
                      <a:pt x="14" y="26"/>
                      <a:pt x="12" y="29"/>
                      <a:pt x="10" y="33"/>
                    </a:cubicBezTo>
                    <a:cubicBezTo>
                      <a:pt x="9" y="34"/>
                      <a:pt x="9" y="36"/>
                      <a:pt x="8" y="37"/>
                    </a:cubicBezTo>
                    <a:cubicBezTo>
                      <a:pt x="4" y="46"/>
                      <a:pt x="1" y="56"/>
                      <a:pt x="0" y="66"/>
                    </a:cubicBezTo>
                    <a:cubicBezTo>
                      <a:pt x="0" y="69"/>
                      <a:pt x="0" y="73"/>
                      <a:pt x="0" y="77"/>
                    </a:cubicBezTo>
                    <a:cubicBezTo>
                      <a:pt x="2" y="88"/>
                      <a:pt x="7" y="98"/>
                      <a:pt x="14" y="107"/>
                    </a:cubicBezTo>
                    <a:cubicBezTo>
                      <a:pt x="18" y="111"/>
                      <a:pt x="22" y="115"/>
                      <a:pt x="27" y="117"/>
                    </a:cubicBezTo>
                    <a:cubicBezTo>
                      <a:pt x="29" y="118"/>
                      <a:pt x="30" y="119"/>
                      <a:pt x="32" y="120"/>
                    </a:cubicBezTo>
                    <a:cubicBezTo>
                      <a:pt x="35" y="121"/>
                      <a:pt x="39" y="122"/>
                      <a:pt x="43" y="123"/>
                    </a:cubicBezTo>
                    <a:cubicBezTo>
                      <a:pt x="54" y="125"/>
                      <a:pt x="66" y="124"/>
                      <a:pt x="77" y="119"/>
                    </a:cubicBezTo>
                    <a:cubicBezTo>
                      <a:pt x="83" y="117"/>
                      <a:pt x="88" y="113"/>
                      <a:pt x="93" y="10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3" name="Google Shape;1833;p7"/>
              <p:cNvSpPr/>
              <p:nvPr/>
            </p:nvSpPr>
            <p:spPr>
              <a:xfrm>
                <a:off x="3732296" y="3192312"/>
                <a:ext cx="67274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38" extrusionOk="0">
                    <a:moveTo>
                      <a:pt x="71" y="8"/>
                    </a:moveTo>
                    <a:cubicBezTo>
                      <a:pt x="48" y="0"/>
                      <a:pt x="23" y="13"/>
                      <a:pt x="12" y="34"/>
                    </a:cubicBezTo>
                    <a:cubicBezTo>
                      <a:pt x="6" y="47"/>
                      <a:pt x="0" y="62"/>
                      <a:pt x="0" y="77"/>
                    </a:cubicBezTo>
                    <a:cubicBezTo>
                      <a:pt x="0" y="89"/>
                      <a:pt x="4" y="101"/>
                      <a:pt x="12" y="110"/>
                    </a:cubicBezTo>
                    <a:cubicBezTo>
                      <a:pt x="27" y="130"/>
                      <a:pt x="53" y="137"/>
                      <a:pt x="76" y="129"/>
                    </a:cubicBezTo>
                    <a:cubicBezTo>
                      <a:pt x="100" y="120"/>
                      <a:pt x="113" y="96"/>
                      <a:pt x="114" y="71"/>
                    </a:cubicBezTo>
                    <a:cubicBezTo>
                      <a:pt x="115" y="44"/>
                      <a:pt x="101" y="8"/>
                      <a:pt x="69" y="8"/>
                    </a:cubicBezTo>
                    <a:cubicBezTo>
                      <a:pt x="67" y="8"/>
                      <a:pt x="67" y="11"/>
                      <a:pt x="69" y="11"/>
                    </a:cubicBezTo>
                    <a:cubicBezTo>
                      <a:pt x="96" y="11"/>
                      <a:pt x="109" y="41"/>
                      <a:pt x="110" y="65"/>
                    </a:cubicBezTo>
                    <a:cubicBezTo>
                      <a:pt x="111" y="87"/>
                      <a:pt x="102" y="111"/>
                      <a:pt x="81" y="122"/>
                    </a:cubicBezTo>
                    <a:cubicBezTo>
                      <a:pt x="61" y="133"/>
                      <a:pt x="35" y="130"/>
                      <a:pt x="19" y="113"/>
                    </a:cubicBezTo>
                    <a:cubicBezTo>
                      <a:pt x="11" y="105"/>
                      <a:pt x="6" y="95"/>
                      <a:pt x="4" y="84"/>
                    </a:cubicBezTo>
                    <a:cubicBezTo>
                      <a:pt x="2" y="72"/>
                      <a:pt x="6" y="59"/>
                      <a:pt x="11" y="47"/>
                    </a:cubicBezTo>
                    <a:cubicBezTo>
                      <a:pt x="16" y="34"/>
                      <a:pt x="22" y="23"/>
                      <a:pt x="34" y="16"/>
                    </a:cubicBezTo>
                    <a:cubicBezTo>
                      <a:pt x="45" y="9"/>
                      <a:pt x="58" y="8"/>
                      <a:pt x="71" y="10"/>
                    </a:cubicBezTo>
                    <a:cubicBezTo>
                      <a:pt x="72" y="11"/>
                      <a:pt x="73" y="9"/>
                      <a:pt x="71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4" name="Google Shape;1834;p7"/>
              <p:cNvSpPr/>
              <p:nvPr/>
            </p:nvSpPr>
            <p:spPr>
              <a:xfrm>
                <a:off x="3652085" y="3127626"/>
                <a:ext cx="214759" cy="217348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71" extrusionOk="0">
                    <a:moveTo>
                      <a:pt x="204" y="118"/>
                    </a:moveTo>
                    <a:cubicBezTo>
                      <a:pt x="203" y="95"/>
                      <a:pt x="206" y="73"/>
                      <a:pt x="216" y="52"/>
                    </a:cubicBezTo>
                    <a:cubicBezTo>
                      <a:pt x="224" y="34"/>
                      <a:pt x="244" y="9"/>
                      <a:pt x="266" y="23"/>
                    </a:cubicBezTo>
                    <a:cubicBezTo>
                      <a:pt x="301" y="44"/>
                      <a:pt x="249" y="112"/>
                      <a:pt x="234" y="135"/>
                    </a:cubicBezTo>
                    <a:cubicBezTo>
                      <a:pt x="235" y="135"/>
                      <a:pt x="236" y="136"/>
                      <a:pt x="237" y="136"/>
                    </a:cubicBezTo>
                    <a:cubicBezTo>
                      <a:pt x="248" y="119"/>
                      <a:pt x="261" y="104"/>
                      <a:pt x="276" y="91"/>
                    </a:cubicBezTo>
                    <a:cubicBezTo>
                      <a:pt x="294" y="77"/>
                      <a:pt x="329" y="59"/>
                      <a:pt x="345" y="86"/>
                    </a:cubicBezTo>
                    <a:cubicBezTo>
                      <a:pt x="359" y="111"/>
                      <a:pt x="328" y="131"/>
                      <a:pt x="310" y="139"/>
                    </a:cubicBezTo>
                    <a:cubicBezTo>
                      <a:pt x="290" y="149"/>
                      <a:pt x="270" y="157"/>
                      <a:pt x="250" y="166"/>
                    </a:cubicBezTo>
                    <a:cubicBezTo>
                      <a:pt x="250" y="167"/>
                      <a:pt x="251" y="168"/>
                      <a:pt x="252" y="169"/>
                    </a:cubicBezTo>
                    <a:cubicBezTo>
                      <a:pt x="271" y="160"/>
                      <a:pt x="291" y="150"/>
                      <a:pt x="313" y="150"/>
                    </a:cubicBezTo>
                    <a:cubicBezTo>
                      <a:pt x="337" y="151"/>
                      <a:pt x="365" y="168"/>
                      <a:pt x="359" y="196"/>
                    </a:cubicBezTo>
                    <a:cubicBezTo>
                      <a:pt x="350" y="241"/>
                      <a:pt x="274" y="219"/>
                      <a:pt x="247" y="209"/>
                    </a:cubicBezTo>
                    <a:cubicBezTo>
                      <a:pt x="245" y="208"/>
                      <a:pt x="244" y="211"/>
                      <a:pt x="246" y="212"/>
                    </a:cubicBezTo>
                    <a:cubicBezTo>
                      <a:pt x="279" y="231"/>
                      <a:pt x="335" y="267"/>
                      <a:pt x="312" y="313"/>
                    </a:cubicBezTo>
                    <a:cubicBezTo>
                      <a:pt x="294" y="349"/>
                      <a:pt x="261" y="313"/>
                      <a:pt x="246" y="293"/>
                    </a:cubicBezTo>
                    <a:cubicBezTo>
                      <a:pt x="234" y="277"/>
                      <a:pt x="225" y="258"/>
                      <a:pt x="219" y="238"/>
                    </a:cubicBezTo>
                    <a:cubicBezTo>
                      <a:pt x="218" y="239"/>
                      <a:pt x="217" y="239"/>
                      <a:pt x="215" y="239"/>
                    </a:cubicBezTo>
                    <a:cubicBezTo>
                      <a:pt x="224" y="260"/>
                      <a:pt x="233" y="282"/>
                      <a:pt x="234" y="305"/>
                    </a:cubicBezTo>
                    <a:cubicBezTo>
                      <a:pt x="235" y="327"/>
                      <a:pt x="225" y="367"/>
                      <a:pt x="196" y="366"/>
                    </a:cubicBezTo>
                    <a:cubicBezTo>
                      <a:pt x="148" y="364"/>
                      <a:pt x="177" y="267"/>
                      <a:pt x="184" y="242"/>
                    </a:cubicBezTo>
                    <a:cubicBezTo>
                      <a:pt x="185" y="240"/>
                      <a:pt x="181" y="239"/>
                      <a:pt x="181" y="241"/>
                    </a:cubicBezTo>
                    <a:cubicBezTo>
                      <a:pt x="172" y="271"/>
                      <a:pt x="149" y="353"/>
                      <a:pt x="105" y="344"/>
                    </a:cubicBezTo>
                    <a:cubicBezTo>
                      <a:pt x="64" y="335"/>
                      <a:pt x="92" y="290"/>
                      <a:pt x="108" y="272"/>
                    </a:cubicBezTo>
                    <a:cubicBezTo>
                      <a:pt x="121" y="256"/>
                      <a:pt x="137" y="241"/>
                      <a:pt x="153" y="228"/>
                    </a:cubicBezTo>
                    <a:cubicBezTo>
                      <a:pt x="155" y="226"/>
                      <a:pt x="153" y="224"/>
                      <a:pt x="151" y="225"/>
                    </a:cubicBezTo>
                    <a:cubicBezTo>
                      <a:pt x="131" y="238"/>
                      <a:pt x="111" y="252"/>
                      <a:pt x="91" y="265"/>
                    </a:cubicBezTo>
                    <a:cubicBezTo>
                      <a:pt x="78" y="273"/>
                      <a:pt x="63" y="282"/>
                      <a:pt x="48" y="278"/>
                    </a:cubicBezTo>
                    <a:cubicBezTo>
                      <a:pt x="35" y="274"/>
                      <a:pt x="28" y="260"/>
                      <a:pt x="27" y="247"/>
                    </a:cubicBezTo>
                    <a:cubicBezTo>
                      <a:pt x="26" y="223"/>
                      <a:pt x="48" y="207"/>
                      <a:pt x="69" y="202"/>
                    </a:cubicBezTo>
                    <a:cubicBezTo>
                      <a:pt x="92" y="197"/>
                      <a:pt x="116" y="202"/>
                      <a:pt x="140" y="197"/>
                    </a:cubicBezTo>
                    <a:cubicBezTo>
                      <a:pt x="141" y="196"/>
                      <a:pt x="141" y="193"/>
                      <a:pt x="139" y="193"/>
                    </a:cubicBezTo>
                    <a:cubicBezTo>
                      <a:pt x="105" y="193"/>
                      <a:pt x="25" y="183"/>
                      <a:pt x="22" y="137"/>
                    </a:cubicBezTo>
                    <a:cubicBezTo>
                      <a:pt x="21" y="122"/>
                      <a:pt x="29" y="110"/>
                      <a:pt x="45" y="107"/>
                    </a:cubicBezTo>
                    <a:cubicBezTo>
                      <a:pt x="58" y="105"/>
                      <a:pt x="74" y="116"/>
                      <a:pt x="85" y="121"/>
                    </a:cubicBezTo>
                    <a:cubicBezTo>
                      <a:pt x="105" y="131"/>
                      <a:pt x="126" y="141"/>
                      <a:pt x="146" y="151"/>
                    </a:cubicBezTo>
                    <a:cubicBezTo>
                      <a:pt x="148" y="152"/>
                      <a:pt x="150" y="150"/>
                      <a:pt x="148" y="148"/>
                    </a:cubicBezTo>
                    <a:cubicBezTo>
                      <a:pt x="124" y="134"/>
                      <a:pt x="37" y="70"/>
                      <a:pt x="91" y="45"/>
                    </a:cubicBezTo>
                    <a:cubicBezTo>
                      <a:pt x="138" y="23"/>
                      <a:pt x="159" y="93"/>
                      <a:pt x="171" y="122"/>
                    </a:cubicBezTo>
                    <a:cubicBezTo>
                      <a:pt x="172" y="124"/>
                      <a:pt x="176" y="123"/>
                      <a:pt x="175" y="121"/>
                    </a:cubicBezTo>
                    <a:cubicBezTo>
                      <a:pt x="167" y="99"/>
                      <a:pt x="160" y="75"/>
                      <a:pt x="158" y="51"/>
                    </a:cubicBezTo>
                    <a:cubicBezTo>
                      <a:pt x="158" y="35"/>
                      <a:pt x="168" y="17"/>
                      <a:pt x="186" y="23"/>
                    </a:cubicBezTo>
                    <a:cubicBezTo>
                      <a:pt x="203" y="27"/>
                      <a:pt x="208" y="47"/>
                      <a:pt x="207" y="62"/>
                    </a:cubicBezTo>
                    <a:cubicBezTo>
                      <a:pt x="207" y="65"/>
                      <a:pt x="211" y="65"/>
                      <a:pt x="211" y="62"/>
                    </a:cubicBezTo>
                    <a:cubicBezTo>
                      <a:pt x="212" y="40"/>
                      <a:pt x="195" y="5"/>
                      <a:pt x="167" y="21"/>
                    </a:cubicBezTo>
                    <a:cubicBezTo>
                      <a:pt x="154" y="28"/>
                      <a:pt x="154" y="44"/>
                      <a:pt x="155" y="56"/>
                    </a:cubicBezTo>
                    <a:cubicBezTo>
                      <a:pt x="158" y="79"/>
                      <a:pt x="164" y="101"/>
                      <a:pt x="171" y="122"/>
                    </a:cubicBezTo>
                    <a:cubicBezTo>
                      <a:pt x="172" y="121"/>
                      <a:pt x="174" y="121"/>
                      <a:pt x="175" y="120"/>
                    </a:cubicBezTo>
                    <a:cubicBezTo>
                      <a:pt x="164" y="95"/>
                      <a:pt x="156" y="64"/>
                      <a:pt x="133" y="47"/>
                    </a:cubicBezTo>
                    <a:cubicBezTo>
                      <a:pt x="118" y="36"/>
                      <a:pt x="98" y="34"/>
                      <a:pt x="83" y="45"/>
                    </a:cubicBezTo>
                    <a:cubicBezTo>
                      <a:pt x="39" y="79"/>
                      <a:pt x="121" y="136"/>
                      <a:pt x="146" y="151"/>
                    </a:cubicBezTo>
                    <a:cubicBezTo>
                      <a:pt x="147" y="150"/>
                      <a:pt x="147" y="149"/>
                      <a:pt x="148" y="148"/>
                    </a:cubicBezTo>
                    <a:cubicBezTo>
                      <a:pt x="122" y="136"/>
                      <a:pt x="97" y="122"/>
                      <a:pt x="71" y="111"/>
                    </a:cubicBezTo>
                    <a:cubicBezTo>
                      <a:pt x="57" y="104"/>
                      <a:pt x="40" y="99"/>
                      <a:pt x="27" y="111"/>
                    </a:cubicBezTo>
                    <a:cubicBezTo>
                      <a:pt x="0" y="136"/>
                      <a:pt x="32" y="169"/>
                      <a:pt x="55" y="180"/>
                    </a:cubicBezTo>
                    <a:cubicBezTo>
                      <a:pt x="77" y="189"/>
                      <a:pt x="101" y="194"/>
                      <a:pt x="125" y="196"/>
                    </a:cubicBezTo>
                    <a:cubicBezTo>
                      <a:pt x="127" y="196"/>
                      <a:pt x="139" y="196"/>
                      <a:pt x="130" y="196"/>
                    </a:cubicBezTo>
                    <a:cubicBezTo>
                      <a:pt x="127" y="196"/>
                      <a:pt x="125" y="196"/>
                      <a:pt x="121" y="196"/>
                    </a:cubicBezTo>
                    <a:cubicBezTo>
                      <a:pt x="114" y="196"/>
                      <a:pt x="107" y="196"/>
                      <a:pt x="100" y="196"/>
                    </a:cubicBezTo>
                    <a:cubicBezTo>
                      <a:pt x="89" y="196"/>
                      <a:pt x="77" y="196"/>
                      <a:pt x="66" y="199"/>
                    </a:cubicBezTo>
                    <a:cubicBezTo>
                      <a:pt x="37" y="207"/>
                      <a:pt x="10" y="238"/>
                      <a:pt x="30" y="268"/>
                    </a:cubicBezTo>
                    <a:cubicBezTo>
                      <a:pt x="40" y="284"/>
                      <a:pt x="58" y="285"/>
                      <a:pt x="75" y="278"/>
                    </a:cubicBezTo>
                    <a:cubicBezTo>
                      <a:pt x="102" y="266"/>
                      <a:pt x="128" y="245"/>
                      <a:pt x="153" y="228"/>
                    </a:cubicBezTo>
                    <a:cubicBezTo>
                      <a:pt x="152" y="227"/>
                      <a:pt x="151" y="226"/>
                      <a:pt x="151" y="225"/>
                    </a:cubicBezTo>
                    <a:cubicBezTo>
                      <a:pt x="127" y="244"/>
                      <a:pt x="102" y="268"/>
                      <a:pt x="87" y="295"/>
                    </a:cubicBezTo>
                    <a:cubicBezTo>
                      <a:pt x="78" y="311"/>
                      <a:pt x="76" y="336"/>
                      <a:pt x="96" y="345"/>
                    </a:cubicBezTo>
                    <a:cubicBezTo>
                      <a:pt x="147" y="370"/>
                      <a:pt x="174" y="273"/>
                      <a:pt x="184" y="242"/>
                    </a:cubicBezTo>
                    <a:cubicBezTo>
                      <a:pt x="183" y="242"/>
                      <a:pt x="182" y="242"/>
                      <a:pt x="181" y="241"/>
                    </a:cubicBezTo>
                    <a:cubicBezTo>
                      <a:pt x="173" y="266"/>
                      <a:pt x="143" y="369"/>
                      <a:pt x="196" y="370"/>
                    </a:cubicBezTo>
                    <a:cubicBezTo>
                      <a:pt x="217" y="370"/>
                      <a:pt x="231" y="348"/>
                      <a:pt x="236" y="330"/>
                    </a:cubicBezTo>
                    <a:cubicBezTo>
                      <a:pt x="243" y="299"/>
                      <a:pt x="230" y="267"/>
                      <a:pt x="219" y="238"/>
                    </a:cubicBezTo>
                    <a:cubicBezTo>
                      <a:pt x="218" y="236"/>
                      <a:pt x="215" y="237"/>
                      <a:pt x="215" y="239"/>
                    </a:cubicBezTo>
                    <a:cubicBezTo>
                      <a:pt x="224" y="266"/>
                      <a:pt x="237" y="291"/>
                      <a:pt x="257" y="311"/>
                    </a:cubicBezTo>
                    <a:cubicBezTo>
                      <a:pt x="271" y="326"/>
                      <a:pt x="291" y="344"/>
                      <a:pt x="309" y="325"/>
                    </a:cubicBezTo>
                    <a:cubicBezTo>
                      <a:pt x="324" y="308"/>
                      <a:pt x="322" y="283"/>
                      <a:pt x="312" y="264"/>
                    </a:cubicBezTo>
                    <a:cubicBezTo>
                      <a:pt x="299" y="238"/>
                      <a:pt x="273" y="223"/>
                      <a:pt x="248" y="209"/>
                    </a:cubicBezTo>
                    <a:cubicBezTo>
                      <a:pt x="247" y="210"/>
                      <a:pt x="247" y="211"/>
                      <a:pt x="246" y="212"/>
                    </a:cubicBezTo>
                    <a:cubicBezTo>
                      <a:pt x="275" y="223"/>
                      <a:pt x="366" y="245"/>
                      <a:pt x="363" y="188"/>
                    </a:cubicBezTo>
                    <a:cubicBezTo>
                      <a:pt x="362" y="168"/>
                      <a:pt x="347" y="153"/>
                      <a:pt x="329" y="148"/>
                    </a:cubicBezTo>
                    <a:cubicBezTo>
                      <a:pt x="301" y="141"/>
                      <a:pt x="274" y="154"/>
                      <a:pt x="250" y="166"/>
                    </a:cubicBezTo>
                    <a:cubicBezTo>
                      <a:pt x="248" y="167"/>
                      <a:pt x="249" y="170"/>
                      <a:pt x="252" y="169"/>
                    </a:cubicBezTo>
                    <a:cubicBezTo>
                      <a:pt x="268" y="162"/>
                      <a:pt x="284" y="155"/>
                      <a:pt x="300" y="148"/>
                    </a:cubicBezTo>
                    <a:cubicBezTo>
                      <a:pt x="313" y="142"/>
                      <a:pt x="326" y="137"/>
                      <a:pt x="337" y="128"/>
                    </a:cubicBezTo>
                    <a:cubicBezTo>
                      <a:pt x="350" y="116"/>
                      <a:pt x="358" y="95"/>
                      <a:pt x="345" y="80"/>
                    </a:cubicBezTo>
                    <a:cubicBezTo>
                      <a:pt x="309" y="39"/>
                      <a:pt x="251" y="107"/>
                      <a:pt x="234" y="135"/>
                    </a:cubicBezTo>
                    <a:cubicBezTo>
                      <a:pt x="233" y="137"/>
                      <a:pt x="236" y="138"/>
                      <a:pt x="237" y="136"/>
                    </a:cubicBezTo>
                    <a:cubicBezTo>
                      <a:pt x="251" y="116"/>
                      <a:pt x="312" y="34"/>
                      <a:pt x="264" y="17"/>
                    </a:cubicBezTo>
                    <a:cubicBezTo>
                      <a:pt x="213" y="0"/>
                      <a:pt x="199" y="87"/>
                      <a:pt x="201" y="118"/>
                    </a:cubicBezTo>
                    <a:cubicBezTo>
                      <a:pt x="201" y="120"/>
                      <a:pt x="205" y="120"/>
                      <a:pt x="204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5" name="Google Shape;1835;p7"/>
              <p:cNvSpPr/>
              <p:nvPr/>
            </p:nvSpPr>
            <p:spPr>
              <a:xfrm>
                <a:off x="3758171" y="3156087"/>
                <a:ext cx="5175" cy="41399"/>
              </a:xfrm>
              <a:custGeom>
                <a:avLst/>
                <a:gdLst/>
                <a:ahLst/>
                <a:cxnLst/>
                <a:rect l="l" t="t" r="r" b="b"/>
                <a:pathLst>
                  <a:path w="10" h="72" extrusionOk="0">
                    <a:moveTo>
                      <a:pt x="2" y="1"/>
                    </a:moveTo>
                    <a:cubicBezTo>
                      <a:pt x="0" y="24"/>
                      <a:pt x="1" y="47"/>
                      <a:pt x="6" y="70"/>
                    </a:cubicBezTo>
                    <a:cubicBezTo>
                      <a:pt x="7" y="71"/>
                      <a:pt x="9" y="71"/>
                      <a:pt x="9" y="69"/>
                    </a:cubicBezTo>
                    <a:cubicBezTo>
                      <a:pt x="4" y="47"/>
                      <a:pt x="3" y="2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6" name="Google Shape;1836;p7"/>
              <p:cNvSpPr/>
              <p:nvPr/>
            </p:nvSpPr>
            <p:spPr>
              <a:xfrm>
                <a:off x="3714185" y="3166437"/>
                <a:ext cx="31050" cy="4139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9" extrusionOk="0">
                    <a:moveTo>
                      <a:pt x="0" y="1"/>
                    </a:moveTo>
                    <a:cubicBezTo>
                      <a:pt x="10" y="27"/>
                      <a:pt x="28" y="50"/>
                      <a:pt x="49" y="67"/>
                    </a:cubicBezTo>
                    <a:cubicBezTo>
                      <a:pt x="51" y="68"/>
                      <a:pt x="53" y="66"/>
                      <a:pt x="51" y="65"/>
                    </a:cubicBezTo>
                    <a:cubicBezTo>
                      <a:pt x="29" y="48"/>
                      <a:pt x="14" y="25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7" name="Google Shape;1837;p7"/>
              <p:cNvSpPr/>
              <p:nvPr/>
            </p:nvSpPr>
            <p:spPr>
              <a:xfrm>
                <a:off x="3683135" y="3207836"/>
                <a:ext cx="51749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88" h="42" extrusionOk="0">
                    <a:moveTo>
                      <a:pt x="1" y="1"/>
                    </a:moveTo>
                    <a:cubicBezTo>
                      <a:pt x="11" y="13"/>
                      <a:pt x="26" y="23"/>
                      <a:pt x="41" y="29"/>
                    </a:cubicBezTo>
                    <a:cubicBezTo>
                      <a:pt x="48" y="33"/>
                      <a:pt x="55" y="35"/>
                      <a:pt x="63" y="37"/>
                    </a:cubicBezTo>
                    <a:cubicBezTo>
                      <a:pt x="70" y="39"/>
                      <a:pt x="79" y="41"/>
                      <a:pt x="86" y="40"/>
                    </a:cubicBezTo>
                    <a:cubicBezTo>
                      <a:pt x="87" y="40"/>
                      <a:pt x="87" y="38"/>
                      <a:pt x="86" y="38"/>
                    </a:cubicBezTo>
                    <a:cubicBezTo>
                      <a:pt x="83" y="37"/>
                      <a:pt x="79" y="37"/>
                      <a:pt x="75" y="36"/>
                    </a:cubicBezTo>
                    <a:cubicBezTo>
                      <a:pt x="71" y="36"/>
                      <a:pt x="68" y="35"/>
                      <a:pt x="64" y="34"/>
                    </a:cubicBezTo>
                    <a:cubicBezTo>
                      <a:pt x="56" y="33"/>
                      <a:pt x="48" y="30"/>
                      <a:pt x="40" y="27"/>
                    </a:cubicBezTo>
                    <a:cubicBezTo>
                      <a:pt x="26" y="20"/>
                      <a:pt x="13" y="1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8" name="Google Shape;1838;p7"/>
              <p:cNvSpPr/>
              <p:nvPr/>
            </p:nvSpPr>
            <p:spPr>
              <a:xfrm>
                <a:off x="3688310" y="3249236"/>
                <a:ext cx="49161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83" h="45" extrusionOk="0">
                    <a:moveTo>
                      <a:pt x="1" y="44"/>
                    </a:moveTo>
                    <a:cubicBezTo>
                      <a:pt x="7" y="40"/>
                      <a:pt x="13" y="35"/>
                      <a:pt x="20" y="31"/>
                    </a:cubicBezTo>
                    <a:cubicBezTo>
                      <a:pt x="26" y="28"/>
                      <a:pt x="32" y="24"/>
                      <a:pt x="39" y="21"/>
                    </a:cubicBezTo>
                    <a:cubicBezTo>
                      <a:pt x="52" y="14"/>
                      <a:pt x="66" y="8"/>
                      <a:pt x="81" y="4"/>
                    </a:cubicBezTo>
                    <a:cubicBezTo>
                      <a:pt x="82" y="3"/>
                      <a:pt x="82" y="0"/>
                      <a:pt x="80" y="1"/>
                    </a:cubicBezTo>
                    <a:cubicBezTo>
                      <a:pt x="65" y="6"/>
                      <a:pt x="51" y="11"/>
                      <a:pt x="38" y="18"/>
                    </a:cubicBezTo>
                    <a:cubicBezTo>
                      <a:pt x="31" y="22"/>
                      <a:pt x="25" y="25"/>
                      <a:pt x="19" y="29"/>
                    </a:cubicBezTo>
                    <a:cubicBezTo>
                      <a:pt x="12" y="33"/>
                      <a:pt x="6" y="37"/>
                      <a:pt x="0" y="43"/>
                    </a:cubicBezTo>
                    <a:cubicBezTo>
                      <a:pt x="0" y="43"/>
                      <a:pt x="0" y="44"/>
                      <a:pt x="1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9" name="Google Shape;1839;p7"/>
              <p:cNvSpPr/>
              <p:nvPr/>
            </p:nvSpPr>
            <p:spPr>
              <a:xfrm>
                <a:off x="3721946" y="3264761"/>
                <a:ext cx="28461" cy="49161"/>
              </a:xfrm>
              <a:custGeom>
                <a:avLst/>
                <a:gdLst/>
                <a:ahLst/>
                <a:cxnLst/>
                <a:rect l="l" t="t" r="r" b="b"/>
                <a:pathLst>
                  <a:path w="49" h="84" extrusionOk="0">
                    <a:moveTo>
                      <a:pt x="1" y="82"/>
                    </a:moveTo>
                    <a:cubicBezTo>
                      <a:pt x="7" y="67"/>
                      <a:pt x="13" y="53"/>
                      <a:pt x="21" y="39"/>
                    </a:cubicBezTo>
                    <a:cubicBezTo>
                      <a:pt x="25" y="33"/>
                      <a:pt x="29" y="27"/>
                      <a:pt x="33" y="21"/>
                    </a:cubicBezTo>
                    <a:cubicBezTo>
                      <a:pt x="36" y="17"/>
                      <a:pt x="38" y="14"/>
                      <a:pt x="41" y="11"/>
                    </a:cubicBezTo>
                    <a:cubicBezTo>
                      <a:pt x="43" y="8"/>
                      <a:pt x="46" y="5"/>
                      <a:pt x="48" y="2"/>
                    </a:cubicBezTo>
                    <a:cubicBezTo>
                      <a:pt x="48" y="2"/>
                      <a:pt x="47" y="0"/>
                      <a:pt x="46" y="1"/>
                    </a:cubicBezTo>
                    <a:cubicBezTo>
                      <a:pt x="41" y="5"/>
                      <a:pt x="36" y="12"/>
                      <a:pt x="32" y="18"/>
                    </a:cubicBezTo>
                    <a:cubicBezTo>
                      <a:pt x="28" y="24"/>
                      <a:pt x="23" y="31"/>
                      <a:pt x="19" y="38"/>
                    </a:cubicBezTo>
                    <a:cubicBezTo>
                      <a:pt x="11" y="52"/>
                      <a:pt x="4" y="66"/>
                      <a:pt x="0" y="82"/>
                    </a:cubicBezTo>
                    <a:cubicBezTo>
                      <a:pt x="0" y="82"/>
                      <a:pt x="1" y="83"/>
                      <a:pt x="1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0" name="Google Shape;1840;p7"/>
              <p:cNvSpPr/>
              <p:nvPr/>
            </p:nvSpPr>
            <p:spPr>
              <a:xfrm>
                <a:off x="3765934" y="3267349"/>
                <a:ext cx="7762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14" h="105" extrusionOk="0">
                    <a:moveTo>
                      <a:pt x="13" y="103"/>
                    </a:moveTo>
                    <a:cubicBezTo>
                      <a:pt x="10" y="86"/>
                      <a:pt x="5" y="69"/>
                      <a:pt x="4" y="51"/>
                    </a:cubicBezTo>
                    <a:cubicBezTo>
                      <a:pt x="3" y="43"/>
                      <a:pt x="3" y="34"/>
                      <a:pt x="3" y="26"/>
                    </a:cubicBezTo>
                    <a:cubicBezTo>
                      <a:pt x="4" y="21"/>
                      <a:pt x="5" y="17"/>
                      <a:pt x="6" y="12"/>
                    </a:cubicBezTo>
                    <a:cubicBezTo>
                      <a:pt x="6" y="8"/>
                      <a:pt x="8" y="5"/>
                      <a:pt x="8" y="1"/>
                    </a:cubicBezTo>
                    <a:cubicBezTo>
                      <a:pt x="8" y="0"/>
                      <a:pt x="7" y="0"/>
                      <a:pt x="6" y="1"/>
                    </a:cubicBezTo>
                    <a:cubicBezTo>
                      <a:pt x="2" y="7"/>
                      <a:pt x="1" y="17"/>
                      <a:pt x="0" y="24"/>
                    </a:cubicBezTo>
                    <a:cubicBezTo>
                      <a:pt x="0" y="33"/>
                      <a:pt x="0" y="42"/>
                      <a:pt x="1" y="51"/>
                    </a:cubicBezTo>
                    <a:cubicBezTo>
                      <a:pt x="2" y="69"/>
                      <a:pt x="6" y="87"/>
                      <a:pt x="11" y="103"/>
                    </a:cubicBezTo>
                    <a:cubicBezTo>
                      <a:pt x="12" y="104"/>
                      <a:pt x="13" y="104"/>
                      <a:pt x="13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1" name="Google Shape;1841;p7"/>
              <p:cNvSpPr/>
              <p:nvPr/>
            </p:nvSpPr>
            <p:spPr>
              <a:xfrm>
                <a:off x="3778870" y="3150912"/>
                <a:ext cx="3105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51" h="81" extrusionOk="0">
                    <a:moveTo>
                      <a:pt x="48" y="0"/>
                    </a:moveTo>
                    <a:cubicBezTo>
                      <a:pt x="36" y="10"/>
                      <a:pt x="26" y="23"/>
                      <a:pt x="18" y="36"/>
                    </a:cubicBezTo>
                    <a:cubicBezTo>
                      <a:pt x="14" y="43"/>
                      <a:pt x="11" y="49"/>
                      <a:pt x="8" y="56"/>
                    </a:cubicBezTo>
                    <a:cubicBezTo>
                      <a:pt x="5" y="63"/>
                      <a:pt x="1" y="71"/>
                      <a:pt x="1" y="79"/>
                    </a:cubicBezTo>
                    <a:cubicBezTo>
                      <a:pt x="0" y="80"/>
                      <a:pt x="2" y="80"/>
                      <a:pt x="3" y="79"/>
                    </a:cubicBezTo>
                    <a:cubicBezTo>
                      <a:pt x="6" y="73"/>
                      <a:pt x="7" y="65"/>
                      <a:pt x="10" y="59"/>
                    </a:cubicBezTo>
                    <a:cubicBezTo>
                      <a:pt x="13" y="51"/>
                      <a:pt x="16" y="44"/>
                      <a:pt x="20" y="37"/>
                    </a:cubicBezTo>
                    <a:cubicBezTo>
                      <a:pt x="28" y="24"/>
                      <a:pt x="39" y="12"/>
                      <a:pt x="49" y="1"/>
                    </a:cubicBezTo>
                    <a:cubicBezTo>
                      <a:pt x="50" y="0"/>
                      <a:pt x="49" y="0"/>
                      <a:pt x="48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2" name="Google Shape;1842;p7"/>
              <p:cNvSpPr/>
              <p:nvPr/>
            </p:nvSpPr>
            <p:spPr>
              <a:xfrm>
                <a:off x="3794395" y="3187137"/>
                <a:ext cx="49161" cy="28461"/>
              </a:xfrm>
              <a:custGeom>
                <a:avLst/>
                <a:gdLst/>
                <a:ahLst/>
                <a:cxnLst/>
                <a:rect l="l" t="t" r="r" b="b"/>
                <a:pathLst>
                  <a:path w="83" h="50" extrusionOk="0">
                    <a:moveTo>
                      <a:pt x="81" y="1"/>
                    </a:moveTo>
                    <a:cubicBezTo>
                      <a:pt x="66" y="4"/>
                      <a:pt x="51" y="12"/>
                      <a:pt x="38" y="19"/>
                    </a:cubicBezTo>
                    <a:cubicBezTo>
                      <a:pt x="31" y="23"/>
                      <a:pt x="25" y="27"/>
                      <a:pt x="19" y="32"/>
                    </a:cubicBezTo>
                    <a:cubicBezTo>
                      <a:pt x="16" y="34"/>
                      <a:pt x="13" y="36"/>
                      <a:pt x="10" y="38"/>
                    </a:cubicBezTo>
                    <a:cubicBezTo>
                      <a:pt x="7" y="41"/>
                      <a:pt x="3" y="43"/>
                      <a:pt x="1" y="46"/>
                    </a:cubicBezTo>
                    <a:cubicBezTo>
                      <a:pt x="0" y="47"/>
                      <a:pt x="1" y="49"/>
                      <a:pt x="2" y="48"/>
                    </a:cubicBezTo>
                    <a:cubicBezTo>
                      <a:pt x="5" y="46"/>
                      <a:pt x="8" y="43"/>
                      <a:pt x="10" y="41"/>
                    </a:cubicBezTo>
                    <a:cubicBezTo>
                      <a:pt x="13" y="39"/>
                      <a:pt x="17" y="36"/>
                      <a:pt x="20" y="34"/>
                    </a:cubicBezTo>
                    <a:cubicBezTo>
                      <a:pt x="26" y="30"/>
                      <a:pt x="33" y="25"/>
                      <a:pt x="40" y="22"/>
                    </a:cubicBezTo>
                    <a:cubicBezTo>
                      <a:pt x="53" y="14"/>
                      <a:pt x="67" y="8"/>
                      <a:pt x="81" y="2"/>
                    </a:cubicBezTo>
                    <a:cubicBezTo>
                      <a:pt x="82" y="2"/>
                      <a:pt x="81" y="0"/>
                      <a:pt x="8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3" name="Google Shape;1843;p7"/>
              <p:cNvSpPr/>
              <p:nvPr/>
            </p:nvSpPr>
            <p:spPr>
              <a:xfrm>
                <a:off x="3799570" y="3233711"/>
                <a:ext cx="51749" cy="7762"/>
              </a:xfrm>
              <a:custGeom>
                <a:avLst/>
                <a:gdLst/>
                <a:ahLst/>
                <a:cxnLst/>
                <a:rect l="l" t="t" r="r" b="b"/>
                <a:pathLst>
                  <a:path w="88" h="14" extrusionOk="0">
                    <a:moveTo>
                      <a:pt x="86" y="11"/>
                    </a:moveTo>
                    <a:cubicBezTo>
                      <a:pt x="73" y="4"/>
                      <a:pt x="58" y="1"/>
                      <a:pt x="44" y="0"/>
                    </a:cubicBezTo>
                    <a:cubicBezTo>
                      <a:pt x="37" y="0"/>
                      <a:pt x="29" y="1"/>
                      <a:pt x="22" y="2"/>
                    </a:cubicBezTo>
                    <a:cubicBezTo>
                      <a:pt x="18" y="3"/>
                      <a:pt x="14" y="4"/>
                      <a:pt x="11" y="5"/>
                    </a:cubicBezTo>
                    <a:cubicBezTo>
                      <a:pt x="8" y="6"/>
                      <a:pt x="4" y="6"/>
                      <a:pt x="1" y="8"/>
                    </a:cubicBezTo>
                    <a:cubicBezTo>
                      <a:pt x="0" y="9"/>
                      <a:pt x="0" y="11"/>
                      <a:pt x="2" y="11"/>
                    </a:cubicBezTo>
                    <a:cubicBezTo>
                      <a:pt x="5" y="10"/>
                      <a:pt x="8" y="9"/>
                      <a:pt x="12" y="8"/>
                    </a:cubicBezTo>
                    <a:cubicBezTo>
                      <a:pt x="15" y="7"/>
                      <a:pt x="18" y="6"/>
                      <a:pt x="21" y="6"/>
                    </a:cubicBezTo>
                    <a:cubicBezTo>
                      <a:pt x="29" y="4"/>
                      <a:pt x="36" y="4"/>
                      <a:pt x="43" y="4"/>
                    </a:cubicBezTo>
                    <a:cubicBezTo>
                      <a:pt x="58" y="4"/>
                      <a:pt x="71" y="8"/>
                      <a:pt x="85" y="12"/>
                    </a:cubicBezTo>
                    <a:cubicBezTo>
                      <a:pt x="86" y="13"/>
                      <a:pt x="87" y="11"/>
                      <a:pt x="86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4" name="Google Shape;1844;p7"/>
              <p:cNvSpPr/>
              <p:nvPr/>
            </p:nvSpPr>
            <p:spPr>
              <a:xfrm>
                <a:off x="3786634" y="3256999"/>
                <a:ext cx="41399" cy="43986"/>
              </a:xfrm>
              <a:custGeom>
                <a:avLst/>
                <a:gdLst/>
                <a:ahLst/>
                <a:cxnLst/>
                <a:rect l="l" t="t" r="r" b="b"/>
                <a:pathLst>
                  <a:path w="69" h="76" extrusionOk="0">
                    <a:moveTo>
                      <a:pt x="67" y="72"/>
                    </a:moveTo>
                    <a:cubicBezTo>
                      <a:pt x="54" y="63"/>
                      <a:pt x="43" y="52"/>
                      <a:pt x="32" y="40"/>
                    </a:cubicBezTo>
                    <a:cubicBezTo>
                      <a:pt x="22" y="28"/>
                      <a:pt x="13" y="14"/>
                      <a:pt x="4" y="1"/>
                    </a:cubicBezTo>
                    <a:cubicBezTo>
                      <a:pt x="3" y="0"/>
                      <a:pt x="0" y="1"/>
                      <a:pt x="1" y="3"/>
                    </a:cubicBezTo>
                    <a:cubicBezTo>
                      <a:pt x="10" y="16"/>
                      <a:pt x="19" y="30"/>
                      <a:pt x="30" y="42"/>
                    </a:cubicBezTo>
                    <a:cubicBezTo>
                      <a:pt x="40" y="54"/>
                      <a:pt x="52" y="66"/>
                      <a:pt x="66" y="74"/>
                    </a:cubicBezTo>
                    <a:cubicBezTo>
                      <a:pt x="67" y="75"/>
                      <a:pt x="68" y="73"/>
                      <a:pt x="67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45" name="Google Shape;1845;p7"/>
            <p:cNvGrpSpPr/>
            <p:nvPr/>
          </p:nvGrpSpPr>
          <p:grpSpPr>
            <a:xfrm>
              <a:off x="8510353" y="3655001"/>
              <a:ext cx="340679" cy="412181"/>
              <a:chOff x="2389402" y="3062938"/>
              <a:chExt cx="209584" cy="253572"/>
            </a:xfrm>
          </p:grpSpPr>
          <p:sp>
            <p:nvSpPr>
              <p:cNvPr id="1846" name="Google Shape;1846;p7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7" name="Google Shape;1847;p7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8" name="Google Shape;1848;p7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9" name="Google Shape;1849;p7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50" name="Google Shape;1850;p7"/>
              <p:cNvSpPr/>
              <p:nvPr/>
            </p:nvSpPr>
            <p:spPr>
              <a:xfrm>
                <a:off x="2474787" y="3267349"/>
                <a:ext cx="11126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8" extrusionOk="0">
                    <a:moveTo>
                      <a:pt x="187" y="76"/>
                    </a:moveTo>
                    <a:lnTo>
                      <a:pt x="187" y="77"/>
                    </a:lnTo>
                    <a:cubicBezTo>
                      <a:pt x="133" y="73"/>
                      <a:pt x="78" y="64"/>
                      <a:pt x="29" y="42"/>
                    </a:cubicBezTo>
                    <a:cubicBezTo>
                      <a:pt x="19" y="38"/>
                      <a:pt x="9" y="33"/>
                      <a:pt x="0" y="28"/>
                    </a:cubicBezTo>
                    <a:lnTo>
                      <a:pt x="1" y="25"/>
                    </a:lnTo>
                    <a:cubicBezTo>
                      <a:pt x="44" y="6"/>
                      <a:pt x="92" y="0"/>
                      <a:pt x="138" y="7"/>
                    </a:cubicBezTo>
                    <a:lnTo>
                      <a:pt x="138" y="6"/>
                    </a:lnTo>
                    <a:cubicBezTo>
                      <a:pt x="154" y="30"/>
                      <a:pt x="171" y="53"/>
                      <a:pt x="187" y="7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51" name="Google Shape;1851;p7"/>
              <p:cNvSpPr/>
              <p:nvPr/>
            </p:nvSpPr>
            <p:spPr>
              <a:xfrm>
                <a:off x="2425626" y="3223361"/>
                <a:ext cx="131960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04" extrusionOk="0">
                    <a:moveTo>
                      <a:pt x="222" y="81"/>
                    </a:moveTo>
                    <a:lnTo>
                      <a:pt x="222" y="82"/>
                    </a:lnTo>
                    <a:cubicBezTo>
                      <a:pt x="176" y="75"/>
                      <a:pt x="128" y="81"/>
                      <a:pt x="85" y="100"/>
                    </a:cubicBezTo>
                    <a:lnTo>
                      <a:pt x="84" y="103"/>
                    </a:lnTo>
                    <a:cubicBezTo>
                      <a:pt x="51" y="84"/>
                      <a:pt x="21" y="58"/>
                      <a:pt x="0" y="27"/>
                    </a:cubicBezTo>
                    <a:cubicBezTo>
                      <a:pt x="47" y="8"/>
                      <a:pt x="98" y="0"/>
                      <a:pt x="149" y="2"/>
                    </a:cubicBezTo>
                    <a:cubicBezTo>
                      <a:pt x="154" y="3"/>
                      <a:pt x="160" y="3"/>
                      <a:pt x="164" y="0"/>
                    </a:cubicBezTo>
                    <a:cubicBezTo>
                      <a:pt x="183" y="27"/>
                      <a:pt x="203" y="54"/>
                      <a:pt x="222" y="8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52" name="Google Shape;1852;p7"/>
              <p:cNvSpPr/>
              <p:nvPr/>
            </p:nvSpPr>
            <p:spPr>
              <a:xfrm>
                <a:off x="2402338" y="3171612"/>
                <a:ext cx="1190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14" extrusionOk="0">
                    <a:moveTo>
                      <a:pt x="202" y="86"/>
                    </a:moveTo>
                    <a:cubicBezTo>
                      <a:pt x="198" y="89"/>
                      <a:pt x="192" y="88"/>
                      <a:pt x="187" y="88"/>
                    </a:cubicBezTo>
                    <a:cubicBezTo>
                      <a:pt x="136" y="86"/>
                      <a:pt x="85" y="94"/>
                      <a:pt x="38" y="113"/>
                    </a:cubicBezTo>
                    <a:cubicBezTo>
                      <a:pt x="35" y="109"/>
                      <a:pt x="32" y="104"/>
                      <a:pt x="29" y="99"/>
                    </a:cubicBezTo>
                    <a:cubicBezTo>
                      <a:pt x="14" y="73"/>
                      <a:pt x="5" y="44"/>
                      <a:pt x="0" y="15"/>
                    </a:cubicBezTo>
                    <a:cubicBezTo>
                      <a:pt x="48" y="2"/>
                      <a:pt x="97" y="0"/>
                      <a:pt x="146" y="8"/>
                    </a:cubicBezTo>
                    <a:cubicBezTo>
                      <a:pt x="165" y="34"/>
                      <a:pt x="183" y="60"/>
                      <a:pt x="202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53" name="Google Shape;1853;p7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54" name="Google Shape;1854;p7"/>
              <p:cNvSpPr/>
              <p:nvPr/>
            </p:nvSpPr>
            <p:spPr>
              <a:xfrm>
                <a:off x="2399752" y="3127626"/>
                <a:ext cx="879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51" h="95" extrusionOk="0">
                    <a:moveTo>
                      <a:pt x="91" y="6"/>
                    </a:moveTo>
                    <a:cubicBezTo>
                      <a:pt x="110" y="33"/>
                      <a:pt x="130" y="60"/>
                      <a:pt x="150" y="87"/>
                    </a:cubicBezTo>
                    <a:cubicBezTo>
                      <a:pt x="101" y="79"/>
                      <a:pt x="52" y="81"/>
                      <a:pt x="4" y="94"/>
                    </a:cubicBezTo>
                    <a:cubicBezTo>
                      <a:pt x="0" y="64"/>
                      <a:pt x="0" y="32"/>
                      <a:pt x="3" y="1"/>
                    </a:cubicBezTo>
                    <a:cubicBezTo>
                      <a:pt x="33" y="0"/>
                      <a:pt x="62" y="1"/>
                      <a:pt x="91" y="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55" name="Google Shape;1855;p7"/>
              <p:cNvSpPr/>
              <p:nvPr/>
            </p:nvSpPr>
            <p:spPr>
              <a:xfrm>
                <a:off x="2402338" y="3078463"/>
                <a:ext cx="5174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89" h="88" extrusionOk="0">
                    <a:moveTo>
                      <a:pt x="23" y="0"/>
                    </a:moveTo>
                    <a:cubicBezTo>
                      <a:pt x="45" y="29"/>
                      <a:pt x="66" y="58"/>
                      <a:pt x="88" y="87"/>
                    </a:cubicBezTo>
                    <a:cubicBezTo>
                      <a:pt x="59" y="82"/>
                      <a:pt x="30" y="81"/>
                      <a:pt x="0" y="82"/>
                    </a:cubicBezTo>
                    <a:cubicBezTo>
                      <a:pt x="3" y="55"/>
                      <a:pt x="8" y="29"/>
                      <a:pt x="13" y="3"/>
                    </a:cubicBezTo>
                    <a:cubicBezTo>
                      <a:pt x="17" y="2"/>
                      <a:pt x="20" y="1"/>
                      <a:pt x="23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56" name="Google Shape;1856;p7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57" name="Google Shape;1857;p7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58" name="Google Shape;1858;p7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59" name="Google Shape;1859;p7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0" name="Google Shape;1860;p7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1" name="Google Shape;1861;p7"/>
              <p:cNvSpPr/>
              <p:nvPr/>
            </p:nvSpPr>
            <p:spPr>
              <a:xfrm>
                <a:off x="2389402" y="3062938"/>
                <a:ext cx="209584" cy="253572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32" extrusionOk="0">
                    <a:moveTo>
                      <a:pt x="41" y="27"/>
                    </a:moveTo>
                    <a:cubicBezTo>
                      <a:pt x="84" y="96"/>
                      <a:pt x="136" y="160"/>
                      <a:pt x="184" y="226"/>
                    </a:cubicBezTo>
                    <a:cubicBezTo>
                      <a:pt x="232" y="293"/>
                      <a:pt x="279" y="360"/>
                      <a:pt x="326" y="427"/>
                    </a:cubicBezTo>
                    <a:cubicBezTo>
                      <a:pt x="328" y="425"/>
                      <a:pt x="329" y="422"/>
                      <a:pt x="331" y="419"/>
                    </a:cubicBezTo>
                    <a:cubicBezTo>
                      <a:pt x="250" y="414"/>
                      <a:pt x="166" y="395"/>
                      <a:pt x="103" y="341"/>
                    </a:cubicBezTo>
                    <a:cubicBezTo>
                      <a:pt x="42" y="287"/>
                      <a:pt x="21" y="211"/>
                      <a:pt x="25" y="132"/>
                    </a:cubicBezTo>
                    <a:cubicBezTo>
                      <a:pt x="26" y="112"/>
                      <a:pt x="28" y="93"/>
                      <a:pt x="31" y="74"/>
                    </a:cubicBezTo>
                    <a:cubicBezTo>
                      <a:pt x="33" y="65"/>
                      <a:pt x="34" y="56"/>
                      <a:pt x="36" y="47"/>
                    </a:cubicBezTo>
                    <a:cubicBezTo>
                      <a:pt x="39" y="34"/>
                      <a:pt x="40" y="33"/>
                      <a:pt x="53" y="31"/>
                    </a:cubicBezTo>
                    <a:cubicBezTo>
                      <a:pt x="85" y="24"/>
                      <a:pt x="120" y="26"/>
                      <a:pt x="152" y="35"/>
                    </a:cubicBezTo>
                    <a:cubicBezTo>
                      <a:pt x="215" y="52"/>
                      <a:pt x="272" y="95"/>
                      <a:pt x="300" y="154"/>
                    </a:cubicBezTo>
                    <a:cubicBezTo>
                      <a:pt x="340" y="238"/>
                      <a:pt x="324" y="335"/>
                      <a:pt x="327" y="424"/>
                    </a:cubicBezTo>
                    <a:cubicBezTo>
                      <a:pt x="327" y="431"/>
                      <a:pt x="337" y="431"/>
                      <a:pt x="337" y="424"/>
                    </a:cubicBezTo>
                    <a:cubicBezTo>
                      <a:pt x="334" y="316"/>
                      <a:pt x="355" y="193"/>
                      <a:pt x="280" y="103"/>
                    </a:cubicBezTo>
                    <a:cubicBezTo>
                      <a:pt x="221" y="33"/>
                      <a:pt x="121" y="0"/>
                      <a:pt x="33" y="25"/>
                    </a:cubicBezTo>
                    <a:cubicBezTo>
                      <a:pt x="31" y="25"/>
                      <a:pt x="29" y="27"/>
                      <a:pt x="29" y="28"/>
                    </a:cubicBezTo>
                    <a:cubicBezTo>
                      <a:pt x="9" y="124"/>
                      <a:pt x="0" y="233"/>
                      <a:pt x="63" y="314"/>
                    </a:cubicBezTo>
                    <a:cubicBezTo>
                      <a:pt x="127" y="396"/>
                      <a:pt x="232" y="423"/>
                      <a:pt x="331" y="430"/>
                    </a:cubicBezTo>
                    <a:cubicBezTo>
                      <a:pt x="335" y="430"/>
                      <a:pt x="338" y="425"/>
                      <a:pt x="336" y="422"/>
                    </a:cubicBezTo>
                    <a:cubicBezTo>
                      <a:pt x="288" y="354"/>
                      <a:pt x="240" y="286"/>
                      <a:pt x="191" y="219"/>
                    </a:cubicBezTo>
                    <a:cubicBezTo>
                      <a:pt x="144" y="153"/>
                      <a:pt x="98" y="85"/>
                      <a:pt x="45" y="24"/>
                    </a:cubicBezTo>
                    <a:cubicBezTo>
                      <a:pt x="43" y="21"/>
                      <a:pt x="39" y="24"/>
                      <a:pt x="41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2" name="Google Shape;1862;p7"/>
              <p:cNvSpPr/>
              <p:nvPr/>
            </p:nvSpPr>
            <p:spPr>
              <a:xfrm>
                <a:off x="2402338" y="3078463"/>
                <a:ext cx="62099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06" h="91" extrusionOk="0">
                    <a:moveTo>
                      <a:pt x="1" y="83"/>
                    </a:moveTo>
                    <a:cubicBezTo>
                      <a:pt x="15" y="84"/>
                      <a:pt x="29" y="84"/>
                      <a:pt x="44" y="85"/>
                    </a:cubicBezTo>
                    <a:cubicBezTo>
                      <a:pt x="59" y="86"/>
                      <a:pt x="74" y="87"/>
                      <a:pt x="88" y="90"/>
                    </a:cubicBezTo>
                    <a:cubicBezTo>
                      <a:pt x="90" y="90"/>
                      <a:pt x="91" y="89"/>
                      <a:pt x="91" y="88"/>
                    </a:cubicBezTo>
                    <a:cubicBezTo>
                      <a:pt x="90" y="59"/>
                      <a:pt x="94" y="30"/>
                      <a:pt x="104" y="3"/>
                    </a:cubicBezTo>
                    <a:cubicBezTo>
                      <a:pt x="105" y="1"/>
                      <a:pt x="101" y="0"/>
                      <a:pt x="100" y="2"/>
                    </a:cubicBezTo>
                    <a:cubicBezTo>
                      <a:pt x="90" y="30"/>
                      <a:pt x="86" y="59"/>
                      <a:pt x="87" y="88"/>
                    </a:cubicBezTo>
                    <a:cubicBezTo>
                      <a:pt x="87" y="87"/>
                      <a:pt x="88" y="87"/>
                      <a:pt x="89" y="86"/>
                    </a:cubicBezTo>
                    <a:cubicBezTo>
                      <a:pt x="74" y="85"/>
                      <a:pt x="60" y="83"/>
                      <a:pt x="45" y="82"/>
                    </a:cubicBezTo>
                    <a:cubicBezTo>
                      <a:pt x="30" y="81"/>
                      <a:pt x="15" y="81"/>
                      <a:pt x="1" y="82"/>
                    </a:cubicBezTo>
                    <a:cubicBezTo>
                      <a:pt x="0" y="82"/>
                      <a:pt x="0" y="83"/>
                      <a:pt x="1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3" name="Google Shape;1863;p7"/>
              <p:cNvSpPr/>
              <p:nvPr/>
            </p:nvSpPr>
            <p:spPr>
              <a:xfrm>
                <a:off x="2399752" y="3093988"/>
                <a:ext cx="113849" cy="9056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53" extrusionOk="0">
                    <a:moveTo>
                      <a:pt x="2" y="151"/>
                    </a:moveTo>
                    <a:cubicBezTo>
                      <a:pt x="52" y="141"/>
                      <a:pt x="101" y="136"/>
                      <a:pt x="151" y="144"/>
                    </a:cubicBezTo>
                    <a:cubicBezTo>
                      <a:pt x="153" y="145"/>
                      <a:pt x="155" y="144"/>
                      <a:pt x="155" y="142"/>
                    </a:cubicBezTo>
                    <a:cubicBezTo>
                      <a:pt x="155" y="117"/>
                      <a:pt x="158" y="93"/>
                      <a:pt x="165" y="70"/>
                    </a:cubicBezTo>
                    <a:cubicBezTo>
                      <a:pt x="167" y="59"/>
                      <a:pt x="171" y="48"/>
                      <a:pt x="175" y="37"/>
                    </a:cubicBezTo>
                    <a:cubicBezTo>
                      <a:pt x="180" y="26"/>
                      <a:pt x="186" y="15"/>
                      <a:pt x="190" y="4"/>
                    </a:cubicBezTo>
                    <a:cubicBezTo>
                      <a:pt x="191" y="1"/>
                      <a:pt x="187" y="0"/>
                      <a:pt x="186" y="2"/>
                    </a:cubicBezTo>
                    <a:cubicBezTo>
                      <a:pt x="179" y="11"/>
                      <a:pt x="175" y="23"/>
                      <a:pt x="170" y="34"/>
                    </a:cubicBezTo>
                    <a:cubicBezTo>
                      <a:pt x="166" y="46"/>
                      <a:pt x="162" y="58"/>
                      <a:pt x="159" y="70"/>
                    </a:cubicBezTo>
                    <a:cubicBezTo>
                      <a:pt x="153" y="93"/>
                      <a:pt x="150" y="118"/>
                      <a:pt x="150" y="142"/>
                    </a:cubicBezTo>
                    <a:cubicBezTo>
                      <a:pt x="151" y="141"/>
                      <a:pt x="152" y="140"/>
                      <a:pt x="153" y="139"/>
                    </a:cubicBezTo>
                    <a:cubicBezTo>
                      <a:pt x="103" y="132"/>
                      <a:pt x="49" y="132"/>
                      <a:pt x="2" y="149"/>
                    </a:cubicBezTo>
                    <a:cubicBezTo>
                      <a:pt x="0" y="149"/>
                      <a:pt x="1" y="152"/>
                      <a:pt x="2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4" name="Google Shape;1864;p7"/>
              <p:cNvSpPr/>
              <p:nvPr/>
            </p:nvSpPr>
            <p:spPr>
              <a:xfrm>
                <a:off x="2420452" y="3143151"/>
                <a:ext cx="14230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243" h="170" extrusionOk="0">
                    <a:moveTo>
                      <a:pt x="3" y="169"/>
                    </a:moveTo>
                    <a:cubicBezTo>
                      <a:pt x="30" y="160"/>
                      <a:pt x="57" y="151"/>
                      <a:pt x="87" y="146"/>
                    </a:cubicBezTo>
                    <a:cubicBezTo>
                      <a:pt x="102" y="144"/>
                      <a:pt x="117" y="143"/>
                      <a:pt x="132" y="143"/>
                    </a:cubicBezTo>
                    <a:cubicBezTo>
                      <a:pt x="144" y="142"/>
                      <a:pt x="160" y="146"/>
                      <a:pt x="171" y="142"/>
                    </a:cubicBezTo>
                    <a:cubicBezTo>
                      <a:pt x="179" y="138"/>
                      <a:pt x="181" y="129"/>
                      <a:pt x="183" y="121"/>
                    </a:cubicBezTo>
                    <a:cubicBezTo>
                      <a:pt x="188" y="107"/>
                      <a:pt x="193" y="93"/>
                      <a:pt x="199" y="80"/>
                    </a:cubicBezTo>
                    <a:cubicBezTo>
                      <a:pt x="204" y="66"/>
                      <a:pt x="211" y="53"/>
                      <a:pt x="218" y="41"/>
                    </a:cubicBezTo>
                    <a:cubicBezTo>
                      <a:pt x="225" y="29"/>
                      <a:pt x="234" y="17"/>
                      <a:pt x="241" y="4"/>
                    </a:cubicBezTo>
                    <a:cubicBezTo>
                      <a:pt x="242" y="2"/>
                      <a:pt x="239" y="0"/>
                      <a:pt x="237" y="1"/>
                    </a:cubicBezTo>
                    <a:cubicBezTo>
                      <a:pt x="220" y="19"/>
                      <a:pt x="208" y="45"/>
                      <a:pt x="198" y="67"/>
                    </a:cubicBezTo>
                    <a:cubicBezTo>
                      <a:pt x="193" y="78"/>
                      <a:pt x="188" y="89"/>
                      <a:pt x="184" y="100"/>
                    </a:cubicBezTo>
                    <a:cubicBezTo>
                      <a:pt x="182" y="107"/>
                      <a:pt x="180" y="113"/>
                      <a:pt x="178" y="120"/>
                    </a:cubicBezTo>
                    <a:cubicBezTo>
                      <a:pt x="174" y="130"/>
                      <a:pt x="167" y="138"/>
                      <a:pt x="156" y="137"/>
                    </a:cubicBezTo>
                    <a:cubicBezTo>
                      <a:pt x="104" y="136"/>
                      <a:pt x="48" y="142"/>
                      <a:pt x="1" y="166"/>
                    </a:cubicBezTo>
                    <a:cubicBezTo>
                      <a:pt x="0" y="167"/>
                      <a:pt x="1" y="169"/>
                      <a:pt x="3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5" name="Google Shape;1865;p7"/>
              <p:cNvSpPr/>
              <p:nvPr/>
            </p:nvSpPr>
            <p:spPr>
              <a:xfrm>
                <a:off x="2474787" y="3207836"/>
                <a:ext cx="1138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30" extrusionOk="0">
                    <a:moveTo>
                      <a:pt x="3" y="129"/>
                    </a:moveTo>
                    <a:cubicBezTo>
                      <a:pt x="46" y="112"/>
                      <a:pt x="91" y="105"/>
                      <a:pt x="138" y="112"/>
                    </a:cubicBezTo>
                    <a:cubicBezTo>
                      <a:pt x="140" y="112"/>
                      <a:pt x="142" y="111"/>
                      <a:pt x="142" y="109"/>
                    </a:cubicBezTo>
                    <a:cubicBezTo>
                      <a:pt x="144" y="70"/>
                      <a:pt x="161" y="34"/>
                      <a:pt x="190" y="8"/>
                    </a:cubicBezTo>
                    <a:cubicBezTo>
                      <a:pt x="193" y="5"/>
                      <a:pt x="189" y="0"/>
                      <a:pt x="186" y="3"/>
                    </a:cubicBezTo>
                    <a:cubicBezTo>
                      <a:pt x="156" y="30"/>
                      <a:pt x="137" y="69"/>
                      <a:pt x="136" y="109"/>
                    </a:cubicBezTo>
                    <a:cubicBezTo>
                      <a:pt x="137" y="108"/>
                      <a:pt x="138" y="107"/>
                      <a:pt x="139" y="106"/>
                    </a:cubicBezTo>
                    <a:cubicBezTo>
                      <a:pt x="93" y="99"/>
                      <a:pt x="44" y="105"/>
                      <a:pt x="1" y="126"/>
                    </a:cubicBezTo>
                    <a:cubicBezTo>
                      <a:pt x="0" y="126"/>
                      <a:pt x="1" y="129"/>
                      <a:pt x="3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66" name="Google Shape;1866;p7"/>
            <p:cNvGrpSpPr/>
            <p:nvPr/>
          </p:nvGrpSpPr>
          <p:grpSpPr>
            <a:xfrm>
              <a:off x="8299557" y="4766701"/>
              <a:ext cx="500506" cy="500503"/>
              <a:chOff x="2795633" y="2718806"/>
              <a:chExt cx="307909" cy="307907"/>
            </a:xfrm>
          </p:grpSpPr>
          <p:sp>
            <p:nvSpPr>
              <p:cNvPr id="1867" name="Google Shape;1867;p7"/>
              <p:cNvSpPr/>
              <p:nvPr/>
            </p:nvSpPr>
            <p:spPr>
              <a:xfrm>
                <a:off x="2997456" y="2845591"/>
                <a:ext cx="106085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182" h="106" extrusionOk="0">
                    <a:moveTo>
                      <a:pt x="168" y="11"/>
                    </a:moveTo>
                    <a:cubicBezTo>
                      <a:pt x="181" y="25"/>
                      <a:pt x="174" y="48"/>
                      <a:pt x="165" y="66"/>
                    </a:cubicBezTo>
                    <a:cubicBezTo>
                      <a:pt x="159" y="77"/>
                      <a:pt x="153" y="89"/>
                      <a:pt x="141" y="96"/>
                    </a:cubicBezTo>
                    <a:cubicBezTo>
                      <a:pt x="127" y="105"/>
                      <a:pt x="108" y="103"/>
                      <a:pt x="91" y="99"/>
                    </a:cubicBezTo>
                    <a:cubicBezTo>
                      <a:pt x="61" y="93"/>
                      <a:pt x="32" y="86"/>
                      <a:pt x="3" y="77"/>
                    </a:cubicBezTo>
                    <a:lnTo>
                      <a:pt x="0" y="75"/>
                    </a:lnTo>
                    <a:cubicBezTo>
                      <a:pt x="7" y="58"/>
                      <a:pt x="9" y="38"/>
                      <a:pt x="5" y="20"/>
                    </a:cubicBezTo>
                    <a:cubicBezTo>
                      <a:pt x="17" y="18"/>
                      <a:pt x="30" y="15"/>
                      <a:pt x="42" y="13"/>
                    </a:cubicBezTo>
                    <a:cubicBezTo>
                      <a:pt x="70" y="8"/>
                      <a:pt x="97" y="4"/>
                      <a:pt x="125" y="2"/>
                    </a:cubicBezTo>
                    <a:cubicBezTo>
                      <a:pt x="140" y="0"/>
                      <a:pt x="158" y="0"/>
                      <a:pt x="168" y="1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8" name="Google Shape;1868;p7"/>
              <p:cNvSpPr/>
              <p:nvPr/>
            </p:nvSpPr>
            <p:spPr>
              <a:xfrm>
                <a:off x="2987106" y="2773142"/>
                <a:ext cx="106085" cy="85386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45" extrusionOk="0">
                    <a:moveTo>
                      <a:pt x="15" y="124"/>
                    </a:moveTo>
                    <a:cubicBezTo>
                      <a:pt x="11" y="117"/>
                      <a:pt x="6" y="112"/>
                      <a:pt x="0" y="107"/>
                    </a:cubicBezTo>
                    <a:lnTo>
                      <a:pt x="1" y="106"/>
                    </a:lnTo>
                    <a:cubicBezTo>
                      <a:pt x="10" y="95"/>
                      <a:pt x="19" y="84"/>
                      <a:pt x="28" y="73"/>
                    </a:cubicBezTo>
                    <a:cubicBezTo>
                      <a:pt x="43" y="56"/>
                      <a:pt x="58" y="40"/>
                      <a:pt x="74" y="26"/>
                    </a:cubicBezTo>
                    <a:cubicBezTo>
                      <a:pt x="87" y="14"/>
                      <a:pt x="101" y="3"/>
                      <a:pt x="118" y="1"/>
                    </a:cubicBezTo>
                    <a:cubicBezTo>
                      <a:pt x="126" y="0"/>
                      <a:pt x="134" y="2"/>
                      <a:pt x="142" y="5"/>
                    </a:cubicBezTo>
                    <a:cubicBezTo>
                      <a:pt x="157" y="11"/>
                      <a:pt x="170" y="23"/>
                      <a:pt x="174" y="38"/>
                    </a:cubicBezTo>
                    <a:cubicBezTo>
                      <a:pt x="178" y="61"/>
                      <a:pt x="161" y="83"/>
                      <a:pt x="142" y="97"/>
                    </a:cubicBezTo>
                    <a:cubicBezTo>
                      <a:pt x="118" y="115"/>
                      <a:pt x="90" y="129"/>
                      <a:pt x="60" y="136"/>
                    </a:cubicBezTo>
                    <a:lnTo>
                      <a:pt x="60" y="137"/>
                    </a:lnTo>
                    <a:cubicBezTo>
                      <a:pt x="48" y="139"/>
                      <a:pt x="35" y="142"/>
                      <a:pt x="23" y="144"/>
                    </a:cubicBezTo>
                    <a:cubicBezTo>
                      <a:pt x="22" y="143"/>
                      <a:pt x="22" y="142"/>
                      <a:pt x="22" y="141"/>
                    </a:cubicBezTo>
                    <a:cubicBezTo>
                      <a:pt x="20" y="135"/>
                      <a:pt x="18" y="129"/>
                      <a:pt x="15" y="12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9" name="Google Shape;1869;p7"/>
              <p:cNvSpPr/>
              <p:nvPr/>
            </p:nvSpPr>
            <p:spPr>
              <a:xfrm>
                <a:off x="2971581" y="2889579"/>
                <a:ext cx="95735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71" extrusionOk="0">
                    <a:moveTo>
                      <a:pt x="148" y="75"/>
                    </a:moveTo>
                    <a:cubicBezTo>
                      <a:pt x="158" y="91"/>
                      <a:pt x="163" y="111"/>
                      <a:pt x="157" y="128"/>
                    </a:cubicBezTo>
                    <a:cubicBezTo>
                      <a:pt x="148" y="155"/>
                      <a:pt x="114" y="170"/>
                      <a:pt x="89" y="158"/>
                    </a:cubicBezTo>
                    <a:cubicBezTo>
                      <a:pt x="73" y="150"/>
                      <a:pt x="62" y="134"/>
                      <a:pt x="52" y="119"/>
                    </a:cubicBezTo>
                    <a:cubicBezTo>
                      <a:pt x="36" y="96"/>
                      <a:pt x="21" y="72"/>
                      <a:pt x="5" y="48"/>
                    </a:cubicBezTo>
                    <a:lnTo>
                      <a:pt x="0" y="47"/>
                    </a:lnTo>
                    <a:cubicBezTo>
                      <a:pt x="14" y="40"/>
                      <a:pt x="26" y="31"/>
                      <a:pt x="34" y="18"/>
                    </a:cubicBezTo>
                    <a:cubicBezTo>
                      <a:pt x="38" y="13"/>
                      <a:pt x="42" y="7"/>
                      <a:pt x="44" y="0"/>
                    </a:cubicBezTo>
                    <a:lnTo>
                      <a:pt x="47" y="2"/>
                    </a:lnTo>
                    <a:cubicBezTo>
                      <a:pt x="68" y="11"/>
                      <a:pt x="89" y="23"/>
                      <a:pt x="108" y="37"/>
                    </a:cubicBezTo>
                    <a:cubicBezTo>
                      <a:pt x="123" y="47"/>
                      <a:pt x="138" y="59"/>
                      <a:pt x="148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0" name="Google Shape;1870;p7"/>
              <p:cNvSpPr/>
              <p:nvPr/>
            </p:nvSpPr>
            <p:spPr>
              <a:xfrm>
                <a:off x="2963819" y="2723981"/>
                <a:ext cx="80210" cy="11126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90" extrusionOk="0">
                    <a:moveTo>
                      <a:pt x="68" y="155"/>
                    </a:moveTo>
                    <a:cubicBezTo>
                      <a:pt x="59" y="166"/>
                      <a:pt x="50" y="177"/>
                      <a:pt x="41" y="188"/>
                    </a:cubicBezTo>
                    <a:lnTo>
                      <a:pt x="40" y="189"/>
                    </a:lnTo>
                    <a:cubicBezTo>
                      <a:pt x="37" y="187"/>
                      <a:pt x="35" y="185"/>
                      <a:pt x="32" y="184"/>
                    </a:cubicBezTo>
                    <a:cubicBezTo>
                      <a:pt x="24" y="179"/>
                      <a:pt x="15" y="177"/>
                      <a:pt x="6" y="176"/>
                    </a:cubicBezTo>
                    <a:cubicBezTo>
                      <a:pt x="4" y="176"/>
                      <a:pt x="2" y="176"/>
                      <a:pt x="0" y="176"/>
                    </a:cubicBezTo>
                    <a:lnTo>
                      <a:pt x="0" y="173"/>
                    </a:lnTo>
                    <a:cubicBezTo>
                      <a:pt x="1" y="160"/>
                      <a:pt x="2" y="146"/>
                      <a:pt x="2" y="132"/>
                    </a:cubicBezTo>
                    <a:lnTo>
                      <a:pt x="2" y="132"/>
                    </a:lnTo>
                    <a:cubicBezTo>
                      <a:pt x="4" y="110"/>
                      <a:pt x="9" y="89"/>
                      <a:pt x="14" y="68"/>
                    </a:cubicBezTo>
                    <a:cubicBezTo>
                      <a:pt x="21" y="46"/>
                      <a:pt x="30" y="23"/>
                      <a:pt x="50" y="11"/>
                    </a:cubicBezTo>
                    <a:cubicBezTo>
                      <a:pt x="68" y="0"/>
                      <a:pt x="94" y="1"/>
                      <a:pt x="111" y="15"/>
                    </a:cubicBezTo>
                    <a:cubicBezTo>
                      <a:pt x="128" y="28"/>
                      <a:pt x="135" y="52"/>
                      <a:pt x="129" y="73"/>
                    </a:cubicBezTo>
                    <a:cubicBezTo>
                      <a:pt x="125" y="86"/>
                      <a:pt x="116" y="96"/>
                      <a:pt x="108" y="107"/>
                    </a:cubicBezTo>
                    <a:cubicBezTo>
                      <a:pt x="94" y="123"/>
                      <a:pt x="81" y="139"/>
                      <a:pt x="68" y="15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1" name="Google Shape;1871;p7"/>
              <p:cNvSpPr/>
              <p:nvPr/>
            </p:nvSpPr>
            <p:spPr>
              <a:xfrm>
                <a:off x="2906895" y="2827480"/>
                <a:ext cx="98323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65" extrusionOk="0">
                    <a:moveTo>
                      <a:pt x="161" y="50"/>
                    </a:moveTo>
                    <a:cubicBezTo>
                      <a:pt x="165" y="68"/>
                      <a:pt x="163" y="88"/>
                      <a:pt x="156" y="105"/>
                    </a:cubicBezTo>
                    <a:cubicBezTo>
                      <a:pt x="154" y="112"/>
                      <a:pt x="150" y="118"/>
                      <a:pt x="146" y="123"/>
                    </a:cubicBezTo>
                    <a:cubicBezTo>
                      <a:pt x="138" y="136"/>
                      <a:pt x="126" y="145"/>
                      <a:pt x="112" y="152"/>
                    </a:cubicBezTo>
                    <a:cubicBezTo>
                      <a:pt x="102" y="158"/>
                      <a:pt x="91" y="161"/>
                      <a:pt x="79" y="163"/>
                    </a:cubicBezTo>
                    <a:cubicBezTo>
                      <a:pt x="77" y="163"/>
                      <a:pt x="74" y="164"/>
                      <a:pt x="72" y="164"/>
                    </a:cubicBezTo>
                    <a:cubicBezTo>
                      <a:pt x="53" y="164"/>
                      <a:pt x="33" y="159"/>
                      <a:pt x="22" y="144"/>
                    </a:cubicBezTo>
                    <a:lnTo>
                      <a:pt x="21" y="145"/>
                    </a:lnTo>
                    <a:lnTo>
                      <a:pt x="21" y="145"/>
                    </a:lnTo>
                    <a:cubicBezTo>
                      <a:pt x="7" y="133"/>
                      <a:pt x="1" y="115"/>
                      <a:pt x="0" y="97"/>
                    </a:cubicBezTo>
                    <a:cubicBezTo>
                      <a:pt x="0" y="93"/>
                      <a:pt x="0" y="89"/>
                      <a:pt x="1" y="85"/>
                    </a:cubicBezTo>
                    <a:cubicBezTo>
                      <a:pt x="2" y="69"/>
                      <a:pt x="8" y="54"/>
                      <a:pt x="17" y="41"/>
                    </a:cubicBezTo>
                    <a:cubicBezTo>
                      <a:pt x="22" y="34"/>
                      <a:pt x="28" y="27"/>
                      <a:pt x="35" y="21"/>
                    </a:cubicBezTo>
                    <a:cubicBezTo>
                      <a:pt x="41" y="17"/>
                      <a:pt x="47" y="13"/>
                      <a:pt x="54" y="10"/>
                    </a:cubicBezTo>
                    <a:cubicBezTo>
                      <a:pt x="67" y="3"/>
                      <a:pt x="83" y="0"/>
                      <a:pt x="98" y="0"/>
                    </a:cubicBezTo>
                    <a:cubicBezTo>
                      <a:pt x="100" y="0"/>
                      <a:pt x="102" y="0"/>
                      <a:pt x="104" y="1"/>
                    </a:cubicBezTo>
                    <a:cubicBezTo>
                      <a:pt x="113" y="1"/>
                      <a:pt x="122" y="3"/>
                      <a:pt x="130" y="8"/>
                    </a:cubicBezTo>
                    <a:cubicBezTo>
                      <a:pt x="133" y="9"/>
                      <a:pt x="135" y="11"/>
                      <a:pt x="138" y="13"/>
                    </a:cubicBezTo>
                    <a:cubicBezTo>
                      <a:pt x="144" y="18"/>
                      <a:pt x="149" y="23"/>
                      <a:pt x="153" y="30"/>
                    </a:cubicBezTo>
                    <a:cubicBezTo>
                      <a:pt x="156" y="35"/>
                      <a:pt x="158" y="41"/>
                      <a:pt x="160" y="47"/>
                    </a:cubicBezTo>
                    <a:cubicBezTo>
                      <a:pt x="160" y="48"/>
                      <a:pt x="160" y="49"/>
                      <a:pt x="161" y="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2" name="Google Shape;1872;p7"/>
              <p:cNvSpPr/>
              <p:nvPr/>
            </p:nvSpPr>
            <p:spPr>
              <a:xfrm>
                <a:off x="2937945" y="2918040"/>
                <a:ext cx="62099" cy="10867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86" extrusionOk="0">
                    <a:moveTo>
                      <a:pt x="93" y="91"/>
                    </a:moveTo>
                    <a:cubicBezTo>
                      <a:pt x="101" y="118"/>
                      <a:pt x="104" y="153"/>
                      <a:pt x="81" y="169"/>
                    </a:cubicBezTo>
                    <a:cubicBezTo>
                      <a:pt x="58" y="185"/>
                      <a:pt x="24" y="168"/>
                      <a:pt x="12" y="143"/>
                    </a:cubicBezTo>
                    <a:cubicBezTo>
                      <a:pt x="0" y="117"/>
                      <a:pt x="4" y="88"/>
                      <a:pt x="9" y="60"/>
                    </a:cubicBezTo>
                    <a:cubicBezTo>
                      <a:pt x="11" y="44"/>
                      <a:pt x="13" y="29"/>
                      <a:pt x="16" y="13"/>
                    </a:cubicBezTo>
                    <a:lnTo>
                      <a:pt x="16" y="12"/>
                    </a:lnTo>
                    <a:cubicBezTo>
                      <a:pt x="18" y="12"/>
                      <a:pt x="21" y="11"/>
                      <a:pt x="23" y="11"/>
                    </a:cubicBezTo>
                    <a:cubicBezTo>
                      <a:pt x="35" y="9"/>
                      <a:pt x="46" y="6"/>
                      <a:pt x="56" y="0"/>
                    </a:cubicBezTo>
                    <a:lnTo>
                      <a:pt x="61" y="1"/>
                    </a:lnTo>
                    <a:cubicBezTo>
                      <a:pt x="74" y="30"/>
                      <a:pt x="84" y="60"/>
                      <a:pt x="93" y="9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3" name="Google Shape;1873;p7"/>
              <p:cNvSpPr/>
              <p:nvPr/>
            </p:nvSpPr>
            <p:spPr>
              <a:xfrm>
                <a:off x="2904307" y="2718806"/>
                <a:ext cx="62099" cy="11643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97" extrusionOk="0">
                    <a:moveTo>
                      <a:pt x="100" y="46"/>
                    </a:moveTo>
                    <a:cubicBezTo>
                      <a:pt x="106" y="64"/>
                      <a:pt x="105" y="83"/>
                      <a:pt x="104" y="101"/>
                    </a:cubicBezTo>
                    <a:cubicBezTo>
                      <a:pt x="104" y="115"/>
                      <a:pt x="103" y="128"/>
                      <a:pt x="102" y="142"/>
                    </a:cubicBezTo>
                    <a:lnTo>
                      <a:pt x="102" y="142"/>
                    </a:lnTo>
                    <a:cubicBezTo>
                      <a:pt x="101" y="156"/>
                      <a:pt x="100" y="170"/>
                      <a:pt x="100" y="184"/>
                    </a:cubicBezTo>
                    <a:lnTo>
                      <a:pt x="100" y="186"/>
                    </a:lnTo>
                    <a:cubicBezTo>
                      <a:pt x="85" y="186"/>
                      <a:pt x="69" y="189"/>
                      <a:pt x="56" y="196"/>
                    </a:cubicBezTo>
                    <a:lnTo>
                      <a:pt x="55" y="195"/>
                    </a:lnTo>
                    <a:cubicBezTo>
                      <a:pt x="49" y="180"/>
                      <a:pt x="41" y="166"/>
                      <a:pt x="32" y="153"/>
                    </a:cubicBezTo>
                    <a:lnTo>
                      <a:pt x="32" y="152"/>
                    </a:lnTo>
                    <a:cubicBezTo>
                      <a:pt x="31" y="151"/>
                      <a:pt x="31" y="150"/>
                      <a:pt x="30" y="149"/>
                    </a:cubicBezTo>
                    <a:cubicBezTo>
                      <a:pt x="15" y="122"/>
                      <a:pt x="0" y="93"/>
                      <a:pt x="3" y="62"/>
                    </a:cubicBezTo>
                    <a:cubicBezTo>
                      <a:pt x="5" y="31"/>
                      <a:pt x="34" y="0"/>
                      <a:pt x="64" y="7"/>
                    </a:cubicBezTo>
                    <a:cubicBezTo>
                      <a:pt x="82" y="11"/>
                      <a:pt x="95" y="28"/>
                      <a:pt x="100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4" name="Google Shape;1874;p7"/>
              <p:cNvSpPr/>
              <p:nvPr/>
            </p:nvSpPr>
            <p:spPr>
              <a:xfrm>
                <a:off x="2878432" y="2912865"/>
                <a:ext cx="69861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2" extrusionOk="0">
                    <a:moveTo>
                      <a:pt x="68" y="1"/>
                    </a:moveTo>
                    <a:lnTo>
                      <a:pt x="68" y="1"/>
                    </a:lnTo>
                    <a:lnTo>
                      <a:pt x="69" y="0"/>
                    </a:lnTo>
                    <a:cubicBezTo>
                      <a:pt x="80" y="15"/>
                      <a:pt x="100" y="20"/>
                      <a:pt x="119" y="20"/>
                    </a:cubicBezTo>
                    <a:lnTo>
                      <a:pt x="119" y="21"/>
                    </a:lnTo>
                    <a:cubicBezTo>
                      <a:pt x="110" y="48"/>
                      <a:pt x="101" y="76"/>
                      <a:pt x="93" y="103"/>
                    </a:cubicBezTo>
                    <a:cubicBezTo>
                      <a:pt x="88" y="120"/>
                      <a:pt x="82" y="137"/>
                      <a:pt x="71" y="150"/>
                    </a:cubicBezTo>
                    <a:cubicBezTo>
                      <a:pt x="60" y="163"/>
                      <a:pt x="41" y="171"/>
                      <a:pt x="25" y="165"/>
                    </a:cubicBezTo>
                    <a:cubicBezTo>
                      <a:pt x="11" y="159"/>
                      <a:pt x="2" y="144"/>
                      <a:pt x="1" y="128"/>
                    </a:cubicBezTo>
                    <a:cubicBezTo>
                      <a:pt x="0" y="112"/>
                      <a:pt x="5" y="97"/>
                      <a:pt x="12" y="83"/>
                    </a:cubicBezTo>
                    <a:cubicBezTo>
                      <a:pt x="23" y="57"/>
                      <a:pt x="39" y="33"/>
                      <a:pt x="57" y="12"/>
                    </a:cubicBezTo>
                    <a:cubicBezTo>
                      <a:pt x="61" y="8"/>
                      <a:pt x="64" y="5"/>
                      <a:pt x="68" y="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5" name="Google Shape;1875;p7"/>
              <p:cNvSpPr/>
              <p:nvPr/>
            </p:nvSpPr>
            <p:spPr>
              <a:xfrm>
                <a:off x="2834446" y="2757617"/>
                <a:ext cx="103499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177" h="161" extrusionOk="0">
                    <a:moveTo>
                      <a:pt x="175" y="128"/>
                    </a:moveTo>
                    <a:lnTo>
                      <a:pt x="176" y="129"/>
                    </a:lnTo>
                    <a:cubicBezTo>
                      <a:pt x="169" y="132"/>
                      <a:pt x="163" y="136"/>
                      <a:pt x="157" y="140"/>
                    </a:cubicBezTo>
                    <a:cubicBezTo>
                      <a:pt x="150" y="146"/>
                      <a:pt x="144" y="153"/>
                      <a:pt x="139" y="160"/>
                    </a:cubicBezTo>
                    <a:lnTo>
                      <a:pt x="138" y="159"/>
                    </a:lnTo>
                    <a:cubicBezTo>
                      <a:pt x="137" y="159"/>
                      <a:pt x="136" y="158"/>
                      <a:pt x="134" y="158"/>
                    </a:cubicBezTo>
                    <a:cubicBezTo>
                      <a:pt x="104" y="144"/>
                      <a:pt x="74" y="128"/>
                      <a:pt x="46" y="108"/>
                    </a:cubicBezTo>
                    <a:cubicBezTo>
                      <a:pt x="34" y="100"/>
                      <a:pt x="21" y="90"/>
                      <a:pt x="13" y="77"/>
                    </a:cubicBezTo>
                    <a:cubicBezTo>
                      <a:pt x="4" y="65"/>
                      <a:pt x="0" y="48"/>
                      <a:pt x="4" y="34"/>
                    </a:cubicBezTo>
                    <a:cubicBezTo>
                      <a:pt x="12" y="11"/>
                      <a:pt x="41" y="0"/>
                      <a:pt x="65" y="5"/>
                    </a:cubicBezTo>
                    <a:cubicBezTo>
                      <a:pt x="88" y="11"/>
                      <a:pt x="107" y="28"/>
                      <a:pt x="123" y="47"/>
                    </a:cubicBezTo>
                    <a:cubicBezTo>
                      <a:pt x="134" y="59"/>
                      <a:pt x="143" y="72"/>
                      <a:pt x="152" y="85"/>
                    </a:cubicBezTo>
                    <a:lnTo>
                      <a:pt x="152" y="86"/>
                    </a:lnTo>
                    <a:cubicBezTo>
                      <a:pt x="160" y="100"/>
                      <a:pt x="168" y="114"/>
                      <a:pt x="175" y="12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6" name="Google Shape;1876;p7"/>
              <p:cNvSpPr/>
              <p:nvPr/>
            </p:nvSpPr>
            <p:spPr>
              <a:xfrm>
                <a:off x="2795633" y="2824891"/>
                <a:ext cx="121610" cy="6468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11" extrusionOk="0">
                    <a:moveTo>
                      <a:pt x="205" y="47"/>
                    </a:moveTo>
                    <a:lnTo>
                      <a:pt x="206" y="48"/>
                    </a:lnTo>
                    <a:cubicBezTo>
                      <a:pt x="197" y="61"/>
                      <a:pt x="191" y="76"/>
                      <a:pt x="190" y="92"/>
                    </a:cubicBezTo>
                    <a:cubicBezTo>
                      <a:pt x="189" y="96"/>
                      <a:pt x="189" y="100"/>
                      <a:pt x="189" y="104"/>
                    </a:cubicBezTo>
                    <a:lnTo>
                      <a:pt x="184" y="104"/>
                    </a:lnTo>
                    <a:cubicBezTo>
                      <a:pt x="173" y="105"/>
                      <a:pt x="162" y="106"/>
                      <a:pt x="150" y="107"/>
                    </a:cubicBezTo>
                    <a:cubicBezTo>
                      <a:pt x="138" y="108"/>
                      <a:pt x="126" y="109"/>
                      <a:pt x="114" y="109"/>
                    </a:cubicBezTo>
                    <a:cubicBezTo>
                      <a:pt x="85" y="110"/>
                      <a:pt x="54" y="107"/>
                      <a:pt x="32" y="89"/>
                    </a:cubicBezTo>
                    <a:cubicBezTo>
                      <a:pt x="9" y="71"/>
                      <a:pt x="0" y="34"/>
                      <a:pt x="21" y="14"/>
                    </a:cubicBezTo>
                    <a:cubicBezTo>
                      <a:pt x="31" y="3"/>
                      <a:pt x="47" y="0"/>
                      <a:pt x="61" y="1"/>
                    </a:cubicBezTo>
                    <a:cubicBezTo>
                      <a:pt x="76" y="2"/>
                      <a:pt x="90" y="7"/>
                      <a:pt x="104" y="12"/>
                    </a:cubicBezTo>
                    <a:cubicBezTo>
                      <a:pt x="136" y="23"/>
                      <a:pt x="169" y="35"/>
                      <a:pt x="201" y="47"/>
                    </a:cubicBezTo>
                    <a:lnTo>
                      <a:pt x="201" y="46"/>
                    </a:lnTo>
                    <a:cubicBezTo>
                      <a:pt x="203" y="46"/>
                      <a:pt x="204" y="47"/>
                      <a:pt x="205" y="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7" name="Google Shape;1877;p7"/>
              <p:cNvSpPr/>
              <p:nvPr/>
            </p:nvSpPr>
            <p:spPr>
              <a:xfrm>
                <a:off x="2808571" y="2884404"/>
                <a:ext cx="108673" cy="8538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44" extrusionOk="0">
                    <a:moveTo>
                      <a:pt x="186" y="48"/>
                    </a:moveTo>
                    <a:cubicBezTo>
                      <a:pt x="182" y="52"/>
                      <a:pt x="179" y="55"/>
                      <a:pt x="175" y="59"/>
                    </a:cubicBezTo>
                    <a:cubicBezTo>
                      <a:pt x="166" y="69"/>
                      <a:pt x="156" y="78"/>
                      <a:pt x="146" y="88"/>
                    </a:cubicBezTo>
                    <a:cubicBezTo>
                      <a:pt x="131" y="102"/>
                      <a:pt x="116" y="117"/>
                      <a:pt x="99" y="127"/>
                    </a:cubicBezTo>
                    <a:cubicBezTo>
                      <a:pt x="81" y="137"/>
                      <a:pt x="59" y="143"/>
                      <a:pt x="39" y="138"/>
                    </a:cubicBezTo>
                    <a:cubicBezTo>
                      <a:pt x="20" y="133"/>
                      <a:pt x="2" y="115"/>
                      <a:pt x="1" y="95"/>
                    </a:cubicBezTo>
                    <a:cubicBezTo>
                      <a:pt x="0" y="82"/>
                      <a:pt x="6" y="69"/>
                      <a:pt x="14" y="58"/>
                    </a:cubicBezTo>
                    <a:cubicBezTo>
                      <a:pt x="40" y="23"/>
                      <a:pt x="83" y="9"/>
                      <a:pt x="126" y="3"/>
                    </a:cubicBezTo>
                    <a:cubicBezTo>
                      <a:pt x="138" y="2"/>
                      <a:pt x="149" y="1"/>
                      <a:pt x="160" y="0"/>
                    </a:cubicBezTo>
                    <a:lnTo>
                      <a:pt x="165" y="0"/>
                    </a:lnTo>
                    <a:cubicBezTo>
                      <a:pt x="166" y="18"/>
                      <a:pt x="172" y="36"/>
                      <a:pt x="186" y="4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8" name="Google Shape;1878;p7"/>
              <p:cNvSpPr/>
              <p:nvPr/>
            </p:nvSpPr>
            <p:spPr>
              <a:xfrm>
                <a:off x="2912070" y="2827480"/>
                <a:ext cx="90561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65" extrusionOk="0">
                    <a:moveTo>
                      <a:pt x="151" y="50"/>
                    </a:moveTo>
                    <a:cubicBezTo>
                      <a:pt x="150" y="49"/>
                      <a:pt x="150" y="48"/>
                      <a:pt x="150" y="47"/>
                    </a:cubicBezTo>
                    <a:cubicBezTo>
                      <a:pt x="148" y="41"/>
                      <a:pt x="146" y="35"/>
                      <a:pt x="143" y="30"/>
                    </a:cubicBezTo>
                    <a:cubicBezTo>
                      <a:pt x="139" y="23"/>
                      <a:pt x="134" y="18"/>
                      <a:pt x="128" y="13"/>
                    </a:cubicBezTo>
                    <a:cubicBezTo>
                      <a:pt x="125" y="11"/>
                      <a:pt x="123" y="9"/>
                      <a:pt x="120" y="8"/>
                    </a:cubicBezTo>
                    <a:cubicBezTo>
                      <a:pt x="112" y="3"/>
                      <a:pt x="103" y="1"/>
                      <a:pt x="94" y="1"/>
                    </a:cubicBezTo>
                    <a:cubicBezTo>
                      <a:pt x="92" y="0"/>
                      <a:pt x="90" y="0"/>
                      <a:pt x="88" y="0"/>
                    </a:cubicBezTo>
                    <a:cubicBezTo>
                      <a:pt x="73" y="0"/>
                      <a:pt x="57" y="3"/>
                      <a:pt x="44" y="10"/>
                    </a:cubicBezTo>
                    <a:cubicBezTo>
                      <a:pt x="39" y="12"/>
                      <a:pt x="35" y="14"/>
                      <a:pt x="32" y="17"/>
                    </a:cubicBezTo>
                    <a:cubicBezTo>
                      <a:pt x="32" y="17"/>
                      <a:pt x="32" y="18"/>
                      <a:pt x="33" y="18"/>
                    </a:cubicBezTo>
                    <a:cubicBezTo>
                      <a:pt x="35" y="17"/>
                      <a:pt x="37" y="16"/>
                      <a:pt x="40" y="15"/>
                    </a:cubicBezTo>
                    <a:cubicBezTo>
                      <a:pt x="51" y="11"/>
                      <a:pt x="62" y="6"/>
                      <a:pt x="74" y="6"/>
                    </a:cubicBezTo>
                    <a:cubicBezTo>
                      <a:pt x="83" y="6"/>
                      <a:pt x="92" y="7"/>
                      <a:pt x="101" y="10"/>
                    </a:cubicBezTo>
                    <a:cubicBezTo>
                      <a:pt x="112" y="14"/>
                      <a:pt x="121" y="22"/>
                      <a:pt x="123" y="34"/>
                    </a:cubicBezTo>
                    <a:cubicBezTo>
                      <a:pt x="126" y="45"/>
                      <a:pt x="122" y="58"/>
                      <a:pt x="117" y="69"/>
                    </a:cubicBezTo>
                    <a:cubicBezTo>
                      <a:pt x="111" y="82"/>
                      <a:pt x="103" y="94"/>
                      <a:pt x="93" y="105"/>
                    </a:cubicBezTo>
                    <a:cubicBezTo>
                      <a:pt x="83" y="116"/>
                      <a:pt x="71" y="125"/>
                      <a:pt x="59" y="132"/>
                    </a:cubicBezTo>
                    <a:cubicBezTo>
                      <a:pt x="47" y="139"/>
                      <a:pt x="35" y="142"/>
                      <a:pt x="22" y="141"/>
                    </a:cubicBezTo>
                    <a:cubicBezTo>
                      <a:pt x="14" y="140"/>
                      <a:pt x="6" y="137"/>
                      <a:pt x="0" y="131"/>
                    </a:cubicBezTo>
                    <a:cubicBezTo>
                      <a:pt x="3" y="136"/>
                      <a:pt x="6" y="141"/>
                      <a:pt x="11" y="145"/>
                    </a:cubicBezTo>
                    <a:lnTo>
                      <a:pt x="11" y="145"/>
                    </a:lnTo>
                    <a:lnTo>
                      <a:pt x="12" y="144"/>
                    </a:lnTo>
                    <a:cubicBezTo>
                      <a:pt x="23" y="159"/>
                      <a:pt x="43" y="164"/>
                      <a:pt x="62" y="164"/>
                    </a:cubicBezTo>
                    <a:cubicBezTo>
                      <a:pt x="64" y="164"/>
                      <a:pt x="67" y="163"/>
                      <a:pt x="69" y="163"/>
                    </a:cubicBezTo>
                    <a:cubicBezTo>
                      <a:pt x="81" y="161"/>
                      <a:pt x="92" y="158"/>
                      <a:pt x="102" y="152"/>
                    </a:cubicBezTo>
                    <a:cubicBezTo>
                      <a:pt x="116" y="145"/>
                      <a:pt x="128" y="136"/>
                      <a:pt x="136" y="123"/>
                    </a:cubicBezTo>
                    <a:cubicBezTo>
                      <a:pt x="140" y="118"/>
                      <a:pt x="144" y="112"/>
                      <a:pt x="146" y="105"/>
                    </a:cubicBezTo>
                    <a:cubicBezTo>
                      <a:pt x="153" y="88"/>
                      <a:pt x="155" y="68"/>
                      <a:pt x="151" y="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9" name="Google Shape;1879;p7"/>
              <p:cNvSpPr/>
              <p:nvPr/>
            </p:nvSpPr>
            <p:spPr>
              <a:xfrm>
                <a:off x="2906895" y="2845591"/>
                <a:ext cx="1552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7" h="51" extrusionOk="0">
                    <a:moveTo>
                      <a:pt x="15" y="15"/>
                    </a:moveTo>
                    <a:cubicBezTo>
                      <a:pt x="18" y="10"/>
                      <a:pt x="21" y="5"/>
                      <a:pt x="26" y="0"/>
                    </a:cubicBezTo>
                    <a:cubicBezTo>
                      <a:pt x="22" y="3"/>
                      <a:pt x="19" y="7"/>
                      <a:pt x="16" y="11"/>
                    </a:cubicBezTo>
                    <a:cubicBezTo>
                      <a:pt x="8" y="23"/>
                      <a:pt x="3" y="36"/>
                      <a:pt x="0" y="50"/>
                    </a:cubicBezTo>
                    <a:cubicBezTo>
                      <a:pt x="3" y="38"/>
                      <a:pt x="8" y="26"/>
                      <a:pt x="1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0" name="Google Shape;1880;p7"/>
              <p:cNvSpPr/>
              <p:nvPr/>
            </p:nvSpPr>
            <p:spPr>
              <a:xfrm>
                <a:off x="2868082" y="2824891"/>
                <a:ext cx="28461" cy="18111"/>
              </a:xfrm>
              <a:custGeom>
                <a:avLst/>
                <a:gdLst/>
                <a:ahLst/>
                <a:cxnLst/>
                <a:rect l="l" t="t" r="r" b="b"/>
                <a:pathLst>
                  <a:path w="47" h="29" extrusionOk="0">
                    <a:moveTo>
                      <a:pt x="0" y="0"/>
                    </a:moveTo>
                    <a:cubicBezTo>
                      <a:pt x="15" y="10"/>
                      <a:pt x="30" y="19"/>
                      <a:pt x="46" y="28"/>
                    </a:cubicBezTo>
                    <a:cubicBezTo>
                      <a:pt x="44" y="25"/>
                      <a:pt x="41" y="23"/>
                      <a:pt x="39" y="21"/>
                    </a:cubicBezTo>
                    <a:cubicBezTo>
                      <a:pt x="34" y="17"/>
                      <a:pt x="28" y="13"/>
                      <a:pt x="22" y="10"/>
                    </a:cubicBezTo>
                    <a:cubicBezTo>
                      <a:pt x="22" y="10"/>
                      <a:pt x="21" y="9"/>
                      <a:pt x="20" y="9"/>
                    </a:cubicBezTo>
                    <a:cubicBezTo>
                      <a:pt x="16" y="7"/>
                      <a:pt x="11" y="5"/>
                      <a:pt x="7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1" name="Google Shape;1881;p7"/>
              <p:cNvSpPr/>
              <p:nvPr/>
            </p:nvSpPr>
            <p:spPr>
              <a:xfrm>
                <a:off x="2899132" y="2824891"/>
                <a:ext cx="103499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79" extrusionOk="0">
                    <a:moveTo>
                      <a:pt x="33" y="150"/>
                    </a:moveTo>
                    <a:cubicBezTo>
                      <a:pt x="9" y="126"/>
                      <a:pt x="9" y="88"/>
                      <a:pt x="24" y="59"/>
                    </a:cubicBezTo>
                    <a:cubicBezTo>
                      <a:pt x="39" y="29"/>
                      <a:pt x="70" y="10"/>
                      <a:pt x="104" y="8"/>
                    </a:cubicBezTo>
                    <a:cubicBezTo>
                      <a:pt x="121" y="8"/>
                      <a:pt x="138" y="12"/>
                      <a:pt x="151" y="24"/>
                    </a:cubicBezTo>
                    <a:cubicBezTo>
                      <a:pt x="163" y="35"/>
                      <a:pt x="170" y="52"/>
                      <a:pt x="172" y="68"/>
                    </a:cubicBezTo>
                    <a:cubicBezTo>
                      <a:pt x="175" y="101"/>
                      <a:pt x="158" y="133"/>
                      <a:pt x="131" y="151"/>
                    </a:cubicBezTo>
                    <a:cubicBezTo>
                      <a:pt x="104" y="169"/>
                      <a:pt x="57" y="178"/>
                      <a:pt x="34" y="149"/>
                    </a:cubicBezTo>
                    <a:cubicBezTo>
                      <a:pt x="33" y="147"/>
                      <a:pt x="30" y="149"/>
                      <a:pt x="32" y="151"/>
                    </a:cubicBezTo>
                    <a:cubicBezTo>
                      <a:pt x="53" y="178"/>
                      <a:pt x="94" y="175"/>
                      <a:pt x="122" y="162"/>
                    </a:cubicBezTo>
                    <a:cubicBezTo>
                      <a:pt x="155" y="146"/>
                      <a:pt x="176" y="113"/>
                      <a:pt x="176" y="77"/>
                    </a:cubicBezTo>
                    <a:cubicBezTo>
                      <a:pt x="177" y="42"/>
                      <a:pt x="155" y="9"/>
                      <a:pt x="119" y="5"/>
                    </a:cubicBezTo>
                    <a:cubicBezTo>
                      <a:pt x="83" y="0"/>
                      <a:pt x="46" y="17"/>
                      <a:pt x="26" y="47"/>
                    </a:cubicBezTo>
                    <a:cubicBezTo>
                      <a:pt x="5" y="77"/>
                      <a:pt x="0" y="126"/>
                      <a:pt x="31" y="152"/>
                    </a:cubicBezTo>
                    <a:cubicBezTo>
                      <a:pt x="32" y="154"/>
                      <a:pt x="35" y="151"/>
                      <a:pt x="33" y="15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2" name="Google Shape;1882;p7"/>
              <p:cNvSpPr/>
              <p:nvPr/>
            </p:nvSpPr>
            <p:spPr>
              <a:xfrm>
                <a:off x="2870671" y="2845591"/>
                <a:ext cx="232871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399" h="307" extrusionOk="0">
                    <a:moveTo>
                      <a:pt x="80" y="116"/>
                    </a:moveTo>
                    <a:cubicBezTo>
                      <a:pt x="55" y="141"/>
                      <a:pt x="34" y="171"/>
                      <a:pt x="20" y="204"/>
                    </a:cubicBezTo>
                    <a:cubicBezTo>
                      <a:pt x="10" y="229"/>
                      <a:pt x="5" y="268"/>
                      <a:pt x="35" y="282"/>
                    </a:cubicBezTo>
                    <a:cubicBezTo>
                      <a:pt x="60" y="293"/>
                      <a:pt x="85" y="273"/>
                      <a:pt x="96" y="252"/>
                    </a:cubicBezTo>
                    <a:cubicBezTo>
                      <a:pt x="104" y="236"/>
                      <a:pt x="108" y="219"/>
                      <a:pt x="113" y="202"/>
                    </a:cubicBezTo>
                    <a:cubicBezTo>
                      <a:pt x="120" y="181"/>
                      <a:pt x="127" y="159"/>
                      <a:pt x="134" y="137"/>
                    </a:cubicBezTo>
                    <a:cubicBezTo>
                      <a:pt x="132" y="137"/>
                      <a:pt x="131" y="137"/>
                      <a:pt x="130" y="136"/>
                    </a:cubicBezTo>
                    <a:cubicBezTo>
                      <a:pt x="124" y="175"/>
                      <a:pt x="110" y="221"/>
                      <a:pt x="123" y="260"/>
                    </a:cubicBezTo>
                    <a:cubicBezTo>
                      <a:pt x="131" y="284"/>
                      <a:pt x="156" y="305"/>
                      <a:pt x="183" y="301"/>
                    </a:cubicBezTo>
                    <a:cubicBezTo>
                      <a:pt x="212" y="296"/>
                      <a:pt x="219" y="266"/>
                      <a:pt x="216" y="241"/>
                    </a:cubicBezTo>
                    <a:cubicBezTo>
                      <a:pt x="212" y="201"/>
                      <a:pt x="195" y="160"/>
                      <a:pt x="179" y="124"/>
                    </a:cubicBezTo>
                    <a:cubicBezTo>
                      <a:pt x="178" y="124"/>
                      <a:pt x="176" y="125"/>
                      <a:pt x="175" y="126"/>
                    </a:cubicBezTo>
                    <a:cubicBezTo>
                      <a:pt x="189" y="146"/>
                      <a:pt x="202" y="167"/>
                      <a:pt x="216" y="187"/>
                    </a:cubicBezTo>
                    <a:cubicBezTo>
                      <a:pt x="225" y="202"/>
                      <a:pt x="235" y="219"/>
                      <a:pt x="249" y="230"/>
                    </a:cubicBezTo>
                    <a:cubicBezTo>
                      <a:pt x="269" y="246"/>
                      <a:pt x="298" y="244"/>
                      <a:pt x="318" y="227"/>
                    </a:cubicBezTo>
                    <a:cubicBezTo>
                      <a:pt x="341" y="205"/>
                      <a:pt x="336" y="170"/>
                      <a:pt x="319" y="147"/>
                    </a:cubicBezTo>
                    <a:cubicBezTo>
                      <a:pt x="296" y="114"/>
                      <a:pt x="255" y="93"/>
                      <a:pt x="220" y="76"/>
                    </a:cubicBezTo>
                    <a:cubicBezTo>
                      <a:pt x="219" y="78"/>
                      <a:pt x="219" y="79"/>
                      <a:pt x="218" y="81"/>
                    </a:cubicBezTo>
                    <a:cubicBezTo>
                      <a:pt x="240" y="88"/>
                      <a:pt x="263" y="94"/>
                      <a:pt x="286" y="99"/>
                    </a:cubicBezTo>
                    <a:cubicBezTo>
                      <a:pt x="303" y="103"/>
                      <a:pt x="323" y="108"/>
                      <a:pt x="341" y="106"/>
                    </a:cubicBezTo>
                    <a:cubicBezTo>
                      <a:pt x="370" y="102"/>
                      <a:pt x="388" y="69"/>
                      <a:pt x="393" y="42"/>
                    </a:cubicBezTo>
                    <a:cubicBezTo>
                      <a:pt x="398" y="13"/>
                      <a:pt x="377" y="0"/>
                      <a:pt x="350" y="1"/>
                    </a:cubicBezTo>
                    <a:cubicBezTo>
                      <a:pt x="307" y="2"/>
                      <a:pt x="262" y="11"/>
                      <a:pt x="220" y="20"/>
                    </a:cubicBezTo>
                    <a:cubicBezTo>
                      <a:pt x="217" y="21"/>
                      <a:pt x="218" y="25"/>
                      <a:pt x="221" y="25"/>
                    </a:cubicBezTo>
                    <a:cubicBezTo>
                      <a:pt x="255" y="18"/>
                      <a:pt x="289" y="12"/>
                      <a:pt x="323" y="8"/>
                    </a:cubicBezTo>
                    <a:cubicBezTo>
                      <a:pt x="335" y="7"/>
                      <a:pt x="347" y="4"/>
                      <a:pt x="360" y="5"/>
                    </a:cubicBezTo>
                    <a:cubicBezTo>
                      <a:pt x="385" y="7"/>
                      <a:pt x="393" y="28"/>
                      <a:pt x="386" y="50"/>
                    </a:cubicBezTo>
                    <a:cubicBezTo>
                      <a:pt x="382" y="64"/>
                      <a:pt x="374" y="81"/>
                      <a:pt x="363" y="90"/>
                    </a:cubicBezTo>
                    <a:cubicBezTo>
                      <a:pt x="350" y="104"/>
                      <a:pt x="331" y="103"/>
                      <a:pt x="313" y="100"/>
                    </a:cubicBezTo>
                    <a:cubicBezTo>
                      <a:pt x="281" y="95"/>
                      <a:pt x="250" y="86"/>
                      <a:pt x="219" y="76"/>
                    </a:cubicBezTo>
                    <a:cubicBezTo>
                      <a:pt x="217" y="75"/>
                      <a:pt x="215" y="79"/>
                      <a:pt x="217" y="81"/>
                    </a:cubicBezTo>
                    <a:cubicBezTo>
                      <a:pt x="247" y="94"/>
                      <a:pt x="276" y="111"/>
                      <a:pt x="300" y="133"/>
                    </a:cubicBezTo>
                    <a:cubicBezTo>
                      <a:pt x="325" y="155"/>
                      <a:pt x="344" y="197"/>
                      <a:pt x="315" y="223"/>
                    </a:cubicBezTo>
                    <a:cubicBezTo>
                      <a:pt x="287" y="249"/>
                      <a:pt x="254" y="234"/>
                      <a:pt x="234" y="208"/>
                    </a:cubicBezTo>
                    <a:cubicBezTo>
                      <a:pt x="215" y="181"/>
                      <a:pt x="197" y="152"/>
                      <a:pt x="179" y="124"/>
                    </a:cubicBezTo>
                    <a:cubicBezTo>
                      <a:pt x="177" y="121"/>
                      <a:pt x="174" y="123"/>
                      <a:pt x="175" y="126"/>
                    </a:cubicBezTo>
                    <a:cubicBezTo>
                      <a:pt x="188" y="156"/>
                      <a:pt x="200" y="188"/>
                      <a:pt x="208" y="220"/>
                    </a:cubicBezTo>
                    <a:cubicBezTo>
                      <a:pt x="214" y="245"/>
                      <a:pt x="218" y="287"/>
                      <a:pt x="186" y="296"/>
                    </a:cubicBezTo>
                    <a:cubicBezTo>
                      <a:pt x="149" y="306"/>
                      <a:pt x="125" y="265"/>
                      <a:pt x="123" y="235"/>
                    </a:cubicBezTo>
                    <a:cubicBezTo>
                      <a:pt x="121" y="202"/>
                      <a:pt x="129" y="169"/>
                      <a:pt x="134" y="137"/>
                    </a:cubicBezTo>
                    <a:cubicBezTo>
                      <a:pt x="134" y="135"/>
                      <a:pt x="131" y="134"/>
                      <a:pt x="130" y="136"/>
                    </a:cubicBezTo>
                    <a:cubicBezTo>
                      <a:pt x="121" y="164"/>
                      <a:pt x="113" y="191"/>
                      <a:pt x="104" y="219"/>
                    </a:cubicBezTo>
                    <a:cubicBezTo>
                      <a:pt x="95" y="246"/>
                      <a:pt x="77" y="292"/>
                      <a:pt x="39" y="279"/>
                    </a:cubicBezTo>
                    <a:cubicBezTo>
                      <a:pt x="0" y="264"/>
                      <a:pt x="19" y="213"/>
                      <a:pt x="32" y="188"/>
                    </a:cubicBezTo>
                    <a:cubicBezTo>
                      <a:pt x="46" y="162"/>
                      <a:pt x="63" y="139"/>
                      <a:pt x="82" y="118"/>
                    </a:cubicBezTo>
                    <a:cubicBezTo>
                      <a:pt x="83" y="116"/>
                      <a:pt x="81" y="114"/>
                      <a:pt x="80" y="1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3" name="Google Shape;1883;p7"/>
              <p:cNvSpPr/>
              <p:nvPr/>
            </p:nvSpPr>
            <p:spPr>
              <a:xfrm>
                <a:off x="2798222" y="2822305"/>
                <a:ext cx="119023" cy="150073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57" extrusionOk="0">
                    <a:moveTo>
                      <a:pt x="200" y="160"/>
                    </a:moveTo>
                    <a:cubicBezTo>
                      <a:pt x="172" y="184"/>
                      <a:pt x="148" y="216"/>
                      <a:pt x="115" y="234"/>
                    </a:cubicBezTo>
                    <a:cubicBezTo>
                      <a:pt x="98" y="244"/>
                      <a:pt x="76" y="250"/>
                      <a:pt x="56" y="244"/>
                    </a:cubicBezTo>
                    <a:cubicBezTo>
                      <a:pt x="39" y="239"/>
                      <a:pt x="22" y="223"/>
                      <a:pt x="21" y="204"/>
                    </a:cubicBezTo>
                    <a:cubicBezTo>
                      <a:pt x="20" y="168"/>
                      <a:pt x="58" y="141"/>
                      <a:pt x="88" y="129"/>
                    </a:cubicBezTo>
                    <a:cubicBezTo>
                      <a:pt x="116" y="117"/>
                      <a:pt x="147" y="113"/>
                      <a:pt x="178" y="112"/>
                    </a:cubicBezTo>
                    <a:lnTo>
                      <a:pt x="178" y="107"/>
                    </a:lnTo>
                    <a:cubicBezTo>
                      <a:pt x="143" y="110"/>
                      <a:pt x="106" y="115"/>
                      <a:pt x="71" y="110"/>
                    </a:cubicBezTo>
                    <a:cubicBezTo>
                      <a:pt x="39" y="105"/>
                      <a:pt x="7" y="85"/>
                      <a:pt x="6" y="50"/>
                    </a:cubicBezTo>
                    <a:cubicBezTo>
                      <a:pt x="5" y="32"/>
                      <a:pt x="15" y="17"/>
                      <a:pt x="32" y="11"/>
                    </a:cubicBezTo>
                    <a:cubicBezTo>
                      <a:pt x="50" y="5"/>
                      <a:pt x="70" y="9"/>
                      <a:pt x="87" y="15"/>
                    </a:cubicBezTo>
                    <a:cubicBezTo>
                      <a:pt x="123" y="28"/>
                      <a:pt x="159" y="41"/>
                      <a:pt x="194" y="54"/>
                    </a:cubicBezTo>
                    <a:cubicBezTo>
                      <a:pt x="197" y="55"/>
                      <a:pt x="198" y="51"/>
                      <a:pt x="196" y="50"/>
                    </a:cubicBezTo>
                    <a:cubicBezTo>
                      <a:pt x="172" y="41"/>
                      <a:pt x="149" y="33"/>
                      <a:pt x="125" y="24"/>
                    </a:cubicBezTo>
                    <a:cubicBezTo>
                      <a:pt x="104" y="17"/>
                      <a:pt x="83" y="7"/>
                      <a:pt x="60" y="4"/>
                    </a:cubicBezTo>
                    <a:cubicBezTo>
                      <a:pt x="32" y="0"/>
                      <a:pt x="2" y="15"/>
                      <a:pt x="1" y="47"/>
                    </a:cubicBezTo>
                    <a:cubicBezTo>
                      <a:pt x="0" y="78"/>
                      <a:pt x="23" y="101"/>
                      <a:pt x="51" y="110"/>
                    </a:cubicBezTo>
                    <a:cubicBezTo>
                      <a:pt x="91" y="123"/>
                      <a:pt x="137" y="115"/>
                      <a:pt x="178" y="112"/>
                    </a:cubicBezTo>
                    <a:cubicBezTo>
                      <a:pt x="181" y="111"/>
                      <a:pt x="181" y="107"/>
                      <a:pt x="178" y="107"/>
                    </a:cubicBezTo>
                    <a:cubicBezTo>
                      <a:pt x="124" y="110"/>
                      <a:pt x="62" y="121"/>
                      <a:pt x="29" y="167"/>
                    </a:cubicBezTo>
                    <a:cubicBezTo>
                      <a:pt x="13" y="190"/>
                      <a:pt x="12" y="219"/>
                      <a:pt x="34" y="238"/>
                    </a:cubicBezTo>
                    <a:cubicBezTo>
                      <a:pt x="56" y="256"/>
                      <a:pt x="86" y="253"/>
                      <a:pt x="110" y="242"/>
                    </a:cubicBezTo>
                    <a:cubicBezTo>
                      <a:pt x="127" y="234"/>
                      <a:pt x="142" y="221"/>
                      <a:pt x="155" y="208"/>
                    </a:cubicBezTo>
                    <a:cubicBezTo>
                      <a:pt x="171" y="193"/>
                      <a:pt x="187" y="178"/>
                      <a:pt x="202" y="162"/>
                    </a:cubicBezTo>
                    <a:cubicBezTo>
                      <a:pt x="203" y="161"/>
                      <a:pt x="201" y="159"/>
                      <a:pt x="200" y="1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4" name="Google Shape;1884;p7"/>
              <p:cNvSpPr/>
              <p:nvPr/>
            </p:nvSpPr>
            <p:spPr>
              <a:xfrm>
                <a:off x="2829271" y="2718806"/>
                <a:ext cx="217347" cy="137135"/>
              </a:xfrm>
              <a:custGeom>
                <a:avLst/>
                <a:gdLst/>
                <a:ahLst/>
                <a:cxnLst/>
                <a:rect l="l" t="t" r="r" b="b"/>
                <a:pathLst>
                  <a:path w="372" h="232" extrusionOk="0">
                    <a:moveTo>
                      <a:pt x="148" y="228"/>
                    </a:moveTo>
                    <a:cubicBezTo>
                      <a:pt x="117" y="214"/>
                      <a:pt x="88" y="197"/>
                      <a:pt x="60" y="178"/>
                    </a:cubicBezTo>
                    <a:cubicBezTo>
                      <a:pt x="44" y="167"/>
                      <a:pt x="28" y="155"/>
                      <a:pt x="20" y="138"/>
                    </a:cubicBezTo>
                    <a:cubicBezTo>
                      <a:pt x="10" y="118"/>
                      <a:pt x="14" y="95"/>
                      <a:pt x="34" y="83"/>
                    </a:cubicBezTo>
                    <a:cubicBezTo>
                      <a:pt x="100" y="44"/>
                      <a:pt x="162" y="152"/>
                      <a:pt x="183" y="199"/>
                    </a:cubicBezTo>
                    <a:cubicBezTo>
                      <a:pt x="185" y="198"/>
                      <a:pt x="186" y="198"/>
                      <a:pt x="187" y="197"/>
                    </a:cubicBezTo>
                    <a:cubicBezTo>
                      <a:pt x="171" y="167"/>
                      <a:pt x="151" y="137"/>
                      <a:pt x="140" y="104"/>
                    </a:cubicBezTo>
                    <a:cubicBezTo>
                      <a:pt x="129" y="71"/>
                      <a:pt x="135" y="23"/>
                      <a:pt x="174" y="13"/>
                    </a:cubicBezTo>
                    <a:cubicBezTo>
                      <a:pt x="217" y="1"/>
                      <a:pt x="233" y="53"/>
                      <a:pt x="233" y="85"/>
                    </a:cubicBezTo>
                    <a:cubicBezTo>
                      <a:pt x="233" y="119"/>
                      <a:pt x="230" y="153"/>
                      <a:pt x="228" y="187"/>
                    </a:cubicBezTo>
                    <a:lnTo>
                      <a:pt x="232" y="187"/>
                    </a:lnTo>
                    <a:cubicBezTo>
                      <a:pt x="232" y="150"/>
                      <a:pt x="237" y="113"/>
                      <a:pt x="248" y="77"/>
                    </a:cubicBezTo>
                    <a:cubicBezTo>
                      <a:pt x="259" y="42"/>
                      <a:pt x="287" y="6"/>
                      <a:pt x="328" y="23"/>
                    </a:cubicBezTo>
                    <a:cubicBezTo>
                      <a:pt x="346" y="30"/>
                      <a:pt x="358" y="48"/>
                      <a:pt x="359" y="68"/>
                    </a:cubicBezTo>
                    <a:cubicBezTo>
                      <a:pt x="360" y="87"/>
                      <a:pt x="349" y="102"/>
                      <a:pt x="338" y="116"/>
                    </a:cubicBezTo>
                    <a:cubicBezTo>
                      <a:pt x="315" y="144"/>
                      <a:pt x="292" y="171"/>
                      <a:pt x="269" y="199"/>
                    </a:cubicBezTo>
                    <a:cubicBezTo>
                      <a:pt x="267" y="201"/>
                      <a:pt x="271" y="205"/>
                      <a:pt x="272" y="202"/>
                    </a:cubicBezTo>
                    <a:cubicBezTo>
                      <a:pt x="289" y="183"/>
                      <a:pt x="305" y="163"/>
                      <a:pt x="322" y="143"/>
                    </a:cubicBezTo>
                    <a:cubicBezTo>
                      <a:pt x="334" y="127"/>
                      <a:pt x="351" y="111"/>
                      <a:pt x="359" y="92"/>
                    </a:cubicBezTo>
                    <a:cubicBezTo>
                      <a:pt x="371" y="64"/>
                      <a:pt x="358" y="30"/>
                      <a:pt x="330" y="18"/>
                    </a:cubicBezTo>
                    <a:cubicBezTo>
                      <a:pt x="298" y="5"/>
                      <a:pt x="268" y="23"/>
                      <a:pt x="253" y="52"/>
                    </a:cubicBezTo>
                    <a:cubicBezTo>
                      <a:pt x="233" y="92"/>
                      <a:pt x="228" y="142"/>
                      <a:pt x="228" y="187"/>
                    </a:cubicBezTo>
                    <a:cubicBezTo>
                      <a:pt x="228" y="189"/>
                      <a:pt x="232" y="189"/>
                      <a:pt x="232" y="187"/>
                    </a:cubicBezTo>
                    <a:cubicBezTo>
                      <a:pt x="234" y="161"/>
                      <a:pt x="235" y="136"/>
                      <a:pt x="236" y="111"/>
                    </a:cubicBezTo>
                    <a:cubicBezTo>
                      <a:pt x="237" y="92"/>
                      <a:pt x="238" y="72"/>
                      <a:pt x="234" y="54"/>
                    </a:cubicBezTo>
                    <a:cubicBezTo>
                      <a:pt x="227" y="27"/>
                      <a:pt x="204" y="0"/>
                      <a:pt x="173" y="9"/>
                    </a:cubicBezTo>
                    <a:cubicBezTo>
                      <a:pt x="143" y="17"/>
                      <a:pt x="128" y="50"/>
                      <a:pt x="131" y="79"/>
                    </a:cubicBezTo>
                    <a:cubicBezTo>
                      <a:pt x="134" y="122"/>
                      <a:pt x="163" y="162"/>
                      <a:pt x="183" y="199"/>
                    </a:cubicBezTo>
                    <a:cubicBezTo>
                      <a:pt x="185" y="201"/>
                      <a:pt x="188" y="199"/>
                      <a:pt x="187" y="197"/>
                    </a:cubicBezTo>
                    <a:cubicBezTo>
                      <a:pt x="169" y="158"/>
                      <a:pt x="143" y="116"/>
                      <a:pt x="108" y="90"/>
                    </a:cubicBezTo>
                    <a:cubicBezTo>
                      <a:pt x="85" y="72"/>
                      <a:pt x="52" y="64"/>
                      <a:pt x="27" y="83"/>
                    </a:cubicBezTo>
                    <a:cubicBezTo>
                      <a:pt x="0" y="104"/>
                      <a:pt x="10" y="140"/>
                      <a:pt x="31" y="161"/>
                    </a:cubicBezTo>
                    <a:cubicBezTo>
                      <a:pt x="62" y="192"/>
                      <a:pt x="107" y="214"/>
                      <a:pt x="147" y="231"/>
                    </a:cubicBezTo>
                    <a:cubicBezTo>
                      <a:pt x="149" y="231"/>
                      <a:pt x="150" y="229"/>
                      <a:pt x="148" y="2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5" name="Google Shape;1885;p7"/>
              <p:cNvSpPr/>
              <p:nvPr/>
            </p:nvSpPr>
            <p:spPr>
              <a:xfrm>
                <a:off x="2987106" y="2770556"/>
                <a:ext cx="103499" cy="8538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5" extrusionOk="0">
                    <a:moveTo>
                      <a:pt x="3" y="111"/>
                    </a:moveTo>
                    <a:cubicBezTo>
                      <a:pt x="24" y="86"/>
                      <a:pt x="45" y="62"/>
                      <a:pt x="69" y="39"/>
                    </a:cubicBezTo>
                    <a:cubicBezTo>
                      <a:pt x="80" y="29"/>
                      <a:pt x="92" y="17"/>
                      <a:pt x="107" y="11"/>
                    </a:cubicBezTo>
                    <a:cubicBezTo>
                      <a:pt x="124" y="6"/>
                      <a:pt x="142" y="11"/>
                      <a:pt x="155" y="21"/>
                    </a:cubicBezTo>
                    <a:cubicBezTo>
                      <a:pt x="168" y="30"/>
                      <a:pt x="175" y="46"/>
                      <a:pt x="171" y="62"/>
                    </a:cubicBezTo>
                    <a:cubicBezTo>
                      <a:pt x="167" y="76"/>
                      <a:pt x="156" y="88"/>
                      <a:pt x="145" y="98"/>
                    </a:cubicBezTo>
                    <a:cubicBezTo>
                      <a:pt x="120" y="118"/>
                      <a:pt x="90" y="131"/>
                      <a:pt x="59" y="140"/>
                    </a:cubicBezTo>
                    <a:cubicBezTo>
                      <a:pt x="57" y="141"/>
                      <a:pt x="58" y="144"/>
                      <a:pt x="61" y="144"/>
                    </a:cubicBezTo>
                    <a:cubicBezTo>
                      <a:pt x="88" y="137"/>
                      <a:pt x="114" y="125"/>
                      <a:pt x="137" y="109"/>
                    </a:cubicBezTo>
                    <a:cubicBezTo>
                      <a:pt x="156" y="96"/>
                      <a:pt x="176" y="77"/>
                      <a:pt x="177" y="52"/>
                    </a:cubicBezTo>
                    <a:cubicBezTo>
                      <a:pt x="177" y="29"/>
                      <a:pt x="157" y="13"/>
                      <a:pt x="136" y="7"/>
                    </a:cubicBezTo>
                    <a:cubicBezTo>
                      <a:pt x="109" y="0"/>
                      <a:pt x="88" y="16"/>
                      <a:pt x="70" y="33"/>
                    </a:cubicBezTo>
                    <a:cubicBezTo>
                      <a:pt x="45" y="57"/>
                      <a:pt x="21" y="82"/>
                      <a:pt x="1" y="109"/>
                    </a:cubicBezTo>
                    <a:cubicBezTo>
                      <a:pt x="0" y="110"/>
                      <a:pt x="2" y="112"/>
                      <a:pt x="3" y="1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6" name="Google Shape;1886;p7"/>
              <p:cNvSpPr/>
              <p:nvPr/>
            </p:nvSpPr>
            <p:spPr>
              <a:xfrm>
                <a:off x="2824096" y="2850766"/>
                <a:ext cx="85386" cy="15525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7" extrusionOk="0">
                    <a:moveTo>
                      <a:pt x="0" y="2"/>
                    </a:moveTo>
                    <a:cubicBezTo>
                      <a:pt x="24" y="4"/>
                      <a:pt x="48" y="4"/>
                      <a:pt x="71" y="7"/>
                    </a:cubicBezTo>
                    <a:cubicBezTo>
                      <a:pt x="84" y="9"/>
                      <a:pt x="96" y="11"/>
                      <a:pt x="108" y="14"/>
                    </a:cubicBezTo>
                    <a:cubicBezTo>
                      <a:pt x="120" y="17"/>
                      <a:pt x="130" y="21"/>
                      <a:pt x="142" y="25"/>
                    </a:cubicBezTo>
                    <a:cubicBezTo>
                      <a:pt x="144" y="26"/>
                      <a:pt x="145" y="23"/>
                      <a:pt x="143" y="22"/>
                    </a:cubicBezTo>
                    <a:cubicBezTo>
                      <a:pt x="123" y="11"/>
                      <a:pt x="98" y="6"/>
                      <a:pt x="75" y="4"/>
                    </a:cubicBezTo>
                    <a:cubicBezTo>
                      <a:pt x="51" y="0"/>
                      <a:pt x="25" y="0"/>
                      <a:pt x="0" y="1"/>
                    </a:cubicBezTo>
                    <a:lnTo>
                      <a:pt x="0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7" name="Google Shape;1887;p7"/>
              <p:cNvSpPr/>
              <p:nvPr/>
            </p:nvSpPr>
            <p:spPr>
              <a:xfrm>
                <a:off x="2857732" y="2783492"/>
                <a:ext cx="69861" cy="595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01" extrusionOk="0">
                    <a:moveTo>
                      <a:pt x="1" y="2"/>
                    </a:moveTo>
                    <a:cubicBezTo>
                      <a:pt x="22" y="16"/>
                      <a:pt x="43" y="29"/>
                      <a:pt x="63" y="45"/>
                    </a:cubicBezTo>
                    <a:cubicBezTo>
                      <a:pt x="72" y="53"/>
                      <a:pt x="81" y="61"/>
                      <a:pt x="89" y="70"/>
                    </a:cubicBezTo>
                    <a:cubicBezTo>
                      <a:pt x="93" y="74"/>
                      <a:pt x="98" y="79"/>
                      <a:pt x="101" y="84"/>
                    </a:cubicBezTo>
                    <a:cubicBezTo>
                      <a:pt x="105" y="89"/>
                      <a:pt x="108" y="94"/>
                      <a:pt x="112" y="99"/>
                    </a:cubicBezTo>
                    <a:cubicBezTo>
                      <a:pt x="113" y="100"/>
                      <a:pt x="116" y="99"/>
                      <a:pt x="115" y="97"/>
                    </a:cubicBezTo>
                    <a:cubicBezTo>
                      <a:pt x="113" y="91"/>
                      <a:pt x="108" y="86"/>
                      <a:pt x="105" y="81"/>
                    </a:cubicBezTo>
                    <a:cubicBezTo>
                      <a:pt x="101" y="77"/>
                      <a:pt x="98" y="73"/>
                      <a:pt x="94" y="68"/>
                    </a:cubicBezTo>
                    <a:cubicBezTo>
                      <a:pt x="85" y="59"/>
                      <a:pt x="76" y="50"/>
                      <a:pt x="66" y="42"/>
                    </a:cubicBezTo>
                    <a:cubicBezTo>
                      <a:pt x="46" y="27"/>
                      <a:pt x="24" y="13"/>
                      <a:pt x="2" y="1"/>
                    </a:cubicBezTo>
                    <a:cubicBezTo>
                      <a:pt x="1" y="0"/>
                      <a:pt x="0" y="2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8" name="Google Shape;1888;p7"/>
              <p:cNvSpPr/>
              <p:nvPr/>
            </p:nvSpPr>
            <p:spPr>
              <a:xfrm>
                <a:off x="2935356" y="2742093"/>
                <a:ext cx="15525" cy="87974"/>
              </a:xfrm>
              <a:custGeom>
                <a:avLst/>
                <a:gdLst/>
                <a:ahLst/>
                <a:cxnLst/>
                <a:rect l="l" t="t" r="r" b="b"/>
                <a:pathLst>
                  <a:path w="27" h="151" extrusionOk="0">
                    <a:moveTo>
                      <a:pt x="6" y="1"/>
                    </a:moveTo>
                    <a:cubicBezTo>
                      <a:pt x="2" y="27"/>
                      <a:pt x="0" y="53"/>
                      <a:pt x="2" y="79"/>
                    </a:cubicBezTo>
                    <a:cubicBezTo>
                      <a:pt x="3" y="91"/>
                      <a:pt x="5" y="103"/>
                      <a:pt x="8" y="115"/>
                    </a:cubicBezTo>
                    <a:cubicBezTo>
                      <a:pt x="11" y="126"/>
                      <a:pt x="15" y="139"/>
                      <a:pt x="22" y="148"/>
                    </a:cubicBezTo>
                    <a:cubicBezTo>
                      <a:pt x="23" y="150"/>
                      <a:pt x="26" y="148"/>
                      <a:pt x="25" y="146"/>
                    </a:cubicBezTo>
                    <a:cubicBezTo>
                      <a:pt x="21" y="135"/>
                      <a:pt x="15" y="125"/>
                      <a:pt x="12" y="113"/>
                    </a:cubicBezTo>
                    <a:cubicBezTo>
                      <a:pt x="9" y="101"/>
                      <a:pt x="7" y="88"/>
                      <a:pt x="6" y="75"/>
                    </a:cubicBezTo>
                    <a:cubicBezTo>
                      <a:pt x="5" y="51"/>
                      <a:pt x="7" y="26"/>
                      <a:pt x="7" y="1"/>
                    </a:cubicBezTo>
                    <a:cubicBezTo>
                      <a:pt x="7" y="1"/>
                      <a:pt x="6" y="0"/>
                      <a:pt x="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9" name="Google Shape;1889;p7"/>
              <p:cNvSpPr/>
              <p:nvPr/>
            </p:nvSpPr>
            <p:spPr>
              <a:xfrm>
                <a:off x="2974169" y="2747267"/>
                <a:ext cx="38811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6" h="143" extrusionOk="0">
                    <a:moveTo>
                      <a:pt x="63" y="1"/>
                    </a:moveTo>
                    <a:cubicBezTo>
                      <a:pt x="43" y="15"/>
                      <a:pt x="30" y="38"/>
                      <a:pt x="21" y="60"/>
                    </a:cubicBezTo>
                    <a:cubicBezTo>
                      <a:pt x="15" y="72"/>
                      <a:pt x="11" y="85"/>
                      <a:pt x="8" y="97"/>
                    </a:cubicBezTo>
                    <a:cubicBezTo>
                      <a:pt x="5" y="111"/>
                      <a:pt x="0" y="125"/>
                      <a:pt x="0" y="139"/>
                    </a:cubicBezTo>
                    <a:cubicBezTo>
                      <a:pt x="0" y="141"/>
                      <a:pt x="2" y="142"/>
                      <a:pt x="3" y="140"/>
                    </a:cubicBezTo>
                    <a:cubicBezTo>
                      <a:pt x="7" y="127"/>
                      <a:pt x="9" y="113"/>
                      <a:pt x="12" y="100"/>
                    </a:cubicBezTo>
                    <a:cubicBezTo>
                      <a:pt x="15" y="87"/>
                      <a:pt x="19" y="75"/>
                      <a:pt x="23" y="63"/>
                    </a:cubicBezTo>
                    <a:cubicBezTo>
                      <a:pt x="33" y="40"/>
                      <a:pt x="47" y="20"/>
                      <a:pt x="64" y="3"/>
                    </a:cubicBezTo>
                    <a:cubicBezTo>
                      <a:pt x="65" y="2"/>
                      <a:pt x="64" y="0"/>
                      <a:pt x="6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0" name="Google Shape;1890;p7"/>
              <p:cNvSpPr/>
              <p:nvPr/>
            </p:nvSpPr>
            <p:spPr>
              <a:xfrm>
                <a:off x="2834446" y="2899929"/>
                <a:ext cx="72449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1" y="77"/>
                    </a:moveTo>
                    <a:cubicBezTo>
                      <a:pt x="10" y="69"/>
                      <a:pt x="18" y="60"/>
                      <a:pt x="26" y="52"/>
                    </a:cubicBezTo>
                    <a:cubicBezTo>
                      <a:pt x="35" y="43"/>
                      <a:pt x="45" y="34"/>
                      <a:pt x="55" y="27"/>
                    </a:cubicBezTo>
                    <a:cubicBezTo>
                      <a:pt x="75" y="14"/>
                      <a:pt x="97" y="4"/>
                      <a:pt x="121" y="5"/>
                    </a:cubicBezTo>
                    <a:cubicBezTo>
                      <a:pt x="124" y="5"/>
                      <a:pt x="124" y="1"/>
                      <a:pt x="121" y="0"/>
                    </a:cubicBezTo>
                    <a:cubicBezTo>
                      <a:pt x="97" y="0"/>
                      <a:pt x="74" y="9"/>
                      <a:pt x="54" y="23"/>
                    </a:cubicBezTo>
                    <a:cubicBezTo>
                      <a:pt x="44" y="30"/>
                      <a:pt x="35" y="38"/>
                      <a:pt x="26" y="47"/>
                    </a:cubicBezTo>
                    <a:cubicBezTo>
                      <a:pt x="17" y="56"/>
                      <a:pt x="8" y="65"/>
                      <a:pt x="0" y="76"/>
                    </a:cubicBezTo>
                    <a:cubicBezTo>
                      <a:pt x="0" y="77"/>
                      <a:pt x="1" y="77"/>
                      <a:pt x="1" y="7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1" name="Google Shape;1891;p7"/>
              <p:cNvSpPr/>
              <p:nvPr/>
            </p:nvSpPr>
            <p:spPr>
              <a:xfrm>
                <a:off x="2901720" y="2920629"/>
                <a:ext cx="31050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51" h="119" extrusionOk="0">
                    <a:moveTo>
                      <a:pt x="3" y="117"/>
                    </a:moveTo>
                    <a:cubicBezTo>
                      <a:pt x="5" y="107"/>
                      <a:pt x="5" y="98"/>
                      <a:pt x="7" y="88"/>
                    </a:cubicBezTo>
                    <a:cubicBezTo>
                      <a:pt x="9" y="78"/>
                      <a:pt x="11" y="68"/>
                      <a:pt x="15" y="58"/>
                    </a:cubicBezTo>
                    <a:cubicBezTo>
                      <a:pt x="23" y="39"/>
                      <a:pt x="34" y="21"/>
                      <a:pt x="48" y="5"/>
                    </a:cubicBezTo>
                    <a:cubicBezTo>
                      <a:pt x="50" y="3"/>
                      <a:pt x="47" y="0"/>
                      <a:pt x="45" y="2"/>
                    </a:cubicBezTo>
                    <a:cubicBezTo>
                      <a:pt x="30" y="17"/>
                      <a:pt x="19" y="36"/>
                      <a:pt x="12" y="55"/>
                    </a:cubicBezTo>
                    <a:cubicBezTo>
                      <a:pt x="8" y="66"/>
                      <a:pt x="5" y="76"/>
                      <a:pt x="3" y="87"/>
                    </a:cubicBezTo>
                    <a:cubicBezTo>
                      <a:pt x="2" y="96"/>
                      <a:pt x="0" y="107"/>
                      <a:pt x="2" y="117"/>
                    </a:cubicBezTo>
                    <a:cubicBezTo>
                      <a:pt x="2" y="118"/>
                      <a:pt x="3" y="118"/>
                      <a:pt x="3" y="1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2" name="Google Shape;1892;p7"/>
              <p:cNvSpPr/>
              <p:nvPr/>
            </p:nvSpPr>
            <p:spPr>
              <a:xfrm>
                <a:off x="2961231" y="2920629"/>
                <a:ext cx="18111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9" h="127" extrusionOk="0">
                    <a:moveTo>
                      <a:pt x="28" y="125"/>
                    </a:moveTo>
                    <a:cubicBezTo>
                      <a:pt x="20" y="106"/>
                      <a:pt x="12" y="87"/>
                      <a:pt x="9" y="66"/>
                    </a:cubicBezTo>
                    <a:cubicBezTo>
                      <a:pt x="7" y="56"/>
                      <a:pt x="6" y="45"/>
                      <a:pt x="5" y="35"/>
                    </a:cubicBezTo>
                    <a:cubicBezTo>
                      <a:pt x="5" y="30"/>
                      <a:pt x="5" y="25"/>
                      <a:pt x="6" y="19"/>
                    </a:cubicBezTo>
                    <a:cubicBezTo>
                      <a:pt x="6" y="14"/>
                      <a:pt x="7" y="8"/>
                      <a:pt x="7" y="2"/>
                    </a:cubicBezTo>
                    <a:cubicBezTo>
                      <a:pt x="7" y="0"/>
                      <a:pt x="4" y="0"/>
                      <a:pt x="3" y="2"/>
                    </a:cubicBezTo>
                    <a:cubicBezTo>
                      <a:pt x="0" y="12"/>
                      <a:pt x="1" y="24"/>
                      <a:pt x="1" y="35"/>
                    </a:cubicBezTo>
                    <a:cubicBezTo>
                      <a:pt x="1" y="45"/>
                      <a:pt x="2" y="55"/>
                      <a:pt x="4" y="65"/>
                    </a:cubicBezTo>
                    <a:cubicBezTo>
                      <a:pt x="8" y="86"/>
                      <a:pt x="15" y="108"/>
                      <a:pt x="26" y="126"/>
                    </a:cubicBezTo>
                    <a:cubicBezTo>
                      <a:pt x="27" y="126"/>
                      <a:pt x="28" y="126"/>
                      <a:pt x="28" y="1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3" name="Google Shape;1893;p7"/>
              <p:cNvSpPr/>
              <p:nvPr/>
            </p:nvSpPr>
            <p:spPr>
              <a:xfrm>
                <a:off x="2992281" y="2899929"/>
                <a:ext cx="51749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90" h="92" extrusionOk="0">
                    <a:moveTo>
                      <a:pt x="88" y="89"/>
                    </a:moveTo>
                    <a:cubicBezTo>
                      <a:pt x="79" y="84"/>
                      <a:pt x="70" y="79"/>
                      <a:pt x="63" y="72"/>
                    </a:cubicBezTo>
                    <a:cubicBezTo>
                      <a:pt x="55" y="66"/>
                      <a:pt x="48" y="59"/>
                      <a:pt x="41" y="52"/>
                    </a:cubicBezTo>
                    <a:cubicBezTo>
                      <a:pt x="28" y="37"/>
                      <a:pt x="17" y="19"/>
                      <a:pt x="5" y="2"/>
                    </a:cubicBezTo>
                    <a:cubicBezTo>
                      <a:pt x="4" y="0"/>
                      <a:pt x="0" y="2"/>
                      <a:pt x="2" y="5"/>
                    </a:cubicBezTo>
                    <a:cubicBezTo>
                      <a:pt x="13" y="22"/>
                      <a:pt x="25" y="40"/>
                      <a:pt x="39" y="55"/>
                    </a:cubicBezTo>
                    <a:cubicBezTo>
                      <a:pt x="52" y="70"/>
                      <a:pt x="68" y="85"/>
                      <a:pt x="87" y="91"/>
                    </a:cubicBezTo>
                    <a:cubicBezTo>
                      <a:pt x="88" y="91"/>
                      <a:pt x="89" y="90"/>
                      <a:pt x="88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4" name="Google Shape;1894;p7"/>
              <p:cNvSpPr/>
              <p:nvPr/>
            </p:nvSpPr>
            <p:spPr>
              <a:xfrm>
                <a:off x="3000044" y="2871466"/>
                <a:ext cx="75036" cy="103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18" extrusionOk="0">
                    <a:moveTo>
                      <a:pt x="124" y="10"/>
                    </a:moveTo>
                    <a:cubicBezTo>
                      <a:pt x="105" y="2"/>
                      <a:pt x="83" y="0"/>
                      <a:pt x="62" y="1"/>
                    </a:cubicBezTo>
                    <a:cubicBezTo>
                      <a:pt x="52" y="1"/>
                      <a:pt x="41" y="3"/>
                      <a:pt x="31" y="4"/>
                    </a:cubicBezTo>
                    <a:cubicBezTo>
                      <a:pt x="22" y="6"/>
                      <a:pt x="10" y="8"/>
                      <a:pt x="2" y="13"/>
                    </a:cubicBezTo>
                    <a:cubicBezTo>
                      <a:pt x="0" y="14"/>
                      <a:pt x="1" y="17"/>
                      <a:pt x="4" y="17"/>
                    </a:cubicBezTo>
                    <a:cubicBezTo>
                      <a:pt x="8" y="16"/>
                      <a:pt x="13" y="14"/>
                      <a:pt x="18" y="13"/>
                    </a:cubicBezTo>
                    <a:cubicBezTo>
                      <a:pt x="23" y="11"/>
                      <a:pt x="28" y="10"/>
                      <a:pt x="33" y="9"/>
                    </a:cubicBezTo>
                    <a:cubicBezTo>
                      <a:pt x="43" y="7"/>
                      <a:pt x="53" y="6"/>
                      <a:pt x="63" y="6"/>
                    </a:cubicBezTo>
                    <a:cubicBezTo>
                      <a:pt x="84" y="5"/>
                      <a:pt x="103" y="9"/>
                      <a:pt x="124" y="12"/>
                    </a:cubicBezTo>
                    <a:cubicBezTo>
                      <a:pt x="125" y="13"/>
                      <a:pt x="125" y="11"/>
                      <a:pt x="124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5" name="Google Shape;1895;p7"/>
              <p:cNvSpPr/>
              <p:nvPr/>
            </p:nvSpPr>
            <p:spPr>
              <a:xfrm>
                <a:off x="2992281" y="2801605"/>
                <a:ext cx="69861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1" extrusionOk="0">
                    <a:moveTo>
                      <a:pt x="118" y="0"/>
                    </a:moveTo>
                    <a:cubicBezTo>
                      <a:pt x="107" y="1"/>
                      <a:pt x="96" y="5"/>
                      <a:pt x="86" y="10"/>
                    </a:cubicBezTo>
                    <a:cubicBezTo>
                      <a:pt x="75" y="14"/>
                      <a:pt x="65" y="20"/>
                      <a:pt x="55" y="27"/>
                    </a:cubicBezTo>
                    <a:cubicBezTo>
                      <a:pt x="35" y="39"/>
                      <a:pt x="17" y="55"/>
                      <a:pt x="2" y="74"/>
                    </a:cubicBezTo>
                    <a:cubicBezTo>
                      <a:pt x="0" y="76"/>
                      <a:pt x="4" y="80"/>
                      <a:pt x="6" y="77"/>
                    </a:cubicBezTo>
                    <a:cubicBezTo>
                      <a:pt x="20" y="59"/>
                      <a:pt x="38" y="43"/>
                      <a:pt x="57" y="31"/>
                    </a:cubicBezTo>
                    <a:cubicBezTo>
                      <a:pt x="66" y="25"/>
                      <a:pt x="76" y="19"/>
                      <a:pt x="87" y="14"/>
                    </a:cubicBezTo>
                    <a:cubicBezTo>
                      <a:pt x="97" y="10"/>
                      <a:pt x="108" y="7"/>
                      <a:pt x="119" y="2"/>
                    </a:cubicBezTo>
                    <a:cubicBezTo>
                      <a:pt x="120" y="1"/>
                      <a:pt x="119" y="0"/>
                      <a:pt x="118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896" name="Shape 1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7" name="Google Shape;1897;p8"/>
          <p:cNvSpPr txBox="1"/>
          <p:nvPr>
            <p:ph type="title"/>
          </p:nvPr>
        </p:nvSpPr>
        <p:spPr>
          <a:xfrm>
            <a:off x="2916900" y="716000"/>
            <a:ext cx="3310200" cy="31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70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898" name="Shape 1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9" name="Google Shape;1899;p9"/>
          <p:cNvSpPr txBox="1"/>
          <p:nvPr>
            <p:ph type="title"/>
          </p:nvPr>
        </p:nvSpPr>
        <p:spPr>
          <a:xfrm>
            <a:off x="2135550" y="1655488"/>
            <a:ext cx="4872900" cy="1161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900" name="Google Shape;1900;p9"/>
          <p:cNvSpPr txBox="1"/>
          <p:nvPr>
            <p:ph type="subTitle" idx="1"/>
          </p:nvPr>
        </p:nvSpPr>
        <p:spPr>
          <a:xfrm>
            <a:off x="2135550" y="2816913"/>
            <a:ext cx="4872900" cy="67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901" name="Google Shape;1901;p9"/>
          <p:cNvGrpSpPr/>
          <p:nvPr/>
        </p:nvGrpSpPr>
        <p:grpSpPr>
          <a:xfrm>
            <a:off x="7008438" y="3822349"/>
            <a:ext cx="4457433" cy="2394431"/>
            <a:chOff x="7008438" y="3822349"/>
            <a:chExt cx="4457433" cy="2394431"/>
          </a:xfrm>
        </p:grpSpPr>
        <p:grpSp>
          <p:nvGrpSpPr>
            <p:cNvPr id="1902" name="Google Shape;1902;p9"/>
            <p:cNvGrpSpPr/>
            <p:nvPr/>
          </p:nvGrpSpPr>
          <p:grpSpPr>
            <a:xfrm>
              <a:off x="7008438" y="4604012"/>
              <a:ext cx="4457433" cy="1612768"/>
              <a:chOff x="-769894" y="2271174"/>
              <a:chExt cx="9690071" cy="3506018"/>
            </a:xfrm>
          </p:grpSpPr>
          <p:sp>
            <p:nvSpPr>
              <p:cNvPr id="1903" name="Google Shape;1903;p9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04" name="Google Shape;1904;p9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05" name="Google Shape;1905;p9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906" name="Google Shape;1906;p9"/>
            <p:cNvGrpSpPr/>
            <p:nvPr/>
          </p:nvGrpSpPr>
          <p:grpSpPr>
            <a:xfrm>
              <a:off x="7653278" y="4567878"/>
              <a:ext cx="647173" cy="671107"/>
              <a:chOff x="6726237" y="-595312"/>
              <a:chExt cx="171450" cy="177800"/>
            </a:xfrm>
          </p:grpSpPr>
          <p:sp>
            <p:nvSpPr>
              <p:cNvPr id="1907" name="Google Shape;1907;p9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08" name="Google Shape;1908;p9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09" name="Google Shape;1909;p9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0" name="Google Shape;1910;p9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1" name="Google Shape;1911;p9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2" name="Google Shape;1912;p9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3" name="Google Shape;1913;p9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4" name="Google Shape;1914;p9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5" name="Google Shape;1915;p9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6" name="Google Shape;1916;p9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7" name="Google Shape;1917;p9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8" name="Google Shape;1918;p9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9" name="Google Shape;1919;p9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0" name="Google Shape;1920;p9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1" name="Google Shape;1921;p9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2" name="Google Shape;1922;p9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3" name="Google Shape;1923;p9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4" name="Google Shape;1924;p9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5" name="Google Shape;1925;p9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6" name="Google Shape;1926;p9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927" name="Google Shape;1927;p9"/>
            <p:cNvGrpSpPr/>
            <p:nvPr/>
          </p:nvGrpSpPr>
          <p:grpSpPr>
            <a:xfrm>
              <a:off x="8708592" y="4218798"/>
              <a:ext cx="480146" cy="497929"/>
              <a:chOff x="6726237" y="-595312"/>
              <a:chExt cx="171450" cy="177800"/>
            </a:xfrm>
          </p:grpSpPr>
          <p:sp>
            <p:nvSpPr>
              <p:cNvPr id="1928" name="Google Shape;1928;p9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9" name="Google Shape;1929;p9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0" name="Google Shape;1930;p9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1" name="Google Shape;1931;p9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2" name="Google Shape;1932;p9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3" name="Google Shape;1933;p9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4" name="Google Shape;1934;p9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5" name="Google Shape;1935;p9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6" name="Google Shape;1936;p9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7" name="Google Shape;1937;p9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8" name="Google Shape;1938;p9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9" name="Google Shape;1939;p9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0" name="Google Shape;1940;p9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1" name="Google Shape;1941;p9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2" name="Google Shape;1942;p9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3" name="Google Shape;1943;p9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4" name="Google Shape;1944;p9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5" name="Google Shape;1945;p9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6" name="Google Shape;1946;p9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7" name="Google Shape;1947;p9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948" name="Google Shape;1948;p9"/>
            <p:cNvGrpSpPr/>
            <p:nvPr/>
          </p:nvGrpSpPr>
          <p:grpSpPr>
            <a:xfrm>
              <a:off x="7863444" y="3822349"/>
              <a:ext cx="900531" cy="1290817"/>
              <a:chOff x="1155700" y="4567237"/>
              <a:chExt cx="381000" cy="546100"/>
            </a:xfrm>
          </p:grpSpPr>
          <p:sp>
            <p:nvSpPr>
              <p:cNvPr id="1949" name="Google Shape;1949;p9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0" name="Google Shape;1950;p9"/>
              <p:cNvSpPr/>
              <p:nvPr/>
            </p:nvSpPr>
            <p:spPr>
              <a:xfrm>
                <a:off x="1344612" y="4595812"/>
                <a:ext cx="120650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84" extrusionOk="0">
                    <a:moveTo>
                      <a:pt x="36" y="350"/>
                    </a:moveTo>
                    <a:cubicBezTo>
                      <a:pt x="29" y="333"/>
                      <a:pt x="16" y="318"/>
                      <a:pt x="0" y="308"/>
                    </a:cubicBezTo>
                    <a:lnTo>
                      <a:pt x="7" y="303"/>
                    </a:lnTo>
                    <a:cubicBezTo>
                      <a:pt x="44" y="239"/>
                      <a:pt x="81" y="175"/>
                      <a:pt x="118" y="111"/>
                    </a:cubicBezTo>
                    <a:cubicBezTo>
                      <a:pt x="148" y="59"/>
                      <a:pt x="191" y="0"/>
                      <a:pt x="251" y="5"/>
                    </a:cubicBezTo>
                    <a:cubicBezTo>
                      <a:pt x="300" y="10"/>
                      <a:pt x="335" y="61"/>
                      <a:pt x="335" y="110"/>
                    </a:cubicBezTo>
                    <a:cubicBezTo>
                      <a:pt x="335" y="160"/>
                      <a:pt x="308" y="205"/>
                      <a:pt x="276" y="242"/>
                    </a:cubicBezTo>
                    <a:cubicBezTo>
                      <a:pt x="216" y="311"/>
                      <a:pt x="134" y="361"/>
                      <a:pt x="46" y="383"/>
                    </a:cubicBezTo>
                    <a:lnTo>
                      <a:pt x="42" y="383"/>
                    </a:lnTo>
                    <a:cubicBezTo>
                      <a:pt x="42" y="374"/>
                      <a:pt x="41" y="365"/>
                      <a:pt x="38" y="356"/>
                    </a:cubicBezTo>
                    <a:cubicBezTo>
                      <a:pt x="37" y="354"/>
                      <a:pt x="37" y="352"/>
                      <a:pt x="36" y="350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1" name="Google Shape;1951;p9"/>
              <p:cNvSpPr/>
              <p:nvPr/>
            </p:nvSpPr>
            <p:spPr>
              <a:xfrm>
                <a:off x="1433512" y="4802187"/>
                <a:ext cx="100012" cy="19208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534" extrusionOk="0">
                    <a:moveTo>
                      <a:pt x="279" y="0"/>
                    </a:moveTo>
                    <a:cubicBezTo>
                      <a:pt x="207" y="87"/>
                      <a:pt x="162" y="193"/>
                      <a:pt x="118" y="297"/>
                    </a:cubicBezTo>
                    <a:cubicBezTo>
                      <a:pt x="85" y="376"/>
                      <a:pt x="52" y="454"/>
                      <a:pt x="19" y="533"/>
                    </a:cubicBezTo>
                    <a:cubicBezTo>
                      <a:pt x="9" y="468"/>
                      <a:pt x="0" y="402"/>
                      <a:pt x="7" y="336"/>
                    </a:cubicBezTo>
                    <a:cubicBezTo>
                      <a:pt x="24" y="185"/>
                      <a:pt x="134" y="48"/>
                      <a:pt x="27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2" name="Google Shape;1952;p9"/>
              <p:cNvSpPr/>
              <p:nvPr/>
            </p:nvSpPr>
            <p:spPr>
              <a:xfrm>
                <a:off x="1344612" y="4730750"/>
                <a:ext cx="134937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376" h="272" extrusionOk="0">
                    <a:moveTo>
                      <a:pt x="65" y="153"/>
                    </a:moveTo>
                    <a:cubicBezTo>
                      <a:pt x="55" y="145"/>
                      <a:pt x="45" y="136"/>
                      <a:pt x="36" y="128"/>
                    </a:cubicBezTo>
                    <a:cubicBezTo>
                      <a:pt x="24" y="118"/>
                      <a:pt x="12" y="107"/>
                      <a:pt x="1" y="95"/>
                    </a:cubicBezTo>
                    <a:lnTo>
                      <a:pt x="0" y="95"/>
                    </a:lnTo>
                    <a:cubicBezTo>
                      <a:pt x="15" y="81"/>
                      <a:pt x="27" y="64"/>
                      <a:pt x="34" y="45"/>
                    </a:cubicBezTo>
                    <a:cubicBezTo>
                      <a:pt x="39" y="33"/>
                      <a:pt x="42" y="19"/>
                      <a:pt x="41" y="6"/>
                    </a:cubicBezTo>
                    <a:lnTo>
                      <a:pt x="45" y="6"/>
                    </a:lnTo>
                    <a:cubicBezTo>
                      <a:pt x="105" y="0"/>
                      <a:pt x="165" y="6"/>
                      <a:pt x="223" y="23"/>
                    </a:cubicBezTo>
                    <a:cubicBezTo>
                      <a:pt x="272" y="37"/>
                      <a:pt x="320" y="62"/>
                      <a:pt x="348" y="105"/>
                    </a:cubicBezTo>
                    <a:cubicBezTo>
                      <a:pt x="375" y="148"/>
                      <a:pt x="371" y="213"/>
                      <a:pt x="329" y="242"/>
                    </a:cubicBezTo>
                    <a:cubicBezTo>
                      <a:pt x="286" y="271"/>
                      <a:pt x="228" y="253"/>
                      <a:pt x="183" y="229"/>
                    </a:cubicBezTo>
                    <a:cubicBezTo>
                      <a:pt x="141" y="207"/>
                      <a:pt x="102" y="182"/>
                      <a:pt x="65" y="153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3" name="Google Shape;1953;p9"/>
              <p:cNvSpPr/>
              <p:nvPr/>
            </p:nvSpPr>
            <p:spPr>
              <a:xfrm>
                <a:off x="1276350" y="4568825"/>
                <a:ext cx="85725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237" h="385" extrusionOk="0">
                    <a:moveTo>
                      <a:pt x="147" y="368"/>
                    </a:moveTo>
                    <a:cubicBezTo>
                      <a:pt x="131" y="366"/>
                      <a:pt x="115" y="369"/>
                      <a:pt x="101" y="377"/>
                    </a:cubicBezTo>
                    <a:cubicBezTo>
                      <a:pt x="92" y="377"/>
                      <a:pt x="84" y="380"/>
                      <a:pt x="76" y="384"/>
                    </a:cubicBezTo>
                    <a:lnTo>
                      <a:pt x="76" y="383"/>
                    </a:lnTo>
                    <a:cubicBezTo>
                      <a:pt x="59" y="330"/>
                      <a:pt x="43" y="278"/>
                      <a:pt x="26" y="225"/>
                    </a:cubicBezTo>
                    <a:cubicBezTo>
                      <a:pt x="13" y="184"/>
                      <a:pt x="0" y="141"/>
                      <a:pt x="6" y="99"/>
                    </a:cubicBezTo>
                    <a:cubicBezTo>
                      <a:pt x="11" y="56"/>
                      <a:pt x="39" y="13"/>
                      <a:pt x="82" y="6"/>
                    </a:cubicBezTo>
                    <a:cubicBezTo>
                      <a:pt x="112" y="0"/>
                      <a:pt x="143" y="14"/>
                      <a:pt x="166" y="34"/>
                    </a:cubicBezTo>
                    <a:cubicBezTo>
                      <a:pt x="213" y="74"/>
                      <a:pt x="234" y="138"/>
                      <a:pt x="235" y="199"/>
                    </a:cubicBezTo>
                    <a:cubicBezTo>
                      <a:pt x="236" y="261"/>
                      <a:pt x="219" y="321"/>
                      <a:pt x="198" y="379"/>
                    </a:cubicBezTo>
                    <a:lnTo>
                      <a:pt x="191" y="384"/>
                    </a:lnTo>
                    <a:cubicBezTo>
                      <a:pt x="178" y="375"/>
                      <a:pt x="163" y="370"/>
                      <a:pt x="147" y="368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4" name="Google Shape;1954;p9"/>
              <p:cNvSpPr/>
              <p:nvPr/>
            </p:nvSpPr>
            <p:spPr>
              <a:xfrm>
                <a:off x="1287462" y="4700587"/>
                <a:ext cx="730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11" extrusionOk="0">
                    <a:moveTo>
                      <a:pt x="68" y="11"/>
                    </a:moveTo>
                    <a:cubicBezTo>
                      <a:pt x="82" y="3"/>
                      <a:pt x="98" y="0"/>
                      <a:pt x="114" y="2"/>
                    </a:cubicBezTo>
                    <a:cubicBezTo>
                      <a:pt x="130" y="4"/>
                      <a:pt x="145" y="9"/>
                      <a:pt x="158" y="18"/>
                    </a:cubicBezTo>
                    <a:cubicBezTo>
                      <a:pt x="174" y="28"/>
                      <a:pt x="187" y="43"/>
                      <a:pt x="194" y="60"/>
                    </a:cubicBezTo>
                    <a:cubicBezTo>
                      <a:pt x="195" y="62"/>
                      <a:pt x="195" y="64"/>
                      <a:pt x="196" y="66"/>
                    </a:cubicBezTo>
                    <a:cubicBezTo>
                      <a:pt x="199" y="75"/>
                      <a:pt x="200" y="84"/>
                      <a:pt x="200" y="93"/>
                    </a:cubicBezTo>
                    <a:cubicBezTo>
                      <a:pt x="200" y="106"/>
                      <a:pt x="198" y="120"/>
                      <a:pt x="193" y="132"/>
                    </a:cubicBezTo>
                    <a:cubicBezTo>
                      <a:pt x="186" y="151"/>
                      <a:pt x="174" y="168"/>
                      <a:pt x="159" y="182"/>
                    </a:cubicBezTo>
                    <a:cubicBezTo>
                      <a:pt x="151" y="189"/>
                      <a:pt x="142" y="194"/>
                      <a:pt x="133" y="199"/>
                    </a:cubicBezTo>
                    <a:cubicBezTo>
                      <a:pt x="122" y="204"/>
                      <a:pt x="110" y="207"/>
                      <a:pt x="98" y="208"/>
                    </a:cubicBezTo>
                    <a:cubicBezTo>
                      <a:pt x="82" y="210"/>
                      <a:pt x="67" y="208"/>
                      <a:pt x="53" y="200"/>
                    </a:cubicBezTo>
                    <a:cubicBezTo>
                      <a:pt x="52" y="200"/>
                      <a:pt x="50" y="199"/>
                      <a:pt x="49" y="198"/>
                    </a:cubicBezTo>
                    <a:cubicBezTo>
                      <a:pt x="28" y="185"/>
                      <a:pt x="15" y="163"/>
                      <a:pt x="7" y="140"/>
                    </a:cubicBezTo>
                    <a:cubicBezTo>
                      <a:pt x="3" y="126"/>
                      <a:pt x="0" y="111"/>
                      <a:pt x="0" y="96"/>
                    </a:cubicBezTo>
                    <a:cubicBezTo>
                      <a:pt x="0" y="82"/>
                      <a:pt x="3" y="69"/>
                      <a:pt x="8" y="56"/>
                    </a:cubicBezTo>
                    <a:cubicBezTo>
                      <a:pt x="9" y="54"/>
                      <a:pt x="10" y="52"/>
                      <a:pt x="12" y="50"/>
                    </a:cubicBezTo>
                    <a:cubicBezTo>
                      <a:pt x="19" y="36"/>
                      <a:pt x="30" y="25"/>
                      <a:pt x="43" y="18"/>
                    </a:cubicBezTo>
                    <a:cubicBezTo>
                      <a:pt x="51" y="14"/>
                      <a:pt x="59" y="11"/>
                      <a:pt x="68" y="1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5" name="Google Shape;1955;p9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6" name="Google Shape;1956;p9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7" name="Google Shape;1957;p9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8" name="Google Shape;1958;p9"/>
              <p:cNvSpPr/>
              <p:nvPr/>
            </p:nvSpPr>
            <p:spPr>
              <a:xfrm>
                <a:off x="1292225" y="4927600"/>
                <a:ext cx="136525" cy="10795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299" extrusionOk="0">
                    <a:moveTo>
                      <a:pt x="378" y="297"/>
                    </a:moveTo>
                    <a:cubicBezTo>
                      <a:pt x="377" y="298"/>
                      <a:pt x="377" y="298"/>
                      <a:pt x="376" y="298"/>
                    </a:cubicBezTo>
                    <a:cubicBezTo>
                      <a:pt x="336" y="265"/>
                      <a:pt x="297" y="232"/>
                      <a:pt x="257" y="199"/>
                    </a:cubicBezTo>
                    <a:cubicBezTo>
                      <a:pt x="225" y="173"/>
                      <a:pt x="193" y="146"/>
                      <a:pt x="158" y="123"/>
                    </a:cubicBezTo>
                    <a:cubicBezTo>
                      <a:pt x="105" y="88"/>
                      <a:pt x="45" y="60"/>
                      <a:pt x="5" y="11"/>
                    </a:cubicBezTo>
                    <a:lnTo>
                      <a:pt x="0" y="11"/>
                    </a:lnTo>
                    <a:cubicBezTo>
                      <a:pt x="0" y="8"/>
                      <a:pt x="0" y="4"/>
                      <a:pt x="0" y="0"/>
                    </a:cubicBezTo>
                    <a:cubicBezTo>
                      <a:pt x="99" y="12"/>
                      <a:pt x="207" y="27"/>
                      <a:pt x="278" y="97"/>
                    </a:cubicBezTo>
                    <a:cubicBezTo>
                      <a:pt x="332" y="150"/>
                      <a:pt x="356" y="225"/>
                      <a:pt x="378" y="2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9" name="Google Shape;1959;p9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0" name="Google Shape;1960;p9"/>
              <p:cNvSpPr/>
              <p:nvPr/>
            </p:nvSpPr>
            <p:spPr>
              <a:xfrm>
                <a:off x="1257300" y="4765675"/>
                <a:ext cx="111125" cy="144462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2" extrusionOk="0">
                    <a:moveTo>
                      <a:pt x="182" y="26"/>
                    </a:moveTo>
                    <a:cubicBezTo>
                      <a:pt x="194" y="25"/>
                      <a:pt x="206" y="22"/>
                      <a:pt x="217" y="17"/>
                    </a:cubicBezTo>
                    <a:cubicBezTo>
                      <a:pt x="226" y="12"/>
                      <a:pt x="235" y="7"/>
                      <a:pt x="243" y="0"/>
                    </a:cubicBezTo>
                    <a:lnTo>
                      <a:pt x="244" y="0"/>
                    </a:lnTo>
                    <a:cubicBezTo>
                      <a:pt x="309" y="109"/>
                      <a:pt x="283" y="264"/>
                      <a:pt x="186" y="346"/>
                    </a:cubicBezTo>
                    <a:cubicBezTo>
                      <a:pt x="141" y="383"/>
                      <a:pt x="65" y="401"/>
                      <a:pt x="29" y="355"/>
                    </a:cubicBezTo>
                    <a:cubicBezTo>
                      <a:pt x="0" y="317"/>
                      <a:pt x="17" y="263"/>
                      <a:pt x="36" y="220"/>
                    </a:cubicBezTo>
                    <a:cubicBezTo>
                      <a:pt x="64" y="153"/>
                      <a:pt x="94" y="88"/>
                      <a:pt x="126" y="23"/>
                    </a:cubicBezTo>
                    <a:lnTo>
                      <a:pt x="133" y="16"/>
                    </a:lnTo>
                    <a:cubicBezTo>
                      <a:pt x="134" y="17"/>
                      <a:pt x="136" y="18"/>
                      <a:pt x="137" y="18"/>
                    </a:cubicBezTo>
                    <a:cubicBezTo>
                      <a:pt x="151" y="25"/>
                      <a:pt x="166" y="28"/>
                      <a:pt x="182" y="26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1" name="Google Shape;1961;p9"/>
              <p:cNvSpPr/>
              <p:nvPr/>
            </p:nvSpPr>
            <p:spPr>
              <a:xfrm>
                <a:off x="1173162" y="4629150"/>
                <a:ext cx="130175" cy="106362"/>
              </a:xfrm>
              <a:custGeom>
                <a:avLst/>
                <a:gdLst/>
                <a:ahLst/>
                <a:cxnLst/>
                <a:rect l="l" t="t" r="r" b="b"/>
                <a:pathLst>
                  <a:path w="361" h="297" extrusionOk="0">
                    <a:moveTo>
                      <a:pt x="328" y="247"/>
                    </a:moveTo>
                    <a:cubicBezTo>
                      <a:pt x="327" y="249"/>
                      <a:pt x="326" y="251"/>
                      <a:pt x="325" y="253"/>
                    </a:cubicBezTo>
                    <a:cubicBezTo>
                      <a:pt x="320" y="266"/>
                      <a:pt x="317" y="279"/>
                      <a:pt x="317" y="293"/>
                    </a:cubicBezTo>
                    <a:lnTo>
                      <a:pt x="313" y="292"/>
                    </a:lnTo>
                    <a:cubicBezTo>
                      <a:pt x="305" y="293"/>
                      <a:pt x="298" y="294"/>
                      <a:pt x="291" y="294"/>
                    </a:cubicBezTo>
                    <a:cubicBezTo>
                      <a:pt x="221" y="296"/>
                      <a:pt x="153" y="261"/>
                      <a:pt x="96" y="220"/>
                    </a:cubicBezTo>
                    <a:cubicBezTo>
                      <a:pt x="67" y="200"/>
                      <a:pt x="39" y="176"/>
                      <a:pt x="21" y="145"/>
                    </a:cubicBezTo>
                    <a:cubicBezTo>
                      <a:pt x="4" y="114"/>
                      <a:pt x="0" y="74"/>
                      <a:pt x="18" y="44"/>
                    </a:cubicBezTo>
                    <a:cubicBezTo>
                      <a:pt x="37" y="14"/>
                      <a:pt x="75" y="0"/>
                      <a:pt x="111" y="3"/>
                    </a:cubicBezTo>
                    <a:cubicBezTo>
                      <a:pt x="146" y="6"/>
                      <a:pt x="178" y="22"/>
                      <a:pt x="208" y="42"/>
                    </a:cubicBezTo>
                    <a:cubicBezTo>
                      <a:pt x="272" y="86"/>
                      <a:pt x="325" y="145"/>
                      <a:pt x="360" y="214"/>
                    </a:cubicBezTo>
                    <a:lnTo>
                      <a:pt x="360" y="215"/>
                    </a:lnTo>
                    <a:cubicBezTo>
                      <a:pt x="347" y="222"/>
                      <a:pt x="336" y="233"/>
                      <a:pt x="328" y="247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2" name="Google Shape;1962;p9"/>
              <p:cNvSpPr/>
              <p:nvPr/>
            </p:nvSpPr>
            <p:spPr>
              <a:xfrm>
                <a:off x="1155700" y="4733925"/>
                <a:ext cx="149225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415" h="240" extrusionOk="0">
                    <a:moveTo>
                      <a:pt x="339" y="5"/>
                    </a:moveTo>
                    <a:lnTo>
                      <a:pt x="339" y="2"/>
                    </a:lnTo>
                    <a:cubicBezTo>
                      <a:pt x="346" y="2"/>
                      <a:pt x="353" y="1"/>
                      <a:pt x="361" y="0"/>
                    </a:cubicBezTo>
                    <a:lnTo>
                      <a:pt x="365" y="1"/>
                    </a:lnTo>
                    <a:cubicBezTo>
                      <a:pt x="365" y="16"/>
                      <a:pt x="368" y="31"/>
                      <a:pt x="372" y="45"/>
                    </a:cubicBezTo>
                    <a:cubicBezTo>
                      <a:pt x="380" y="68"/>
                      <a:pt x="393" y="90"/>
                      <a:pt x="414" y="103"/>
                    </a:cubicBezTo>
                    <a:lnTo>
                      <a:pt x="407" y="110"/>
                    </a:lnTo>
                    <a:cubicBezTo>
                      <a:pt x="346" y="182"/>
                      <a:pt x="256" y="227"/>
                      <a:pt x="163" y="234"/>
                    </a:cubicBezTo>
                    <a:cubicBezTo>
                      <a:pt x="100" y="239"/>
                      <a:pt x="22" y="214"/>
                      <a:pt x="9" y="152"/>
                    </a:cubicBezTo>
                    <a:cubicBezTo>
                      <a:pt x="0" y="106"/>
                      <a:pt x="33" y="59"/>
                      <a:pt x="74" y="37"/>
                    </a:cubicBezTo>
                    <a:cubicBezTo>
                      <a:pt x="116" y="16"/>
                      <a:pt x="165" y="13"/>
                      <a:pt x="212" y="11"/>
                    </a:cubicBezTo>
                    <a:cubicBezTo>
                      <a:pt x="254" y="9"/>
                      <a:pt x="297" y="7"/>
                      <a:pt x="339" y="5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3" name="Google Shape;1963;p9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4" name="Google Shape;1964;p9"/>
              <p:cNvSpPr/>
              <p:nvPr/>
            </p:nvSpPr>
            <p:spPr>
              <a:xfrm>
                <a:off x="1287462" y="4700587"/>
                <a:ext cx="730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11" extrusionOk="0">
                    <a:moveTo>
                      <a:pt x="161" y="114"/>
                    </a:moveTo>
                    <a:cubicBezTo>
                      <a:pt x="158" y="130"/>
                      <a:pt x="146" y="143"/>
                      <a:pt x="133" y="152"/>
                    </a:cubicBezTo>
                    <a:cubicBezTo>
                      <a:pt x="116" y="164"/>
                      <a:pt x="95" y="172"/>
                      <a:pt x="74" y="168"/>
                    </a:cubicBezTo>
                    <a:cubicBezTo>
                      <a:pt x="56" y="165"/>
                      <a:pt x="40" y="153"/>
                      <a:pt x="29" y="138"/>
                    </a:cubicBezTo>
                    <a:cubicBezTo>
                      <a:pt x="15" y="116"/>
                      <a:pt x="11" y="87"/>
                      <a:pt x="23" y="66"/>
                    </a:cubicBezTo>
                    <a:cubicBezTo>
                      <a:pt x="25" y="52"/>
                      <a:pt x="32" y="38"/>
                      <a:pt x="44" y="30"/>
                    </a:cubicBezTo>
                    <a:cubicBezTo>
                      <a:pt x="55" y="23"/>
                      <a:pt x="69" y="22"/>
                      <a:pt x="82" y="24"/>
                    </a:cubicBezTo>
                    <a:cubicBezTo>
                      <a:pt x="110" y="29"/>
                      <a:pt x="138" y="49"/>
                      <a:pt x="153" y="73"/>
                    </a:cubicBezTo>
                    <a:cubicBezTo>
                      <a:pt x="160" y="86"/>
                      <a:pt x="163" y="100"/>
                      <a:pt x="161" y="114"/>
                    </a:cubicBezTo>
                    <a:close/>
                    <a:moveTo>
                      <a:pt x="194" y="60"/>
                    </a:moveTo>
                    <a:cubicBezTo>
                      <a:pt x="187" y="43"/>
                      <a:pt x="174" y="28"/>
                      <a:pt x="158" y="18"/>
                    </a:cubicBezTo>
                    <a:cubicBezTo>
                      <a:pt x="145" y="9"/>
                      <a:pt x="130" y="4"/>
                      <a:pt x="114" y="2"/>
                    </a:cubicBezTo>
                    <a:cubicBezTo>
                      <a:pt x="98" y="0"/>
                      <a:pt x="82" y="3"/>
                      <a:pt x="68" y="11"/>
                    </a:cubicBezTo>
                    <a:cubicBezTo>
                      <a:pt x="59" y="11"/>
                      <a:pt x="51" y="14"/>
                      <a:pt x="43" y="18"/>
                    </a:cubicBezTo>
                    <a:cubicBezTo>
                      <a:pt x="30" y="25"/>
                      <a:pt x="19" y="36"/>
                      <a:pt x="11" y="50"/>
                    </a:cubicBezTo>
                    <a:cubicBezTo>
                      <a:pt x="10" y="52"/>
                      <a:pt x="9" y="54"/>
                      <a:pt x="8" y="56"/>
                    </a:cubicBezTo>
                    <a:cubicBezTo>
                      <a:pt x="3" y="69"/>
                      <a:pt x="0" y="82"/>
                      <a:pt x="0" y="96"/>
                    </a:cubicBezTo>
                    <a:cubicBezTo>
                      <a:pt x="0" y="111"/>
                      <a:pt x="3" y="126"/>
                      <a:pt x="7" y="140"/>
                    </a:cubicBezTo>
                    <a:cubicBezTo>
                      <a:pt x="15" y="163"/>
                      <a:pt x="28" y="185"/>
                      <a:pt x="49" y="198"/>
                    </a:cubicBezTo>
                    <a:cubicBezTo>
                      <a:pt x="50" y="199"/>
                      <a:pt x="52" y="200"/>
                      <a:pt x="53" y="200"/>
                    </a:cubicBezTo>
                    <a:cubicBezTo>
                      <a:pt x="67" y="208"/>
                      <a:pt x="82" y="210"/>
                      <a:pt x="98" y="208"/>
                    </a:cubicBezTo>
                    <a:cubicBezTo>
                      <a:pt x="110" y="207"/>
                      <a:pt x="122" y="204"/>
                      <a:pt x="133" y="199"/>
                    </a:cubicBezTo>
                    <a:cubicBezTo>
                      <a:pt x="142" y="194"/>
                      <a:pt x="151" y="189"/>
                      <a:pt x="159" y="182"/>
                    </a:cubicBezTo>
                    <a:cubicBezTo>
                      <a:pt x="174" y="168"/>
                      <a:pt x="186" y="151"/>
                      <a:pt x="193" y="132"/>
                    </a:cubicBezTo>
                    <a:cubicBezTo>
                      <a:pt x="198" y="120"/>
                      <a:pt x="201" y="106"/>
                      <a:pt x="200" y="93"/>
                    </a:cubicBezTo>
                    <a:cubicBezTo>
                      <a:pt x="200" y="84"/>
                      <a:pt x="199" y="75"/>
                      <a:pt x="196" y="66"/>
                    </a:cubicBezTo>
                    <a:cubicBezTo>
                      <a:pt x="195" y="64"/>
                      <a:pt x="195" y="62"/>
                      <a:pt x="194" y="6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5" name="Google Shape;1965;p9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6" name="Google Shape;1966;p9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7" name="Google Shape;1967;p9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8" name="Google Shape;1968;p9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9" name="Google Shape;1969;p9"/>
              <p:cNvSpPr/>
              <p:nvPr/>
            </p:nvSpPr>
            <p:spPr>
              <a:xfrm>
                <a:off x="1285875" y="4695825"/>
                <a:ext cx="77787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1" extrusionOk="0">
                    <a:moveTo>
                      <a:pt x="79" y="22"/>
                    </a:moveTo>
                    <a:cubicBezTo>
                      <a:pt x="57" y="20"/>
                      <a:pt x="36" y="32"/>
                      <a:pt x="22" y="49"/>
                    </a:cubicBezTo>
                    <a:cubicBezTo>
                      <a:pt x="6" y="68"/>
                      <a:pt x="0" y="93"/>
                      <a:pt x="2" y="117"/>
                    </a:cubicBezTo>
                    <a:cubicBezTo>
                      <a:pt x="4" y="163"/>
                      <a:pt x="30" y="217"/>
                      <a:pt x="81" y="224"/>
                    </a:cubicBezTo>
                    <a:cubicBezTo>
                      <a:pt x="127" y="230"/>
                      <a:pt x="172" y="201"/>
                      <a:pt x="193" y="162"/>
                    </a:cubicBezTo>
                    <a:cubicBezTo>
                      <a:pt x="212" y="125"/>
                      <a:pt x="213" y="80"/>
                      <a:pt x="185" y="47"/>
                    </a:cubicBezTo>
                    <a:cubicBezTo>
                      <a:pt x="158" y="15"/>
                      <a:pt x="108" y="0"/>
                      <a:pt x="69" y="22"/>
                    </a:cubicBezTo>
                    <a:cubicBezTo>
                      <a:pt x="67" y="24"/>
                      <a:pt x="69" y="28"/>
                      <a:pt x="72" y="26"/>
                    </a:cubicBezTo>
                    <a:cubicBezTo>
                      <a:pt x="104" y="9"/>
                      <a:pt x="144" y="18"/>
                      <a:pt x="171" y="41"/>
                    </a:cubicBezTo>
                    <a:cubicBezTo>
                      <a:pt x="201" y="67"/>
                      <a:pt x="208" y="107"/>
                      <a:pt x="195" y="144"/>
                    </a:cubicBezTo>
                    <a:cubicBezTo>
                      <a:pt x="181" y="183"/>
                      <a:pt x="146" y="213"/>
                      <a:pt x="104" y="218"/>
                    </a:cubicBezTo>
                    <a:cubicBezTo>
                      <a:pt x="80" y="221"/>
                      <a:pt x="57" y="214"/>
                      <a:pt x="40" y="197"/>
                    </a:cubicBezTo>
                    <a:cubicBezTo>
                      <a:pt x="25" y="182"/>
                      <a:pt x="15" y="161"/>
                      <a:pt x="10" y="139"/>
                    </a:cubicBezTo>
                    <a:cubicBezTo>
                      <a:pt x="4" y="113"/>
                      <a:pt x="5" y="84"/>
                      <a:pt x="20" y="60"/>
                    </a:cubicBezTo>
                    <a:cubicBezTo>
                      <a:pt x="33" y="39"/>
                      <a:pt x="55" y="26"/>
                      <a:pt x="79" y="24"/>
                    </a:cubicBezTo>
                    <a:cubicBezTo>
                      <a:pt x="81" y="24"/>
                      <a:pt x="81" y="22"/>
                      <a:pt x="79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0" name="Google Shape;1970;p9"/>
              <p:cNvSpPr/>
              <p:nvPr/>
            </p:nvSpPr>
            <p:spPr>
              <a:xfrm>
                <a:off x="1157287" y="4567237"/>
                <a:ext cx="322263" cy="338136"/>
              </a:xfrm>
              <a:custGeom>
                <a:avLst/>
                <a:gdLst/>
                <a:ahLst/>
                <a:cxnLst/>
                <a:rect l="l" t="t" r="r" b="b"/>
                <a:pathLst>
                  <a:path w="897" h="939" extrusionOk="0">
                    <a:moveTo>
                      <a:pt x="359" y="460"/>
                    </a:moveTo>
                    <a:cubicBezTo>
                      <a:pt x="298" y="468"/>
                      <a:pt x="238" y="447"/>
                      <a:pt x="186" y="416"/>
                    </a:cubicBezTo>
                    <a:cubicBezTo>
                      <a:pt x="161" y="401"/>
                      <a:pt x="136" y="385"/>
                      <a:pt x="114" y="365"/>
                    </a:cubicBezTo>
                    <a:cubicBezTo>
                      <a:pt x="92" y="347"/>
                      <a:pt x="72" y="325"/>
                      <a:pt x="62" y="298"/>
                    </a:cubicBezTo>
                    <a:cubicBezTo>
                      <a:pt x="52" y="273"/>
                      <a:pt x="51" y="242"/>
                      <a:pt x="65" y="217"/>
                    </a:cubicBezTo>
                    <a:cubicBezTo>
                      <a:pt x="78" y="195"/>
                      <a:pt x="103" y="181"/>
                      <a:pt x="128" y="177"/>
                    </a:cubicBezTo>
                    <a:cubicBezTo>
                      <a:pt x="186" y="166"/>
                      <a:pt x="242" y="203"/>
                      <a:pt x="285" y="238"/>
                    </a:cubicBezTo>
                    <a:cubicBezTo>
                      <a:pt x="334" y="278"/>
                      <a:pt x="375" y="329"/>
                      <a:pt x="404" y="385"/>
                    </a:cubicBezTo>
                    <a:cubicBezTo>
                      <a:pt x="405" y="387"/>
                      <a:pt x="409" y="386"/>
                      <a:pt x="408" y="384"/>
                    </a:cubicBezTo>
                    <a:cubicBezTo>
                      <a:pt x="389" y="323"/>
                      <a:pt x="369" y="262"/>
                      <a:pt x="351" y="200"/>
                    </a:cubicBezTo>
                    <a:cubicBezTo>
                      <a:pt x="335" y="147"/>
                      <a:pt x="325" y="85"/>
                      <a:pt x="363" y="39"/>
                    </a:cubicBezTo>
                    <a:cubicBezTo>
                      <a:pt x="379" y="20"/>
                      <a:pt x="401" y="7"/>
                      <a:pt x="426" y="8"/>
                    </a:cubicBezTo>
                    <a:cubicBezTo>
                      <a:pt x="455" y="8"/>
                      <a:pt x="481" y="23"/>
                      <a:pt x="501" y="42"/>
                    </a:cubicBezTo>
                    <a:cubicBezTo>
                      <a:pt x="539" y="78"/>
                      <a:pt x="557" y="129"/>
                      <a:pt x="562" y="180"/>
                    </a:cubicBezTo>
                    <a:cubicBezTo>
                      <a:pt x="568" y="248"/>
                      <a:pt x="548" y="316"/>
                      <a:pt x="526" y="380"/>
                    </a:cubicBezTo>
                    <a:cubicBezTo>
                      <a:pt x="525" y="382"/>
                      <a:pt x="529" y="384"/>
                      <a:pt x="530" y="381"/>
                    </a:cubicBezTo>
                    <a:cubicBezTo>
                      <a:pt x="568" y="316"/>
                      <a:pt x="605" y="251"/>
                      <a:pt x="643" y="186"/>
                    </a:cubicBezTo>
                    <a:cubicBezTo>
                      <a:pt x="669" y="142"/>
                      <a:pt x="707" y="84"/>
                      <a:pt x="765" y="84"/>
                    </a:cubicBezTo>
                    <a:cubicBezTo>
                      <a:pt x="792" y="84"/>
                      <a:pt x="817" y="100"/>
                      <a:pt x="832" y="122"/>
                    </a:cubicBezTo>
                    <a:cubicBezTo>
                      <a:pt x="849" y="146"/>
                      <a:pt x="856" y="174"/>
                      <a:pt x="853" y="202"/>
                    </a:cubicBezTo>
                    <a:cubicBezTo>
                      <a:pt x="846" y="266"/>
                      <a:pt x="798" y="320"/>
                      <a:pt x="752" y="360"/>
                    </a:cubicBezTo>
                    <a:cubicBezTo>
                      <a:pt x="705" y="402"/>
                      <a:pt x="649" y="433"/>
                      <a:pt x="588" y="451"/>
                    </a:cubicBezTo>
                    <a:cubicBezTo>
                      <a:pt x="581" y="454"/>
                      <a:pt x="574" y="456"/>
                      <a:pt x="566" y="457"/>
                    </a:cubicBezTo>
                    <a:cubicBezTo>
                      <a:pt x="564" y="458"/>
                      <a:pt x="564" y="462"/>
                      <a:pt x="567" y="462"/>
                    </a:cubicBezTo>
                    <a:cubicBezTo>
                      <a:pt x="630" y="456"/>
                      <a:pt x="695" y="463"/>
                      <a:pt x="756" y="483"/>
                    </a:cubicBezTo>
                    <a:cubicBezTo>
                      <a:pt x="804" y="499"/>
                      <a:pt x="856" y="527"/>
                      <a:pt x="876" y="577"/>
                    </a:cubicBezTo>
                    <a:cubicBezTo>
                      <a:pt x="893" y="619"/>
                      <a:pt x="885" y="675"/>
                      <a:pt x="842" y="698"/>
                    </a:cubicBezTo>
                    <a:cubicBezTo>
                      <a:pt x="817" y="711"/>
                      <a:pt x="788" y="709"/>
                      <a:pt x="762" y="703"/>
                    </a:cubicBezTo>
                    <a:cubicBezTo>
                      <a:pt x="735" y="695"/>
                      <a:pt x="710" y="683"/>
                      <a:pt x="685" y="669"/>
                    </a:cubicBezTo>
                    <a:cubicBezTo>
                      <a:pt x="627" y="636"/>
                      <a:pt x="572" y="595"/>
                      <a:pt x="525" y="547"/>
                    </a:cubicBezTo>
                    <a:cubicBezTo>
                      <a:pt x="523" y="545"/>
                      <a:pt x="519" y="548"/>
                      <a:pt x="520" y="551"/>
                    </a:cubicBezTo>
                    <a:cubicBezTo>
                      <a:pt x="548" y="597"/>
                      <a:pt x="560" y="652"/>
                      <a:pt x="556" y="706"/>
                    </a:cubicBezTo>
                    <a:cubicBezTo>
                      <a:pt x="552" y="760"/>
                      <a:pt x="532" y="813"/>
                      <a:pt x="499" y="856"/>
                    </a:cubicBezTo>
                    <a:cubicBezTo>
                      <a:pt x="467" y="897"/>
                      <a:pt x="418" y="932"/>
                      <a:pt x="364" y="929"/>
                    </a:cubicBezTo>
                    <a:cubicBezTo>
                      <a:pt x="338" y="927"/>
                      <a:pt x="314" y="914"/>
                      <a:pt x="303" y="890"/>
                    </a:cubicBezTo>
                    <a:cubicBezTo>
                      <a:pt x="289" y="862"/>
                      <a:pt x="296" y="828"/>
                      <a:pt x="305" y="800"/>
                    </a:cubicBezTo>
                    <a:cubicBezTo>
                      <a:pt x="317" y="766"/>
                      <a:pt x="332" y="733"/>
                      <a:pt x="347" y="701"/>
                    </a:cubicBezTo>
                    <a:cubicBezTo>
                      <a:pt x="362" y="667"/>
                      <a:pt x="378" y="633"/>
                      <a:pt x="394" y="599"/>
                    </a:cubicBezTo>
                    <a:cubicBezTo>
                      <a:pt x="398" y="591"/>
                      <a:pt x="403" y="582"/>
                      <a:pt x="407" y="573"/>
                    </a:cubicBezTo>
                    <a:cubicBezTo>
                      <a:pt x="408" y="571"/>
                      <a:pt x="405" y="568"/>
                      <a:pt x="403" y="571"/>
                    </a:cubicBezTo>
                    <a:cubicBezTo>
                      <a:pt x="365" y="615"/>
                      <a:pt x="316" y="649"/>
                      <a:pt x="262" y="670"/>
                    </a:cubicBezTo>
                    <a:cubicBezTo>
                      <a:pt x="212" y="690"/>
                      <a:pt x="155" y="700"/>
                      <a:pt x="103" y="689"/>
                    </a:cubicBezTo>
                    <a:cubicBezTo>
                      <a:pt x="57" y="679"/>
                      <a:pt x="9" y="650"/>
                      <a:pt x="8" y="599"/>
                    </a:cubicBezTo>
                    <a:cubicBezTo>
                      <a:pt x="8" y="571"/>
                      <a:pt x="22" y="545"/>
                      <a:pt x="41" y="525"/>
                    </a:cubicBezTo>
                    <a:cubicBezTo>
                      <a:pt x="63" y="504"/>
                      <a:pt x="92" y="491"/>
                      <a:pt x="121" y="485"/>
                    </a:cubicBezTo>
                    <a:cubicBezTo>
                      <a:pt x="158" y="476"/>
                      <a:pt x="195" y="476"/>
                      <a:pt x="233" y="474"/>
                    </a:cubicBezTo>
                    <a:cubicBezTo>
                      <a:pt x="273" y="472"/>
                      <a:pt x="313" y="470"/>
                      <a:pt x="354" y="468"/>
                    </a:cubicBezTo>
                    <a:cubicBezTo>
                      <a:pt x="356" y="468"/>
                      <a:pt x="356" y="464"/>
                      <a:pt x="354" y="464"/>
                    </a:cubicBezTo>
                    <a:cubicBezTo>
                      <a:pt x="316" y="466"/>
                      <a:pt x="277" y="467"/>
                      <a:pt x="239" y="469"/>
                    </a:cubicBezTo>
                    <a:cubicBezTo>
                      <a:pt x="205" y="471"/>
                      <a:pt x="170" y="471"/>
                      <a:pt x="136" y="477"/>
                    </a:cubicBezTo>
                    <a:cubicBezTo>
                      <a:pt x="105" y="482"/>
                      <a:pt x="74" y="492"/>
                      <a:pt x="49" y="511"/>
                    </a:cubicBezTo>
                    <a:cubicBezTo>
                      <a:pt x="28" y="528"/>
                      <a:pt x="10" y="552"/>
                      <a:pt x="5" y="579"/>
                    </a:cubicBezTo>
                    <a:cubicBezTo>
                      <a:pt x="0" y="604"/>
                      <a:pt x="5" y="629"/>
                      <a:pt x="21" y="649"/>
                    </a:cubicBezTo>
                    <a:cubicBezTo>
                      <a:pt x="35" y="668"/>
                      <a:pt x="56" y="680"/>
                      <a:pt x="77" y="688"/>
                    </a:cubicBezTo>
                    <a:cubicBezTo>
                      <a:pt x="129" y="706"/>
                      <a:pt x="187" y="700"/>
                      <a:pt x="239" y="684"/>
                    </a:cubicBezTo>
                    <a:cubicBezTo>
                      <a:pt x="296" y="666"/>
                      <a:pt x="349" y="634"/>
                      <a:pt x="391" y="591"/>
                    </a:cubicBezTo>
                    <a:cubicBezTo>
                      <a:pt x="397" y="585"/>
                      <a:pt x="402" y="580"/>
                      <a:pt x="407" y="574"/>
                    </a:cubicBezTo>
                    <a:cubicBezTo>
                      <a:pt x="405" y="573"/>
                      <a:pt x="404" y="572"/>
                      <a:pt x="403" y="571"/>
                    </a:cubicBezTo>
                    <a:cubicBezTo>
                      <a:pt x="385" y="607"/>
                      <a:pt x="368" y="643"/>
                      <a:pt x="351" y="680"/>
                    </a:cubicBezTo>
                    <a:cubicBezTo>
                      <a:pt x="335" y="714"/>
                      <a:pt x="319" y="748"/>
                      <a:pt x="306" y="784"/>
                    </a:cubicBezTo>
                    <a:cubicBezTo>
                      <a:pt x="295" y="812"/>
                      <a:pt x="285" y="845"/>
                      <a:pt x="292" y="875"/>
                    </a:cubicBezTo>
                    <a:cubicBezTo>
                      <a:pt x="298" y="902"/>
                      <a:pt x="317" y="923"/>
                      <a:pt x="343" y="930"/>
                    </a:cubicBezTo>
                    <a:cubicBezTo>
                      <a:pt x="368" y="938"/>
                      <a:pt x="396" y="934"/>
                      <a:pt x="420" y="924"/>
                    </a:cubicBezTo>
                    <a:cubicBezTo>
                      <a:pt x="445" y="914"/>
                      <a:pt x="467" y="898"/>
                      <a:pt x="486" y="878"/>
                    </a:cubicBezTo>
                    <a:cubicBezTo>
                      <a:pt x="525" y="838"/>
                      <a:pt x="550" y="784"/>
                      <a:pt x="558" y="729"/>
                    </a:cubicBezTo>
                    <a:cubicBezTo>
                      <a:pt x="566" y="674"/>
                      <a:pt x="560" y="617"/>
                      <a:pt x="535" y="567"/>
                    </a:cubicBezTo>
                    <a:cubicBezTo>
                      <a:pt x="532" y="560"/>
                      <a:pt x="529" y="554"/>
                      <a:pt x="525" y="548"/>
                    </a:cubicBezTo>
                    <a:cubicBezTo>
                      <a:pt x="524" y="549"/>
                      <a:pt x="522" y="550"/>
                      <a:pt x="521" y="551"/>
                    </a:cubicBezTo>
                    <a:cubicBezTo>
                      <a:pt x="566" y="596"/>
                      <a:pt x="616" y="635"/>
                      <a:pt x="670" y="667"/>
                    </a:cubicBezTo>
                    <a:cubicBezTo>
                      <a:pt x="696" y="682"/>
                      <a:pt x="722" y="696"/>
                      <a:pt x="750" y="705"/>
                    </a:cubicBezTo>
                    <a:cubicBezTo>
                      <a:pt x="776" y="713"/>
                      <a:pt x="805" y="717"/>
                      <a:pt x="831" y="708"/>
                    </a:cubicBezTo>
                    <a:cubicBezTo>
                      <a:pt x="878" y="692"/>
                      <a:pt x="896" y="641"/>
                      <a:pt x="887" y="596"/>
                    </a:cubicBezTo>
                    <a:cubicBezTo>
                      <a:pt x="876" y="542"/>
                      <a:pt x="830" y="507"/>
                      <a:pt x="782" y="487"/>
                    </a:cubicBezTo>
                    <a:cubicBezTo>
                      <a:pt x="715" y="459"/>
                      <a:pt x="639" y="451"/>
                      <a:pt x="567" y="457"/>
                    </a:cubicBezTo>
                    <a:lnTo>
                      <a:pt x="568" y="462"/>
                    </a:lnTo>
                    <a:cubicBezTo>
                      <a:pt x="630" y="446"/>
                      <a:pt x="689" y="417"/>
                      <a:pt x="740" y="377"/>
                    </a:cubicBezTo>
                    <a:cubicBezTo>
                      <a:pt x="766" y="356"/>
                      <a:pt x="789" y="333"/>
                      <a:pt x="810" y="307"/>
                    </a:cubicBezTo>
                    <a:cubicBezTo>
                      <a:pt x="830" y="281"/>
                      <a:pt x="847" y="252"/>
                      <a:pt x="854" y="220"/>
                    </a:cubicBezTo>
                    <a:cubicBezTo>
                      <a:pt x="861" y="192"/>
                      <a:pt x="859" y="163"/>
                      <a:pt x="846" y="136"/>
                    </a:cubicBezTo>
                    <a:cubicBezTo>
                      <a:pt x="834" y="113"/>
                      <a:pt x="815" y="92"/>
                      <a:pt x="790" y="84"/>
                    </a:cubicBezTo>
                    <a:cubicBezTo>
                      <a:pt x="732" y="65"/>
                      <a:pt x="685" y="114"/>
                      <a:pt x="656" y="157"/>
                    </a:cubicBezTo>
                    <a:cubicBezTo>
                      <a:pt x="636" y="187"/>
                      <a:pt x="619" y="218"/>
                      <a:pt x="601" y="249"/>
                    </a:cubicBezTo>
                    <a:cubicBezTo>
                      <a:pt x="581" y="284"/>
                      <a:pt x="561" y="318"/>
                      <a:pt x="542" y="353"/>
                    </a:cubicBezTo>
                    <a:lnTo>
                      <a:pt x="526" y="379"/>
                    </a:lnTo>
                    <a:cubicBezTo>
                      <a:pt x="528" y="380"/>
                      <a:pt x="529" y="380"/>
                      <a:pt x="531" y="381"/>
                    </a:cubicBezTo>
                    <a:cubicBezTo>
                      <a:pt x="552" y="320"/>
                      <a:pt x="570" y="256"/>
                      <a:pt x="567" y="192"/>
                    </a:cubicBezTo>
                    <a:cubicBezTo>
                      <a:pt x="565" y="140"/>
                      <a:pt x="548" y="87"/>
                      <a:pt x="513" y="48"/>
                    </a:cubicBezTo>
                    <a:cubicBezTo>
                      <a:pt x="494" y="28"/>
                      <a:pt x="471" y="12"/>
                      <a:pt x="444" y="6"/>
                    </a:cubicBezTo>
                    <a:cubicBezTo>
                      <a:pt x="420" y="0"/>
                      <a:pt x="396" y="6"/>
                      <a:pt x="376" y="21"/>
                    </a:cubicBezTo>
                    <a:cubicBezTo>
                      <a:pt x="357" y="35"/>
                      <a:pt x="344" y="57"/>
                      <a:pt x="337" y="80"/>
                    </a:cubicBezTo>
                    <a:cubicBezTo>
                      <a:pt x="329" y="108"/>
                      <a:pt x="332" y="138"/>
                      <a:pt x="338" y="166"/>
                    </a:cubicBezTo>
                    <a:cubicBezTo>
                      <a:pt x="345" y="202"/>
                      <a:pt x="358" y="238"/>
                      <a:pt x="369" y="273"/>
                    </a:cubicBezTo>
                    <a:cubicBezTo>
                      <a:pt x="381" y="310"/>
                      <a:pt x="392" y="348"/>
                      <a:pt x="404" y="385"/>
                    </a:cubicBezTo>
                    <a:cubicBezTo>
                      <a:pt x="405" y="384"/>
                      <a:pt x="407" y="384"/>
                      <a:pt x="408" y="383"/>
                    </a:cubicBezTo>
                    <a:cubicBezTo>
                      <a:pt x="380" y="330"/>
                      <a:pt x="343" y="282"/>
                      <a:pt x="298" y="243"/>
                    </a:cubicBezTo>
                    <a:cubicBezTo>
                      <a:pt x="275" y="224"/>
                      <a:pt x="250" y="205"/>
                      <a:pt x="223" y="191"/>
                    </a:cubicBezTo>
                    <a:cubicBezTo>
                      <a:pt x="197" y="178"/>
                      <a:pt x="168" y="169"/>
                      <a:pt x="139" y="171"/>
                    </a:cubicBezTo>
                    <a:cubicBezTo>
                      <a:pt x="113" y="173"/>
                      <a:pt x="88" y="183"/>
                      <a:pt x="71" y="202"/>
                    </a:cubicBezTo>
                    <a:cubicBezTo>
                      <a:pt x="53" y="222"/>
                      <a:pt x="47" y="249"/>
                      <a:pt x="51" y="275"/>
                    </a:cubicBezTo>
                    <a:cubicBezTo>
                      <a:pt x="60" y="336"/>
                      <a:pt x="114" y="376"/>
                      <a:pt x="162" y="407"/>
                    </a:cubicBezTo>
                    <a:cubicBezTo>
                      <a:pt x="220" y="445"/>
                      <a:pt x="288" y="474"/>
                      <a:pt x="359" y="464"/>
                    </a:cubicBezTo>
                    <a:cubicBezTo>
                      <a:pt x="361" y="464"/>
                      <a:pt x="361" y="460"/>
                      <a:pt x="359" y="4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1" name="Google Shape;1971;p9"/>
              <p:cNvSpPr/>
              <p:nvPr/>
            </p:nvSpPr>
            <p:spPr>
              <a:xfrm>
                <a:off x="1216025" y="4751387"/>
                <a:ext cx="7461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7" extrusionOk="0">
                    <a:moveTo>
                      <a:pt x="1" y="39"/>
                    </a:moveTo>
                    <a:cubicBezTo>
                      <a:pt x="69" y="56"/>
                      <a:pt x="144" y="43"/>
                      <a:pt x="203" y="4"/>
                    </a:cubicBezTo>
                    <a:cubicBezTo>
                      <a:pt x="205" y="3"/>
                      <a:pt x="203" y="0"/>
                      <a:pt x="201" y="1"/>
                    </a:cubicBezTo>
                    <a:cubicBezTo>
                      <a:pt x="142" y="39"/>
                      <a:pt x="70" y="52"/>
                      <a:pt x="1" y="38"/>
                    </a:cubicBezTo>
                    <a:cubicBezTo>
                      <a:pt x="0" y="38"/>
                      <a:pt x="0" y="39"/>
                      <a:pt x="1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2" name="Google Shape;1972;p9"/>
              <p:cNvSpPr/>
              <p:nvPr/>
            </p:nvSpPr>
            <p:spPr>
              <a:xfrm>
                <a:off x="1311275" y="4772025"/>
                <a:ext cx="15875" cy="74612"/>
              </a:xfrm>
              <a:custGeom>
                <a:avLst/>
                <a:gdLst/>
                <a:ahLst/>
                <a:cxnLst/>
                <a:rect l="l" t="t" r="r" b="b"/>
                <a:pathLst>
                  <a:path w="43" h="207" extrusionOk="0">
                    <a:moveTo>
                      <a:pt x="1" y="205"/>
                    </a:moveTo>
                    <a:cubicBezTo>
                      <a:pt x="30" y="142"/>
                      <a:pt x="42" y="70"/>
                      <a:pt x="35" y="2"/>
                    </a:cubicBezTo>
                    <a:cubicBezTo>
                      <a:pt x="35" y="0"/>
                      <a:pt x="32" y="0"/>
                      <a:pt x="32" y="2"/>
                    </a:cubicBezTo>
                    <a:cubicBezTo>
                      <a:pt x="35" y="37"/>
                      <a:pt x="34" y="71"/>
                      <a:pt x="29" y="106"/>
                    </a:cubicBezTo>
                    <a:cubicBezTo>
                      <a:pt x="23" y="140"/>
                      <a:pt x="13" y="173"/>
                      <a:pt x="0" y="205"/>
                    </a:cubicBezTo>
                    <a:cubicBezTo>
                      <a:pt x="0" y="205"/>
                      <a:pt x="1" y="206"/>
                      <a:pt x="1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3" name="Google Shape;1973;p9"/>
              <p:cNvSpPr/>
              <p:nvPr/>
            </p:nvSpPr>
            <p:spPr>
              <a:xfrm>
                <a:off x="1230312" y="4679950"/>
                <a:ext cx="63500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09" extrusionOk="0">
                    <a:moveTo>
                      <a:pt x="0" y="0"/>
                    </a:moveTo>
                    <a:cubicBezTo>
                      <a:pt x="52" y="45"/>
                      <a:pt x="110" y="80"/>
                      <a:pt x="172" y="107"/>
                    </a:cubicBezTo>
                    <a:cubicBezTo>
                      <a:pt x="174" y="108"/>
                      <a:pt x="175" y="105"/>
                      <a:pt x="173" y="104"/>
                    </a:cubicBezTo>
                    <a:cubicBezTo>
                      <a:pt x="111" y="78"/>
                      <a:pt x="53" y="42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4" name="Google Shape;1974;p9"/>
              <p:cNvSpPr/>
              <p:nvPr/>
            </p:nvSpPr>
            <p:spPr>
              <a:xfrm>
                <a:off x="1320800" y="4633912"/>
                <a:ext cx="95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9" extrusionOk="0">
                    <a:moveTo>
                      <a:pt x="0" y="1"/>
                    </a:moveTo>
                    <a:cubicBezTo>
                      <a:pt x="11" y="31"/>
                      <a:pt x="18" y="62"/>
                      <a:pt x="21" y="94"/>
                    </a:cubicBezTo>
                    <a:cubicBezTo>
                      <a:pt x="23" y="109"/>
                      <a:pt x="23" y="124"/>
                      <a:pt x="23" y="140"/>
                    </a:cubicBezTo>
                    <a:cubicBezTo>
                      <a:pt x="22" y="156"/>
                      <a:pt x="20" y="171"/>
                      <a:pt x="19" y="187"/>
                    </a:cubicBezTo>
                    <a:cubicBezTo>
                      <a:pt x="18" y="188"/>
                      <a:pt x="20" y="188"/>
                      <a:pt x="21" y="187"/>
                    </a:cubicBezTo>
                    <a:cubicBezTo>
                      <a:pt x="22" y="183"/>
                      <a:pt x="23" y="179"/>
                      <a:pt x="23" y="175"/>
                    </a:cubicBezTo>
                    <a:cubicBezTo>
                      <a:pt x="24" y="172"/>
                      <a:pt x="24" y="168"/>
                      <a:pt x="25" y="164"/>
                    </a:cubicBezTo>
                    <a:cubicBezTo>
                      <a:pt x="26" y="157"/>
                      <a:pt x="26" y="149"/>
                      <a:pt x="26" y="141"/>
                    </a:cubicBezTo>
                    <a:cubicBezTo>
                      <a:pt x="27" y="125"/>
                      <a:pt x="27" y="109"/>
                      <a:pt x="25" y="93"/>
                    </a:cubicBezTo>
                    <a:cubicBezTo>
                      <a:pt x="21" y="61"/>
                      <a:pt x="14" y="30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5" name="Google Shape;1975;p9"/>
              <p:cNvSpPr/>
              <p:nvPr/>
            </p:nvSpPr>
            <p:spPr>
              <a:xfrm>
                <a:off x="1355725" y="4746625"/>
                <a:ext cx="650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77" extrusionOk="0">
                    <a:moveTo>
                      <a:pt x="179" y="74"/>
                    </a:moveTo>
                    <a:cubicBezTo>
                      <a:pt x="155" y="53"/>
                      <a:pt x="127" y="36"/>
                      <a:pt x="97" y="23"/>
                    </a:cubicBezTo>
                    <a:cubicBezTo>
                      <a:pt x="82" y="17"/>
                      <a:pt x="67" y="12"/>
                      <a:pt x="51" y="8"/>
                    </a:cubicBezTo>
                    <a:cubicBezTo>
                      <a:pt x="43" y="6"/>
                      <a:pt x="35" y="4"/>
                      <a:pt x="27" y="3"/>
                    </a:cubicBezTo>
                    <a:cubicBezTo>
                      <a:pt x="19" y="2"/>
                      <a:pt x="10" y="0"/>
                      <a:pt x="2" y="1"/>
                    </a:cubicBezTo>
                    <a:cubicBezTo>
                      <a:pt x="1" y="1"/>
                      <a:pt x="0" y="3"/>
                      <a:pt x="2" y="4"/>
                    </a:cubicBezTo>
                    <a:cubicBezTo>
                      <a:pt x="10" y="6"/>
                      <a:pt x="18" y="6"/>
                      <a:pt x="26" y="7"/>
                    </a:cubicBezTo>
                    <a:cubicBezTo>
                      <a:pt x="33" y="8"/>
                      <a:pt x="41" y="9"/>
                      <a:pt x="48" y="11"/>
                    </a:cubicBezTo>
                    <a:cubicBezTo>
                      <a:pt x="64" y="15"/>
                      <a:pt x="79" y="20"/>
                      <a:pt x="94" y="25"/>
                    </a:cubicBezTo>
                    <a:cubicBezTo>
                      <a:pt x="124" y="37"/>
                      <a:pt x="153" y="54"/>
                      <a:pt x="178" y="76"/>
                    </a:cubicBezTo>
                    <a:cubicBezTo>
                      <a:pt x="179" y="76"/>
                      <a:pt x="180" y="75"/>
                      <a:pt x="179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6" name="Google Shape;1976;p9"/>
              <p:cNvSpPr/>
              <p:nvPr/>
            </p:nvSpPr>
            <p:spPr>
              <a:xfrm>
                <a:off x="1355725" y="4664075"/>
                <a:ext cx="5873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64" extrusionOk="0">
                    <a:moveTo>
                      <a:pt x="159" y="0"/>
                    </a:moveTo>
                    <a:cubicBezTo>
                      <a:pt x="138" y="55"/>
                      <a:pt x="98" y="103"/>
                      <a:pt x="48" y="135"/>
                    </a:cubicBezTo>
                    <a:cubicBezTo>
                      <a:pt x="34" y="144"/>
                      <a:pt x="18" y="151"/>
                      <a:pt x="3" y="158"/>
                    </a:cubicBezTo>
                    <a:cubicBezTo>
                      <a:pt x="0" y="159"/>
                      <a:pt x="1" y="163"/>
                      <a:pt x="4" y="162"/>
                    </a:cubicBezTo>
                    <a:cubicBezTo>
                      <a:pt x="60" y="141"/>
                      <a:pt x="108" y="98"/>
                      <a:pt x="139" y="47"/>
                    </a:cubicBezTo>
                    <a:cubicBezTo>
                      <a:pt x="148" y="33"/>
                      <a:pt x="155" y="17"/>
                      <a:pt x="161" y="1"/>
                    </a:cubicBezTo>
                    <a:cubicBezTo>
                      <a:pt x="161" y="0"/>
                      <a:pt x="159" y="0"/>
                      <a:pt x="15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7" name="Google Shape;1977;p9"/>
              <p:cNvSpPr/>
              <p:nvPr/>
            </p:nvSpPr>
            <p:spPr>
              <a:xfrm>
                <a:off x="1355725" y="4778375"/>
                <a:ext cx="95250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928" extrusionOk="0">
                    <a:moveTo>
                      <a:pt x="0" y="2"/>
                    </a:moveTo>
                    <a:cubicBezTo>
                      <a:pt x="52" y="115"/>
                      <a:pt x="96" y="230"/>
                      <a:pt x="131" y="349"/>
                    </a:cubicBezTo>
                    <a:cubicBezTo>
                      <a:pt x="166" y="468"/>
                      <a:pt x="191" y="590"/>
                      <a:pt x="206" y="713"/>
                    </a:cubicBezTo>
                    <a:cubicBezTo>
                      <a:pt x="215" y="781"/>
                      <a:pt x="220" y="850"/>
                      <a:pt x="223" y="920"/>
                    </a:cubicBezTo>
                    <a:lnTo>
                      <a:pt x="224" y="921"/>
                    </a:lnTo>
                    <a:cubicBezTo>
                      <a:pt x="246" y="927"/>
                      <a:pt x="257" y="906"/>
                      <a:pt x="261" y="889"/>
                    </a:cubicBezTo>
                    <a:cubicBezTo>
                      <a:pt x="264" y="877"/>
                      <a:pt x="264" y="865"/>
                      <a:pt x="263" y="853"/>
                    </a:cubicBezTo>
                    <a:cubicBezTo>
                      <a:pt x="261" y="836"/>
                      <a:pt x="259" y="819"/>
                      <a:pt x="257" y="802"/>
                    </a:cubicBezTo>
                    <a:cubicBezTo>
                      <a:pt x="250" y="736"/>
                      <a:pt x="241" y="670"/>
                      <a:pt x="229" y="604"/>
                    </a:cubicBezTo>
                    <a:cubicBezTo>
                      <a:pt x="206" y="472"/>
                      <a:pt x="174" y="342"/>
                      <a:pt x="126" y="216"/>
                    </a:cubicBezTo>
                    <a:cubicBezTo>
                      <a:pt x="100" y="146"/>
                      <a:pt x="69" y="78"/>
                      <a:pt x="33" y="12"/>
                    </a:cubicBezTo>
                    <a:cubicBezTo>
                      <a:pt x="33" y="11"/>
                      <a:pt x="31" y="12"/>
                      <a:pt x="32" y="13"/>
                    </a:cubicBezTo>
                    <a:cubicBezTo>
                      <a:pt x="94" y="127"/>
                      <a:pt x="141" y="249"/>
                      <a:pt x="175" y="375"/>
                    </a:cubicBezTo>
                    <a:cubicBezTo>
                      <a:pt x="210" y="500"/>
                      <a:pt x="233" y="629"/>
                      <a:pt x="249" y="758"/>
                    </a:cubicBezTo>
                    <a:cubicBezTo>
                      <a:pt x="251" y="776"/>
                      <a:pt x="253" y="794"/>
                      <a:pt x="255" y="813"/>
                    </a:cubicBezTo>
                    <a:cubicBezTo>
                      <a:pt x="257" y="830"/>
                      <a:pt x="259" y="847"/>
                      <a:pt x="260" y="864"/>
                    </a:cubicBezTo>
                    <a:cubicBezTo>
                      <a:pt x="260" y="883"/>
                      <a:pt x="253" y="925"/>
                      <a:pt x="226" y="918"/>
                    </a:cubicBezTo>
                    <a:lnTo>
                      <a:pt x="227" y="920"/>
                    </a:lnTo>
                    <a:cubicBezTo>
                      <a:pt x="222" y="795"/>
                      <a:pt x="208" y="672"/>
                      <a:pt x="184" y="550"/>
                    </a:cubicBezTo>
                    <a:cubicBezTo>
                      <a:pt x="160" y="428"/>
                      <a:pt x="126" y="309"/>
                      <a:pt x="83" y="192"/>
                    </a:cubicBezTo>
                    <a:cubicBezTo>
                      <a:pt x="59" y="127"/>
                      <a:pt x="32" y="63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8" name="Google Shape;1978;p9"/>
              <p:cNvSpPr/>
              <p:nvPr/>
            </p:nvSpPr>
            <p:spPr>
              <a:xfrm>
                <a:off x="1290637" y="4927600"/>
                <a:ext cx="1397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388" h="316" extrusionOk="0">
                    <a:moveTo>
                      <a:pt x="384" y="297"/>
                    </a:moveTo>
                    <a:cubicBezTo>
                      <a:pt x="313" y="315"/>
                      <a:pt x="237" y="306"/>
                      <a:pt x="172" y="274"/>
                    </a:cubicBezTo>
                    <a:cubicBezTo>
                      <a:pt x="109" y="241"/>
                      <a:pt x="59" y="185"/>
                      <a:pt x="31" y="120"/>
                    </a:cubicBezTo>
                    <a:cubicBezTo>
                      <a:pt x="15" y="83"/>
                      <a:pt x="6" y="4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70" y="12"/>
                      <a:pt x="138" y="21"/>
                      <a:pt x="201" y="48"/>
                    </a:cubicBezTo>
                    <a:cubicBezTo>
                      <a:pt x="231" y="62"/>
                      <a:pt x="259" y="80"/>
                      <a:pt x="282" y="103"/>
                    </a:cubicBezTo>
                    <a:cubicBezTo>
                      <a:pt x="307" y="128"/>
                      <a:pt x="325" y="159"/>
                      <a:pt x="340" y="190"/>
                    </a:cubicBezTo>
                    <a:cubicBezTo>
                      <a:pt x="357" y="226"/>
                      <a:pt x="369" y="265"/>
                      <a:pt x="381" y="303"/>
                    </a:cubicBezTo>
                    <a:cubicBezTo>
                      <a:pt x="381" y="302"/>
                      <a:pt x="382" y="302"/>
                      <a:pt x="383" y="302"/>
                    </a:cubicBezTo>
                    <a:cubicBezTo>
                      <a:pt x="331" y="259"/>
                      <a:pt x="280" y="215"/>
                      <a:pt x="227" y="173"/>
                    </a:cubicBezTo>
                    <a:cubicBezTo>
                      <a:pt x="203" y="154"/>
                      <a:pt x="178" y="135"/>
                      <a:pt x="152" y="118"/>
                    </a:cubicBezTo>
                    <a:cubicBezTo>
                      <a:pt x="129" y="103"/>
                      <a:pt x="104" y="89"/>
                      <a:pt x="81" y="74"/>
                    </a:cubicBezTo>
                    <a:cubicBezTo>
                      <a:pt x="54" y="56"/>
                      <a:pt x="29" y="36"/>
                      <a:pt x="9" y="12"/>
                    </a:cubicBezTo>
                    <a:cubicBezTo>
                      <a:pt x="8" y="10"/>
                      <a:pt x="6" y="12"/>
                      <a:pt x="7" y="13"/>
                    </a:cubicBezTo>
                    <a:cubicBezTo>
                      <a:pt x="43" y="57"/>
                      <a:pt x="93" y="84"/>
                      <a:pt x="140" y="112"/>
                    </a:cubicBezTo>
                    <a:cubicBezTo>
                      <a:pt x="195" y="146"/>
                      <a:pt x="243" y="189"/>
                      <a:pt x="293" y="230"/>
                    </a:cubicBezTo>
                    <a:cubicBezTo>
                      <a:pt x="322" y="254"/>
                      <a:pt x="352" y="279"/>
                      <a:pt x="381" y="303"/>
                    </a:cubicBezTo>
                    <a:cubicBezTo>
                      <a:pt x="382" y="304"/>
                      <a:pt x="383" y="303"/>
                      <a:pt x="383" y="302"/>
                    </a:cubicBezTo>
                    <a:cubicBezTo>
                      <a:pt x="363" y="235"/>
                      <a:pt x="342" y="164"/>
                      <a:pt x="295" y="110"/>
                    </a:cubicBezTo>
                    <a:cubicBezTo>
                      <a:pt x="249" y="58"/>
                      <a:pt x="184" y="32"/>
                      <a:pt x="118" y="17"/>
                    </a:cubicBezTo>
                    <a:cubicBezTo>
                      <a:pt x="80" y="9"/>
                      <a:pt x="41" y="4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3" y="75"/>
                      <a:pt x="29" y="145"/>
                      <a:pt x="75" y="201"/>
                    </a:cubicBezTo>
                    <a:cubicBezTo>
                      <a:pt x="122" y="258"/>
                      <a:pt x="189" y="296"/>
                      <a:pt x="262" y="307"/>
                    </a:cubicBezTo>
                    <a:cubicBezTo>
                      <a:pt x="303" y="314"/>
                      <a:pt x="345" y="312"/>
                      <a:pt x="385" y="300"/>
                    </a:cubicBezTo>
                    <a:cubicBezTo>
                      <a:pt x="387" y="300"/>
                      <a:pt x="386" y="296"/>
                      <a:pt x="384" y="2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9" name="Google Shape;1979;p9"/>
              <p:cNvSpPr/>
              <p:nvPr/>
            </p:nvSpPr>
            <p:spPr>
              <a:xfrm>
                <a:off x="1433512" y="4800600"/>
                <a:ext cx="103187" cy="204786"/>
              </a:xfrm>
              <a:custGeom>
                <a:avLst/>
                <a:gdLst/>
                <a:ahLst/>
                <a:cxnLst/>
                <a:rect l="l" t="t" r="r" b="b"/>
                <a:pathLst>
                  <a:path w="287" h="571" extrusionOk="0">
                    <a:moveTo>
                      <a:pt x="20" y="548"/>
                    </a:moveTo>
                    <a:cubicBezTo>
                      <a:pt x="13" y="495"/>
                      <a:pt x="5" y="442"/>
                      <a:pt x="5" y="388"/>
                    </a:cubicBezTo>
                    <a:cubicBezTo>
                      <a:pt x="5" y="344"/>
                      <a:pt x="12" y="300"/>
                      <a:pt x="27" y="258"/>
                    </a:cubicBezTo>
                    <a:cubicBezTo>
                      <a:pt x="53" y="183"/>
                      <a:pt x="102" y="115"/>
                      <a:pt x="165" y="67"/>
                    </a:cubicBezTo>
                    <a:cubicBezTo>
                      <a:pt x="201" y="39"/>
                      <a:pt x="241" y="18"/>
                      <a:pt x="284" y="5"/>
                    </a:cubicBezTo>
                    <a:cubicBezTo>
                      <a:pt x="283" y="4"/>
                      <a:pt x="282" y="3"/>
                      <a:pt x="281" y="2"/>
                    </a:cubicBezTo>
                    <a:cubicBezTo>
                      <a:pt x="245" y="92"/>
                      <a:pt x="265" y="192"/>
                      <a:pt x="243" y="285"/>
                    </a:cubicBezTo>
                    <a:cubicBezTo>
                      <a:pt x="224" y="363"/>
                      <a:pt x="180" y="435"/>
                      <a:pt x="120" y="490"/>
                    </a:cubicBezTo>
                    <a:cubicBezTo>
                      <a:pt x="86" y="521"/>
                      <a:pt x="47" y="546"/>
                      <a:pt x="5" y="564"/>
                    </a:cubicBezTo>
                    <a:lnTo>
                      <a:pt x="8" y="567"/>
                    </a:lnTo>
                    <a:cubicBezTo>
                      <a:pt x="41" y="487"/>
                      <a:pt x="74" y="407"/>
                      <a:pt x="108" y="327"/>
                    </a:cubicBezTo>
                    <a:cubicBezTo>
                      <a:pt x="139" y="255"/>
                      <a:pt x="168" y="182"/>
                      <a:pt x="206" y="113"/>
                    </a:cubicBezTo>
                    <a:cubicBezTo>
                      <a:pt x="227" y="75"/>
                      <a:pt x="251" y="39"/>
                      <a:pt x="279" y="5"/>
                    </a:cubicBezTo>
                    <a:cubicBezTo>
                      <a:pt x="280" y="3"/>
                      <a:pt x="278" y="1"/>
                      <a:pt x="277" y="3"/>
                    </a:cubicBezTo>
                    <a:cubicBezTo>
                      <a:pt x="228" y="62"/>
                      <a:pt x="191" y="130"/>
                      <a:pt x="159" y="200"/>
                    </a:cubicBezTo>
                    <a:cubicBezTo>
                      <a:pt x="125" y="275"/>
                      <a:pt x="94" y="352"/>
                      <a:pt x="62" y="429"/>
                    </a:cubicBezTo>
                    <a:cubicBezTo>
                      <a:pt x="42" y="474"/>
                      <a:pt x="23" y="520"/>
                      <a:pt x="4" y="565"/>
                    </a:cubicBezTo>
                    <a:cubicBezTo>
                      <a:pt x="3" y="567"/>
                      <a:pt x="4" y="570"/>
                      <a:pt x="6" y="569"/>
                    </a:cubicBezTo>
                    <a:cubicBezTo>
                      <a:pt x="81" y="538"/>
                      <a:pt x="146" y="483"/>
                      <a:pt x="190" y="415"/>
                    </a:cubicBezTo>
                    <a:cubicBezTo>
                      <a:pt x="213" y="381"/>
                      <a:pt x="230" y="344"/>
                      <a:pt x="242" y="305"/>
                    </a:cubicBezTo>
                    <a:cubicBezTo>
                      <a:pt x="255" y="261"/>
                      <a:pt x="258" y="215"/>
                      <a:pt x="260" y="169"/>
                    </a:cubicBezTo>
                    <a:cubicBezTo>
                      <a:pt x="263" y="113"/>
                      <a:pt x="264" y="56"/>
                      <a:pt x="285" y="3"/>
                    </a:cubicBezTo>
                    <a:cubicBezTo>
                      <a:pt x="286" y="1"/>
                      <a:pt x="284" y="0"/>
                      <a:pt x="282" y="0"/>
                    </a:cubicBezTo>
                    <a:cubicBezTo>
                      <a:pt x="206" y="25"/>
                      <a:pt x="138" y="74"/>
                      <a:pt x="88" y="138"/>
                    </a:cubicBezTo>
                    <a:cubicBezTo>
                      <a:pt x="38" y="203"/>
                      <a:pt x="7" y="282"/>
                      <a:pt x="3" y="365"/>
                    </a:cubicBezTo>
                    <a:cubicBezTo>
                      <a:pt x="0" y="426"/>
                      <a:pt x="9" y="488"/>
                      <a:pt x="19" y="548"/>
                    </a:cubicBezTo>
                    <a:cubicBezTo>
                      <a:pt x="19" y="549"/>
                      <a:pt x="20" y="549"/>
                      <a:pt x="20" y="5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980" name="Shape 1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1" name="Google Shape;1981;p10"/>
          <p:cNvSpPr/>
          <p:nvPr>
            <p:ph type="pic" idx="2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</p:sp>
      <p:sp>
        <p:nvSpPr>
          <p:cNvPr id="1982" name="Google Shape;1982;p10"/>
          <p:cNvSpPr txBox="1"/>
          <p:nvPr>
            <p:ph type="title"/>
          </p:nvPr>
        </p:nvSpPr>
        <p:spPr>
          <a:xfrm>
            <a:off x="2299725" y="4014450"/>
            <a:ext cx="4544700" cy="5727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983" name="Shape 1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4" name="Google Shape;1984;p11"/>
          <p:cNvSpPr txBox="1"/>
          <p:nvPr>
            <p:ph type="title" hasCustomPrompt="1"/>
          </p:nvPr>
        </p:nvSpPr>
        <p:spPr>
          <a:xfrm>
            <a:off x="2226550" y="1846425"/>
            <a:ext cx="4690800" cy="953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6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985" name="Google Shape;1985;p11"/>
          <p:cNvSpPr txBox="1"/>
          <p:nvPr>
            <p:ph type="subTitle" idx="1"/>
          </p:nvPr>
        </p:nvSpPr>
        <p:spPr>
          <a:xfrm>
            <a:off x="2226550" y="2799975"/>
            <a:ext cx="4690800" cy="4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1986" name="Google Shape;1986;p11"/>
          <p:cNvGrpSpPr/>
          <p:nvPr/>
        </p:nvGrpSpPr>
        <p:grpSpPr>
          <a:xfrm>
            <a:off x="-1607000" y="2398498"/>
            <a:ext cx="11884783" cy="3589045"/>
            <a:chOff x="-1607000" y="2398498"/>
            <a:chExt cx="11884783" cy="3589045"/>
          </a:xfrm>
        </p:grpSpPr>
        <p:grpSp>
          <p:nvGrpSpPr>
            <p:cNvPr id="1987" name="Google Shape;1987;p11"/>
            <p:cNvGrpSpPr/>
            <p:nvPr/>
          </p:nvGrpSpPr>
          <p:grpSpPr>
            <a:xfrm>
              <a:off x="-1607000" y="3868187"/>
              <a:ext cx="4457433" cy="1612768"/>
              <a:chOff x="-769894" y="2271174"/>
              <a:chExt cx="9690071" cy="3506018"/>
            </a:xfrm>
          </p:grpSpPr>
          <p:sp>
            <p:nvSpPr>
              <p:cNvPr id="1988" name="Google Shape;1988;p11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9" name="Google Shape;1989;p11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0" name="Google Shape;1990;p11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991" name="Google Shape;1991;p11"/>
            <p:cNvGrpSpPr/>
            <p:nvPr/>
          </p:nvGrpSpPr>
          <p:grpSpPr>
            <a:xfrm>
              <a:off x="5820350" y="4374774"/>
              <a:ext cx="4457433" cy="1612768"/>
              <a:chOff x="-769894" y="2271174"/>
              <a:chExt cx="9690071" cy="3506018"/>
            </a:xfrm>
          </p:grpSpPr>
          <p:sp>
            <p:nvSpPr>
              <p:cNvPr id="1992" name="Google Shape;1992;p11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3" name="Google Shape;1993;p11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4" name="Google Shape;1994;p11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995" name="Google Shape;1995;p11"/>
            <p:cNvGrpSpPr/>
            <p:nvPr/>
          </p:nvGrpSpPr>
          <p:grpSpPr>
            <a:xfrm flipH="1">
              <a:off x="5659026" y="4604000"/>
              <a:ext cx="1454579" cy="825909"/>
              <a:chOff x="-179830" y="3740779"/>
              <a:chExt cx="1072778" cy="609122"/>
            </a:xfrm>
          </p:grpSpPr>
          <p:sp>
            <p:nvSpPr>
              <p:cNvPr id="1996" name="Google Shape;1996;p11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7" name="Google Shape;1997;p11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998" name="Google Shape;1998;p11"/>
            <p:cNvGrpSpPr/>
            <p:nvPr/>
          </p:nvGrpSpPr>
          <p:grpSpPr>
            <a:xfrm>
              <a:off x="8595704" y="3099972"/>
              <a:ext cx="273383" cy="508915"/>
              <a:chOff x="3520124" y="2493696"/>
              <a:chExt cx="168184" cy="313082"/>
            </a:xfrm>
          </p:grpSpPr>
          <p:sp>
            <p:nvSpPr>
              <p:cNvPr id="1999" name="Google Shape;1999;p11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0" name="Google Shape;2000;p11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1" name="Google Shape;2001;p11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2" name="Google Shape;2002;p11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3" name="Google Shape;2003;p11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4" name="Google Shape;2004;p11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5" name="Google Shape;2005;p11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6" name="Google Shape;2006;p11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7" name="Google Shape;2007;p11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8" name="Google Shape;2008;p11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9" name="Google Shape;2009;p11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0" name="Google Shape;2010;p11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1" name="Google Shape;2011;p11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2" name="Google Shape;2012;p11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3" name="Google Shape;2013;p11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4" name="Google Shape;2014;p11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5" name="Google Shape;2015;p11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6" name="Google Shape;2016;p11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7" name="Google Shape;2017;p11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8" name="Google Shape;2018;p11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019" name="Google Shape;2019;p11"/>
            <p:cNvGrpSpPr/>
            <p:nvPr/>
          </p:nvGrpSpPr>
          <p:grpSpPr>
            <a:xfrm>
              <a:off x="283826" y="2398498"/>
              <a:ext cx="621241" cy="948529"/>
              <a:chOff x="283826" y="1943723"/>
              <a:chExt cx="621241" cy="948529"/>
            </a:xfrm>
          </p:grpSpPr>
          <p:sp>
            <p:nvSpPr>
              <p:cNvPr id="2020" name="Google Shape;2020;p11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1" name="Google Shape;2021;p11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2" name="Google Shape;2022;p11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3" name="Google Shape;2023;p1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4" name="Google Shape;2024;p11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5" name="Google Shape;2025;p1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6" name="Google Shape;2026;p11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7" name="Google Shape;2027;p1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8" name="Google Shape;2028;p11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9" name="Google Shape;2029;p1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0" name="Google Shape;2030;p11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1" name="Google Shape;2031;p11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2" name="Google Shape;2032;p1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3" name="Google Shape;2033;p1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4" name="Google Shape;2034;p1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5" name="Google Shape;2035;p11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6" name="Google Shape;2036;p1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7" name="Google Shape;2037;p1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8" name="Google Shape;2038;p11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9" name="Google Shape;2039;p11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0" name="Google Shape;2040;p11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1" name="Google Shape;2041;p11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2" name="Google Shape;2042;p11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3" name="Google Shape;2043;p11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4" name="Google Shape;2044;p11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5" name="Google Shape;2045;p11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6" name="Google Shape;2046;p1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7" name="Google Shape;2047;p11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8" name="Google Shape;2048;p1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9" name="Google Shape;2049;p1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0" name="Google Shape;2050;p11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1" name="Google Shape;2051;p11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2" name="Google Shape;2052;p1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3" name="Google Shape;2053;p1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4" name="Google Shape;2054;p1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5" name="Google Shape;2055;p1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6" name="Google Shape;2056;p1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7" name="Google Shape;2057;p1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8" name="Google Shape;2058;p11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9" name="Google Shape;2059;p11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0" name="Google Shape;2060;p11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1" name="Google Shape;2061;p11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2" name="Google Shape;2062;p11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3" name="Google Shape;2063;p11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4" name="Google Shape;2064;p11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5" name="Google Shape;2065;p11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6" name="Google Shape;2066;p11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7" name="Google Shape;2067;p11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8" name="Google Shape;2068;p11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9" name="Google Shape;2069;p11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0" name="Google Shape;2070;p11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1" name="Google Shape;2071;p11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2" name="Google Shape;2072;p11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3" name="Google Shape;2073;p11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4" name="Google Shape;2074;p11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5" name="Google Shape;2075;p11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6" name="Google Shape;2076;p11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077" name="Google Shape;2077;p11"/>
            <p:cNvGrpSpPr/>
            <p:nvPr/>
          </p:nvGrpSpPr>
          <p:grpSpPr>
            <a:xfrm flipH="1">
              <a:off x="787326" y="4374775"/>
              <a:ext cx="1454579" cy="825909"/>
              <a:chOff x="-179830" y="3740779"/>
              <a:chExt cx="1072778" cy="609122"/>
            </a:xfrm>
          </p:grpSpPr>
          <p:sp>
            <p:nvSpPr>
              <p:cNvPr id="2078" name="Google Shape;2078;p11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9" name="Google Shape;2079;p11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080" name="Google Shape;2080;p11"/>
            <p:cNvGrpSpPr/>
            <p:nvPr/>
          </p:nvGrpSpPr>
          <p:grpSpPr>
            <a:xfrm>
              <a:off x="156548" y="3040748"/>
              <a:ext cx="930345" cy="1018226"/>
              <a:chOff x="156548" y="3040748"/>
              <a:chExt cx="930345" cy="1018226"/>
            </a:xfrm>
          </p:grpSpPr>
          <p:sp>
            <p:nvSpPr>
              <p:cNvPr id="2081" name="Google Shape;2081;p1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2" name="Google Shape;2082;p1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3" name="Google Shape;2083;p11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4" name="Google Shape;2084;p1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5" name="Google Shape;2085;p1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6" name="Google Shape;2086;p11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7" name="Google Shape;2087;p11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8" name="Google Shape;2088;p11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9" name="Google Shape;2089;p1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0" name="Google Shape;2090;p1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1" name="Google Shape;2091;p1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2" name="Google Shape;2092;p11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3" name="Google Shape;2093;p1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4" name="Google Shape;2094;p11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5" name="Google Shape;2095;p11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6" name="Google Shape;2096;p11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7" name="Google Shape;2097;p1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8" name="Google Shape;2098;p11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9" name="Google Shape;2099;p11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0" name="Google Shape;2100;p11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1" name="Google Shape;2101;p11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2" name="Google Shape;2102;p1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3" name="Google Shape;2103;p11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4" name="Google Shape;2104;p11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5" name="Google Shape;2105;p1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6" name="Google Shape;2106;p11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7" name="Google Shape;2107;p1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8" name="Google Shape;2108;p11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9" name="Google Shape;2109;p11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0" name="Google Shape;2110;p1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1" name="Google Shape;2111;p11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2" name="Google Shape;2112;p11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3" name="Google Shape;2113;p1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4" name="Google Shape;2114;p11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5" name="Google Shape;2115;p11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6" name="Google Shape;2116;p1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7" name="Google Shape;2117;p11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8" name="Google Shape;2118;p11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9" name="Google Shape;2119;p11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0" name="Google Shape;2120;p11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1" name="Google Shape;2121;p11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2" name="Google Shape;2122;p1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3" name="Google Shape;2123;p1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4" name="Google Shape;2124;p1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5" name="Google Shape;2125;p1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6" name="Google Shape;2126;p11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7" name="Google Shape;2127;p11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8" name="Google Shape;2128;p1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9" name="Google Shape;2129;p11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0" name="Google Shape;2130;p11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1" name="Google Shape;2131;p1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2" name="Google Shape;2132;p11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3" name="Google Shape;2133;p11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4" name="Google Shape;2134;p1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5" name="Google Shape;2135;p1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6" name="Google Shape;2136;p11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7" name="Google Shape;2137;p1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8" name="Google Shape;2138;p11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9" name="Google Shape;2139;p1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0" name="Google Shape;2140;p11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1" name="Google Shape;2141;p1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2" name="Google Shape;2142;p11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3" name="Google Shape;2143;p11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4" name="Google Shape;2144;p11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5" name="Google Shape;2145;p11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6" name="Google Shape;2146;p11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7" name="Google Shape;2147;p11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8" name="Google Shape;2148;p11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9" name="Google Shape;2149;p11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0" name="Google Shape;2150;p11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1" name="Google Shape;2151;p11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2" name="Google Shape;2152;p11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3" name="Google Shape;2153;p11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4" name="Google Shape;2154;p11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5" name="Google Shape;2155;p11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6" name="Google Shape;2156;p11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7" name="Google Shape;2157;p11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8" name="Google Shape;2158;p11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9" name="Google Shape;2159;p11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0" name="Google Shape;2160;p11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1" name="Google Shape;2161;p11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2" name="Google Shape;2162;p11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3" name="Google Shape;2163;p11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4" name="Google Shape;2164;p11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5" name="Google Shape;2165;p11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6" name="Google Shape;2166;p11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7" name="Google Shape;2167;p11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8" name="Google Shape;2168;p11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9" name="Google Shape;2169;p11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0" name="Google Shape;2170;p11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1" name="Google Shape;2171;p11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2" name="Google Shape;2172;p11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3" name="Google Shape;2173;p11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174" name="Google Shape;2174;p11"/>
            <p:cNvGrpSpPr/>
            <p:nvPr/>
          </p:nvGrpSpPr>
          <p:grpSpPr>
            <a:xfrm rot="1239519">
              <a:off x="283831" y="4313455"/>
              <a:ext cx="621242" cy="948530"/>
              <a:chOff x="283826" y="1943723"/>
              <a:chExt cx="621241" cy="948529"/>
            </a:xfrm>
          </p:grpSpPr>
          <p:sp>
            <p:nvSpPr>
              <p:cNvPr id="2175" name="Google Shape;2175;p11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6" name="Google Shape;2176;p11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7" name="Google Shape;2177;p11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8" name="Google Shape;2178;p1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9" name="Google Shape;2179;p11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0" name="Google Shape;2180;p1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1" name="Google Shape;2181;p11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2" name="Google Shape;2182;p1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3" name="Google Shape;2183;p11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4" name="Google Shape;2184;p1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5" name="Google Shape;2185;p11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6" name="Google Shape;2186;p11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7" name="Google Shape;2187;p1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8" name="Google Shape;2188;p1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9" name="Google Shape;2189;p1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0" name="Google Shape;2190;p11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1" name="Google Shape;2191;p1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2" name="Google Shape;2192;p1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3" name="Google Shape;2193;p11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4" name="Google Shape;2194;p11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5" name="Google Shape;2195;p11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6" name="Google Shape;2196;p11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7" name="Google Shape;2197;p11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8" name="Google Shape;2198;p11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9" name="Google Shape;2199;p11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0" name="Google Shape;2200;p11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1" name="Google Shape;2201;p1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2" name="Google Shape;2202;p11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3" name="Google Shape;2203;p1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4" name="Google Shape;2204;p1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5" name="Google Shape;2205;p11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6" name="Google Shape;2206;p11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7" name="Google Shape;2207;p1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8" name="Google Shape;2208;p1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9" name="Google Shape;2209;p1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0" name="Google Shape;2210;p1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1" name="Google Shape;2211;p1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2" name="Google Shape;2212;p1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3" name="Google Shape;2213;p11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4" name="Google Shape;2214;p11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5" name="Google Shape;2215;p11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6" name="Google Shape;2216;p11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7" name="Google Shape;2217;p11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8" name="Google Shape;2218;p11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9" name="Google Shape;2219;p11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0" name="Google Shape;2220;p11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1" name="Google Shape;2221;p11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2" name="Google Shape;2222;p11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3" name="Google Shape;2223;p11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4" name="Google Shape;2224;p11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5" name="Google Shape;2225;p11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6" name="Google Shape;2226;p11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7" name="Google Shape;2227;p11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8" name="Google Shape;2228;p11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9" name="Google Shape;2229;p11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0" name="Google Shape;2230;p11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1" name="Google Shape;2231;p11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232" name="Google Shape;2232;p11"/>
            <p:cNvGrpSpPr/>
            <p:nvPr/>
          </p:nvGrpSpPr>
          <p:grpSpPr>
            <a:xfrm>
              <a:off x="2011135" y="4374773"/>
              <a:ext cx="930345" cy="1018226"/>
              <a:chOff x="156548" y="3040748"/>
              <a:chExt cx="930345" cy="1018226"/>
            </a:xfrm>
          </p:grpSpPr>
          <p:sp>
            <p:nvSpPr>
              <p:cNvPr id="2233" name="Google Shape;2233;p1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4" name="Google Shape;2234;p1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5" name="Google Shape;2235;p11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6" name="Google Shape;2236;p1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7" name="Google Shape;2237;p1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8" name="Google Shape;2238;p11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9" name="Google Shape;2239;p11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0" name="Google Shape;2240;p11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1" name="Google Shape;2241;p1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2" name="Google Shape;2242;p1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3" name="Google Shape;2243;p1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4" name="Google Shape;2244;p11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5" name="Google Shape;2245;p1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6" name="Google Shape;2246;p11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7" name="Google Shape;2247;p11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8" name="Google Shape;2248;p11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9" name="Google Shape;2249;p1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0" name="Google Shape;2250;p11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1" name="Google Shape;2251;p11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2" name="Google Shape;2252;p11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3" name="Google Shape;2253;p11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4" name="Google Shape;2254;p1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5" name="Google Shape;2255;p11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6" name="Google Shape;2256;p11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7" name="Google Shape;2257;p1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8" name="Google Shape;2258;p11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9" name="Google Shape;2259;p1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0" name="Google Shape;2260;p11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1" name="Google Shape;2261;p11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2" name="Google Shape;2262;p1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3" name="Google Shape;2263;p11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4" name="Google Shape;2264;p11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5" name="Google Shape;2265;p1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6" name="Google Shape;2266;p11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7" name="Google Shape;2267;p11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8" name="Google Shape;2268;p1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9" name="Google Shape;2269;p11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0" name="Google Shape;2270;p11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1" name="Google Shape;2271;p11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2" name="Google Shape;2272;p11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3" name="Google Shape;2273;p11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4" name="Google Shape;2274;p1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5" name="Google Shape;2275;p1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6" name="Google Shape;2276;p1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7" name="Google Shape;2277;p1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8" name="Google Shape;2278;p11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9" name="Google Shape;2279;p11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0" name="Google Shape;2280;p1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1" name="Google Shape;2281;p11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2" name="Google Shape;2282;p11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3" name="Google Shape;2283;p1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4" name="Google Shape;2284;p11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5" name="Google Shape;2285;p11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6" name="Google Shape;2286;p1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7" name="Google Shape;2287;p1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8" name="Google Shape;2288;p11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9" name="Google Shape;2289;p1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0" name="Google Shape;2290;p11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1" name="Google Shape;2291;p1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2" name="Google Shape;2292;p11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3" name="Google Shape;2293;p1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4" name="Google Shape;2294;p11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5" name="Google Shape;2295;p11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6" name="Google Shape;2296;p11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7" name="Google Shape;2297;p11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8" name="Google Shape;2298;p11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9" name="Google Shape;2299;p11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0" name="Google Shape;2300;p11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1" name="Google Shape;2301;p11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2" name="Google Shape;2302;p11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3" name="Google Shape;2303;p11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4" name="Google Shape;2304;p11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5" name="Google Shape;2305;p11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6" name="Google Shape;2306;p11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7" name="Google Shape;2307;p11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8" name="Google Shape;2308;p11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9" name="Google Shape;2309;p11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0" name="Google Shape;2310;p11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1" name="Google Shape;2311;p11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2" name="Google Shape;2312;p11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3" name="Google Shape;2313;p11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4" name="Google Shape;2314;p11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5" name="Google Shape;2315;p11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6" name="Google Shape;2316;p11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7" name="Google Shape;2317;p11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8" name="Google Shape;2318;p11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9" name="Google Shape;2319;p11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0" name="Google Shape;2320;p11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1" name="Google Shape;2321;p11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2" name="Google Shape;2322;p11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3" name="Google Shape;2323;p11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4" name="Google Shape;2324;p11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5" name="Google Shape;2325;p11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326" name="Google Shape;2326;p11"/>
            <p:cNvGrpSpPr/>
            <p:nvPr/>
          </p:nvGrpSpPr>
          <p:grpSpPr>
            <a:xfrm>
              <a:off x="8430783" y="4234375"/>
              <a:ext cx="349091" cy="357503"/>
              <a:chOff x="3652085" y="3127626"/>
              <a:chExt cx="214759" cy="219934"/>
            </a:xfrm>
          </p:grpSpPr>
          <p:sp>
            <p:nvSpPr>
              <p:cNvPr id="2327" name="Google Shape;2327;p11"/>
              <p:cNvSpPr/>
              <p:nvPr/>
            </p:nvSpPr>
            <p:spPr>
              <a:xfrm>
                <a:off x="3778870" y="3249236"/>
                <a:ext cx="6209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24" extrusionOk="0">
                    <a:moveTo>
                      <a:pt x="18" y="15"/>
                    </a:moveTo>
                    <a:cubicBezTo>
                      <a:pt x="22" y="11"/>
                      <a:pt x="25" y="6"/>
                      <a:pt x="27" y="0"/>
                    </a:cubicBezTo>
                    <a:lnTo>
                      <a:pt x="30" y="2"/>
                    </a:lnTo>
                    <a:cubicBezTo>
                      <a:pt x="50" y="13"/>
                      <a:pt x="70" y="24"/>
                      <a:pt x="85" y="42"/>
                    </a:cubicBezTo>
                    <a:cubicBezTo>
                      <a:pt x="99" y="59"/>
                      <a:pt x="106" y="84"/>
                      <a:pt x="97" y="105"/>
                    </a:cubicBezTo>
                    <a:cubicBezTo>
                      <a:pt x="93" y="114"/>
                      <a:pt x="84" y="123"/>
                      <a:pt x="74" y="123"/>
                    </a:cubicBezTo>
                    <a:cubicBezTo>
                      <a:pt x="66" y="123"/>
                      <a:pt x="59" y="117"/>
                      <a:pt x="52" y="112"/>
                    </a:cubicBezTo>
                    <a:cubicBezTo>
                      <a:pt x="35" y="96"/>
                      <a:pt x="20" y="77"/>
                      <a:pt x="10" y="55"/>
                    </a:cubicBezTo>
                    <a:lnTo>
                      <a:pt x="10" y="55"/>
                    </a:lnTo>
                    <a:cubicBezTo>
                      <a:pt x="7" y="47"/>
                      <a:pt x="4" y="38"/>
                      <a:pt x="0" y="30"/>
                    </a:cubicBezTo>
                    <a:lnTo>
                      <a:pt x="0" y="28"/>
                    </a:lnTo>
                    <a:cubicBezTo>
                      <a:pt x="6" y="26"/>
                      <a:pt x="11" y="22"/>
                      <a:pt x="16" y="17"/>
                    </a:cubicBezTo>
                    <a:cubicBezTo>
                      <a:pt x="17" y="16"/>
                      <a:pt x="17" y="16"/>
                      <a:pt x="18" y="1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8" name="Google Shape;2328;p11"/>
              <p:cNvSpPr/>
              <p:nvPr/>
            </p:nvSpPr>
            <p:spPr>
              <a:xfrm>
                <a:off x="3750409" y="3267349"/>
                <a:ext cx="43986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7" extrusionOk="0">
                    <a:moveTo>
                      <a:pt x="62" y="106"/>
                    </a:moveTo>
                    <a:cubicBezTo>
                      <a:pt x="55" y="122"/>
                      <a:pt x="37" y="136"/>
                      <a:pt x="20" y="129"/>
                    </a:cubicBezTo>
                    <a:cubicBezTo>
                      <a:pt x="3" y="122"/>
                      <a:pt x="0" y="98"/>
                      <a:pt x="1" y="79"/>
                    </a:cubicBezTo>
                    <a:cubicBezTo>
                      <a:pt x="3" y="54"/>
                      <a:pt x="8" y="29"/>
                      <a:pt x="15" y="5"/>
                    </a:cubicBezTo>
                    <a:lnTo>
                      <a:pt x="16" y="4"/>
                    </a:lnTo>
                    <a:cubicBezTo>
                      <a:pt x="27" y="6"/>
                      <a:pt x="39" y="5"/>
                      <a:pt x="50" y="0"/>
                    </a:cubicBezTo>
                    <a:lnTo>
                      <a:pt x="50" y="2"/>
                    </a:lnTo>
                    <a:cubicBezTo>
                      <a:pt x="53" y="11"/>
                      <a:pt x="56" y="19"/>
                      <a:pt x="60" y="27"/>
                    </a:cubicBezTo>
                    <a:lnTo>
                      <a:pt x="60" y="27"/>
                    </a:lnTo>
                    <a:cubicBezTo>
                      <a:pt x="69" y="54"/>
                      <a:pt x="74" y="81"/>
                      <a:pt x="62" y="10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9" name="Google Shape;2329;p11"/>
              <p:cNvSpPr/>
              <p:nvPr/>
            </p:nvSpPr>
            <p:spPr>
              <a:xfrm>
                <a:off x="3794395" y="3213011"/>
                <a:ext cx="72449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23" h="81" extrusionOk="0">
                    <a:moveTo>
                      <a:pt x="114" y="58"/>
                    </a:moveTo>
                    <a:cubicBezTo>
                      <a:pt x="105" y="76"/>
                      <a:pt x="81" y="80"/>
                      <a:pt x="60" y="78"/>
                    </a:cubicBezTo>
                    <a:cubicBezTo>
                      <a:pt x="41" y="76"/>
                      <a:pt x="21" y="72"/>
                      <a:pt x="3" y="65"/>
                    </a:cubicBezTo>
                    <a:lnTo>
                      <a:pt x="0" y="63"/>
                    </a:lnTo>
                    <a:cubicBezTo>
                      <a:pt x="6" y="50"/>
                      <a:pt x="7" y="36"/>
                      <a:pt x="5" y="22"/>
                    </a:cubicBezTo>
                    <a:lnTo>
                      <a:pt x="7" y="22"/>
                    </a:lnTo>
                    <a:cubicBezTo>
                      <a:pt x="17" y="17"/>
                      <a:pt x="28" y="12"/>
                      <a:pt x="39" y="8"/>
                    </a:cubicBezTo>
                    <a:cubicBezTo>
                      <a:pt x="44" y="6"/>
                      <a:pt x="49" y="5"/>
                      <a:pt x="54" y="4"/>
                    </a:cubicBezTo>
                    <a:cubicBezTo>
                      <a:pt x="70" y="0"/>
                      <a:pt x="89" y="3"/>
                      <a:pt x="102" y="13"/>
                    </a:cubicBezTo>
                    <a:cubicBezTo>
                      <a:pt x="116" y="23"/>
                      <a:pt x="122" y="43"/>
                      <a:pt x="114" y="5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0" name="Google Shape;2330;p11"/>
              <p:cNvSpPr/>
              <p:nvPr/>
            </p:nvSpPr>
            <p:spPr>
              <a:xfrm>
                <a:off x="3698660" y="3259586"/>
                <a:ext cx="6209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25" extrusionOk="0">
                    <a:moveTo>
                      <a:pt x="87" y="10"/>
                    </a:moveTo>
                    <a:cubicBezTo>
                      <a:pt x="89" y="11"/>
                      <a:pt x="90" y="12"/>
                      <a:pt x="92" y="13"/>
                    </a:cubicBezTo>
                    <a:cubicBezTo>
                      <a:pt x="95" y="14"/>
                      <a:pt x="99" y="15"/>
                      <a:pt x="103" y="16"/>
                    </a:cubicBezTo>
                    <a:lnTo>
                      <a:pt x="102" y="17"/>
                    </a:lnTo>
                    <a:cubicBezTo>
                      <a:pt x="96" y="39"/>
                      <a:pt x="87" y="60"/>
                      <a:pt x="77" y="80"/>
                    </a:cubicBezTo>
                    <a:cubicBezTo>
                      <a:pt x="71" y="94"/>
                      <a:pt x="63" y="107"/>
                      <a:pt x="50" y="115"/>
                    </a:cubicBezTo>
                    <a:cubicBezTo>
                      <a:pt x="38" y="123"/>
                      <a:pt x="20" y="124"/>
                      <a:pt x="9" y="113"/>
                    </a:cubicBezTo>
                    <a:cubicBezTo>
                      <a:pt x="2" y="106"/>
                      <a:pt x="0" y="93"/>
                      <a:pt x="3" y="83"/>
                    </a:cubicBezTo>
                    <a:cubicBezTo>
                      <a:pt x="6" y="72"/>
                      <a:pt x="12" y="63"/>
                      <a:pt x="19" y="55"/>
                    </a:cubicBezTo>
                    <a:cubicBezTo>
                      <a:pt x="35" y="35"/>
                      <a:pt x="52" y="17"/>
                      <a:pt x="72" y="1"/>
                    </a:cubicBezTo>
                    <a:lnTo>
                      <a:pt x="74" y="0"/>
                    </a:lnTo>
                    <a:cubicBezTo>
                      <a:pt x="78" y="4"/>
                      <a:pt x="82" y="8"/>
                      <a:pt x="87" y="1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1" name="Google Shape;2331;p11"/>
              <p:cNvSpPr/>
              <p:nvPr/>
            </p:nvSpPr>
            <p:spPr>
              <a:xfrm>
                <a:off x="3734884" y="3197487"/>
                <a:ext cx="64686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26" extrusionOk="0">
                    <a:moveTo>
                      <a:pt x="27" y="117"/>
                    </a:moveTo>
                    <a:cubicBezTo>
                      <a:pt x="22" y="115"/>
                      <a:pt x="18" y="111"/>
                      <a:pt x="14" y="107"/>
                    </a:cubicBezTo>
                    <a:cubicBezTo>
                      <a:pt x="7" y="98"/>
                      <a:pt x="2" y="88"/>
                      <a:pt x="0" y="77"/>
                    </a:cubicBezTo>
                    <a:cubicBezTo>
                      <a:pt x="0" y="73"/>
                      <a:pt x="0" y="69"/>
                      <a:pt x="0" y="66"/>
                    </a:cubicBezTo>
                    <a:cubicBezTo>
                      <a:pt x="1" y="56"/>
                      <a:pt x="4" y="46"/>
                      <a:pt x="8" y="37"/>
                    </a:cubicBezTo>
                    <a:cubicBezTo>
                      <a:pt x="9" y="36"/>
                      <a:pt x="9" y="34"/>
                      <a:pt x="10" y="33"/>
                    </a:cubicBezTo>
                    <a:cubicBezTo>
                      <a:pt x="12" y="29"/>
                      <a:pt x="14" y="26"/>
                      <a:pt x="16" y="22"/>
                    </a:cubicBezTo>
                    <a:cubicBezTo>
                      <a:pt x="21" y="15"/>
                      <a:pt x="27" y="10"/>
                      <a:pt x="35" y="6"/>
                    </a:cubicBezTo>
                    <a:cubicBezTo>
                      <a:pt x="44" y="2"/>
                      <a:pt x="53" y="0"/>
                      <a:pt x="63" y="2"/>
                    </a:cubicBezTo>
                    <a:cubicBezTo>
                      <a:pt x="65" y="2"/>
                      <a:pt x="67" y="2"/>
                      <a:pt x="69" y="3"/>
                    </a:cubicBezTo>
                    <a:lnTo>
                      <a:pt x="69" y="3"/>
                    </a:lnTo>
                    <a:cubicBezTo>
                      <a:pt x="79" y="4"/>
                      <a:pt x="88" y="9"/>
                      <a:pt x="95" y="17"/>
                    </a:cubicBezTo>
                    <a:lnTo>
                      <a:pt x="96" y="18"/>
                    </a:lnTo>
                    <a:cubicBezTo>
                      <a:pt x="102" y="26"/>
                      <a:pt x="106" y="35"/>
                      <a:pt x="108" y="45"/>
                    </a:cubicBezTo>
                    <a:cubicBezTo>
                      <a:pt x="109" y="47"/>
                      <a:pt x="109" y="48"/>
                      <a:pt x="109" y="50"/>
                    </a:cubicBezTo>
                    <a:cubicBezTo>
                      <a:pt x="111" y="64"/>
                      <a:pt x="110" y="78"/>
                      <a:pt x="104" y="91"/>
                    </a:cubicBezTo>
                    <a:cubicBezTo>
                      <a:pt x="102" y="97"/>
                      <a:pt x="99" y="102"/>
                      <a:pt x="95" y="106"/>
                    </a:cubicBezTo>
                    <a:cubicBezTo>
                      <a:pt x="94" y="107"/>
                      <a:pt x="94" y="108"/>
                      <a:pt x="93" y="108"/>
                    </a:cubicBezTo>
                    <a:cubicBezTo>
                      <a:pt x="88" y="113"/>
                      <a:pt x="83" y="117"/>
                      <a:pt x="77" y="119"/>
                    </a:cubicBezTo>
                    <a:cubicBezTo>
                      <a:pt x="66" y="124"/>
                      <a:pt x="54" y="125"/>
                      <a:pt x="43" y="123"/>
                    </a:cubicBezTo>
                    <a:cubicBezTo>
                      <a:pt x="39" y="122"/>
                      <a:pt x="35" y="121"/>
                      <a:pt x="32" y="120"/>
                    </a:cubicBezTo>
                    <a:cubicBezTo>
                      <a:pt x="30" y="119"/>
                      <a:pt x="29" y="118"/>
                      <a:pt x="27" y="117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2" name="Google Shape;2332;p11"/>
              <p:cNvSpPr/>
              <p:nvPr/>
            </p:nvSpPr>
            <p:spPr>
              <a:xfrm>
                <a:off x="3789220" y="3169025"/>
                <a:ext cx="69861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17" h="99" extrusionOk="0">
                    <a:moveTo>
                      <a:pt x="103" y="53"/>
                    </a:moveTo>
                    <a:cubicBezTo>
                      <a:pt x="95" y="62"/>
                      <a:pt x="83" y="67"/>
                      <a:pt x="72" y="72"/>
                    </a:cubicBezTo>
                    <a:cubicBezTo>
                      <a:pt x="64" y="76"/>
                      <a:pt x="55" y="80"/>
                      <a:pt x="47" y="84"/>
                    </a:cubicBezTo>
                    <a:cubicBezTo>
                      <a:pt x="36" y="87"/>
                      <a:pt x="25" y="93"/>
                      <a:pt x="15" y="98"/>
                    </a:cubicBezTo>
                    <a:lnTo>
                      <a:pt x="13" y="98"/>
                    </a:lnTo>
                    <a:cubicBezTo>
                      <a:pt x="13" y="97"/>
                      <a:pt x="13" y="95"/>
                      <a:pt x="12" y="94"/>
                    </a:cubicBezTo>
                    <a:cubicBezTo>
                      <a:pt x="10" y="83"/>
                      <a:pt x="6" y="74"/>
                      <a:pt x="0" y="66"/>
                    </a:cubicBezTo>
                    <a:lnTo>
                      <a:pt x="0" y="66"/>
                    </a:lnTo>
                    <a:cubicBezTo>
                      <a:pt x="3" y="61"/>
                      <a:pt x="6" y="57"/>
                      <a:pt x="8" y="53"/>
                    </a:cubicBezTo>
                    <a:lnTo>
                      <a:pt x="8" y="53"/>
                    </a:lnTo>
                    <a:cubicBezTo>
                      <a:pt x="18" y="39"/>
                      <a:pt x="30" y="27"/>
                      <a:pt x="43" y="17"/>
                    </a:cubicBezTo>
                    <a:cubicBezTo>
                      <a:pt x="54" y="9"/>
                      <a:pt x="66" y="2"/>
                      <a:pt x="80" y="1"/>
                    </a:cubicBezTo>
                    <a:cubicBezTo>
                      <a:pt x="93" y="0"/>
                      <a:pt x="107" y="7"/>
                      <a:pt x="112" y="19"/>
                    </a:cubicBezTo>
                    <a:cubicBezTo>
                      <a:pt x="116" y="31"/>
                      <a:pt x="111" y="44"/>
                      <a:pt x="103" y="5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3" name="Google Shape;2333;p11"/>
              <p:cNvSpPr/>
              <p:nvPr/>
            </p:nvSpPr>
            <p:spPr>
              <a:xfrm>
                <a:off x="3665022" y="3241474"/>
                <a:ext cx="77624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0" extrusionOk="0">
                    <a:moveTo>
                      <a:pt x="133" y="30"/>
                    </a:moveTo>
                    <a:lnTo>
                      <a:pt x="131" y="31"/>
                    </a:lnTo>
                    <a:cubicBezTo>
                      <a:pt x="112" y="44"/>
                      <a:pt x="92" y="57"/>
                      <a:pt x="73" y="70"/>
                    </a:cubicBezTo>
                    <a:cubicBezTo>
                      <a:pt x="59" y="79"/>
                      <a:pt x="43" y="89"/>
                      <a:pt x="27" y="84"/>
                    </a:cubicBezTo>
                    <a:cubicBezTo>
                      <a:pt x="8" y="79"/>
                      <a:pt x="0" y="55"/>
                      <a:pt x="7" y="37"/>
                    </a:cubicBezTo>
                    <a:cubicBezTo>
                      <a:pt x="14" y="19"/>
                      <a:pt x="33" y="8"/>
                      <a:pt x="52" y="5"/>
                    </a:cubicBezTo>
                    <a:cubicBezTo>
                      <a:pt x="74" y="1"/>
                      <a:pt x="97" y="5"/>
                      <a:pt x="118" y="0"/>
                    </a:cubicBezTo>
                    <a:lnTo>
                      <a:pt x="119" y="0"/>
                    </a:lnTo>
                    <a:cubicBezTo>
                      <a:pt x="121" y="11"/>
                      <a:pt x="126" y="21"/>
                      <a:pt x="133" y="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4" name="Google Shape;2334;p11"/>
              <p:cNvSpPr/>
              <p:nvPr/>
            </p:nvSpPr>
            <p:spPr>
              <a:xfrm>
                <a:off x="3768521" y="3135387"/>
                <a:ext cx="49161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1" extrusionOk="0">
                    <a:moveTo>
                      <a:pt x="35" y="120"/>
                    </a:moveTo>
                    <a:lnTo>
                      <a:pt x="35" y="120"/>
                    </a:lnTo>
                    <a:cubicBezTo>
                      <a:pt x="34" y="119"/>
                      <a:pt x="34" y="119"/>
                      <a:pt x="34" y="119"/>
                    </a:cubicBezTo>
                    <a:cubicBezTo>
                      <a:pt x="27" y="111"/>
                      <a:pt x="18" y="106"/>
                      <a:pt x="8" y="105"/>
                    </a:cubicBezTo>
                    <a:lnTo>
                      <a:pt x="8" y="105"/>
                    </a:lnTo>
                    <a:cubicBezTo>
                      <a:pt x="6" y="104"/>
                      <a:pt x="4" y="104"/>
                      <a:pt x="2" y="104"/>
                    </a:cubicBezTo>
                    <a:lnTo>
                      <a:pt x="2" y="102"/>
                    </a:lnTo>
                    <a:cubicBezTo>
                      <a:pt x="0" y="83"/>
                      <a:pt x="2" y="64"/>
                      <a:pt x="8" y="46"/>
                    </a:cubicBezTo>
                    <a:cubicBezTo>
                      <a:pt x="10" y="43"/>
                      <a:pt x="11" y="39"/>
                      <a:pt x="13" y="35"/>
                    </a:cubicBezTo>
                    <a:cubicBezTo>
                      <a:pt x="18" y="23"/>
                      <a:pt x="25" y="12"/>
                      <a:pt x="36" y="6"/>
                    </a:cubicBezTo>
                    <a:cubicBezTo>
                      <a:pt x="47" y="0"/>
                      <a:pt x="62" y="0"/>
                      <a:pt x="71" y="8"/>
                    </a:cubicBezTo>
                    <a:cubicBezTo>
                      <a:pt x="84" y="21"/>
                      <a:pt x="78" y="43"/>
                      <a:pt x="70" y="59"/>
                    </a:cubicBezTo>
                    <a:cubicBezTo>
                      <a:pt x="62" y="75"/>
                      <a:pt x="53" y="91"/>
                      <a:pt x="43" y="107"/>
                    </a:cubicBezTo>
                    <a:lnTo>
                      <a:pt x="43" y="107"/>
                    </a:lnTo>
                    <a:cubicBezTo>
                      <a:pt x="40" y="111"/>
                      <a:pt x="37" y="115"/>
                      <a:pt x="35" y="12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5" name="Google Shape;2335;p11"/>
              <p:cNvSpPr/>
              <p:nvPr/>
            </p:nvSpPr>
            <p:spPr>
              <a:xfrm>
                <a:off x="3662435" y="3187137"/>
                <a:ext cx="80211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4" extrusionOk="0">
                    <a:moveTo>
                      <a:pt x="124" y="93"/>
                    </a:moveTo>
                    <a:lnTo>
                      <a:pt x="123" y="93"/>
                    </a:lnTo>
                    <a:cubicBezTo>
                      <a:pt x="98" y="93"/>
                      <a:pt x="73" y="88"/>
                      <a:pt x="49" y="79"/>
                    </a:cubicBezTo>
                    <a:cubicBezTo>
                      <a:pt x="33" y="73"/>
                      <a:pt x="17" y="65"/>
                      <a:pt x="8" y="50"/>
                    </a:cubicBezTo>
                    <a:cubicBezTo>
                      <a:pt x="0" y="35"/>
                      <a:pt x="3" y="13"/>
                      <a:pt x="19" y="6"/>
                    </a:cubicBezTo>
                    <a:cubicBezTo>
                      <a:pt x="32" y="0"/>
                      <a:pt x="46" y="6"/>
                      <a:pt x="58" y="12"/>
                    </a:cubicBezTo>
                    <a:cubicBezTo>
                      <a:pt x="83" y="24"/>
                      <a:pt x="107" y="36"/>
                      <a:pt x="131" y="48"/>
                    </a:cubicBezTo>
                    <a:lnTo>
                      <a:pt x="134" y="49"/>
                    </a:lnTo>
                    <a:cubicBezTo>
                      <a:pt x="133" y="50"/>
                      <a:pt x="133" y="51"/>
                      <a:pt x="132" y="53"/>
                    </a:cubicBezTo>
                    <a:cubicBezTo>
                      <a:pt x="128" y="62"/>
                      <a:pt x="125" y="72"/>
                      <a:pt x="124" y="82"/>
                    </a:cubicBezTo>
                    <a:cubicBezTo>
                      <a:pt x="124" y="85"/>
                      <a:pt x="124" y="89"/>
                      <a:pt x="124" y="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6" name="Google Shape;2336;p11"/>
              <p:cNvSpPr/>
              <p:nvPr/>
            </p:nvSpPr>
            <p:spPr>
              <a:xfrm>
                <a:off x="3742646" y="3137976"/>
                <a:ext cx="33636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8" extrusionOk="0">
                    <a:moveTo>
                      <a:pt x="48" y="101"/>
                    </a:moveTo>
                    <a:lnTo>
                      <a:pt x="48" y="103"/>
                    </a:lnTo>
                    <a:cubicBezTo>
                      <a:pt x="38" y="101"/>
                      <a:pt x="29" y="103"/>
                      <a:pt x="20" y="107"/>
                    </a:cubicBezTo>
                    <a:lnTo>
                      <a:pt x="18" y="104"/>
                    </a:lnTo>
                    <a:cubicBezTo>
                      <a:pt x="10" y="83"/>
                      <a:pt x="5" y="61"/>
                      <a:pt x="2" y="39"/>
                    </a:cubicBezTo>
                    <a:cubicBezTo>
                      <a:pt x="1" y="29"/>
                      <a:pt x="0" y="18"/>
                      <a:pt x="7" y="10"/>
                    </a:cubicBezTo>
                    <a:cubicBezTo>
                      <a:pt x="15" y="0"/>
                      <a:pt x="32" y="1"/>
                      <a:pt x="42" y="9"/>
                    </a:cubicBezTo>
                    <a:cubicBezTo>
                      <a:pt x="52" y="18"/>
                      <a:pt x="55" y="32"/>
                      <a:pt x="54" y="45"/>
                    </a:cubicBezTo>
                    <a:lnTo>
                      <a:pt x="54" y="45"/>
                    </a:lnTo>
                    <a:cubicBezTo>
                      <a:pt x="48" y="63"/>
                      <a:pt x="46" y="82"/>
                      <a:pt x="48" y="10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7" name="Google Shape;2337;p11"/>
              <p:cNvSpPr/>
              <p:nvPr/>
            </p:nvSpPr>
            <p:spPr>
              <a:xfrm>
                <a:off x="3693485" y="3148326"/>
                <a:ext cx="62099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16" extrusionOk="0">
                    <a:moveTo>
                      <a:pt x="80" y="115"/>
                    </a:moveTo>
                    <a:lnTo>
                      <a:pt x="77" y="114"/>
                    </a:lnTo>
                    <a:cubicBezTo>
                      <a:pt x="55" y="101"/>
                      <a:pt x="35" y="85"/>
                      <a:pt x="19" y="66"/>
                    </a:cubicBezTo>
                    <a:cubicBezTo>
                      <a:pt x="9" y="55"/>
                      <a:pt x="0" y="41"/>
                      <a:pt x="3" y="27"/>
                    </a:cubicBezTo>
                    <a:cubicBezTo>
                      <a:pt x="7" y="10"/>
                      <a:pt x="27" y="0"/>
                      <a:pt x="44" y="4"/>
                    </a:cubicBezTo>
                    <a:cubicBezTo>
                      <a:pt x="61" y="8"/>
                      <a:pt x="74" y="22"/>
                      <a:pt x="83" y="37"/>
                    </a:cubicBezTo>
                    <a:cubicBezTo>
                      <a:pt x="91" y="52"/>
                      <a:pt x="96" y="69"/>
                      <a:pt x="103" y="85"/>
                    </a:cubicBezTo>
                    <a:lnTo>
                      <a:pt x="105" y="88"/>
                    </a:lnTo>
                    <a:cubicBezTo>
                      <a:pt x="97" y="92"/>
                      <a:pt x="91" y="97"/>
                      <a:pt x="86" y="104"/>
                    </a:cubicBezTo>
                    <a:cubicBezTo>
                      <a:pt x="84" y="108"/>
                      <a:pt x="82" y="111"/>
                      <a:pt x="80" y="11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8" name="Google Shape;2338;p11"/>
              <p:cNvSpPr/>
              <p:nvPr/>
            </p:nvSpPr>
            <p:spPr>
              <a:xfrm>
                <a:off x="3734884" y="3197487"/>
                <a:ext cx="64686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26" extrusionOk="0">
                    <a:moveTo>
                      <a:pt x="61" y="97"/>
                    </a:moveTo>
                    <a:cubicBezTo>
                      <a:pt x="51" y="96"/>
                      <a:pt x="40" y="91"/>
                      <a:pt x="34" y="84"/>
                    </a:cubicBezTo>
                    <a:cubicBezTo>
                      <a:pt x="28" y="78"/>
                      <a:pt x="24" y="69"/>
                      <a:pt x="24" y="61"/>
                    </a:cubicBezTo>
                    <a:cubicBezTo>
                      <a:pt x="22" y="44"/>
                      <a:pt x="29" y="26"/>
                      <a:pt x="41" y="14"/>
                    </a:cubicBezTo>
                    <a:cubicBezTo>
                      <a:pt x="46" y="9"/>
                      <a:pt x="53" y="4"/>
                      <a:pt x="60" y="3"/>
                    </a:cubicBezTo>
                    <a:cubicBezTo>
                      <a:pt x="68" y="2"/>
                      <a:pt x="75" y="5"/>
                      <a:pt x="80" y="10"/>
                    </a:cubicBezTo>
                    <a:cubicBezTo>
                      <a:pt x="81" y="10"/>
                      <a:pt x="81" y="11"/>
                      <a:pt x="81" y="11"/>
                    </a:cubicBezTo>
                    <a:lnTo>
                      <a:pt x="81" y="11"/>
                    </a:lnTo>
                    <a:cubicBezTo>
                      <a:pt x="88" y="15"/>
                      <a:pt x="94" y="19"/>
                      <a:pt x="99" y="26"/>
                    </a:cubicBezTo>
                    <a:cubicBezTo>
                      <a:pt x="102" y="30"/>
                      <a:pt x="104" y="35"/>
                      <a:pt x="106" y="41"/>
                    </a:cubicBezTo>
                    <a:cubicBezTo>
                      <a:pt x="108" y="50"/>
                      <a:pt x="107" y="60"/>
                      <a:pt x="104" y="69"/>
                    </a:cubicBezTo>
                    <a:cubicBezTo>
                      <a:pt x="97" y="86"/>
                      <a:pt x="80" y="99"/>
                      <a:pt x="61" y="97"/>
                    </a:cubicBezTo>
                    <a:close/>
                    <a:moveTo>
                      <a:pt x="93" y="108"/>
                    </a:moveTo>
                    <a:cubicBezTo>
                      <a:pt x="94" y="108"/>
                      <a:pt x="94" y="107"/>
                      <a:pt x="95" y="106"/>
                    </a:cubicBezTo>
                    <a:cubicBezTo>
                      <a:pt x="99" y="102"/>
                      <a:pt x="102" y="97"/>
                      <a:pt x="104" y="91"/>
                    </a:cubicBezTo>
                    <a:cubicBezTo>
                      <a:pt x="110" y="78"/>
                      <a:pt x="111" y="64"/>
                      <a:pt x="109" y="50"/>
                    </a:cubicBezTo>
                    <a:cubicBezTo>
                      <a:pt x="109" y="48"/>
                      <a:pt x="109" y="47"/>
                      <a:pt x="108" y="45"/>
                    </a:cubicBezTo>
                    <a:cubicBezTo>
                      <a:pt x="106" y="35"/>
                      <a:pt x="102" y="26"/>
                      <a:pt x="96" y="18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88" y="9"/>
                      <a:pt x="79" y="4"/>
                      <a:pt x="69" y="3"/>
                    </a:cubicBezTo>
                    <a:lnTo>
                      <a:pt x="69" y="3"/>
                    </a:lnTo>
                    <a:cubicBezTo>
                      <a:pt x="67" y="2"/>
                      <a:pt x="65" y="2"/>
                      <a:pt x="63" y="2"/>
                    </a:cubicBezTo>
                    <a:cubicBezTo>
                      <a:pt x="53" y="0"/>
                      <a:pt x="44" y="2"/>
                      <a:pt x="35" y="6"/>
                    </a:cubicBezTo>
                    <a:cubicBezTo>
                      <a:pt x="27" y="10"/>
                      <a:pt x="21" y="15"/>
                      <a:pt x="16" y="22"/>
                    </a:cubicBezTo>
                    <a:cubicBezTo>
                      <a:pt x="14" y="26"/>
                      <a:pt x="12" y="29"/>
                      <a:pt x="10" y="33"/>
                    </a:cubicBezTo>
                    <a:cubicBezTo>
                      <a:pt x="9" y="34"/>
                      <a:pt x="9" y="36"/>
                      <a:pt x="8" y="37"/>
                    </a:cubicBezTo>
                    <a:cubicBezTo>
                      <a:pt x="4" y="46"/>
                      <a:pt x="1" y="56"/>
                      <a:pt x="0" y="66"/>
                    </a:cubicBezTo>
                    <a:cubicBezTo>
                      <a:pt x="0" y="69"/>
                      <a:pt x="0" y="73"/>
                      <a:pt x="0" y="77"/>
                    </a:cubicBezTo>
                    <a:cubicBezTo>
                      <a:pt x="2" y="88"/>
                      <a:pt x="7" y="98"/>
                      <a:pt x="14" y="107"/>
                    </a:cubicBezTo>
                    <a:cubicBezTo>
                      <a:pt x="18" y="111"/>
                      <a:pt x="22" y="115"/>
                      <a:pt x="27" y="117"/>
                    </a:cubicBezTo>
                    <a:cubicBezTo>
                      <a:pt x="29" y="118"/>
                      <a:pt x="30" y="119"/>
                      <a:pt x="32" y="120"/>
                    </a:cubicBezTo>
                    <a:cubicBezTo>
                      <a:pt x="35" y="121"/>
                      <a:pt x="39" y="122"/>
                      <a:pt x="43" y="123"/>
                    </a:cubicBezTo>
                    <a:cubicBezTo>
                      <a:pt x="54" y="125"/>
                      <a:pt x="66" y="124"/>
                      <a:pt x="77" y="119"/>
                    </a:cubicBezTo>
                    <a:cubicBezTo>
                      <a:pt x="83" y="117"/>
                      <a:pt x="88" y="113"/>
                      <a:pt x="93" y="10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9" name="Google Shape;2339;p11"/>
              <p:cNvSpPr/>
              <p:nvPr/>
            </p:nvSpPr>
            <p:spPr>
              <a:xfrm>
                <a:off x="3732296" y="3192312"/>
                <a:ext cx="67274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38" extrusionOk="0">
                    <a:moveTo>
                      <a:pt x="71" y="8"/>
                    </a:moveTo>
                    <a:cubicBezTo>
                      <a:pt x="48" y="0"/>
                      <a:pt x="23" y="13"/>
                      <a:pt x="12" y="34"/>
                    </a:cubicBezTo>
                    <a:cubicBezTo>
                      <a:pt x="6" y="47"/>
                      <a:pt x="0" y="62"/>
                      <a:pt x="0" y="77"/>
                    </a:cubicBezTo>
                    <a:cubicBezTo>
                      <a:pt x="0" y="89"/>
                      <a:pt x="4" y="101"/>
                      <a:pt x="12" y="110"/>
                    </a:cubicBezTo>
                    <a:cubicBezTo>
                      <a:pt x="27" y="130"/>
                      <a:pt x="53" y="137"/>
                      <a:pt x="76" y="129"/>
                    </a:cubicBezTo>
                    <a:cubicBezTo>
                      <a:pt x="100" y="120"/>
                      <a:pt x="113" y="96"/>
                      <a:pt x="114" y="71"/>
                    </a:cubicBezTo>
                    <a:cubicBezTo>
                      <a:pt x="115" y="44"/>
                      <a:pt x="101" y="8"/>
                      <a:pt x="69" y="8"/>
                    </a:cubicBezTo>
                    <a:cubicBezTo>
                      <a:pt x="67" y="8"/>
                      <a:pt x="67" y="11"/>
                      <a:pt x="69" y="11"/>
                    </a:cubicBezTo>
                    <a:cubicBezTo>
                      <a:pt x="96" y="11"/>
                      <a:pt x="109" y="41"/>
                      <a:pt x="110" y="65"/>
                    </a:cubicBezTo>
                    <a:cubicBezTo>
                      <a:pt x="111" y="87"/>
                      <a:pt x="102" y="111"/>
                      <a:pt x="81" y="122"/>
                    </a:cubicBezTo>
                    <a:cubicBezTo>
                      <a:pt x="61" y="133"/>
                      <a:pt x="35" y="130"/>
                      <a:pt x="19" y="113"/>
                    </a:cubicBezTo>
                    <a:cubicBezTo>
                      <a:pt x="11" y="105"/>
                      <a:pt x="6" y="95"/>
                      <a:pt x="4" y="84"/>
                    </a:cubicBezTo>
                    <a:cubicBezTo>
                      <a:pt x="2" y="72"/>
                      <a:pt x="6" y="59"/>
                      <a:pt x="11" y="47"/>
                    </a:cubicBezTo>
                    <a:cubicBezTo>
                      <a:pt x="16" y="34"/>
                      <a:pt x="22" y="23"/>
                      <a:pt x="34" y="16"/>
                    </a:cubicBezTo>
                    <a:cubicBezTo>
                      <a:pt x="45" y="9"/>
                      <a:pt x="58" y="8"/>
                      <a:pt x="71" y="10"/>
                    </a:cubicBezTo>
                    <a:cubicBezTo>
                      <a:pt x="72" y="11"/>
                      <a:pt x="73" y="9"/>
                      <a:pt x="71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0" name="Google Shape;2340;p11"/>
              <p:cNvSpPr/>
              <p:nvPr/>
            </p:nvSpPr>
            <p:spPr>
              <a:xfrm>
                <a:off x="3652085" y="3127626"/>
                <a:ext cx="214759" cy="217348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71" extrusionOk="0">
                    <a:moveTo>
                      <a:pt x="204" y="118"/>
                    </a:moveTo>
                    <a:cubicBezTo>
                      <a:pt x="203" y="95"/>
                      <a:pt x="206" y="73"/>
                      <a:pt x="216" y="52"/>
                    </a:cubicBezTo>
                    <a:cubicBezTo>
                      <a:pt x="224" y="34"/>
                      <a:pt x="244" y="9"/>
                      <a:pt x="266" y="23"/>
                    </a:cubicBezTo>
                    <a:cubicBezTo>
                      <a:pt x="301" y="44"/>
                      <a:pt x="249" y="112"/>
                      <a:pt x="234" y="135"/>
                    </a:cubicBezTo>
                    <a:cubicBezTo>
                      <a:pt x="235" y="135"/>
                      <a:pt x="236" y="136"/>
                      <a:pt x="237" y="136"/>
                    </a:cubicBezTo>
                    <a:cubicBezTo>
                      <a:pt x="248" y="119"/>
                      <a:pt x="261" y="104"/>
                      <a:pt x="276" y="91"/>
                    </a:cubicBezTo>
                    <a:cubicBezTo>
                      <a:pt x="294" y="77"/>
                      <a:pt x="329" y="59"/>
                      <a:pt x="345" y="86"/>
                    </a:cubicBezTo>
                    <a:cubicBezTo>
                      <a:pt x="359" y="111"/>
                      <a:pt x="328" y="131"/>
                      <a:pt x="310" y="139"/>
                    </a:cubicBezTo>
                    <a:cubicBezTo>
                      <a:pt x="290" y="149"/>
                      <a:pt x="270" y="157"/>
                      <a:pt x="250" y="166"/>
                    </a:cubicBezTo>
                    <a:cubicBezTo>
                      <a:pt x="250" y="167"/>
                      <a:pt x="251" y="168"/>
                      <a:pt x="252" y="169"/>
                    </a:cubicBezTo>
                    <a:cubicBezTo>
                      <a:pt x="271" y="160"/>
                      <a:pt x="291" y="150"/>
                      <a:pt x="313" y="150"/>
                    </a:cubicBezTo>
                    <a:cubicBezTo>
                      <a:pt x="337" y="151"/>
                      <a:pt x="365" y="168"/>
                      <a:pt x="359" y="196"/>
                    </a:cubicBezTo>
                    <a:cubicBezTo>
                      <a:pt x="350" y="241"/>
                      <a:pt x="274" y="219"/>
                      <a:pt x="247" y="209"/>
                    </a:cubicBezTo>
                    <a:cubicBezTo>
                      <a:pt x="245" y="208"/>
                      <a:pt x="244" y="211"/>
                      <a:pt x="246" y="212"/>
                    </a:cubicBezTo>
                    <a:cubicBezTo>
                      <a:pt x="279" y="231"/>
                      <a:pt x="335" y="267"/>
                      <a:pt x="312" y="313"/>
                    </a:cubicBezTo>
                    <a:cubicBezTo>
                      <a:pt x="294" y="349"/>
                      <a:pt x="261" y="313"/>
                      <a:pt x="246" y="293"/>
                    </a:cubicBezTo>
                    <a:cubicBezTo>
                      <a:pt x="234" y="277"/>
                      <a:pt x="225" y="258"/>
                      <a:pt x="219" y="238"/>
                    </a:cubicBezTo>
                    <a:cubicBezTo>
                      <a:pt x="218" y="239"/>
                      <a:pt x="217" y="239"/>
                      <a:pt x="215" y="239"/>
                    </a:cubicBezTo>
                    <a:cubicBezTo>
                      <a:pt x="224" y="260"/>
                      <a:pt x="233" y="282"/>
                      <a:pt x="234" y="305"/>
                    </a:cubicBezTo>
                    <a:cubicBezTo>
                      <a:pt x="235" y="327"/>
                      <a:pt x="225" y="367"/>
                      <a:pt x="196" y="366"/>
                    </a:cubicBezTo>
                    <a:cubicBezTo>
                      <a:pt x="148" y="364"/>
                      <a:pt x="177" y="267"/>
                      <a:pt x="184" y="242"/>
                    </a:cubicBezTo>
                    <a:cubicBezTo>
                      <a:pt x="185" y="240"/>
                      <a:pt x="181" y="239"/>
                      <a:pt x="181" y="241"/>
                    </a:cubicBezTo>
                    <a:cubicBezTo>
                      <a:pt x="172" y="271"/>
                      <a:pt x="149" y="353"/>
                      <a:pt x="105" y="344"/>
                    </a:cubicBezTo>
                    <a:cubicBezTo>
                      <a:pt x="64" y="335"/>
                      <a:pt x="92" y="290"/>
                      <a:pt x="108" y="272"/>
                    </a:cubicBezTo>
                    <a:cubicBezTo>
                      <a:pt x="121" y="256"/>
                      <a:pt x="137" y="241"/>
                      <a:pt x="153" y="228"/>
                    </a:cubicBezTo>
                    <a:cubicBezTo>
                      <a:pt x="155" y="226"/>
                      <a:pt x="153" y="224"/>
                      <a:pt x="151" y="225"/>
                    </a:cubicBezTo>
                    <a:cubicBezTo>
                      <a:pt x="131" y="238"/>
                      <a:pt x="111" y="252"/>
                      <a:pt x="91" y="265"/>
                    </a:cubicBezTo>
                    <a:cubicBezTo>
                      <a:pt x="78" y="273"/>
                      <a:pt x="63" y="282"/>
                      <a:pt x="48" y="278"/>
                    </a:cubicBezTo>
                    <a:cubicBezTo>
                      <a:pt x="35" y="274"/>
                      <a:pt x="28" y="260"/>
                      <a:pt x="27" y="247"/>
                    </a:cubicBezTo>
                    <a:cubicBezTo>
                      <a:pt x="26" y="223"/>
                      <a:pt x="48" y="207"/>
                      <a:pt x="69" y="202"/>
                    </a:cubicBezTo>
                    <a:cubicBezTo>
                      <a:pt x="92" y="197"/>
                      <a:pt x="116" y="202"/>
                      <a:pt x="140" y="197"/>
                    </a:cubicBezTo>
                    <a:cubicBezTo>
                      <a:pt x="141" y="196"/>
                      <a:pt x="141" y="193"/>
                      <a:pt x="139" y="193"/>
                    </a:cubicBezTo>
                    <a:cubicBezTo>
                      <a:pt x="105" y="193"/>
                      <a:pt x="25" y="183"/>
                      <a:pt x="22" y="137"/>
                    </a:cubicBezTo>
                    <a:cubicBezTo>
                      <a:pt x="21" y="122"/>
                      <a:pt x="29" y="110"/>
                      <a:pt x="45" y="107"/>
                    </a:cubicBezTo>
                    <a:cubicBezTo>
                      <a:pt x="58" y="105"/>
                      <a:pt x="74" y="116"/>
                      <a:pt x="85" y="121"/>
                    </a:cubicBezTo>
                    <a:cubicBezTo>
                      <a:pt x="105" y="131"/>
                      <a:pt x="126" y="141"/>
                      <a:pt x="146" y="151"/>
                    </a:cubicBezTo>
                    <a:cubicBezTo>
                      <a:pt x="148" y="152"/>
                      <a:pt x="150" y="150"/>
                      <a:pt x="148" y="148"/>
                    </a:cubicBezTo>
                    <a:cubicBezTo>
                      <a:pt x="124" y="134"/>
                      <a:pt x="37" y="70"/>
                      <a:pt x="91" y="45"/>
                    </a:cubicBezTo>
                    <a:cubicBezTo>
                      <a:pt x="138" y="23"/>
                      <a:pt x="159" y="93"/>
                      <a:pt x="171" y="122"/>
                    </a:cubicBezTo>
                    <a:cubicBezTo>
                      <a:pt x="172" y="124"/>
                      <a:pt x="176" y="123"/>
                      <a:pt x="175" y="121"/>
                    </a:cubicBezTo>
                    <a:cubicBezTo>
                      <a:pt x="167" y="99"/>
                      <a:pt x="160" y="75"/>
                      <a:pt x="158" y="51"/>
                    </a:cubicBezTo>
                    <a:cubicBezTo>
                      <a:pt x="158" y="35"/>
                      <a:pt x="168" y="17"/>
                      <a:pt x="186" y="23"/>
                    </a:cubicBezTo>
                    <a:cubicBezTo>
                      <a:pt x="203" y="27"/>
                      <a:pt x="208" y="47"/>
                      <a:pt x="207" y="62"/>
                    </a:cubicBezTo>
                    <a:cubicBezTo>
                      <a:pt x="207" y="65"/>
                      <a:pt x="211" y="65"/>
                      <a:pt x="211" y="62"/>
                    </a:cubicBezTo>
                    <a:cubicBezTo>
                      <a:pt x="212" y="40"/>
                      <a:pt x="195" y="5"/>
                      <a:pt x="167" y="21"/>
                    </a:cubicBezTo>
                    <a:cubicBezTo>
                      <a:pt x="154" y="28"/>
                      <a:pt x="154" y="44"/>
                      <a:pt x="155" y="56"/>
                    </a:cubicBezTo>
                    <a:cubicBezTo>
                      <a:pt x="158" y="79"/>
                      <a:pt x="164" y="101"/>
                      <a:pt x="171" y="122"/>
                    </a:cubicBezTo>
                    <a:cubicBezTo>
                      <a:pt x="172" y="121"/>
                      <a:pt x="174" y="121"/>
                      <a:pt x="175" y="120"/>
                    </a:cubicBezTo>
                    <a:cubicBezTo>
                      <a:pt x="164" y="95"/>
                      <a:pt x="156" y="64"/>
                      <a:pt x="133" y="47"/>
                    </a:cubicBezTo>
                    <a:cubicBezTo>
                      <a:pt x="118" y="36"/>
                      <a:pt x="98" y="34"/>
                      <a:pt x="83" y="45"/>
                    </a:cubicBezTo>
                    <a:cubicBezTo>
                      <a:pt x="39" y="79"/>
                      <a:pt x="121" y="136"/>
                      <a:pt x="146" y="151"/>
                    </a:cubicBezTo>
                    <a:cubicBezTo>
                      <a:pt x="147" y="150"/>
                      <a:pt x="147" y="149"/>
                      <a:pt x="148" y="148"/>
                    </a:cubicBezTo>
                    <a:cubicBezTo>
                      <a:pt x="122" y="136"/>
                      <a:pt x="97" y="122"/>
                      <a:pt x="71" y="111"/>
                    </a:cubicBezTo>
                    <a:cubicBezTo>
                      <a:pt x="57" y="104"/>
                      <a:pt x="40" y="99"/>
                      <a:pt x="27" y="111"/>
                    </a:cubicBezTo>
                    <a:cubicBezTo>
                      <a:pt x="0" y="136"/>
                      <a:pt x="32" y="169"/>
                      <a:pt x="55" y="180"/>
                    </a:cubicBezTo>
                    <a:cubicBezTo>
                      <a:pt x="77" y="189"/>
                      <a:pt x="101" y="194"/>
                      <a:pt x="125" y="196"/>
                    </a:cubicBezTo>
                    <a:cubicBezTo>
                      <a:pt x="127" y="196"/>
                      <a:pt x="139" y="196"/>
                      <a:pt x="130" y="196"/>
                    </a:cubicBezTo>
                    <a:cubicBezTo>
                      <a:pt x="127" y="196"/>
                      <a:pt x="125" y="196"/>
                      <a:pt x="121" y="196"/>
                    </a:cubicBezTo>
                    <a:cubicBezTo>
                      <a:pt x="114" y="196"/>
                      <a:pt x="107" y="196"/>
                      <a:pt x="100" y="196"/>
                    </a:cubicBezTo>
                    <a:cubicBezTo>
                      <a:pt x="89" y="196"/>
                      <a:pt x="77" y="196"/>
                      <a:pt x="66" y="199"/>
                    </a:cubicBezTo>
                    <a:cubicBezTo>
                      <a:pt x="37" y="207"/>
                      <a:pt x="10" y="238"/>
                      <a:pt x="30" y="268"/>
                    </a:cubicBezTo>
                    <a:cubicBezTo>
                      <a:pt x="40" y="284"/>
                      <a:pt x="58" y="285"/>
                      <a:pt x="75" y="278"/>
                    </a:cubicBezTo>
                    <a:cubicBezTo>
                      <a:pt x="102" y="266"/>
                      <a:pt x="128" y="245"/>
                      <a:pt x="153" y="228"/>
                    </a:cubicBezTo>
                    <a:cubicBezTo>
                      <a:pt x="152" y="227"/>
                      <a:pt x="151" y="226"/>
                      <a:pt x="151" y="225"/>
                    </a:cubicBezTo>
                    <a:cubicBezTo>
                      <a:pt x="127" y="244"/>
                      <a:pt x="102" y="268"/>
                      <a:pt x="87" y="295"/>
                    </a:cubicBezTo>
                    <a:cubicBezTo>
                      <a:pt x="78" y="311"/>
                      <a:pt x="76" y="336"/>
                      <a:pt x="96" y="345"/>
                    </a:cubicBezTo>
                    <a:cubicBezTo>
                      <a:pt x="147" y="370"/>
                      <a:pt x="174" y="273"/>
                      <a:pt x="184" y="242"/>
                    </a:cubicBezTo>
                    <a:cubicBezTo>
                      <a:pt x="183" y="242"/>
                      <a:pt x="182" y="242"/>
                      <a:pt x="181" y="241"/>
                    </a:cubicBezTo>
                    <a:cubicBezTo>
                      <a:pt x="173" y="266"/>
                      <a:pt x="143" y="369"/>
                      <a:pt x="196" y="370"/>
                    </a:cubicBezTo>
                    <a:cubicBezTo>
                      <a:pt x="217" y="370"/>
                      <a:pt x="231" y="348"/>
                      <a:pt x="236" y="330"/>
                    </a:cubicBezTo>
                    <a:cubicBezTo>
                      <a:pt x="243" y="299"/>
                      <a:pt x="230" y="267"/>
                      <a:pt x="219" y="238"/>
                    </a:cubicBezTo>
                    <a:cubicBezTo>
                      <a:pt x="218" y="236"/>
                      <a:pt x="215" y="237"/>
                      <a:pt x="215" y="239"/>
                    </a:cubicBezTo>
                    <a:cubicBezTo>
                      <a:pt x="224" y="266"/>
                      <a:pt x="237" y="291"/>
                      <a:pt x="257" y="311"/>
                    </a:cubicBezTo>
                    <a:cubicBezTo>
                      <a:pt x="271" y="326"/>
                      <a:pt x="291" y="344"/>
                      <a:pt x="309" y="325"/>
                    </a:cubicBezTo>
                    <a:cubicBezTo>
                      <a:pt x="324" y="308"/>
                      <a:pt x="322" y="283"/>
                      <a:pt x="312" y="264"/>
                    </a:cubicBezTo>
                    <a:cubicBezTo>
                      <a:pt x="299" y="238"/>
                      <a:pt x="273" y="223"/>
                      <a:pt x="248" y="209"/>
                    </a:cubicBezTo>
                    <a:cubicBezTo>
                      <a:pt x="247" y="210"/>
                      <a:pt x="247" y="211"/>
                      <a:pt x="246" y="212"/>
                    </a:cubicBezTo>
                    <a:cubicBezTo>
                      <a:pt x="275" y="223"/>
                      <a:pt x="366" y="245"/>
                      <a:pt x="363" y="188"/>
                    </a:cubicBezTo>
                    <a:cubicBezTo>
                      <a:pt x="362" y="168"/>
                      <a:pt x="347" y="153"/>
                      <a:pt x="329" y="148"/>
                    </a:cubicBezTo>
                    <a:cubicBezTo>
                      <a:pt x="301" y="141"/>
                      <a:pt x="274" y="154"/>
                      <a:pt x="250" y="166"/>
                    </a:cubicBezTo>
                    <a:cubicBezTo>
                      <a:pt x="248" y="167"/>
                      <a:pt x="249" y="170"/>
                      <a:pt x="252" y="169"/>
                    </a:cubicBezTo>
                    <a:cubicBezTo>
                      <a:pt x="268" y="162"/>
                      <a:pt x="284" y="155"/>
                      <a:pt x="300" y="148"/>
                    </a:cubicBezTo>
                    <a:cubicBezTo>
                      <a:pt x="313" y="142"/>
                      <a:pt x="326" y="137"/>
                      <a:pt x="337" y="128"/>
                    </a:cubicBezTo>
                    <a:cubicBezTo>
                      <a:pt x="350" y="116"/>
                      <a:pt x="358" y="95"/>
                      <a:pt x="345" y="80"/>
                    </a:cubicBezTo>
                    <a:cubicBezTo>
                      <a:pt x="309" y="39"/>
                      <a:pt x="251" y="107"/>
                      <a:pt x="234" y="135"/>
                    </a:cubicBezTo>
                    <a:cubicBezTo>
                      <a:pt x="233" y="137"/>
                      <a:pt x="236" y="138"/>
                      <a:pt x="237" y="136"/>
                    </a:cubicBezTo>
                    <a:cubicBezTo>
                      <a:pt x="251" y="116"/>
                      <a:pt x="312" y="34"/>
                      <a:pt x="264" y="17"/>
                    </a:cubicBezTo>
                    <a:cubicBezTo>
                      <a:pt x="213" y="0"/>
                      <a:pt x="199" y="87"/>
                      <a:pt x="201" y="118"/>
                    </a:cubicBezTo>
                    <a:cubicBezTo>
                      <a:pt x="201" y="120"/>
                      <a:pt x="205" y="120"/>
                      <a:pt x="204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1" name="Google Shape;2341;p11"/>
              <p:cNvSpPr/>
              <p:nvPr/>
            </p:nvSpPr>
            <p:spPr>
              <a:xfrm>
                <a:off x="3758171" y="3156087"/>
                <a:ext cx="5175" cy="41399"/>
              </a:xfrm>
              <a:custGeom>
                <a:avLst/>
                <a:gdLst/>
                <a:ahLst/>
                <a:cxnLst/>
                <a:rect l="l" t="t" r="r" b="b"/>
                <a:pathLst>
                  <a:path w="10" h="72" extrusionOk="0">
                    <a:moveTo>
                      <a:pt x="2" y="1"/>
                    </a:moveTo>
                    <a:cubicBezTo>
                      <a:pt x="0" y="24"/>
                      <a:pt x="1" y="47"/>
                      <a:pt x="6" y="70"/>
                    </a:cubicBezTo>
                    <a:cubicBezTo>
                      <a:pt x="7" y="71"/>
                      <a:pt x="9" y="71"/>
                      <a:pt x="9" y="69"/>
                    </a:cubicBezTo>
                    <a:cubicBezTo>
                      <a:pt x="4" y="47"/>
                      <a:pt x="3" y="2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2" name="Google Shape;2342;p11"/>
              <p:cNvSpPr/>
              <p:nvPr/>
            </p:nvSpPr>
            <p:spPr>
              <a:xfrm>
                <a:off x="3714185" y="3166437"/>
                <a:ext cx="31050" cy="4139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9" extrusionOk="0">
                    <a:moveTo>
                      <a:pt x="0" y="1"/>
                    </a:moveTo>
                    <a:cubicBezTo>
                      <a:pt x="10" y="27"/>
                      <a:pt x="28" y="50"/>
                      <a:pt x="49" y="67"/>
                    </a:cubicBezTo>
                    <a:cubicBezTo>
                      <a:pt x="51" y="68"/>
                      <a:pt x="53" y="66"/>
                      <a:pt x="51" y="65"/>
                    </a:cubicBezTo>
                    <a:cubicBezTo>
                      <a:pt x="29" y="48"/>
                      <a:pt x="14" y="25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3" name="Google Shape;2343;p11"/>
              <p:cNvSpPr/>
              <p:nvPr/>
            </p:nvSpPr>
            <p:spPr>
              <a:xfrm>
                <a:off x="3683135" y="3207836"/>
                <a:ext cx="51749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88" h="42" extrusionOk="0">
                    <a:moveTo>
                      <a:pt x="1" y="1"/>
                    </a:moveTo>
                    <a:cubicBezTo>
                      <a:pt x="11" y="13"/>
                      <a:pt x="26" y="23"/>
                      <a:pt x="41" y="29"/>
                    </a:cubicBezTo>
                    <a:cubicBezTo>
                      <a:pt x="48" y="33"/>
                      <a:pt x="55" y="35"/>
                      <a:pt x="63" y="37"/>
                    </a:cubicBezTo>
                    <a:cubicBezTo>
                      <a:pt x="70" y="39"/>
                      <a:pt x="79" y="41"/>
                      <a:pt x="86" y="40"/>
                    </a:cubicBezTo>
                    <a:cubicBezTo>
                      <a:pt x="87" y="40"/>
                      <a:pt x="87" y="38"/>
                      <a:pt x="86" y="38"/>
                    </a:cubicBezTo>
                    <a:cubicBezTo>
                      <a:pt x="83" y="37"/>
                      <a:pt x="79" y="37"/>
                      <a:pt x="75" y="36"/>
                    </a:cubicBezTo>
                    <a:cubicBezTo>
                      <a:pt x="71" y="36"/>
                      <a:pt x="68" y="35"/>
                      <a:pt x="64" y="34"/>
                    </a:cubicBezTo>
                    <a:cubicBezTo>
                      <a:pt x="56" y="33"/>
                      <a:pt x="48" y="30"/>
                      <a:pt x="40" y="27"/>
                    </a:cubicBezTo>
                    <a:cubicBezTo>
                      <a:pt x="26" y="20"/>
                      <a:pt x="13" y="1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4" name="Google Shape;2344;p11"/>
              <p:cNvSpPr/>
              <p:nvPr/>
            </p:nvSpPr>
            <p:spPr>
              <a:xfrm>
                <a:off x="3688310" y="3249236"/>
                <a:ext cx="49161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83" h="45" extrusionOk="0">
                    <a:moveTo>
                      <a:pt x="1" y="44"/>
                    </a:moveTo>
                    <a:cubicBezTo>
                      <a:pt x="7" y="40"/>
                      <a:pt x="13" y="35"/>
                      <a:pt x="20" y="31"/>
                    </a:cubicBezTo>
                    <a:cubicBezTo>
                      <a:pt x="26" y="28"/>
                      <a:pt x="32" y="24"/>
                      <a:pt x="39" y="21"/>
                    </a:cubicBezTo>
                    <a:cubicBezTo>
                      <a:pt x="52" y="14"/>
                      <a:pt x="66" y="8"/>
                      <a:pt x="81" y="4"/>
                    </a:cubicBezTo>
                    <a:cubicBezTo>
                      <a:pt x="82" y="3"/>
                      <a:pt x="82" y="0"/>
                      <a:pt x="80" y="1"/>
                    </a:cubicBezTo>
                    <a:cubicBezTo>
                      <a:pt x="65" y="6"/>
                      <a:pt x="51" y="11"/>
                      <a:pt x="38" y="18"/>
                    </a:cubicBezTo>
                    <a:cubicBezTo>
                      <a:pt x="31" y="22"/>
                      <a:pt x="25" y="25"/>
                      <a:pt x="19" y="29"/>
                    </a:cubicBezTo>
                    <a:cubicBezTo>
                      <a:pt x="12" y="33"/>
                      <a:pt x="6" y="37"/>
                      <a:pt x="0" y="43"/>
                    </a:cubicBezTo>
                    <a:cubicBezTo>
                      <a:pt x="0" y="43"/>
                      <a:pt x="0" y="44"/>
                      <a:pt x="1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5" name="Google Shape;2345;p11"/>
              <p:cNvSpPr/>
              <p:nvPr/>
            </p:nvSpPr>
            <p:spPr>
              <a:xfrm>
                <a:off x="3721946" y="3264761"/>
                <a:ext cx="28461" cy="49161"/>
              </a:xfrm>
              <a:custGeom>
                <a:avLst/>
                <a:gdLst/>
                <a:ahLst/>
                <a:cxnLst/>
                <a:rect l="l" t="t" r="r" b="b"/>
                <a:pathLst>
                  <a:path w="49" h="84" extrusionOk="0">
                    <a:moveTo>
                      <a:pt x="1" y="82"/>
                    </a:moveTo>
                    <a:cubicBezTo>
                      <a:pt x="7" y="67"/>
                      <a:pt x="13" y="53"/>
                      <a:pt x="21" y="39"/>
                    </a:cubicBezTo>
                    <a:cubicBezTo>
                      <a:pt x="25" y="33"/>
                      <a:pt x="29" y="27"/>
                      <a:pt x="33" y="21"/>
                    </a:cubicBezTo>
                    <a:cubicBezTo>
                      <a:pt x="36" y="17"/>
                      <a:pt x="38" y="14"/>
                      <a:pt x="41" y="11"/>
                    </a:cubicBezTo>
                    <a:cubicBezTo>
                      <a:pt x="43" y="8"/>
                      <a:pt x="46" y="5"/>
                      <a:pt x="48" y="2"/>
                    </a:cubicBezTo>
                    <a:cubicBezTo>
                      <a:pt x="48" y="2"/>
                      <a:pt x="47" y="0"/>
                      <a:pt x="46" y="1"/>
                    </a:cubicBezTo>
                    <a:cubicBezTo>
                      <a:pt x="41" y="5"/>
                      <a:pt x="36" y="12"/>
                      <a:pt x="32" y="18"/>
                    </a:cubicBezTo>
                    <a:cubicBezTo>
                      <a:pt x="28" y="24"/>
                      <a:pt x="23" y="31"/>
                      <a:pt x="19" y="38"/>
                    </a:cubicBezTo>
                    <a:cubicBezTo>
                      <a:pt x="11" y="52"/>
                      <a:pt x="4" y="66"/>
                      <a:pt x="0" y="82"/>
                    </a:cubicBezTo>
                    <a:cubicBezTo>
                      <a:pt x="0" y="82"/>
                      <a:pt x="1" y="83"/>
                      <a:pt x="1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6" name="Google Shape;2346;p11"/>
              <p:cNvSpPr/>
              <p:nvPr/>
            </p:nvSpPr>
            <p:spPr>
              <a:xfrm>
                <a:off x="3765934" y="3267349"/>
                <a:ext cx="7762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14" h="105" extrusionOk="0">
                    <a:moveTo>
                      <a:pt x="13" y="103"/>
                    </a:moveTo>
                    <a:cubicBezTo>
                      <a:pt x="10" y="86"/>
                      <a:pt x="5" y="69"/>
                      <a:pt x="4" y="51"/>
                    </a:cubicBezTo>
                    <a:cubicBezTo>
                      <a:pt x="3" y="43"/>
                      <a:pt x="3" y="34"/>
                      <a:pt x="3" y="26"/>
                    </a:cubicBezTo>
                    <a:cubicBezTo>
                      <a:pt x="4" y="21"/>
                      <a:pt x="5" y="17"/>
                      <a:pt x="6" y="12"/>
                    </a:cubicBezTo>
                    <a:cubicBezTo>
                      <a:pt x="6" y="8"/>
                      <a:pt x="8" y="5"/>
                      <a:pt x="8" y="1"/>
                    </a:cubicBezTo>
                    <a:cubicBezTo>
                      <a:pt x="8" y="0"/>
                      <a:pt x="7" y="0"/>
                      <a:pt x="6" y="1"/>
                    </a:cubicBezTo>
                    <a:cubicBezTo>
                      <a:pt x="2" y="7"/>
                      <a:pt x="1" y="17"/>
                      <a:pt x="0" y="24"/>
                    </a:cubicBezTo>
                    <a:cubicBezTo>
                      <a:pt x="0" y="33"/>
                      <a:pt x="0" y="42"/>
                      <a:pt x="1" y="51"/>
                    </a:cubicBezTo>
                    <a:cubicBezTo>
                      <a:pt x="2" y="69"/>
                      <a:pt x="6" y="87"/>
                      <a:pt x="11" y="103"/>
                    </a:cubicBezTo>
                    <a:cubicBezTo>
                      <a:pt x="12" y="104"/>
                      <a:pt x="13" y="104"/>
                      <a:pt x="13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7" name="Google Shape;2347;p11"/>
              <p:cNvSpPr/>
              <p:nvPr/>
            </p:nvSpPr>
            <p:spPr>
              <a:xfrm>
                <a:off x="3778870" y="3150912"/>
                <a:ext cx="3105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51" h="81" extrusionOk="0">
                    <a:moveTo>
                      <a:pt x="48" y="0"/>
                    </a:moveTo>
                    <a:cubicBezTo>
                      <a:pt x="36" y="10"/>
                      <a:pt x="26" y="23"/>
                      <a:pt x="18" y="36"/>
                    </a:cubicBezTo>
                    <a:cubicBezTo>
                      <a:pt x="14" y="43"/>
                      <a:pt x="11" y="49"/>
                      <a:pt x="8" y="56"/>
                    </a:cubicBezTo>
                    <a:cubicBezTo>
                      <a:pt x="5" y="63"/>
                      <a:pt x="1" y="71"/>
                      <a:pt x="1" y="79"/>
                    </a:cubicBezTo>
                    <a:cubicBezTo>
                      <a:pt x="0" y="80"/>
                      <a:pt x="2" y="80"/>
                      <a:pt x="3" y="79"/>
                    </a:cubicBezTo>
                    <a:cubicBezTo>
                      <a:pt x="6" y="73"/>
                      <a:pt x="7" y="65"/>
                      <a:pt x="10" y="59"/>
                    </a:cubicBezTo>
                    <a:cubicBezTo>
                      <a:pt x="13" y="51"/>
                      <a:pt x="16" y="44"/>
                      <a:pt x="20" y="37"/>
                    </a:cubicBezTo>
                    <a:cubicBezTo>
                      <a:pt x="28" y="24"/>
                      <a:pt x="39" y="12"/>
                      <a:pt x="49" y="1"/>
                    </a:cubicBezTo>
                    <a:cubicBezTo>
                      <a:pt x="50" y="0"/>
                      <a:pt x="49" y="0"/>
                      <a:pt x="48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8" name="Google Shape;2348;p11"/>
              <p:cNvSpPr/>
              <p:nvPr/>
            </p:nvSpPr>
            <p:spPr>
              <a:xfrm>
                <a:off x="3794395" y="3187137"/>
                <a:ext cx="49161" cy="28461"/>
              </a:xfrm>
              <a:custGeom>
                <a:avLst/>
                <a:gdLst/>
                <a:ahLst/>
                <a:cxnLst/>
                <a:rect l="l" t="t" r="r" b="b"/>
                <a:pathLst>
                  <a:path w="83" h="50" extrusionOk="0">
                    <a:moveTo>
                      <a:pt x="81" y="1"/>
                    </a:moveTo>
                    <a:cubicBezTo>
                      <a:pt x="66" y="4"/>
                      <a:pt x="51" y="12"/>
                      <a:pt x="38" y="19"/>
                    </a:cubicBezTo>
                    <a:cubicBezTo>
                      <a:pt x="31" y="23"/>
                      <a:pt x="25" y="27"/>
                      <a:pt x="19" y="32"/>
                    </a:cubicBezTo>
                    <a:cubicBezTo>
                      <a:pt x="16" y="34"/>
                      <a:pt x="13" y="36"/>
                      <a:pt x="10" y="38"/>
                    </a:cubicBezTo>
                    <a:cubicBezTo>
                      <a:pt x="7" y="41"/>
                      <a:pt x="3" y="43"/>
                      <a:pt x="1" y="46"/>
                    </a:cubicBezTo>
                    <a:cubicBezTo>
                      <a:pt x="0" y="47"/>
                      <a:pt x="1" y="49"/>
                      <a:pt x="2" y="48"/>
                    </a:cubicBezTo>
                    <a:cubicBezTo>
                      <a:pt x="5" y="46"/>
                      <a:pt x="8" y="43"/>
                      <a:pt x="10" y="41"/>
                    </a:cubicBezTo>
                    <a:cubicBezTo>
                      <a:pt x="13" y="39"/>
                      <a:pt x="17" y="36"/>
                      <a:pt x="20" y="34"/>
                    </a:cubicBezTo>
                    <a:cubicBezTo>
                      <a:pt x="26" y="30"/>
                      <a:pt x="33" y="25"/>
                      <a:pt x="40" y="22"/>
                    </a:cubicBezTo>
                    <a:cubicBezTo>
                      <a:pt x="53" y="14"/>
                      <a:pt x="67" y="8"/>
                      <a:pt x="81" y="2"/>
                    </a:cubicBezTo>
                    <a:cubicBezTo>
                      <a:pt x="82" y="2"/>
                      <a:pt x="81" y="0"/>
                      <a:pt x="8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9" name="Google Shape;2349;p11"/>
              <p:cNvSpPr/>
              <p:nvPr/>
            </p:nvSpPr>
            <p:spPr>
              <a:xfrm>
                <a:off x="3799570" y="3233711"/>
                <a:ext cx="51749" cy="7762"/>
              </a:xfrm>
              <a:custGeom>
                <a:avLst/>
                <a:gdLst/>
                <a:ahLst/>
                <a:cxnLst/>
                <a:rect l="l" t="t" r="r" b="b"/>
                <a:pathLst>
                  <a:path w="88" h="14" extrusionOk="0">
                    <a:moveTo>
                      <a:pt x="86" y="11"/>
                    </a:moveTo>
                    <a:cubicBezTo>
                      <a:pt x="73" y="4"/>
                      <a:pt x="58" y="1"/>
                      <a:pt x="44" y="0"/>
                    </a:cubicBezTo>
                    <a:cubicBezTo>
                      <a:pt x="37" y="0"/>
                      <a:pt x="29" y="1"/>
                      <a:pt x="22" y="2"/>
                    </a:cubicBezTo>
                    <a:cubicBezTo>
                      <a:pt x="18" y="3"/>
                      <a:pt x="14" y="4"/>
                      <a:pt x="11" y="5"/>
                    </a:cubicBezTo>
                    <a:cubicBezTo>
                      <a:pt x="8" y="6"/>
                      <a:pt x="4" y="6"/>
                      <a:pt x="1" y="8"/>
                    </a:cubicBezTo>
                    <a:cubicBezTo>
                      <a:pt x="0" y="9"/>
                      <a:pt x="0" y="11"/>
                      <a:pt x="2" y="11"/>
                    </a:cubicBezTo>
                    <a:cubicBezTo>
                      <a:pt x="5" y="10"/>
                      <a:pt x="8" y="9"/>
                      <a:pt x="12" y="8"/>
                    </a:cubicBezTo>
                    <a:cubicBezTo>
                      <a:pt x="15" y="7"/>
                      <a:pt x="18" y="6"/>
                      <a:pt x="21" y="6"/>
                    </a:cubicBezTo>
                    <a:cubicBezTo>
                      <a:pt x="29" y="4"/>
                      <a:pt x="36" y="4"/>
                      <a:pt x="43" y="4"/>
                    </a:cubicBezTo>
                    <a:cubicBezTo>
                      <a:pt x="58" y="4"/>
                      <a:pt x="71" y="8"/>
                      <a:pt x="85" y="12"/>
                    </a:cubicBezTo>
                    <a:cubicBezTo>
                      <a:pt x="86" y="13"/>
                      <a:pt x="87" y="11"/>
                      <a:pt x="86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0" name="Google Shape;2350;p11"/>
              <p:cNvSpPr/>
              <p:nvPr/>
            </p:nvSpPr>
            <p:spPr>
              <a:xfrm>
                <a:off x="3786634" y="3256999"/>
                <a:ext cx="41399" cy="43986"/>
              </a:xfrm>
              <a:custGeom>
                <a:avLst/>
                <a:gdLst/>
                <a:ahLst/>
                <a:cxnLst/>
                <a:rect l="l" t="t" r="r" b="b"/>
                <a:pathLst>
                  <a:path w="69" h="76" extrusionOk="0">
                    <a:moveTo>
                      <a:pt x="67" y="72"/>
                    </a:moveTo>
                    <a:cubicBezTo>
                      <a:pt x="54" y="63"/>
                      <a:pt x="43" y="52"/>
                      <a:pt x="32" y="40"/>
                    </a:cubicBezTo>
                    <a:cubicBezTo>
                      <a:pt x="22" y="28"/>
                      <a:pt x="13" y="14"/>
                      <a:pt x="4" y="1"/>
                    </a:cubicBezTo>
                    <a:cubicBezTo>
                      <a:pt x="3" y="0"/>
                      <a:pt x="0" y="1"/>
                      <a:pt x="1" y="3"/>
                    </a:cubicBezTo>
                    <a:cubicBezTo>
                      <a:pt x="10" y="16"/>
                      <a:pt x="19" y="30"/>
                      <a:pt x="30" y="42"/>
                    </a:cubicBezTo>
                    <a:cubicBezTo>
                      <a:pt x="40" y="54"/>
                      <a:pt x="52" y="66"/>
                      <a:pt x="66" y="74"/>
                    </a:cubicBezTo>
                    <a:cubicBezTo>
                      <a:pt x="67" y="75"/>
                      <a:pt x="68" y="73"/>
                      <a:pt x="67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351" name="Google Shape;2351;p11"/>
            <p:cNvGrpSpPr/>
            <p:nvPr/>
          </p:nvGrpSpPr>
          <p:grpSpPr>
            <a:xfrm flipH="1">
              <a:off x="6539060" y="4374773"/>
              <a:ext cx="930345" cy="1018226"/>
              <a:chOff x="156548" y="3040748"/>
              <a:chExt cx="930345" cy="1018226"/>
            </a:xfrm>
          </p:grpSpPr>
          <p:sp>
            <p:nvSpPr>
              <p:cNvPr id="2352" name="Google Shape;2352;p1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3" name="Google Shape;2353;p1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4" name="Google Shape;2354;p11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5" name="Google Shape;2355;p1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6" name="Google Shape;2356;p1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7" name="Google Shape;2357;p11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8" name="Google Shape;2358;p11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9" name="Google Shape;2359;p11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0" name="Google Shape;2360;p1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1" name="Google Shape;2361;p1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2" name="Google Shape;2362;p1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3" name="Google Shape;2363;p11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4" name="Google Shape;2364;p1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5" name="Google Shape;2365;p11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6" name="Google Shape;2366;p11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7" name="Google Shape;2367;p11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8" name="Google Shape;2368;p1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9" name="Google Shape;2369;p11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0" name="Google Shape;2370;p11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1" name="Google Shape;2371;p11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2" name="Google Shape;2372;p11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3" name="Google Shape;2373;p1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4" name="Google Shape;2374;p11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5" name="Google Shape;2375;p11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6" name="Google Shape;2376;p1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7" name="Google Shape;2377;p11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8" name="Google Shape;2378;p1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9" name="Google Shape;2379;p11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0" name="Google Shape;2380;p11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1" name="Google Shape;2381;p1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2" name="Google Shape;2382;p11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3" name="Google Shape;2383;p11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4" name="Google Shape;2384;p1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5" name="Google Shape;2385;p11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6" name="Google Shape;2386;p11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7" name="Google Shape;2387;p1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8" name="Google Shape;2388;p11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9" name="Google Shape;2389;p11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0" name="Google Shape;2390;p11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1" name="Google Shape;2391;p11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2" name="Google Shape;2392;p11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3" name="Google Shape;2393;p1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4" name="Google Shape;2394;p1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5" name="Google Shape;2395;p1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6" name="Google Shape;2396;p1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7" name="Google Shape;2397;p11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8" name="Google Shape;2398;p11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9" name="Google Shape;2399;p1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0" name="Google Shape;2400;p11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1" name="Google Shape;2401;p11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2" name="Google Shape;2402;p1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3" name="Google Shape;2403;p11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4" name="Google Shape;2404;p11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5" name="Google Shape;2405;p1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6" name="Google Shape;2406;p1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7" name="Google Shape;2407;p11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8" name="Google Shape;2408;p1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9" name="Google Shape;2409;p11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0" name="Google Shape;2410;p1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1" name="Google Shape;2411;p11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2" name="Google Shape;2412;p1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3" name="Google Shape;2413;p11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4" name="Google Shape;2414;p11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5" name="Google Shape;2415;p11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6" name="Google Shape;2416;p11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7" name="Google Shape;2417;p11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8" name="Google Shape;2418;p11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9" name="Google Shape;2419;p11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0" name="Google Shape;2420;p11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1" name="Google Shape;2421;p11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2" name="Google Shape;2422;p11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3" name="Google Shape;2423;p11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4" name="Google Shape;2424;p11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5" name="Google Shape;2425;p11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6" name="Google Shape;2426;p11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7" name="Google Shape;2427;p11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8" name="Google Shape;2428;p11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9" name="Google Shape;2429;p11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0" name="Google Shape;2430;p11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1" name="Google Shape;2431;p11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2" name="Google Shape;2432;p11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3" name="Google Shape;2433;p11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4" name="Google Shape;2434;p11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5" name="Google Shape;2435;p11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6" name="Google Shape;2436;p11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7" name="Google Shape;2437;p11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8" name="Google Shape;2438;p11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9" name="Google Shape;2439;p11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0" name="Google Shape;2440;p11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1" name="Google Shape;2441;p11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2" name="Google Shape;2442;p11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3" name="Google Shape;2443;p11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4" name="Google Shape;2444;p11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grpSp>
        <p:nvGrpSpPr>
          <p:cNvPr id="2445" name="Google Shape;2445;p11"/>
          <p:cNvGrpSpPr/>
          <p:nvPr/>
        </p:nvGrpSpPr>
        <p:grpSpPr>
          <a:xfrm flipH="1">
            <a:off x="-73899" y="258168"/>
            <a:ext cx="9066437" cy="562675"/>
            <a:chOff x="-302499" y="258168"/>
            <a:chExt cx="9066437" cy="562675"/>
          </a:xfrm>
        </p:grpSpPr>
        <p:grpSp>
          <p:nvGrpSpPr>
            <p:cNvPr id="2446" name="Google Shape;2446;p11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2447" name="Google Shape;2447;p11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8" name="Google Shape;2448;p11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9" name="Google Shape;2449;p11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0" name="Google Shape;2450;p11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1" name="Google Shape;2451;p11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452" name="Google Shape;2452;p11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2453" name="Google Shape;2453;p11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4" name="Google Shape;2454;p11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5" name="Google Shape;2455;p11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6" name="Google Shape;2456;p11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7" name="Google Shape;2457;p11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matchingName="Blank">
  <p:cSld name="BLANK">
    <p:bg>
      <p:bgPr>
        <a:solidFill>
          <a:schemeClr val="accent4"/>
        </a:solidFill>
        <a:effectLst/>
      </p:bgPr>
    </p:bg>
    <p:spTree>
      <p:nvGrpSpPr>
        <p:cNvPr id="2458" name="Shape 245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2459" name="Shape 2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0" name="Google Shape;2460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2461" name="Google Shape;2461;p13"/>
          <p:cNvSpPr txBox="1"/>
          <p:nvPr>
            <p:ph type="subTitle" idx="1"/>
          </p:nvPr>
        </p:nvSpPr>
        <p:spPr>
          <a:xfrm>
            <a:off x="1024776" y="2244801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62" name="Google Shape;2462;p13"/>
          <p:cNvSpPr txBox="1"/>
          <p:nvPr>
            <p:ph type="subTitle" idx="2"/>
          </p:nvPr>
        </p:nvSpPr>
        <p:spPr>
          <a:xfrm>
            <a:off x="3419247" y="2244801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63" name="Google Shape;2463;p13"/>
          <p:cNvSpPr txBox="1"/>
          <p:nvPr>
            <p:ph type="subTitle" idx="3"/>
          </p:nvPr>
        </p:nvSpPr>
        <p:spPr>
          <a:xfrm>
            <a:off x="2222015" y="3847082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64" name="Google Shape;2464;p13"/>
          <p:cNvSpPr txBox="1"/>
          <p:nvPr>
            <p:ph type="subTitle" idx="4"/>
          </p:nvPr>
        </p:nvSpPr>
        <p:spPr>
          <a:xfrm>
            <a:off x="4616485" y="3847082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65" name="Google Shape;2465;p13"/>
          <p:cNvSpPr txBox="1"/>
          <p:nvPr>
            <p:ph type="subTitle" idx="5"/>
          </p:nvPr>
        </p:nvSpPr>
        <p:spPr>
          <a:xfrm>
            <a:off x="5813724" y="2244801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66" name="Google Shape;2466;p13"/>
          <p:cNvSpPr txBox="1"/>
          <p:nvPr>
            <p:ph type="title" idx="6" hasCustomPrompt="1"/>
          </p:nvPr>
        </p:nvSpPr>
        <p:spPr>
          <a:xfrm>
            <a:off x="1810176" y="14844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67" name="Google Shape;2467;p13"/>
          <p:cNvSpPr txBox="1"/>
          <p:nvPr>
            <p:ph type="title" idx="7" hasCustomPrompt="1"/>
          </p:nvPr>
        </p:nvSpPr>
        <p:spPr>
          <a:xfrm>
            <a:off x="3007415" y="30861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68" name="Google Shape;2468;p13"/>
          <p:cNvSpPr txBox="1"/>
          <p:nvPr>
            <p:ph type="title" idx="8" hasCustomPrompt="1"/>
          </p:nvPr>
        </p:nvSpPr>
        <p:spPr>
          <a:xfrm>
            <a:off x="4204647" y="14844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69" name="Google Shape;2469;p13"/>
          <p:cNvSpPr txBox="1"/>
          <p:nvPr>
            <p:ph type="title" idx="9" hasCustomPrompt="1"/>
          </p:nvPr>
        </p:nvSpPr>
        <p:spPr>
          <a:xfrm>
            <a:off x="5401885" y="3086116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70" name="Google Shape;2470;p13"/>
          <p:cNvSpPr txBox="1"/>
          <p:nvPr>
            <p:ph type="title" idx="13" hasCustomPrompt="1"/>
          </p:nvPr>
        </p:nvSpPr>
        <p:spPr>
          <a:xfrm>
            <a:off x="6599124" y="1484420"/>
            <a:ext cx="734700" cy="44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71" name="Google Shape;2471;p13"/>
          <p:cNvSpPr txBox="1"/>
          <p:nvPr>
            <p:ph type="subTitle" idx="14"/>
          </p:nvPr>
        </p:nvSpPr>
        <p:spPr>
          <a:xfrm>
            <a:off x="1024776" y="1953512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472" name="Google Shape;2472;p13"/>
          <p:cNvSpPr txBox="1"/>
          <p:nvPr>
            <p:ph type="subTitle" idx="15"/>
          </p:nvPr>
        </p:nvSpPr>
        <p:spPr>
          <a:xfrm>
            <a:off x="3419247" y="1953512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473" name="Google Shape;2473;p13"/>
          <p:cNvSpPr txBox="1"/>
          <p:nvPr>
            <p:ph type="subTitle" idx="16"/>
          </p:nvPr>
        </p:nvSpPr>
        <p:spPr>
          <a:xfrm>
            <a:off x="5813724" y="1953512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474" name="Google Shape;2474;p13"/>
          <p:cNvSpPr txBox="1"/>
          <p:nvPr>
            <p:ph type="subTitle" idx="17"/>
          </p:nvPr>
        </p:nvSpPr>
        <p:spPr>
          <a:xfrm>
            <a:off x="2222015" y="3555275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2475" name="Google Shape;2475;p13"/>
          <p:cNvSpPr txBox="1"/>
          <p:nvPr>
            <p:ph type="subTitle" idx="18"/>
          </p:nvPr>
        </p:nvSpPr>
        <p:spPr>
          <a:xfrm>
            <a:off x="4616485" y="3555275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DM Sans"/>
              <a:buNone/>
              <a:defRPr sz="2400" b="1"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grpSp>
        <p:nvGrpSpPr>
          <p:cNvPr id="2476" name="Google Shape;2476;p13"/>
          <p:cNvGrpSpPr/>
          <p:nvPr/>
        </p:nvGrpSpPr>
        <p:grpSpPr>
          <a:xfrm>
            <a:off x="218531" y="268706"/>
            <a:ext cx="8569289" cy="1170500"/>
            <a:chOff x="218531" y="268706"/>
            <a:chExt cx="8569289" cy="1170500"/>
          </a:xfrm>
        </p:grpSpPr>
        <p:grpSp>
          <p:nvGrpSpPr>
            <p:cNvPr id="2477" name="Google Shape;2477;p13"/>
            <p:cNvGrpSpPr/>
            <p:nvPr/>
          </p:nvGrpSpPr>
          <p:grpSpPr>
            <a:xfrm>
              <a:off x="8073701" y="1115831"/>
              <a:ext cx="714119" cy="323375"/>
              <a:chOff x="3778870" y="1872704"/>
              <a:chExt cx="411407" cy="186298"/>
            </a:xfrm>
          </p:grpSpPr>
          <p:sp>
            <p:nvSpPr>
              <p:cNvPr id="2478" name="Google Shape;2478;p13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9" name="Google Shape;2479;p13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0" name="Google Shape;2480;p13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1" name="Google Shape;2481;p13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2" name="Google Shape;2482;p13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483" name="Google Shape;2483;p13"/>
            <p:cNvGrpSpPr/>
            <p:nvPr/>
          </p:nvGrpSpPr>
          <p:grpSpPr>
            <a:xfrm>
              <a:off x="218531" y="268706"/>
              <a:ext cx="1637791" cy="572729"/>
              <a:chOff x="6451980" y="268689"/>
              <a:chExt cx="2311958" cy="808483"/>
            </a:xfrm>
          </p:grpSpPr>
          <p:grpSp>
            <p:nvGrpSpPr>
              <p:cNvPr id="2484" name="Google Shape;2484;p13"/>
              <p:cNvGrpSpPr/>
              <p:nvPr/>
            </p:nvGrpSpPr>
            <p:grpSpPr>
              <a:xfrm>
                <a:off x="7640098" y="268689"/>
                <a:ext cx="1123839" cy="508909"/>
                <a:chOff x="3778870" y="1872704"/>
                <a:chExt cx="411407" cy="186298"/>
              </a:xfrm>
            </p:grpSpPr>
            <p:sp>
              <p:nvSpPr>
                <p:cNvPr id="2485" name="Google Shape;2485;p13"/>
                <p:cNvSpPr/>
                <p:nvPr/>
              </p:nvSpPr>
              <p:spPr>
                <a:xfrm>
                  <a:off x="3778870" y="1877879"/>
                  <a:ext cx="40881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" h="310" extrusionOk="0">
                      <a:moveTo>
                        <a:pt x="666" y="309"/>
                      </a:moveTo>
                      <a:cubicBezTo>
                        <a:pt x="451" y="309"/>
                        <a:pt x="236" y="309"/>
                        <a:pt x="21" y="308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4" y="89"/>
                        <a:pt x="422" y="131"/>
                        <a:pt x="437" y="172"/>
                      </a:cubicBezTo>
                      <a:cubicBezTo>
                        <a:pt x="447" y="150"/>
                        <a:pt x="457" y="128"/>
                        <a:pt x="474" y="110"/>
                      </a:cubicBezTo>
                      <a:cubicBezTo>
                        <a:pt x="491" y="93"/>
                        <a:pt x="517" y="82"/>
                        <a:pt x="540" y="88"/>
                      </a:cubicBezTo>
                      <a:cubicBezTo>
                        <a:pt x="563" y="95"/>
                        <a:pt x="580" y="117"/>
                        <a:pt x="585" y="141"/>
                      </a:cubicBezTo>
                      <a:cubicBezTo>
                        <a:pt x="591" y="165"/>
                        <a:pt x="588" y="189"/>
                        <a:pt x="586" y="213"/>
                      </a:cubicBezTo>
                      <a:cubicBezTo>
                        <a:pt x="606" y="186"/>
                        <a:pt x="652" y="185"/>
                        <a:pt x="674" y="211"/>
                      </a:cubicBezTo>
                      <a:cubicBezTo>
                        <a:pt x="696" y="237"/>
                        <a:pt x="686" y="283"/>
                        <a:pt x="656" y="298"/>
                      </a:cubicBezTo>
                      <a:lnTo>
                        <a:pt x="666" y="309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86" name="Google Shape;2486;p13"/>
                <p:cNvSpPr/>
                <p:nvPr/>
              </p:nvSpPr>
              <p:spPr>
                <a:xfrm>
                  <a:off x="3778870" y="1877879"/>
                  <a:ext cx="25615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10" extrusionOk="0">
                      <a:moveTo>
                        <a:pt x="413" y="143"/>
                      </a:moveTo>
                      <a:cubicBezTo>
                        <a:pt x="387" y="120"/>
                        <a:pt x="354" y="103"/>
                        <a:pt x="320" y="98"/>
                      </a:cubicBezTo>
                      <a:cubicBezTo>
                        <a:pt x="288" y="94"/>
                        <a:pt x="255" y="99"/>
                        <a:pt x="228" y="116"/>
                      </a:cubicBezTo>
                      <a:cubicBezTo>
                        <a:pt x="199" y="134"/>
                        <a:pt x="180" y="164"/>
                        <a:pt x="172" y="197"/>
                      </a:cubicBezTo>
                      <a:cubicBezTo>
                        <a:pt x="163" y="234"/>
                        <a:pt x="166" y="272"/>
                        <a:pt x="175" y="309"/>
                      </a:cubicBezTo>
                      <a:lnTo>
                        <a:pt x="168" y="309"/>
                      </a:lnTo>
                      <a:cubicBezTo>
                        <a:pt x="157" y="295"/>
                        <a:pt x="144" y="283"/>
                        <a:pt x="129" y="274"/>
                      </a:cubicBezTo>
                      <a:cubicBezTo>
                        <a:pt x="113" y="266"/>
                        <a:pt x="94" y="262"/>
                        <a:pt x="77" y="266"/>
                      </a:cubicBezTo>
                      <a:cubicBezTo>
                        <a:pt x="60" y="271"/>
                        <a:pt x="45" y="282"/>
                        <a:pt x="35" y="296"/>
                      </a:cubicBezTo>
                      <a:cubicBezTo>
                        <a:pt x="32" y="300"/>
                        <a:pt x="29" y="304"/>
                        <a:pt x="27" y="309"/>
                      </a:cubicBezTo>
                      <a:cubicBezTo>
                        <a:pt x="25" y="309"/>
                        <a:pt x="23" y="309"/>
                        <a:pt x="21" y="309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2" y="86"/>
                        <a:pt x="419" y="125"/>
                        <a:pt x="434" y="164"/>
                      </a:cubicBezTo>
                      <a:cubicBezTo>
                        <a:pt x="427" y="156"/>
                        <a:pt x="421" y="149"/>
                        <a:pt x="413" y="14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87" name="Google Shape;2487;p13"/>
                <p:cNvSpPr/>
                <p:nvPr/>
              </p:nvSpPr>
              <p:spPr>
                <a:xfrm>
                  <a:off x="4035030" y="1927042"/>
                  <a:ext cx="150073" cy="1241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" h="211" extrusionOk="0">
                      <a:moveTo>
                        <a:pt x="207" y="180"/>
                      </a:moveTo>
                      <a:cubicBezTo>
                        <a:pt x="197" y="179"/>
                        <a:pt x="186" y="183"/>
                        <a:pt x="178" y="188"/>
                      </a:cubicBezTo>
                      <a:cubicBezTo>
                        <a:pt x="167" y="193"/>
                        <a:pt x="158" y="201"/>
                        <a:pt x="150" y="210"/>
                      </a:cubicBezTo>
                      <a:cubicBezTo>
                        <a:pt x="153" y="193"/>
                        <a:pt x="155" y="175"/>
                        <a:pt x="152" y="158"/>
                      </a:cubicBezTo>
                      <a:cubicBezTo>
                        <a:pt x="147" y="134"/>
                        <a:pt x="131" y="112"/>
                        <a:pt x="104" y="115"/>
                      </a:cubicBezTo>
                      <a:cubicBezTo>
                        <a:pt x="74" y="118"/>
                        <a:pt x="53" y="146"/>
                        <a:pt x="40" y="171"/>
                      </a:cubicBezTo>
                      <a:cubicBezTo>
                        <a:pt x="39" y="169"/>
                        <a:pt x="39" y="166"/>
                        <a:pt x="38" y="164"/>
                      </a:cubicBezTo>
                      <a:cubicBezTo>
                        <a:pt x="30" y="136"/>
                        <a:pt x="18" y="110"/>
                        <a:pt x="0" y="88"/>
                      </a:cubicBezTo>
                      <a:cubicBezTo>
                        <a:pt x="10" y="66"/>
                        <a:pt x="20" y="45"/>
                        <a:pt x="36" y="28"/>
                      </a:cubicBezTo>
                      <a:cubicBezTo>
                        <a:pt x="53" y="11"/>
                        <a:pt x="79" y="0"/>
                        <a:pt x="102" y="6"/>
                      </a:cubicBezTo>
                      <a:cubicBezTo>
                        <a:pt x="126" y="13"/>
                        <a:pt x="142" y="35"/>
                        <a:pt x="147" y="59"/>
                      </a:cubicBezTo>
                      <a:cubicBezTo>
                        <a:pt x="153" y="83"/>
                        <a:pt x="150" y="107"/>
                        <a:pt x="148" y="131"/>
                      </a:cubicBezTo>
                      <a:cubicBezTo>
                        <a:pt x="168" y="104"/>
                        <a:pt x="214" y="103"/>
                        <a:pt x="236" y="129"/>
                      </a:cubicBezTo>
                      <a:cubicBezTo>
                        <a:pt x="254" y="151"/>
                        <a:pt x="250" y="187"/>
                        <a:pt x="230" y="207"/>
                      </a:cubicBezTo>
                      <a:cubicBezTo>
                        <a:pt x="229" y="194"/>
                        <a:pt x="222" y="181"/>
                        <a:pt x="207" y="180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88" name="Google Shape;2488;p13"/>
                <p:cNvSpPr/>
                <p:nvPr/>
              </p:nvSpPr>
              <p:spPr>
                <a:xfrm>
                  <a:off x="3799570" y="2035715"/>
                  <a:ext cx="72449" cy="232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41" extrusionOk="0">
                      <a:moveTo>
                        <a:pt x="48" y="3"/>
                      </a:moveTo>
                      <a:cubicBezTo>
                        <a:pt x="66" y="0"/>
                        <a:pt x="83" y="6"/>
                        <a:pt x="98" y="16"/>
                      </a:cubicBezTo>
                      <a:cubicBezTo>
                        <a:pt x="108" y="23"/>
                        <a:pt x="116" y="31"/>
                        <a:pt x="124" y="40"/>
                      </a:cubicBezTo>
                      <a:cubicBezTo>
                        <a:pt x="83" y="40"/>
                        <a:pt x="41" y="40"/>
                        <a:pt x="0" y="39"/>
                      </a:cubicBezTo>
                      <a:cubicBezTo>
                        <a:pt x="11" y="21"/>
                        <a:pt x="27" y="6"/>
                        <a:pt x="48" y="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89" name="Google Shape;2489;p13"/>
                <p:cNvSpPr/>
                <p:nvPr/>
              </p:nvSpPr>
              <p:spPr>
                <a:xfrm>
                  <a:off x="3781459" y="1872704"/>
                  <a:ext cx="408818" cy="18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" h="319" extrusionOk="0">
                      <a:moveTo>
                        <a:pt x="662" y="315"/>
                      </a:moveTo>
                      <a:cubicBezTo>
                        <a:pt x="547" y="314"/>
                        <a:pt x="432" y="314"/>
                        <a:pt x="317" y="314"/>
                      </a:cubicBezTo>
                      <a:cubicBezTo>
                        <a:pt x="260" y="314"/>
                        <a:pt x="203" y="314"/>
                        <a:pt x="146" y="314"/>
                      </a:cubicBezTo>
                      <a:cubicBezTo>
                        <a:pt x="117" y="314"/>
                        <a:pt x="88" y="314"/>
                        <a:pt x="59" y="314"/>
                      </a:cubicBezTo>
                      <a:cubicBezTo>
                        <a:pt x="48" y="314"/>
                        <a:pt x="30" y="317"/>
                        <a:pt x="20" y="312"/>
                      </a:cubicBezTo>
                      <a:cubicBezTo>
                        <a:pt x="9" y="307"/>
                        <a:pt x="6" y="288"/>
                        <a:pt x="6" y="277"/>
                      </a:cubicBezTo>
                      <a:cubicBezTo>
                        <a:pt x="6" y="249"/>
                        <a:pt x="22" y="221"/>
                        <a:pt x="50" y="213"/>
                      </a:cubicBezTo>
                      <a:cubicBezTo>
                        <a:pt x="76" y="206"/>
                        <a:pt x="104" y="214"/>
                        <a:pt x="120" y="236"/>
                      </a:cubicBezTo>
                      <a:cubicBezTo>
                        <a:pt x="121" y="237"/>
                        <a:pt x="123" y="236"/>
                        <a:pt x="122" y="235"/>
                      </a:cubicBezTo>
                      <a:cubicBezTo>
                        <a:pt x="107" y="189"/>
                        <a:pt x="126" y="136"/>
                        <a:pt x="148" y="96"/>
                      </a:cubicBezTo>
                      <a:cubicBezTo>
                        <a:pt x="167" y="61"/>
                        <a:pt x="196" y="28"/>
                        <a:pt x="236" y="17"/>
                      </a:cubicBezTo>
                      <a:cubicBezTo>
                        <a:pt x="281" y="3"/>
                        <a:pt x="329" y="24"/>
                        <a:pt x="362" y="55"/>
                      </a:cubicBezTo>
                      <a:cubicBezTo>
                        <a:pt x="397" y="89"/>
                        <a:pt x="416" y="134"/>
                        <a:pt x="432" y="179"/>
                      </a:cubicBezTo>
                      <a:cubicBezTo>
                        <a:pt x="433" y="180"/>
                        <a:pt x="434" y="180"/>
                        <a:pt x="434" y="179"/>
                      </a:cubicBezTo>
                      <a:cubicBezTo>
                        <a:pt x="452" y="141"/>
                        <a:pt x="480" y="85"/>
                        <a:pt x="532" y="95"/>
                      </a:cubicBezTo>
                      <a:cubicBezTo>
                        <a:pt x="589" y="105"/>
                        <a:pt x="586" y="176"/>
                        <a:pt x="581" y="220"/>
                      </a:cubicBezTo>
                      <a:cubicBezTo>
                        <a:pt x="581" y="221"/>
                        <a:pt x="582" y="221"/>
                        <a:pt x="583" y="220"/>
                      </a:cubicBezTo>
                      <a:cubicBezTo>
                        <a:pt x="605" y="194"/>
                        <a:pt x="651" y="192"/>
                        <a:pt x="672" y="221"/>
                      </a:cubicBezTo>
                      <a:cubicBezTo>
                        <a:pt x="691" y="248"/>
                        <a:pt x="680" y="288"/>
                        <a:pt x="652" y="303"/>
                      </a:cubicBezTo>
                      <a:cubicBezTo>
                        <a:pt x="651" y="304"/>
                        <a:pt x="652" y="306"/>
                        <a:pt x="653" y="305"/>
                      </a:cubicBezTo>
                      <a:cubicBezTo>
                        <a:pt x="692" y="284"/>
                        <a:pt x="695" y="221"/>
                        <a:pt x="652" y="203"/>
                      </a:cubicBezTo>
                      <a:cubicBezTo>
                        <a:pt x="632" y="194"/>
                        <a:pt x="607" y="196"/>
                        <a:pt x="590" y="210"/>
                      </a:cubicBezTo>
                      <a:cubicBezTo>
                        <a:pt x="583" y="215"/>
                        <a:pt x="584" y="218"/>
                        <a:pt x="585" y="208"/>
                      </a:cubicBezTo>
                      <a:cubicBezTo>
                        <a:pt x="586" y="197"/>
                        <a:pt x="587" y="187"/>
                        <a:pt x="586" y="177"/>
                      </a:cubicBezTo>
                      <a:cubicBezTo>
                        <a:pt x="586" y="161"/>
                        <a:pt x="584" y="146"/>
                        <a:pt x="578" y="131"/>
                      </a:cubicBezTo>
                      <a:cubicBezTo>
                        <a:pt x="567" y="109"/>
                        <a:pt x="546" y="90"/>
                        <a:pt x="520" y="92"/>
                      </a:cubicBezTo>
                      <a:cubicBezTo>
                        <a:pt x="492" y="93"/>
                        <a:pt x="470" y="112"/>
                        <a:pt x="455" y="134"/>
                      </a:cubicBezTo>
                      <a:cubicBezTo>
                        <a:pt x="451" y="140"/>
                        <a:pt x="437" y="173"/>
                        <a:pt x="433" y="173"/>
                      </a:cubicBezTo>
                      <a:cubicBezTo>
                        <a:pt x="431" y="173"/>
                        <a:pt x="414" y="128"/>
                        <a:pt x="412" y="124"/>
                      </a:cubicBezTo>
                      <a:cubicBezTo>
                        <a:pt x="397" y="93"/>
                        <a:pt x="377" y="63"/>
                        <a:pt x="350" y="42"/>
                      </a:cubicBezTo>
                      <a:cubicBezTo>
                        <a:pt x="303" y="6"/>
                        <a:pt x="241" y="0"/>
                        <a:pt x="194" y="37"/>
                      </a:cubicBezTo>
                      <a:cubicBezTo>
                        <a:pt x="148" y="74"/>
                        <a:pt x="115" y="143"/>
                        <a:pt x="114" y="201"/>
                      </a:cubicBezTo>
                      <a:cubicBezTo>
                        <a:pt x="114" y="208"/>
                        <a:pt x="115" y="215"/>
                        <a:pt x="116" y="221"/>
                      </a:cubicBezTo>
                      <a:cubicBezTo>
                        <a:pt x="118" y="232"/>
                        <a:pt x="121" y="232"/>
                        <a:pt x="114" y="225"/>
                      </a:cubicBezTo>
                      <a:cubicBezTo>
                        <a:pt x="104" y="217"/>
                        <a:pt x="93" y="212"/>
                        <a:pt x="80" y="210"/>
                      </a:cubicBezTo>
                      <a:cubicBezTo>
                        <a:pt x="58" y="206"/>
                        <a:pt x="34" y="213"/>
                        <a:pt x="20" y="230"/>
                      </a:cubicBezTo>
                      <a:cubicBezTo>
                        <a:pt x="5" y="248"/>
                        <a:pt x="0" y="274"/>
                        <a:pt x="7" y="296"/>
                      </a:cubicBezTo>
                      <a:cubicBezTo>
                        <a:pt x="8" y="301"/>
                        <a:pt x="12" y="313"/>
                        <a:pt x="17" y="316"/>
                      </a:cubicBezTo>
                      <a:cubicBezTo>
                        <a:pt x="22" y="318"/>
                        <a:pt x="37" y="316"/>
                        <a:pt x="43" y="316"/>
                      </a:cubicBezTo>
                      <a:cubicBezTo>
                        <a:pt x="56" y="316"/>
                        <a:pt x="69" y="316"/>
                        <a:pt x="82" y="316"/>
                      </a:cubicBezTo>
                      <a:cubicBezTo>
                        <a:pt x="275" y="316"/>
                        <a:pt x="469" y="317"/>
                        <a:pt x="662" y="316"/>
                      </a:cubicBezTo>
                      <a:cubicBezTo>
                        <a:pt x="663" y="316"/>
                        <a:pt x="663" y="315"/>
                        <a:pt x="662" y="31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490" name="Google Shape;2490;p13"/>
              <p:cNvGrpSpPr/>
              <p:nvPr/>
            </p:nvGrpSpPr>
            <p:grpSpPr>
              <a:xfrm flipH="1">
                <a:off x="6451980" y="361453"/>
                <a:ext cx="1580541" cy="715718"/>
                <a:chOff x="3778870" y="1872704"/>
                <a:chExt cx="411407" cy="186298"/>
              </a:xfrm>
            </p:grpSpPr>
            <p:sp>
              <p:nvSpPr>
                <p:cNvPr id="2491" name="Google Shape;2491;p13"/>
                <p:cNvSpPr/>
                <p:nvPr/>
              </p:nvSpPr>
              <p:spPr>
                <a:xfrm>
                  <a:off x="3778870" y="1877879"/>
                  <a:ext cx="40881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" h="310" extrusionOk="0">
                      <a:moveTo>
                        <a:pt x="666" y="309"/>
                      </a:moveTo>
                      <a:cubicBezTo>
                        <a:pt x="451" y="309"/>
                        <a:pt x="236" y="309"/>
                        <a:pt x="21" y="308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4" y="89"/>
                        <a:pt x="422" y="131"/>
                        <a:pt x="437" y="172"/>
                      </a:cubicBezTo>
                      <a:cubicBezTo>
                        <a:pt x="447" y="150"/>
                        <a:pt x="457" y="128"/>
                        <a:pt x="474" y="110"/>
                      </a:cubicBezTo>
                      <a:cubicBezTo>
                        <a:pt x="491" y="93"/>
                        <a:pt x="517" y="82"/>
                        <a:pt x="540" y="88"/>
                      </a:cubicBezTo>
                      <a:cubicBezTo>
                        <a:pt x="563" y="95"/>
                        <a:pt x="580" y="117"/>
                        <a:pt x="585" y="141"/>
                      </a:cubicBezTo>
                      <a:cubicBezTo>
                        <a:pt x="591" y="165"/>
                        <a:pt x="588" y="189"/>
                        <a:pt x="586" y="213"/>
                      </a:cubicBezTo>
                      <a:cubicBezTo>
                        <a:pt x="606" y="186"/>
                        <a:pt x="652" y="185"/>
                        <a:pt x="674" y="211"/>
                      </a:cubicBezTo>
                      <a:cubicBezTo>
                        <a:pt x="696" y="237"/>
                        <a:pt x="686" y="283"/>
                        <a:pt x="656" y="298"/>
                      </a:cubicBezTo>
                      <a:lnTo>
                        <a:pt x="666" y="309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92" name="Google Shape;2492;p13"/>
                <p:cNvSpPr/>
                <p:nvPr/>
              </p:nvSpPr>
              <p:spPr>
                <a:xfrm>
                  <a:off x="3778870" y="1877879"/>
                  <a:ext cx="25615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10" extrusionOk="0">
                      <a:moveTo>
                        <a:pt x="413" y="143"/>
                      </a:moveTo>
                      <a:cubicBezTo>
                        <a:pt x="387" y="120"/>
                        <a:pt x="354" y="103"/>
                        <a:pt x="320" y="98"/>
                      </a:cubicBezTo>
                      <a:cubicBezTo>
                        <a:pt x="288" y="94"/>
                        <a:pt x="255" y="99"/>
                        <a:pt x="228" y="116"/>
                      </a:cubicBezTo>
                      <a:cubicBezTo>
                        <a:pt x="199" y="134"/>
                        <a:pt x="180" y="164"/>
                        <a:pt x="172" y="197"/>
                      </a:cubicBezTo>
                      <a:cubicBezTo>
                        <a:pt x="163" y="234"/>
                        <a:pt x="166" y="272"/>
                        <a:pt x="175" y="309"/>
                      </a:cubicBezTo>
                      <a:lnTo>
                        <a:pt x="168" y="309"/>
                      </a:lnTo>
                      <a:cubicBezTo>
                        <a:pt x="157" y="295"/>
                        <a:pt x="144" y="283"/>
                        <a:pt x="129" y="274"/>
                      </a:cubicBezTo>
                      <a:cubicBezTo>
                        <a:pt x="113" y="266"/>
                        <a:pt x="94" y="262"/>
                        <a:pt x="77" y="266"/>
                      </a:cubicBezTo>
                      <a:cubicBezTo>
                        <a:pt x="60" y="271"/>
                        <a:pt x="45" y="282"/>
                        <a:pt x="35" y="296"/>
                      </a:cubicBezTo>
                      <a:cubicBezTo>
                        <a:pt x="32" y="300"/>
                        <a:pt x="29" y="304"/>
                        <a:pt x="27" y="309"/>
                      </a:cubicBezTo>
                      <a:cubicBezTo>
                        <a:pt x="25" y="309"/>
                        <a:pt x="23" y="309"/>
                        <a:pt x="21" y="309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2" y="86"/>
                        <a:pt x="419" y="125"/>
                        <a:pt x="434" y="164"/>
                      </a:cubicBezTo>
                      <a:cubicBezTo>
                        <a:pt x="427" y="156"/>
                        <a:pt x="421" y="149"/>
                        <a:pt x="413" y="14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93" name="Google Shape;2493;p13"/>
                <p:cNvSpPr/>
                <p:nvPr/>
              </p:nvSpPr>
              <p:spPr>
                <a:xfrm>
                  <a:off x="4035030" y="1927042"/>
                  <a:ext cx="150073" cy="1241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" h="211" extrusionOk="0">
                      <a:moveTo>
                        <a:pt x="207" y="180"/>
                      </a:moveTo>
                      <a:cubicBezTo>
                        <a:pt x="197" y="179"/>
                        <a:pt x="186" y="183"/>
                        <a:pt x="178" y="188"/>
                      </a:cubicBezTo>
                      <a:cubicBezTo>
                        <a:pt x="167" y="193"/>
                        <a:pt x="158" y="201"/>
                        <a:pt x="150" y="210"/>
                      </a:cubicBezTo>
                      <a:cubicBezTo>
                        <a:pt x="153" y="193"/>
                        <a:pt x="155" y="175"/>
                        <a:pt x="152" y="158"/>
                      </a:cubicBezTo>
                      <a:cubicBezTo>
                        <a:pt x="147" y="134"/>
                        <a:pt x="131" y="112"/>
                        <a:pt x="104" y="115"/>
                      </a:cubicBezTo>
                      <a:cubicBezTo>
                        <a:pt x="74" y="118"/>
                        <a:pt x="53" y="146"/>
                        <a:pt x="40" y="171"/>
                      </a:cubicBezTo>
                      <a:cubicBezTo>
                        <a:pt x="39" y="169"/>
                        <a:pt x="39" y="166"/>
                        <a:pt x="38" y="164"/>
                      </a:cubicBezTo>
                      <a:cubicBezTo>
                        <a:pt x="30" y="136"/>
                        <a:pt x="18" y="110"/>
                        <a:pt x="0" y="88"/>
                      </a:cubicBezTo>
                      <a:cubicBezTo>
                        <a:pt x="10" y="66"/>
                        <a:pt x="20" y="45"/>
                        <a:pt x="36" y="28"/>
                      </a:cubicBezTo>
                      <a:cubicBezTo>
                        <a:pt x="53" y="11"/>
                        <a:pt x="79" y="0"/>
                        <a:pt x="102" y="6"/>
                      </a:cubicBezTo>
                      <a:cubicBezTo>
                        <a:pt x="126" y="13"/>
                        <a:pt x="142" y="35"/>
                        <a:pt x="147" y="59"/>
                      </a:cubicBezTo>
                      <a:cubicBezTo>
                        <a:pt x="153" y="83"/>
                        <a:pt x="150" y="107"/>
                        <a:pt x="148" y="131"/>
                      </a:cubicBezTo>
                      <a:cubicBezTo>
                        <a:pt x="168" y="104"/>
                        <a:pt x="214" y="103"/>
                        <a:pt x="236" y="129"/>
                      </a:cubicBezTo>
                      <a:cubicBezTo>
                        <a:pt x="254" y="151"/>
                        <a:pt x="250" y="187"/>
                        <a:pt x="230" y="207"/>
                      </a:cubicBezTo>
                      <a:cubicBezTo>
                        <a:pt x="229" y="194"/>
                        <a:pt x="222" y="181"/>
                        <a:pt x="207" y="180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94" name="Google Shape;2494;p13"/>
                <p:cNvSpPr/>
                <p:nvPr/>
              </p:nvSpPr>
              <p:spPr>
                <a:xfrm>
                  <a:off x="3799570" y="2035715"/>
                  <a:ext cx="72449" cy="232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41" extrusionOk="0">
                      <a:moveTo>
                        <a:pt x="48" y="3"/>
                      </a:moveTo>
                      <a:cubicBezTo>
                        <a:pt x="66" y="0"/>
                        <a:pt x="83" y="6"/>
                        <a:pt x="98" y="16"/>
                      </a:cubicBezTo>
                      <a:cubicBezTo>
                        <a:pt x="108" y="23"/>
                        <a:pt x="116" y="31"/>
                        <a:pt x="124" y="40"/>
                      </a:cubicBezTo>
                      <a:cubicBezTo>
                        <a:pt x="83" y="40"/>
                        <a:pt x="41" y="40"/>
                        <a:pt x="0" y="39"/>
                      </a:cubicBezTo>
                      <a:cubicBezTo>
                        <a:pt x="11" y="21"/>
                        <a:pt x="27" y="6"/>
                        <a:pt x="48" y="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95" name="Google Shape;2495;p13"/>
                <p:cNvSpPr/>
                <p:nvPr/>
              </p:nvSpPr>
              <p:spPr>
                <a:xfrm>
                  <a:off x="3781459" y="1872704"/>
                  <a:ext cx="408818" cy="18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" h="319" extrusionOk="0">
                      <a:moveTo>
                        <a:pt x="662" y="315"/>
                      </a:moveTo>
                      <a:cubicBezTo>
                        <a:pt x="547" y="314"/>
                        <a:pt x="432" y="314"/>
                        <a:pt x="317" y="314"/>
                      </a:cubicBezTo>
                      <a:cubicBezTo>
                        <a:pt x="260" y="314"/>
                        <a:pt x="203" y="314"/>
                        <a:pt x="146" y="314"/>
                      </a:cubicBezTo>
                      <a:cubicBezTo>
                        <a:pt x="117" y="314"/>
                        <a:pt x="88" y="314"/>
                        <a:pt x="59" y="314"/>
                      </a:cubicBezTo>
                      <a:cubicBezTo>
                        <a:pt x="48" y="314"/>
                        <a:pt x="30" y="317"/>
                        <a:pt x="20" y="312"/>
                      </a:cubicBezTo>
                      <a:cubicBezTo>
                        <a:pt x="9" y="307"/>
                        <a:pt x="6" y="288"/>
                        <a:pt x="6" y="277"/>
                      </a:cubicBezTo>
                      <a:cubicBezTo>
                        <a:pt x="6" y="249"/>
                        <a:pt x="22" y="221"/>
                        <a:pt x="50" y="213"/>
                      </a:cubicBezTo>
                      <a:cubicBezTo>
                        <a:pt x="76" y="206"/>
                        <a:pt x="104" y="214"/>
                        <a:pt x="120" y="236"/>
                      </a:cubicBezTo>
                      <a:cubicBezTo>
                        <a:pt x="121" y="237"/>
                        <a:pt x="123" y="236"/>
                        <a:pt x="122" y="235"/>
                      </a:cubicBezTo>
                      <a:cubicBezTo>
                        <a:pt x="107" y="189"/>
                        <a:pt x="126" y="136"/>
                        <a:pt x="148" y="96"/>
                      </a:cubicBezTo>
                      <a:cubicBezTo>
                        <a:pt x="167" y="61"/>
                        <a:pt x="196" y="28"/>
                        <a:pt x="236" y="17"/>
                      </a:cubicBezTo>
                      <a:cubicBezTo>
                        <a:pt x="281" y="3"/>
                        <a:pt x="329" y="24"/>
                        <a:pt x="362" y="55"/>
                      </a:cubicBezTo>
                      <a:cubicBezTo>
                        <a:pt x="397" y="89"/>
                        <a:pt x="416" y="134"/>
                        <a:pt x="432" y="179"/>
                      </a:cubicBezTo>
                      <a:cubicBezTo>
                        <a:pt x="433" y="180"/>
                        <a:pt x="434" y="180"/>
                        <a:pt x="434" y="179"/>
                      </a:cubicBezTo>
                      <a:cubicBezTo>
                        <a:pt x="452" y="141"/>
                        <a:pt x="480" y="85"/>
                        <a:pt x="532" y="95"/>
                      </a:cubicBezTo>
                      <a:cubicBezTo>
                        <a:pt x="589" y="105"/>
                        <a:pt x="586" y="176"/>
                        <a:pt x="581" y="220"/>
                      </a:cubicBezTo>
                      <a:cubicBezTo>
                        <a:pt x="581" y="221"/>
                        <a:pt x="582" y="221"/>
                        <a:pt x="583" y="220"/>
                      </a:cubicBezTo>
                      <a:cubicBezTo>
                        <a:pt x="605" y="194"/>
                        <a:pt x="651" y="192"/>
                        <a:pt x="672" y="221"/>
                      </a:cubicBezTo>
                      <a:cubicBezTo>
                        <a:pt x="691" y="248"/>
                        <a:pt x="680" y="288"/>
                        <a:pt x="652" y="303"/>
                      </a:cubicBezTo>
                      <a:cubicBezTo>
                        <a:pt x="651" y="304"/>
                        <a:pt x="652" y="306"/>
                        <a:pt x="653" y="305"/>
                      </a:cubicBezTo>
                      <a:cubicBezTo>
                        <a:pt x="692" y="284"/>
                        <a:pt x="695" y="221"/>
                        <a:pt x="652" y="203"/>
                      </a:cubicBezTo>
                      <a:cubicBezTo>
                        <a:pt x="632" y="194"/>
                        <a:pt x="607" y="196"/>
                        <a:pt x="590" y="210"/>
                      </a:cubicBezTo>
                      <a:cubicBezTo>
                        <a:pt x="583" y="215"/>
                        <a:pt x="584" y="218"/>
                        <a:pt x="585" y="208"/>
                      </a:cubicBezTo>
                      <a:cubicBezTo>
                        <a:pt x="586" y="197"/>
                        <a:pt x="587" y="187"/>
                        <a:pt x="586" y="177"/>
                      </a:cubicBezTo>
                      <a:cubicBezTo>
                        <a:pt x="586" y="161"/>
                        <a:pt x="584" y="146"/>
                        <a:pt x="578" y="131"/>
                      </a:cubicBezTo>
                      <a:cubicBezTo>
                        <a:pt x="567" y="109"/>
                        <a:pt x="546" y="90"/>
                        <a:pt x="520" y="92"/>
                      </a:cubicBezTo>
                      <a:cubicBezTo>
                        <a:pt x="492" y="93"/>
                        <a:pt x="470" y="112"/>
                        <a:pt x="455" y="134"/>
                      </a:cubicBezTo>
                      <a:cubicBezTo>
                        <a:pt x="451" y="140"/>
                        <a:pt x="437" y="173"/>
                        <a:pt x="433" y="173"/>
                      </a:cubicBezTo>
                      <a:cubicBezTo>
                        <a:pt x="431" y="173"/>
                        <a:pt x="414" y="128"/>
                        <a:pt x="412" y="124"/>
                      </a:cubicBezTo>
                      <a:cubicBezTo>
                        <a:pt x="397" y="93"/>
                        <a:pt x="377" y="63"/>
                        <a:pt x="350" y="42"/>
                      </a:cubicBezTo>
                      <a:cubicBezTo>
                        <a:pt x="303" y="6"/>
                        <a:pt x="241" y="0"/>
                        <a:pt x="194" y="37"/>
                      </a:cubicBezTo>
                      <a:cubicBezTo>
                        <a:pt x="148" y="74"/>
                        <a:pt x="115" y="143"/>
                        <a:pt x="114" y="201"/>
                      </a:cubicBezTo>
                      <a:cubicBezTo>
                        <a:pt x="114" y="208"/>
                        <a:pt x="115" y="215"/>
                        <a:pt x="116" y="221"/>
                      </a:cubicBezTo>
                      <a:cubicBezTo>
                        <a:pt x="118" y="232"/>
                        <a:pt x="121" y="232"/>
                        <a:pt x="114" y="225"/>
                      </a:cubicBezTo>
                      <a:cubicBezTo>
                        <a:pt x="104" y="217"/>
                        <a:pt x="93" y="212"/>
                        <a:pt x="80" y="210"/>
                      </a:cubicBezTo>
                      <a:cubicBezTo>
                        <a:pt x="58" y="206"/>
                        <a:pt x="34" y="213"/>
                        <a:pt x="20" y="230"/>
                      </a:cubicBezTo>
                      <a:cubicBezTo>
                        <a:pt x="5" y="248"/>
                        <a:pt x="0" y="274"/>
                        <a:pt x="7" y="296"/>
                      </a:cubicBezTo>
                      <a:cubicBezTo>
                        <a:pt x="8" y="301"/>
                        <a:pt x="12" y="313"/>
                        <a:pt x="17" y="316"/>
                      </a:cubicBezTo>
                      <a:cubicBezTo>
                        <a:pt x="22" y="318"/>
                        <a:pt x="37" y="316"/>
                        <a:pt x="43" y="316"/>
                      </a:cubicBezTo>
                      <a:cubicBezTo>
                        <a:pt x="56" y="316"/>
                        <a:pt x="69" y="316"/>
                        <a:pt x="82" y="316"/>
                      </a:cubicBezTo>
                      <a:cubicBezTo>
                        <a:pt x="275" y="316"/>
                        <a:pt x="469" y="317"/>
                        <a:pt x="662" y="316"/>
                      </a:cubicBezTo>
                      <a:cubicBezTo>
                        <a:pt x="663" y="316"/>
                        <a:pt x="663" y="315"/>
                        <a:pt x="662" y="31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grpSp>
        <p:nvGrpSpPr>
          <p:cNvPr id="2496" name="Google Shape;2496;p13"/>
          <p:cNvGrpSpPr/>
          <p:nvPr/>
        </p:nvGrpSpPr>
        <p:grpSpPr>
          <a:xfrm>
            <a:off x="-1515500" y="-1385175"/>
            <a:ext cx="12876858" cy="7638405"/>
            <a:chOff x="-1515500" y="-1385175"/>
            <a:chExt cx="12876858" cy="7638405"/>
          </a:xfrm>
        </p:grpSpPr>
        <p:grpSp>
          <p:nvGrpSpPr>
            <p:cNvPr id="2497" name="Google Shape;2497;p13"/>
            <p:cNvGrpSpPr/>
            <p:nvPr/>
          </p:nvGrpSpPr>
          <p:grpSpPr>
            <a:xfrm>
              <a:off x="-1515500" y="4640462"/>
              <a:ext cx="4457433" cy="1612768"/>
              <a:chOff x="-769894" y="2271174"/>
              <a:chExt cx="9690071" cy="3506018"/>
            </a:xfrm>
          </p:grpSpPr>
          <p:sp>
            <p:nvSpPr>
              <p:cNvPr id="2498" name="Google Shape;2498;p13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9" name="Google Shape;2499;p13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0" name="Google Shape;2500;p13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501" name="Google Shape;2501;p13"/>
            <p:cNvGrpSpPr/>
            <p:nvPr/>
          </p:nvGrpSpPr>
          <p:grpSpPr>
            <a:xfrm>
              <a:off x="6903925" y="3981337"/>
              <a:ext cx="4457433" cy="1612768"/>
              <a:chOff x="-769894" y="2271174"/>
              <a:chExt cx="9690071" cy="3506018"/>
            </a:xfrm>
          </p:grpSpPr>
          <p:sp>
            <p:nvSpPr>
              <p:cNvPr id="2502" name="Google Shape;2502;p13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3" name="Google Shape;2503;p13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4" name="Google Shape;2504;p13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505" name="Google Shape;2505;p13"/>
            <p:cNvGrpSpPr/>
            <p:nvPr/>
          </p:nvGrpSpPr>
          <p:grpSpPr>
            <a:xfrm>
              <a:off x="6903919" y="4374775"/>
              <a:ext cx="1454579" cy="825909"/>
              <a:chOff x="-179830" y="3740779"/>
              <a:chExt cx="1072778" cy="609122"/>
            </a:xfrm>
          </p:grpSpPr>
          <p:sp>
            <p:nvSpPr>
              <p:cNvPr id="2506" name="Google Shape;2506;p13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7" name="Google Shape;2507;p13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508" name="Google Shape;2508;p13"/>
            <p:cNvGrpSpPr/>
            <p:nvPr/>
          </p:nvGrpSpPr>
          <p:grpSpPr>
            <a:xfrm rot="138866" flipH="1">
              <a:off x="5824169" y="-1298273"/>
              <a:ext cx="4405109" cy="5013157"/>
              <a:chOff x="-5167406" y="-435166"/>
              <a:chExt cx="4127453" cy="4697175"/>
            </a:xfrm>
          </p:grpSpPr>
          <p:grpSp>
            <p:nvGrpSpPr>
              <p:cNvPr id="2509" name="Google Shape;2509;p13"/>
              <p:cNvGrpSpPr/>
              <p:nvPr/>
            </p:nvGrpSpPr>
            <p:grpSpPr>
              <a:xfrm>
                <a:off x="-4300012" y="3486222"/>
                <a:ext cx="51517" cy="81821"/>
                <a:chOff x="117153" y="3486222"/>
                <a:chExt cx="51517" cy="81821"/>
              </a:xfrm>
            </p:grpSpPr>
            <p:sp>
              <p:nvSpPr>
                <p:cNvPr id="2510" name="Google Shape;2510;p13"/>
                <p:cNvSpPr/>
                <p:nvPr/>
              </p:nvSpPr>
              <p:spPr>
                <a:xfrm>
                  <a:off x="117153" y="3486222"/>
                  <a:ext cx="51517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0" extrusionOk="0">
                      <a:moveTo>
                        <a:pt x="5" y="43"/>
                      </a:moveTo>
                      <a:cubicBezTo>
                        <a:pt x="3" y="54"/>
                        <a:pt x="1" y="66"/>
                        <a:pt x="0" y="77"/>
                      </a:cubicBezTo>
                      <a:lnTo>
                        <a:pt x="19" y="79"/>
                      </a:lnTo>
                      <a:cubicBezTo>
                        <a:pt x="19" y="81"/>
                        <a:pt x="19" y="84"/>
                        <a:pt x="19" y="86"/>
                      </a:cubicBezTo>
                      <a:cubicBezTo>
                        <a:pt x="21" y="103"/>
                        <a:pt x="41" y="119"/>
                        <a:pt x="56" y="110"/>
                      </a:cubicBezTo>
                      <a:cubicBezTo>
                        <a:pt x="66" y="103"/>
                        <a:pt x="68" y="89"/>
                        <a:pt x="69" y="77"/>
                      </a:cubicBezTo>
                      <a:cubicBezTo>
                        <a:pt x="71" y="60"/>
                        <a:pt x="72" y="41"/>
                        <a:pt x="64" y="26"/>
                      </a:cubicBezTo>
                      <a:cubicBezTo>
                        <a:pt x="55" y="10"/>
                        <a:pt x="34" y="0"/>
                        <a:pt x="20" y="10"/>
                      </a:cubicBezTo>
                      <a:cubicBezTo>
                        <a:pt x="10" y="17"/>
                        <a:pt x="7" y="31"/>
                        <a:pt x="5" y="4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11" name="Google Shape;2511;p13"/>
                <p:cNvSpPr/>
                <p:nvPr/>
              </p:nvSpPr>
              <p:spPr>
                <a:xfrm>
                  <a:off x="117153" y="3486222"/>
                  <a:ext cx="51517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0" extrusionOk="0">
                      <a:moveTo>
                        <a:pt x="5" y="43"/>
                      </a:moveTo>
                      <a:cubicBezTo>
                        <a:pt x="3" y="54"/>
                        <a:pt x="1" y="66"/>
                        <a:pt x="0" y="77"/>
                      </a:cubicBezTo>
                      <a:lnTo>
                        <a:pt x="19" y="79"/>
                      </a:lnTo>
                      <a:cubicBezTo>
                        <a:pt x="19" y="81"/>
                        <a:pt x="19" y="84"/>
                        <a:pt x="19" y="86"/>
                      </a:cubicBezTo>
                      <a:cubicBezTo>
                        <a:pt x="21" y="103"/>
                        <a:pt x="41" y="119"/>
                        <a:pt x="56" y="110"/>
                      </a:cubicBezTo>
                      <a:cubicBezTo>
                        <a:pt x="66" y="103"/>
                        <a:pt x="68" y="89"/>
                        <a:pt x="69" y="77"/>
                      </a:cubicBezTo>
                      <a:cubicBezTo>
                        <a:pt x="71" y="60"/>
                        <a:pt x="72" y="41"/>
                        <a:pt x="64" y="26"/>
                      </a:cubicBezTo>
                      <a:cubicBezTo>
                        <a:pt x="55" y="10"/>
                        <a:pt x="34" y="0"/>
                        <a:pt x="20" y="10"/>
                      </a:cubicBezTo>
                      <a:cubicBezTo>
                        <a:pt x="10" y="17"/>
                        <a:pt x="7" y="31"/>
                        <a:pt x="5" y="4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512" name="Google Shape;2512;p13"/>
              <p:cNvGrpSpPr/>
              <p:nvPr/>
            </p:nvGrpSpPr>
            <p:grpSpPr>
              <a:xfrm>
                <a:off x="-5167406" y="-435166"/>
                <a:ext cx="4127453" cy="4697175"/>
                <a:chOff x="-737431" y="-435166"/>
                <a:chExt cx="4127453" cy="4697175"/>
              </a:xfrm>
            </p:grpSpPr>
            <p:sp>
              <p:nvSpPr>
                <p:cNvPr id="2513" name="Google Shape;2513;p13"/>
                <p:cNvSpPr/>
                <p:nvPr/>
              </p:nvSpPr>
              <p:spPr>
                <a:xfrm>
                  <a:off x="-734400" y="-253339"/>
                  <a:ext cx="4124421" cy="2060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3" h="2999" extrusionOk="0">
                      <a:moveTo>
                        <a:pt x="5808" y="0"/>
                      </a:moveTo>
                      <a:cubicBezTo>
                        <a:pt x="4042" y="7"/>
                        <a:pt x="2274" y="14"/>
                        <a:pt x="506" y="20"/>
                      </a:cubicBezTo>
                      <a:cubicBezTo>
                        <a:pt x="425" y="21"/>
                        <a:pt x="338" y="23"/>
                        <a:pt x="271" y="69"/>
                      </a:cubicBezTo>
                      <a:cubicBezTo>
                        <a:pt x="204" y="114"/>
                        <a:pt x="171" y="194"/>
                        <a:pt x="144" y="270"/>
                      </a:cubicBezTo>
                      <a:cubicBezTo>
                        <a:pt x="62" y="508"/>
                        <a:pt x="15" y="757"/>
                        <a:pt x="4" y="1008"/>
                      </a:cubicBezTo>
                      <a:cubicBezTo>
                        <a:pt x="0" y="1103"/>
                        <a:pt x="4" y="1207"/>
                        <a:pt x="68" y="1277"/>
                      </a:cubicBezTo>
                      <a:cubicBezTo>
                        <a:pt x="156" y="1374"/>
                        <a:pt x="322" y="1357"/>
                        <a:pt x="425" y="1275"/>
                      </a:cubicBezTo>
                      <a:cubicBezTo>
                        <a:pt x="527" y="1193"/>
                        <a:pt x="581" y="1066"/>
                        <a:pt x="632" y="945"/>
                      </a:cubicBezTo>
                      <a:cubicBezTo>
                        <a:pt x="614" y="1188"/>
                        <a:pt x="623" y="1433"/>
                        <a:pt x="660" y="1674"/>
                      </a:cubicBezTo>
                      <a:cubicBezTo>
                        <a:pt x="684" y="1834"/>
                        <a:pt x="751" y="2024"/>
                        <a:pt x="911" y="2051"/>
                      </a:cubicBezTo>
                      <a:cubicBezTo>
                        <a:pt x="1052" y="2075"/>
                        <a:pt x="1173" y="1953"/>
                        <a:pt x="1258" y="1837"/>
                      </a:cubicBezTo>
                      <a:cubicBezTo>
                        <a:pt x="1438" y="1594"/>
                        <a:pt x="1588" y="1328"/>
                        <a:pt x="1704" y="1048"/>
                      </a:cubicBezTo>
                      <a:cubicBezTo>
                        <a:pt x="1705" y="1208"/>
                        <a:pt x="1706" y="1368"/>
                        <a:pt x="1707" y="1527"/>
                      </a:cubicBezTo>
                      <a:cubicBezTo>
                        <a:pt x="1708" y="1596"/>
                        <a:pt x="1712" y="1675"/>
                        <a:pt x="1764" y="1720"/>
                      </a:cubicBezTo>
                      <a:cubicBezTo>
                        <a:pt x="1883" y="1824"/>
                        <a:pt x="2041" y="1646"/>
                        <a:pt x="2096" y="1498"/>
                      </a:cubicBezTo>
                      <a:cubicBezTo>
                        <a:pt x="2161" y="1880"/>
                        <a:pt x="2235" y="2282"/>
                        <a:pt x="2486" y="2577"/>
                      </a:cubicBezTo>
                      <a:cubicBezTo>
                        <a:pt x="2737" y="2871"/>
                        <a:pt x="3229" y="2998"/>
                        <a:pt x="3513" y="2736"/>
                      </a:cubicBezTo>
                      <a:cubicBezTo>
                        <a:pt x="3615" y="2642"/>
                        <a:pt x="3676" y="2514"/>
                        <a:pt x="3727" y="2385"/>
                      </a:cubicBezTo>
                      <a:cubicBezTo>
                        <a:pt x="3868" y="2029"/>
                        <a:pt x="3941" y="1647"/>
                        <a:pt x="3943" y="1264"/>
                      </a:cubicBezTo>
                      <a:cubicBezTo>
                        <a:pt x="3992" y="1562"/>
                        <a:pt x="4174" y="1835"/>
                        <a:pt x="4429" y="1995"/>
                      </a:cubicBezTo>
                      <a:cubicBezTo>
                        <a:pt x="4529" y="2058"/>
                        <a:pt x="4665" y="2103"/>
                        <a:pt x="4762" y="2035"/>
                      </a:cubicBezTo>
                      <a:cubicBezTo>
                        <a:pt x="4822" y="1994"/>
                        <a:pt x="4850" y="1921"/>
                        <a:pt x="4873" y="1852"/>
                      </a:cubicBezTo>
                      <a:cubicBezTo>
                        <a:pt x="4986" y="1508"/>
                        <a:pt x="5039" y="1145"/>
                        <a:pt x="5031" y="784"/>
                      </a:cubicBezTo>
                      <a:cubicBezTo>
                        <a:pt x="5199" y="843"/>
                        <a:pt x="5265" y="1120"/>
                        <a:pt x="5441" y="1094"/>
                      </a:cubicBezTo>
                      <a:cubicBezTo>
                        <a:pt x="5557" y="1076"/>
                        <a:pt x="5604" y="931"/>
                        <a:pt x="5595" y="815"/>
                      </a:cubicBezTo>
                      <a:cubicBezTo>
                        <a:pt x="5586" y="698"/>
                        <a:pt x="5547" y="576"/>
                        <a:pt x="5590" y="467"/>
                      </a:cubicBezTo>
                      <a:cubicBezTo>
                        <a:pt x="5619" y="617"/>
                        <a:pt x="5871" y="610"/>
                        <a:pt x="5937" y="472"/>
                      </a:cubicBezTo>
                      <a:cubicBezTo>
                        <a:pt x="6002" y="334"/>
                        <a:pt x="5921" y="166"/>
                        <a:pt x="5803" y="69"/>
                      </a:cubicBezTo>
                      <a:lnTo>
                        <a:pt x="5808" y="0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14" name="Google Shape;2514;p13"/>
                <p:cNvSpPr/>
                <p:nvPr/>
              </p:nvSpPr>
              <p:spPr>
                <a:xfrm>
                  <a:off x="-734400" y="4247"/>
                  <a:ext cx="1148533" cy="1169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1" h="1702" extrusionOk="0">
                      <a:moveTo>
                        <a:pt x="68" y="903"/>
                      </a:moveTo>
                      <a:cubicBezTo>
                        <a:pt x="156" y="1000"/>
                        <a:pt x="322" y="983"/>
                        <a:pt x="425" y="901"/>
                      </a:cubicBezTo>
                      <a:cubicBezTo>
                        <a:pt x="527" y="819"/>
                        <a:pt x="581" y="692"/>
                        <a:pt x="632" y="571"/>
                      </a:cubicBezTo>
                      <a:cubicBezTo>
                        <a:pt x="614" y="814"/>
                        <a:pt x="623" y="1059"/>
                        <a:pt x="660" y="1300"/>
                      </a:cubicBezTo>
                      <a:cubicBezTo>
                        <a:pt x="684" y="1460"/>
                        <a:pt x="751" y="1650"/>
                        <a:pt x="911" y="1677"/>
                      </a:cubicBezTo>
                      <a:cubicBezTo>
                        <a:pt x="1052" y="1701"/>
                        <a:pt x="1173" y="1579"/>
                        <a:pt x="1258" y="1463"/>
                      </a:cubicBezTo>
                      <a:cubicBezTo>
                        <a:pt x="1422" y="1242"/>
                        <a:pt x="1560" y="1003"/>
                        <a:pt x="1670" y="751"/>
                      </a:cubicBezTo>
                      <a:cubicBezTo>
                        <a:pt x="1633" y="794"/>
                        <a:pt x="1596" y="837"/>
                        <a:pt x="1556" y="878"/>
                      </a:cubicBezTo>
                      <a:cubicBezTo>
                        <a:pt x="1500" y="937"/>
                        <a:pt x="1440" y="994"/>
                        <a:pt x="1373" y="1042"/>
                      </a:cubicBezTo>
                      <a:cubicBezTo>
                        <a:pt x="1322" y="1078"/>
                        <a:pt x="1264" y="1112"/>
                        <a:pt x="1200" y="1117"/>
                      </a:cubicBezTo>
                      <a:cubicBezTo>
                        <a:pt x="1073" y="1126"/>
                        <a:pt x="976" y="1018"/>
                        <a:pt x="936" y="909"/>
                      </a:cubicBezTo>
                      <a:cubicBezTo>
                        <a:pt x="884" y="770"/>
                        <a:pt x="886" y="613"/>
                        <a:pt x="889" y="466"/>
                      </a:cubicBezTo>
                      <a:cubicBezTo>
                        <a:pt x="893" y="346"/>
                        <a:pt x="908" y="223"/>
                        <a:pt x="898" y="103"/>
                      </a:cubicBezTo>
                      <a:cubicBezTo>
                        <a:pt x="825" y="189"/>
                        <a:pt x="752" y="277"/>
                        <a:pt x="667" y="352"/>
                      </a:cubicBezTo>
                      <a:cubicBezTo>
                        <a:pt x="591" y="420"/>
                        <a:pt x="493" y="494"/>
                        <a:pt x="385" y="487"/>
                      </a:cubicBezTo>
                      <a:cubicBezTo>
                        <a:pt x="274" y="481"/>
                        <a:pt x="206" y="390"/>
                        <a:pt x="155" y="302"/>
                      </a:cubicBezTo>
                      <a:cubicBezTo>
                        <a:pt x="121" y="244"/>
                        <a:pt x="107" y="182"/>
                        <a:pt x="105" y="115"/>
                      </a:cubicBezTo>
                      <a:cubicBezTo>
                        <a:pt x="104" y="77"/>
                        <a:pt x="107" y="38"/>
                        <a:pt x="111" y="0"/>
                      </a:cubicBezTo>
                      <a:cubicBezTo>
                        <a:pt x="50" y="206"/>
                        <a:pt x="13" y="420"/>
                        <a:pt x="4" y="634"/>
                      </a:cubicBezTo>
                      <a:cubicBezTo>
                        <a:pt x="0" y="729"/>
                        <a:pt x="4" y="833"/>
                        <a:pt x="68" y="903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15" name="Google Shape;2515;p13"/>
                <p:cNvSpPr/>
                <p:nvPr/>
              </p:nvSpPr>
              <p:spPr>
                <a:xfrm>
                  <a:off x="-737431" y="-247278"/>
                  <a:ext cx="4124415" cy="20091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0" h="2923" extrusionOk="0">
                      <a:moveTo>
                        <a:pt x="5821" y="0"/>
                      </a:moveTo>
                      <a:cubicBezTo>
                        <a:pt x="5276" y="1"/>
                        <a:pt x="4730" y="2"/>
                        <a:pt x="4185" y="4"/>
                      </a:cubicBezTo>
                      <a:cubicBezTo>
                        <a:pt x="3643" y="6"/>
                        <a:pt x="3101" y="8"/>
                        <a:pt x="2559" y="10"/>
                      </a:cubicBezTo>
                      <a:cubicBezTo>
                        <a:pt x="2014" y="12"/>
                        <a:pt x="1468" y="14"/>
                        <a:pt x="922" y="16"/>
                      </a:cubicBezTo>
                      <a:cubicBezTo>
                        <a:pt x="788" y="16"/>
                        <a:pt x="653" y="17"/>
                        <a:pt x="519" y="17"/>
                      </a:cubicBezTo>
                      <a:cubicBezTo>
                        <a:pt x="417" y="18"/>
                        <a:pt x="308" y="23"/>
                        <a:pt x="237" y="106"/>
                      </a:cubicBezTo>
                      <a:cubicBezTo>
                        <a:pt x="167" y="185"/>
                        <a:pt x="139" y="301"/>
                        <a:pt x="111" y="400"/>
                      </a:cubicBezTo>
                      <a:cubicBezTo>
                        <a:pt x="75" y="523"/>
                        <a:pt x="49" y="648"/>
                        <a:pt x="32" y="775"/>
                      </a:cubicBezTo>
                      <a:cubicBezTo>
                        <a:pt x="17" y="890"/>
                        <a:pt x="0" y="1015"/>
                        <a:pt x="15" y="1131"/>
                      </a:cubicBezTo>
                      <a:cubicBezTo>
                        <a:pt x="26" y="1216"/>
                        <a:pt x="66" y="1298"/>
                        <a:pt x="149" y="1332"/>
                      </a:cubicBezTo>
                      <a:cubicBezTo>
                        <a:pt x="228" y="1365"/>
                        <a:pt x="322" y="1350"/>
                        <a:pt x="395" y="1310"/>
                      </a:cubicBezTo>
                      <a:cubicBezTo>
                        <a:pt x="483" y="1262"/>
                        <a:pt x="542" y="1174"/>
                        <a:pt x="586" y="1088"/>
                      </a:cubicBezTo>
                      <a:cubicBezTo>
                        <a:pt x="609" y="1042"/>
                        <a:pt x="629" y="995"/>
                        <a:pt x="648" y="948"/>
                      </a:cubicBezTo>
                      <a:cubicBezTo>
                        <a:pt x="645" y="948"/>
                        <a:pt x="643" y="948"/>
                        <a:pt x="640" y="947"/>
                      </a:cubicBezTo>
                      <a:cubicBezTo>
                        <a:pt x="626" y="1150"/>
                        <a:pt x="630" y="1354"/>
                        <a:pt x="653" y="1555"/>
                      </a:cubicBezTo>
                      <a:cubicBezTo>
                        <a:pt x="669" y="1695"/>
                        <a:pt x="687" y="1853"/>
                        <a:pt x="779" y="1967"/>
                      </a:cubicBezTo>
                      <a:cubicBezTo>
                        <a:pt x="817" y="2013"/>
                        <a:pt x="868" y="2047"/>
                        <a:pt x="927" y="2057"/>
                      </a:cubicBezTo>
                      <a:cubicBezTo>
                        <a:pt x="997" y="2067"/>
                        <a:pt x="1064" y="2042"/>
                        <a:pt x="1120" y="2002"/>
                      </a:cubicBezTo>
                      <a:cubicBezTo>
                        <a:pt x="1181" y="1959"/>
                        <a:pt x="1230" y="1901"/>
                        <a:pt x="1274" y="1842"/>
                      </a:cubicBezTo>
                      <a:cubicBezTo>
                        <a:pt x="1331" y="1766"/>
                        <a:pt x="1384" y="1688"/>
                        <a:pt x="1434" y="1608"/>
                      </a:cubicBezTo>
                      <a:cubicBezTo>
                        <a:pt x="1545" y="1431"/>
                        <a:pt x="1641" y="1245"/>
                        <a:pt x="1721" y="1052"/>
                      </a:cubicBezTo>
                      <a:cubicBezTo>
                        <a:pt x="1718" y="1052"/>
                        <a:pt x="1714" y="1051"/>
                        <a:pt x="1711" y="1051"/>
                      </a:cubicBezTo>
                      <a:cubicBezTo>
                        <a:pt x="1712" y="1154"/>
                        <a:pt x="1713" y="1257"/>
                        <a:pt x="1714" y="1360"/>
                      </a:cubicBezTo>
                      <a:cubicBezTo>
                        <a:pt x="1714" y="1413"/>
                        <a:pt x="1715" y="1465"/>
                        <a:pt x="1715" y="1518"/>
                      </a:cubicBezTo>
                      <a:cubicBezTo>
                        <a:pt x="1715" y="1556"/>
                        <a:pt x="1716" y="1594"/>
                        <a:pt x="1724" y="1632"/>
                      </a:cubicBezTo>
                      <a:cubicBezTo>
                        <a:pt x="1736" y="1690"/>
                        <a:pt x="1774" y="1746"/>
                        <a:pt x="1837" y="1756"/>
                      </a:cubicBezTo>
                      <a:cubicBezTo>
                        <a:pt x="1891" y="1764"/>
                        <a:pt x="1942" y="1733"/>
                        <a:pt x="1981" y="1698"/>
                      </a:cubicBezTo>
                      <a:cubicBezTo>
                        <a:pt x="2040" y="1646"/>
                        <a:pt x="2084" y="1575"/>
                        <a:pt x="2113" y="1502"/>
                      </a:cubicBezTo>
                      <a:lnTo>
                        <a:pt x="2105" y="1502"/>
                      </a:lnTo>
                      <a:cubicBezTo>
                        <a:pt x="2185" y="1975"/>
                        <a:pt x="2293" y="2551"/>
                        <a:pt x="2764" y="2791"/>
                      </a:cubicBezTo>
                      <a:cubicBezTo>
                        <a:pt x="2948" y="2884"/>
                        <a:pt x="3175" y="2922"/>
                        <a:pt x="3371" y="2842"/>
                      </a:cubicBezTo>
                      <a:cubicBezTo>
                        <a:pt x="3610" y="2745"/>
                        <a:pt x="3712" y="2493"/>
                        <a:pt x="3791" y="2265"/>
                      </a:cubicBezTo>
                      <a:cubicBezTo>
                        <a:pt x="3902" y="1944"/>
                        <a:pt x="3959" y="1606"/>
                        <a:pt x="3961" y="1266"/>
                      </a:cubicBezTo>
                      <a:lnTo>
                        <a:pt x="3951" y="1268"/>
                      </a:lnTo>
                      <a:cubicBezTo>
                        <a:pt x="4002" y="1571"/>
                        <a:pt x="4190" y="1859"/>
                        <a:pt x="4458" y="2014"/>
                      </a:cubicBezTo>
                      <a:cubicBezTo>
                        <a:pt x="4523" y="2051"/>
                        <a:pt x="4600" y="2081"/>
                        <a:pt x="4676" y="2076"/>
                      </a:cubicBezTo>
                      <a:cubicBezTo>
                        <a:pt x="4748" y="2071"/>
                        <a:pt x="4805" y="2031"/>
                        <a:pt x="4841" y="1971"/>
                      </a:cubicBezTo>
                      <a:cubicBezTo>
                        <a:pt x="4885" y="1897"/>
                        <a:pt x="4906" y="1808"/>
                        <a:pt x="4929" y="1727"/>
                      </a:cubicBezTo>
                      <a:cubicBezTo>
                        <a:pt x="4956" y="1632"/>
                        <a:pt x="4978" y="1536"/>
                        <a:pt x="4996" y="1438"/>
                      </a:cubicBezTo>
                      <a:cubicBezTo>
                        <a:pt x="5036" y="1223"/>
                        <a:pt x="5053" y="1005"/>
                        <a:pt x="5048" y="786"/>
                      </a:cubicBezTo>
                      <a:cubicBezTo>
                        <a:pt x="5046" y="787"/>
                        <a:pt x="5044" y="789"/>
                        <a:pt x="5042" y="791"/>
                      </a:cubicBezTo>
                      <a:cubicBezTo>
                        <a:pt x="5184" y="843"/>
                        <a:pt x="5227" y="1014"/>
                        <a:pt x="5356" y="1083"/>
                      </a:cubicBezTo>
                      <a:cubicBezTo>
                        <a:pt x="5412" y="1113"/>
                        <a:pt x="5481" y="1107"/>
                        <a:pt x="5529" y="1066"/>
                      </a:cubicBezTo>
                      <a:cubicBezTo>
                        <a:pt x="5588" y="1016"/>
                        <a:pt x="5610" y="933"/>
                        <a:pt x="5613" y="859"/>
                      </a:cubicBezTo>
                      <a:cubicBezTo>
                        <a:pt x="5617" y="728"/>
                        <a:pt x="5559" y="599"/>
                        <a:pt x="5607" y="471"/>
                      </a:cubicBezTo>
                      <a:lnTo>
                        <a:pt x="5597" y="471"/>
                      </a:lnTo>
                      <a:cubicBezTo>
                        <a:pt x="5620" y="575"/>
                        <a:pt x="5742" y="601"/>
                        <a:pt x="5832" y="574"/>
                      </a:cubicBezTo>
                      <a:cubicBezTo>
                        <a:pt x="5960" y="535"/>
                        <a:pt x="5999" y="401"/>
                        <a:pt x="5964" y="281"/>
                      </a:cubicBezTo>
                      <a:cubicBezTo>
                        <a:pt x="5939" y="197"/>
                        <a:pt x="5885" y="124"/>
                        <a:pt x="5818" y="68"/>
                      </a:cubicBezTo>
                      <a:cubicBezTo>
                        <a:pt x="5814" y="64"/>
                        <a:pt x="5807" y="71"/>
                        <a:pt x="5812" y="75"/>
                      </a:cubicBezTo>
                      <a:cubicBezTo>
                        <a:pt x="5879" y="131"/>
                        <a:pt x="5934" y="206"/>
                        <a:pt x="5957" y="292"/>
                      </a:cubicBezTo>
                      <a:cubicBezTo>
                        <a:pt x="5978" y="369"/>
                        <a:pt x="5970" y="464"/>
                        <a:pt x="5908" y="521"/>
                      </a:cubicBezTo>
                      <a:cubicBezTo>
                        <a:pt x="5824" y="598"/>
                        <a:pt x="5636" y="602"/>
                        <a:pt x="5607" y="468"/>
                      </a:cubicBezTo>
                      <a:cubicBezTo>
                        <a:pt x="5606" y="463"/>
                        <a:pt x="5599" y="464"/>
                        <a:pt x="5597" y="468"/>
                      </a:cubicBezTo>
                      <a:cubicBezTo>
                        <a:pt x="5530" y="650"/>
                        <a:pt x="5676" y="864"/>
                        <a:pt x="5549" y="1032"/>
                      </a:cubicBezTo>
                      <a:cubicBezTo>
                        <a:pt x="5500" y="1096"/>
                        <a:pt x="5416" y="1111"/>
                        <a:pt x="5349" y="1068"/>
                      </a:cubicBezTo>
                      <a:cubicBezTo>
                        <a:pt x="5292" y="1032"/>
                        <a:pt x="5252" y="973"/>
                        <a:pt x="5211" y="922"/>
                      </a:cubicBezTo>
                      <a:cubicBezTo>
                        <a:pt x="5165" y="865"/>
                        <a:pt x="5115" y="807"/>
                        <a:pt x="5044" y="781"/>
                      </a:cubicBezTo>
                      <a:cubicBezTo>
                        <a:pt x="5042" y="780"/>
                        <a:pt x="5038" y="783"/>
                        <a:pt x="5038" y="786"/>
                      </a:cubicBezTo>
                      <a:cubicBezTo>
                        <a:pt x="5047" y="1150"/>
                        <a:pt x="4994" y="1516"/>
                        <a:pt x="4878" y="1862"/>
                      </a:cubicBezTo>
                      <a:cubicBezTo>
                        <a:pt x="4851" y="1942"/>
                        <a:pt x="4813" y="2028"/>
                        <a:pt x="4726" y="2056"/>
                      </a:cubicBezTo>
                      <a:cubicBezTo>
                        <a:pt x="4649" y="2082"/>
                        <a:pt x="4562" y="2056"/>
                        <a:pt x="4492" y="2021"/>
                      </a:cubicBezTo>
                      <a:cubicBezTo>
                        <a:pt x="4360" y="1954"/>
                        <a:pt x="4244" y="1844"/>
                        <a:pt x="4157" y="1725"/>
                      </a:cubicBezTo>
                      <a:cubicBezTo>
                        <a:pt x="4057" y="1589"/>
                        <a:pt x="3989" y="1431"/>
                        <a:pt x="3961" y="1265"/>
                      </a:cubicBezTo>
                      <a:cubicBezTo>
                        <a:pt x="3960" y="1259"/>
                        <a:pt x="3950" y="1261"/>
                        <a:pt x="3950" y="1266"/>
                      </a:cubicBezTo>
                      <a:cubicBezTo>
                        <a:pt x="3948" y="1557"/>
                        <a:pt x="3906" y="1846"/>
                        <a:pt x="3824" y="2125"/>
                      </a:cubicBezTo>
                      <a:cubicBezTo>
                        <a:pt x="3784" y="2260"/>
                        <a:pt x="3738" y="2395"/>
                        <a:pt x="3675" y="2521"/>
                      </a:cubicBezTo>
                      <a:cubicBezTo>
                        <a:pt x="3619" y="2632"/>
                        <a:pt x="3544" y="2735"/>
                        <a:pt x="3435" y="2799"/>
                      </a:cubicBezTo>
                      <a:cubicBezTo>
                        <a:pt x="3249" y="2909"/>
                        <a:pt x="3013" y="2891"/>
                        <a:pt x="2820" y="2808"/>
                      </a:cubicBezTo>
                      <a:cubicBezTo>
                        <a:pt x="2602" y="2714"/>
                        <a:pt x="2445" y="2539"/>
                        <a:pt x="2340" y="2329"/>
                      </a:cubicBezTo>
                      <a:cubicBezTo>
                        <a:pt x="2211" y="2071"/>
                        <a:pt x="2161" y="1782"/>
                        <a:pt x="2113" y="1500"/>
                      </a:cubicBezTo>
                      <a:cubicBezTo>
                        <a:pt x="2112" y="1495"/>
                        <a:pt x="2106" y="1496"/>
                        <a:pt x="2105" y="1500"/>
                      </a:cubicBezTo>
                      <a:cubicBezTo>
                        <a:pt x="2075" y="1577"/>
                        <a:pt x="2026" y="1653"/>
                        <a:pt x="1960" y="1705"/>
                      </a:cubicBezTo>
                      <a:cubicBezTo>
                        <a:pt x="1893" y="1758"/>
                        <a:pt x="1799" y="1770"/>
                        <a:pt x="1752" y="1684"/>
                      </a:cubicBezTo>
                      <a:cubicBezTo>
                        <a:pt x="1729" y="1643"/>
                        <a:pt x="1725" y="1593"/>
                        <a:pt x="1724" y="1547"/>
                      </a:cubicBezTo>
                      <a:cubicBezTo>
                        <a:pt x="1723" y="1495"/>
                        <a:pt x="1724" y="1442"/>
                        <a:pt x="1723" y="1389"/>
                      </a:cubicBezTo>
                      <a:cubicBezTo>
                        <a:pt x="1723" y="1276"/>
                        <a:pt x="1722" y="1164"/>
                        <a:pt x="1721" y="1051"/>
                      </a:cubicBezTo>
                      <a:cubicBezTo>
                        <a:pt x="1721" y="1044"/>
                        <a:pt x="1713" y="1044"/>
                        <a:pt x="1711" y="1049"/>
                      </a:cubicBezTo>
                      <a:cubicBezTo>
                        <a:pt x="1643" y="1213"/>
                        <a:pt x="1564" y="1373"/>
                        <a:pt x="1473" y="1526"/>
                      </a:cubicBezTo>
                      <a:cubicBezTo>
                        <a:pt x="1430" y="1599"/>
                        <a:pt x="1384" y="1672"/>
                        <a:pt x="1336" y="1742"/>
                      </a:cubicBezTo>
                      <a:cubicBezTo>
                        <a:pt x="1290" y="1809"/>
                        <a:pt x="1242" y="1878"/>
                        <a:pt x="1185" y="1936"/>
                      </a:cubicBezTo>
                      <a:cubicBezTo>
                        <a:pt x="1132" y="1989"/>
                        <a:pt x="1068" y="2039"/>
                        <a:pt x="992" y="2051"/>
                      </a:cubicBezTo>
                      <a:cubicBezTo>
                        <a:pt x="919" y="2062"/>
                        <a:pt x="849" y="2035"/>
                        <a:pt x="799" y="1983"/>
                      </a:cubicBezTo>
                      <a:cubicBezTo>
                        <a:pt x="700" y="1879"/>
                        <a:pt x="679" y="1720"/>
                        <a:pt x="663" y="1584"/>
                      </a:cubicBezTo>
                      <a:cubicBezTo>
                        <a:pt x="637" y="1373"/>
                        <a:pt x="633" y="1159"/>
                        <a:pt x="648" y="947"/>
                      </a:cubicBezTo>
                      <a:cubicBezTo>
                        <a:pt x="649" y="942"/>
                        <a:pt x="642" y="942"/>
                        <a:pt x="640" y="946"/>
                      </a:cubicBezTo>
                      <a:cubicBezTo>
                        <a:pt x="565" y="1126"/>
                        <a:pt x="453" y="1359"/>
                        <a:pt x="221" y="1341"/>
                      </a:cubicBezTo>
                      <a:cubicBezTo>
                        <a:pt x="103" y="1331"/>
                        <a:pt x="36" y="1239"/>
                        <a:pt x="23" y="1127"/>
                      </a:cubicBezTo>
                      <a:cubicBezTo>
                        <a:pt x="11" y="1015"/>
                        <a:pt x="27" y="897"/>
                        <a:pt x="41" y="787"/>
                      </a:cubicBezTo>
                      <a:cubicBezTo>
                        <a:pt x="58" y="661"/>
                        <a:pt x="84" y="536"/>
                        <a:pt x="118" y="413"/>
                      </a:cubicBezTo>
                      <a:cubicBezTo>
                        <a:pt x="147" y="311"/>
                        <a:pt x="175" y="187"/>
                        <a:pt x="250" y="107"/>
                      </a:cubicBezTo>
                      <a:cubicBezTo>
                        <a:pt x="334" y="17"/>
                        <a:pt x="466" y="28"/>
                        <a:pt x="578" y="28"/>
                      </a:cubicBezTo>
                      <a:cubicBezTo>
                        <a:pt x="709" y="28"/>
                        <a:pt x="839" y="27"/>
                        <a:pt x="970" y="27"/>
                      </a:cubicBezTo>
                      <a:cubicBezTo>
                        <a:pt x="1488" y="25"/>
                        <a:pt x="2006" y="22"/>
                        <a:pt x="2524" y="20"/>
                      </a:cubicBezTo>
                      <a:cubicBezTo>
                        <a:pt x="3042" y="18"/>
                        <a:pt x="3560" y="16"/>
                        <a:pt x="4078" y="14"/>
                      </a:cubicBezTo>
                      <a:cubicBezTo>
                        <a:pt x="4596" y="12"/>
                        <a:pt x="5114" y="10"/>
                        <a:pt x="5631" y="6"/>
                      </a:cubicBezTo>
                      <a:cubicBezTo>
                        <a:pt x="5694" y="6"/>
                        <a:pt x="5757" y="5"/>
                        <a:pt x="5821" y="5"/>
                      </a:cubicBezTo>
                      <a:cubicBezTo>
                        <a:pt x="5824" y="5"/>
                        <a:pt x="5824" y="0"/>
                        <a:pt x="5821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16" name="Google Shape;2516;p13"/>
                <p:cNvSpPr/>
                <p:nvPr/>
              </p:nvSpPr>
              <p:spPr>
                <a:xfrm>
                  <a:off x="1271750" y="1167936"/>
                  <a:ext cx="42426" cy="27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41" extrusionOk="0">
                      <a:moveTo>
                        <a:pt x="0" y="2"/>
                      </a:moveTo>
                      <a:lnTo>
                        <a:pt x="2" y="25"/>
                      </a:lnTo>
                      <a:cubicBezTo>
                        <a:pt x="7" y="38"/>
                        <a:pt x="23" y="40"/>
                        <a:pt x="36" y="36"/>
                      </a:cubicBezTo>
                      <a:cubicBezTo>
                        <a:pt x="49" y="32"/>
                        <a:pt x="60" y="21"/>
                        <a:pt x="57" y="7"/>
                      </a:cubicBezTo>
                      <a:cubicBezTo>
                        <a:pt x="38" y="4"/>
                        <a:pt x="18" y="0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17" name="Google Shape;2517;p13"/>
                <p:cNvSpPr/>
                <p:nvPr/>
              </p:nvSpPr>
              <p:spPr>
                <a:xfrm>
                  <a:off x="359588" y="-47269"/>
                  <a:ext cx="48487" cy="11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62" extrusionOk="0">
                      <a:moveTo>
                        <a:pt x="0" y="56"/>
                      </a:moveTo>
                      <a:lnTo>
                        <a:pt x="19" y="65"/>
                      </a:lnTo>
                      <a:cubicBezTo>
                        <a:pt x="13" y="100"/>
                        <a:pt x="26" y="137"/>
                        <a:pt x="52" y="161"/>
                      </a:cubicBezTo>
                      <a:cubicBezTo>
                        <a:pt x="70" y="109"/>
                        <a:pt x="65" y="49"/>
                        <a:pt x="39" y="0"/>
                      </a:cubicBezTo>
                      <a:cubicBezTo>
                        <a:pt x="21" y="15"/>
                        <a:pt x="9" y="35"/>
                        <a:pt x="0" y="5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18" name="Google Shape;2518;p13"/>
                <p:cNvSpPr/>
                <p:nvPr/>
              </p:nvSpPr>
              <p:spPr>
                <a:xfrm>
                  <a:off x="1226294" y="1170966"/>
                  <a:ext cx="78792" cy="63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92" extrusionOk="0">
                      <a:moveTo>
                        <a:pt x="32" y="10"/>
                      </a:moveTo>
                      <a:cubicBezTo>
                        <a:pt x="6" y="26"/>
                        <a:pt x="0" y="73"/>
                        <a:pt x="28" y="84"/>
                      </a:cubicBezTo>
                      <a:cubicBezTo>
                        <a:pt x="43" y="91"/>
                        <a:pt x="61" y="84"/>
                        <a:pt x="76" y="77"/>
                      </a:cubicBezTo>
                      <a:cubicBezTo>
                        <a:pt x="89" y="71"/>
                        <a:pt x="101" y="64"/>
                        <a:pt x="113" y="57"/>
                      </a:cubicBezTo>
                      <a:lnTo>
                        <a:pt x="101" y="34"/>
                      </a:lnTo>
                      <a:cubicBezTo>
                        <a:pt x="88" y="39"/>
                        <a:pt x="72" y="36"/>
                        <a:pt x="67" y="23"/>
                      </a:cubicBezTo>
                      <a:lnTo>
                        <a:pt x="65" y="0"/>
                      </a:lnTo>
                      <a:cubicBezTo>
                        <a:pt x="53" y="1"/>
                        <a:pt x="42" y="4"/>
                        <a:pt x="32" y="1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19" name="Google Shape;2519;p13"/>
                <p:cNvSpPr/>
                <p:nvPr/>
              </p:nvSpPr>
              <p:spPr>
                <a:xfrm>
                  <a:off x="-49522" y="-359406"/>
                  <a:ext cx="2448608" cy="4609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2" h="6707" extrusionOk="0">
                      <a:moveTo>
                        <a:pt x="1280" y="2591"/>
                      </a:moveTo>
                      <a:cubicBezTo>
                        <a:pt x="1207" y="2639"/>
                        <a:pt x="1151" y="2707"/>
                        <a:pt x="1098" y="2776"/>
                      </a:cubicBezTo>
                      <a:cubicBezTo>
                        <a:pt x="835" y="3115"/>
                        <a:pt x="616" y="3498"/>
                        <a:pt x="531" y="3918"/>
                      </a:cubicBezTo>
                      <a:cubicBezTo>
                        <a:pt x="476" y="4186"/>
                        <a:pt x="477" y="4461"/>
                        <a:pt x="478" y="4734"/>
                      </a:cubicBezTo>
                      <a:cubicBezTo>
                        <a:pt x="480" y="5369"/>
                        <a:pt x="483" y="6003"/>
                        <a:pt x="485" y="6637"/>
                      </a:cubicBezTo>
                      <a:lnTo>
                        <a:pt x="491" y="6654"/>
                      </a:lnTo>
                      <a:cubicBezTo>
                        <a:pt x="416" y="6678"/>
                        <a:pt x="339" y="6693"/>
                        <a:pt x="261" y="6699"/>
                      </a:cubicBezTo>
                      <a:cubicBezTo>
                        <a:pt x="174" y="6706"/>
                        <a:pt x="86" y="6701"/>
                        <a:pt x="0" y="6684"/>
                      </a:cubicBezTo>
                      <a:cubicBezTo>
                        <a:pt x="197" y="4487"/>
                        <a:pt x="257" y="2278"/>
                        <a:pt x="180" y="73"/>
                      </a:cubicBezTo>
                      <a:cubicBezTo>
                        <a:pt x="535" y="17"/>
                        <a:pt x="896" y="0"/>
                        <a:pt x="1254" y="23"/>
                      </a:cubicBezTo>
                      <a:lnTo>
                        <a:pt x="1253" y="33"/>
                      </a:lnTo>
                      <a:cubicBezTo>
                        <a:pt x="1146" y="661"/>
                        <a:pt x="1124" y="1304"/>
                        <a:pt x="1188" y="1938"/>
                      </a:cubicBezTo>
                      <a:cubicBezTo>
                        <a:pt x="1193" y="1990"/>
                        <a:pt x="1201" y="2047"/>
                        <a:pt x="1240" y="2084"/>
                      </a:cubicBezTo>
                      <a:cubicBezTo>
                        <a:pt x="1293" y="2134"/>
                        <a:pt x="1378" y="2121"/>
                        <a:pt x="1449" y="2107"/>
                      </a:cubicBezTo>
                      <a:cubicBezTo>
                        <a:pt x="1818" y="2036"/>
                        <a:pt x="2198" y="2028"/>
                        <a:pt x="2569" y="2083"/>
                      </a:cubicBezTo>
                      <a:cubicBezTo>
                        <a:pt x="2764" y="2112"/>
                        <a:pt x="2988" y="2150"/>
                        <a:pt x="3135" y="2020"/>
                      </a:cubicBezTo>
                      <a:cubicBezTo>
                        <a:pt x="3312" y="1864"/>
                        <a:pt x="3254" y="1569"/>
                        <a:pt x="3120" y="1376"/>
                      </a:cubicBezTo>
                      <a:cubicBezTo>
                        <a:pt x="3177" y="1420"/>
                        <a:pt x="3227" y="1473"/>
                        <a:pt x="3267" y="1533"/>
                      </a:cubicBezTo>
                      <a:lnTo>
                        <a:pt x="3241" y="1546"/>
                      </a:lnTo>
                      <a:cubicBezTo>
                        <a:pt x="3276" y="1610"/>
                        <a:pt x="3309" y="1681"/>
                        <a:pt x="3315" y="1752"/>
                      </a:cubicBezTo>
                      <a:cubicBezTo>
                        <a:pt x="3317" y="1776"/>
                        <a:pt x="3316" y="1799"/>
                        <a:pt x="3311" y="1823"/>
                      </a:cubicBezTo>
                      <a:cubicBezTo>
                        <a:pt x="3294" y="1904"/>
                        <a:pt x="3234" y="1969"/>
                        <a:pt x="3177" y="2029"/>
                      </a:cubicBezTo>
                      <a:cubicBezTo>
                        <a:pt x="3137" y="2071"/>
                        <a:pt x="3097" y="2113"/>
                        <a:pt x="3046" y="2140"/>
                      </a:cubicBezTo>
                      <a:cubicBezTo>
                        <a:pt x="2997" y="2167"/>
                        <a:pt x="2941" y="2179"/>
                        <a:pt x="2886" y="2190"/>
                      </a:cubicBezTo>
                      <a:cubicBezTo>
                        <a:pt x="2831" y="2201"/>
                        <a:pt x="2776" y="2212"/>
                        <a:pt x="2721" y="2222"/>
                      </a:cubicBezTo>
                      <a:lnTo>
                        <a:pt x="2726" y="2248"/>
                      </a:lnTo>
                      <a:cubicBezTo>
                        <a:pt x="2841" y="2235"/>
                        <a:pt x="2957" y="2223"/>
                        <a:pt x="3073" y="2224"/>
                      </a:cubicBezTo>
                      <a:cubicBezTo>
                        <a:pt x="3239" y="2225"/>
                        <a:pt x="3404" y="2254"/>
                        <a:pt x="3561" y="2309"/>
                      </a:cubicBezTo>
                      <a:lnTo>
                        <a:pt x="3559" y="2325"/>
                      </a:lnTo>
                      <a:cubicBezTo>
                        <a:pt x="3513" y="2318"/>
                        <a:pt x="3467" y="2313"/>
                        <a:pt x="3422" y="2308"/>
                      </a:cubicBezTo>
                      <a:cubicBezTo>
                        <a:pt x="2770" y="2243"/>
                        <a:pt x="2106" y="2310"/>
                        <a:pt x="1481" y="2505"/>
                      </a:cubicBezTo>
                      <a:cubicBezTo>
                        <a:pt x="1411" y="2527"/>
                        <a:pt x="1341" y="2551"/>
                        <a:pt x="1280" y="2591"/>
                      </a:cubicBezTo>
                      <a:close/>
                      <a:moveTo>
                        <a:pt x="1958" y="2262"/>
                      </a:moveTo>
                      <a:cubicBezTo>
                        <a:pt x="1971" y="2258"/>
                        <a:pt x="1982" y="2247"/>
                        <a:pt x="1979" y="2233"/>
                      </a:cubicBezTo>
                      <a:cubicBezTo>
                        <a:pt x="1960" y="2230"/>
                        <a:pt x="1940" y="2226"/>
                        <a:pt x="1922" y="2228"/>
                      </a:cubicBezTo>
                      <a:cubicBezTo>
                        <a:pt x="1910" y="2229"/>
                        <a:pt x="1899" y="2232"/>
                        <a:pt x="1889" y="2238"/>
                      </a:cubicBezTo>
                      <a:cubicBezTo>
                        <a:pt x="1863" y="2254"/>
                        <a:pt x="1857" y="2301"/>
                        <a:pt x="1885" y="2312"/>
                      </a:cubicBezTo>
                      <a:cubicBezTo>
                        <a:pt x="1900" y="2319"/>
                        <a:pt x="1918" y="2312"/>
                        <a:pt x="1933" y="2305"/>
                      </a:cubicBezTo>
                      <a:cubicBezTo>
                        <a:pt x="1946" y="2299"/>
                        <a:pt x="1958" y="2292"/>
                        <a:pt x="1970" y="2285"/>
                      </a:cubicBezTo>
                      <a:lnTo>
                        <a:pt x="1958" y="2262"/>
                      </a:lnTo>
                      <a:close/>
                      <a:moveTo>
                        <a:pt x="312" y="5673"/>
                      </a:moveTo>
                      <a:cubicBezTo>
                        <a:pt x="314" y="5656"/>
                        <a:pt x="315" y="5637"/>
                        <a:pt x="307" y="5622"/>
                      </a:cubicBezTo>
                      <a:cubicBezTo>
                        <a:pt x="298" y="5606"/>
                        <a:pt x="277" y="5596"/>
                        <a:pt x="263" y="5606"/>
                      </a:cubicBezTo>
                      <a:cubicBezTo>
                        <a:pt x="253" y="5613"/>
                        <a:pt x="250" y="5627"/>
                        <a:pt x="248" y="5639"/>
                      </a:cubicBezTo>
                      <a:cubicBezTo>
                        <a:pt x="246" y="5650"/>
                        <a:pt x="244" y="5662"/>
                        <a:pt x="243" y="5673"/>
                      </a:cubicBezTo>
                      <a:lnTo>
                        <a:pt x="262" y="5675"/>
                      </a:lnTo>
                      <a:cubicBezTo>
                        <a:pt x="262" y="5677"/>
                        <a:pt x="262" y="5680"/>
                        <a:pt x="262" y="5682"/>
                      </a:cubicBezTo>
                      <a:cubicBezTo>
                        <a:pt x="264" y="5699"/>
                        <a:pt x="284" y="5715"/>
                        <a:pt x="299" y="5706"/>
                      </a:cubicBezTo>
                      <a:cubicBezTo>
                        <a:pt x="309" y="5699"/>
                        <a:pt x="311" y="5685"/>
                        <a:pt x="312" y="5673"/>
                      </a:cubicBezTo>
                      <a:close/>
                      <a:moveTo>
                        <a:pt x="617" y="520"/>
                      </a:moveTo>
                      <a:cubicBezTo>
                        <a:pt x="611" y="555"/>
                        <a:pt x="624" y="592"/>
                        <a:pt x="650" y="616"/>
                      </a:cubicBezTo>
                      <a:cubicBezTo>
                        <a:pt x="668" y="564"/>
                        <a:pt x="663" y="504"/>
                        <a:pt x="637" y="455"/>
                      </a:cubicBezTo>
                      <a:cubicBezTo>
                        <a:pt x="619" y="470"/>
                        <a:pt x="607" y="490"/>
                        <a:pt x="598" y="511"/>
                      </a:cubicBezTo>
                      <a:lnTo>
                        <a:pt x="617" y="52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0" name="Google Shape;2520;p13"/>
                <p:cNvSpPr/>
                <p:nvPr/>
              </p:nvSpPr>
              <p:spPr>
                <a:xfrm>
                  <a:off x="2177853" y="692158"/>
                  <a:ext cx="81821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220" extrusionOk="0">
                      <a:moveTo>
                        <a:pt x="26" y="0"/>
                      </a:moveTo>
                      <a:lnTo>
                        <a:pt x="0" y="13"/>
                      </a:lnTo>
                      <a:cubicBezTo>
                        <a:pt x="35" y="77"/>
                        <a:pt x="68" y="148"/>
                        <a:pt x="74" y="219"/>
                      </a:cubicBezTo>
                      <a:lnTo>
                        <a:pt x="94" y="219"/>
                      </a:lnTo>
                      <a:cubicBezTo>
                        <a:pt x="102" y="197"/>
                        <a:pt x="110" y="176"/>
                        <a:pt x="117" y="154"/>
                      </a:cubicBezTo>
                      <a:lnTo>
                        <a:pt x="101" y="149"/>
                      </a:lnTo>
                      <a:cubicBezTo>
                        <a:pt x="82" y="96"/>
                        <a:pt x="57" y="46"/>
                        <a:pt x="26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1" name="Google Shape;2521;p13"/>
                <p:cNvSpPr/>
                <p:nvPr/>
              </p:nvSpPr>
              <p:spPr>
                <a:xfrm>
                  <a:off x="2247552" y="492149"/>
                  <a:ext cx="63638" cy="3091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48" extrusionOk="0">
                      <a:moveTo>
                        <a:pt x="72" y="0"/>
                      </a:moveTo>
                      <a:cubicBezTo>
                        <a:pt x="48" y="147"/>
                        <a:pt x="24" y="295"/>
                        <a:pt x="0" y="442"/>
                      </a:cubicBezTo>
                      <a:lnTo>
                        <a:pt x="16" y="447"/>
                      </a:lnTo>
                      <a:cubicBezTo>
                        <a:pt x="42" y="371"/>
                        <a:pt x="61" y="293"/>
                        <a:pt x="73" y="213"/>
                      </a:cubicBezTo>
                      <a:lnTo>
                        <a:pt x="91" y="213"/>
                      </a:lnTo>
                      <a:cubicBezTo>
                        <a:pt x="92" y="142"/>
                        <a:pt x="86" y="70"/>
                        <a:pt x="7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2" name="Google Shape;2522;p13"/>
                <p:cNvSpPr/>
                <p:nvPr/>
              </p:nvSpPr>
              <p:spPr>
                <a:xfrm>
                  <a:off x="1820261" y="637610"/>
                  <a:ext cx="893977" cy="697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0" h="1014" extrusionOk="0">
                      <a:moveTo>
                        <a:pt x="0" y="769"/>
                      </a:moveTo>
                      <a:lnTo>
                        <a:pt x="5" y="795"/>
                      </a:lnTo>
                      <a:cubicBezTo>
                        <a:pt x="120" y="782"/>
                        <a:pt x="236" y="770"/>
                        <a:pt x="352" y="771"/>
                      </a:cubicBezTo>
                      <a:cubicBezTo>
                        <a:pt x="518" y="772"/>
                        <a:pt x="683" y="801"/>
                        <a:pt x="840" y="856"/>
                      </a:cubicBezTo>
                      <a:lnTo>
                        <a:pt x="838" y="872"/>
                      </a:lnTo>
                      <a:cubicBezTo>
                        <a:pt x="999" y="895"/>
                        <a:pt x="1158" y="934"/>
                        <a:pt x="1299" y="1013"/>
                      </a:cubicBezTo>
                      <a:cubicBezTo>
                        <a:pt x="1031" y="831"/>
                        <a:pt x="707" y="734"/>
                        <a:pt x="384" y="739"/>
                      </a:cubicBezTo>
                      <a:cubicBezTo>
                        <a:pt x="588" y="551"/>
                        <a:pt x="706" y="277"/>
                        <a:pt x="712" y="0"/>
                      </a:cubicBezTo>
                      <a:lnTo>
                        <a:pt x="694" y="0"/>
                      </a:lnTo>
                      <a:cubicBezTo>
                        <a:pt x="682" y="80"/>
                        <a:pt x="663" y="158"/>
                        <a:pt x="637" y="234"/>
                      </a:cubicBezTo>
                      <a:cubicBezTo>
                        <a:pt x="630" y="256"/>
                        <a:pt x="622" y="277"/>
                        <a:pt x="614" y="299"/>
                      </a:cubicBezTo>
                      <a:lnTo>
                        <a:pt x="594" y="299"/>
                      </a:lnTo>
                      <a:cubicBezTo>
                        <a:pt x="596" y="323"/>
                        <a:pt x="595" y="346"/>
                        <a:pt x="590" y="370"/>
                      </a:cubicBezTo>
                      <a:cubicBezTo>
                        <a:pt x="573" y="451"/>
                        <a:pt x="513" y="516"/>
                        <a:pt x="456" y="576"/>
                      </a:cubicBezTo>
                      <a:cubicBezTo>
                        <a:pt x="416" y="618"/>
                        <a:pt x="376" y="660"/>
                        <a:pt x="325" y="687"/>
                      </a:cubicBezTo>
                      <a:cubicBezTo>
                        <a:pt x="276" y="714"/>
                        <a:pt x="220" y="726"/>
                        <a:pt x="165" y="737"/>
                      </a:cubicBezTo>
                      <a:cubicBezTo>
                        <a:pt x="110" y="748"/>
                        <a:pt x="55" y="759"/>
                        <a:pt x="0" y="7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3" name="Google Shape;2523;p13"/>
                <p:cNvSpPr/>
                <p:nvPr/>
              </p:nvSpPr>
              <p:spPr>
                <a:xfrm>
                  <a:off x="1271750" y="1183088"/>
                  <a:ext cx="36365" cy="15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22" extrusionOk="0">
                      <a:moveTo>
                        <a:pt x="29" y="1"/>
                      </a:moveTo>
                      <a:cubicBezTo>
                        <a:pt x="37" y="1"/>
                        <a:pt x="45" y="0"/>
                        <a:pt x="54" y="0"/>
                      </a:cubicBezTo>
                      <a:cubicBezTo>
                        <a:pt x="50" y="8"/>
                        <a:pt x="43" y="13"/>
                        <a:pt x="34" y="16"/>
                      </a:cubicBezTo>
                      <a:cubicBezTo>
                        <a:pt x="21" y="21"/>
                        <a:pt x="5" y="18"/>
                        <a:pt x="0" y="5"/>
                      </a:cubicBezTo>
                      <a:lnTo>
                        <a:pt x="0" y="2"/>
                      </a:lnTo>
                      <a:cubicBezTo>
                        <a:pt x="9" y="2"/>
                        <a:pt x="19" y="1"/>
                        <a:pt x="29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4" name="Google Shape;2524;p13"/>
                <p:cNvSpPr/>
                <p:nvPr/>
              </p:nvSpPr>
              <p:spPr>
                <a:xfrm>
                  <a:off x="1229324" y="1183088"/>
                  <a:ext cx="75760" cy="48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72" extrusionOk="0">
                      <a:moveTo>
                        <a:pt x="62" y="0"/>
                      </a:moveTo>
                      <a:lnTo>
                        <a:pt x="62" y="3"/>
                      </a:lnTo>
                      <a:cubicBezTo>
                        <a:pt x="67" y="16"/>
                        <a:pt x="83" y="18"/>
                        <a:pt x="96" y="14"/>
                      </a:cubicBezTo>
                      <a:lnTo>
                        <a:pt x="108" y="37"/>
                      </a:lnTo>
                      <a:cubicBezTo>
                        <a:pt x="96" y="44"/>
                        <a:pt x="84" y="51"/>
                        <a:pt x="71" y="57"/>
                      </a:cubicBezTo>
                      <a:cubicBezTo>
                        <a:pt x="56" y="64"/>
                        <a:pt x="38" y="71"/>
                        <a:pt x="23" y="64"/>
                      </a:cubicBezTo>
                      <a:cubicBezTo>
                        <a:pt x="0" y="55"/>
                        <a:pt x="0" y="24"/>
                        <a:pt x="14" y="3"/>
                      </a:cubicBezTo>
                      <a:cubicBezTo>
                        <a:pt x="30" y="2"/>
                        <a:pt x="46" y="1"/>
                        <a:pt x="6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5" name="Google Shape;2525;p13"/>
                <p:cNvSpPr/>
                <p:nvPr/>
              </p:nvSpPr>
              <p:spPr>
                <a:xfrm>
                  <a:off x="2177853" y="692158"/>
                  <a:ext cx="81821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220" extrusionOk="0">
                      <a:moveTo>
                        <a:pt x="26" y="0"/>
                      </a:moveTo>
                      <a:lnTo>
                        <a:pt x="0" y="13"/>
                      </a:lnTo>
                      <a:cubicBezTo>
                        <a:pt x="35" y="77"/>
                        <a:pt x="68" y="148"/>
                        <a:pt x="74" y="219"/>
                      </a:cubicBezTo>
                      <a:lnTo>
                        <a:pt x="94" y="219"/>
                      </a:lnTo>
                      <a:cubicBezTo>
                        <a:pt x="102" y="197"/>
                        <a:pt x="110" y="176"/>
                        <a:pt x="117" y="154"/>
                      </a:cubicBezTo>
                      <a:lnTo>
                        <a:pt x="101" y="149"/>
                      </a:lnTo>
                      <a:cubicBezTo>
                        <a:pt x="82" y="96"/>
                        <a:pt x="57" y="46"/>
                        <a:pt x="26" y="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6" name="Google Shape;2526;p13"/>
                <p:cNvSpPr/>
                <p:nvPr/>
              </p:nvSpPr>
              <p:spPr>
                <a:xfrm>
                  <a:off x="2247552" y="492149"/>
                  <a:ext cx="63638" cy="3091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48" extrusionOk="0">
                      <a:moveTo>
                        <a:pt x="72" y="0"/>
                      </a:moveTo>
                      <a:cubicBezTo>
                        <a:pt x="48" y="147"/>
                        <a:pt x="24" y="295"/>
                        <a:pt x="0" y="442"/>
                      </a:cubicBezTo>
                      <a:lnTo>
                        <a:pt x="16" y="447"/>
                      </a:lnTo>
                      <a:cubicBezTo>
                        <a:pt x="42" y="371"/>
                        <a:pt x="61" y="293"/>
                        <a:pt x="73" y="213"/>
                      </a:cubicBezTo>
                      <a:lnTo>
                        <a:pt x="91" y="213"/>
                      </a:lnTo>
                      <a:cubicBezTo>
                        <a:pt x="92" y="142"/>
                        <a:pt x="86" y="70"/>
                        <a:pt x="72" y="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7" name="Google Shape;2527;p13"/>
                <p:cNvSpPr/>
                <p:nvPr/>
              </p:nvSpPr>
              <p:spPr>
                <a:xfrm>
                  <a:off x="1820261" y="637610"/>
                  <a:ext cx="893977" cy="697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0" h="1014" extrusionOk="0">
                      <a:moveTo>
                        <a:pt x="0" y="769"/>
                      </a:moveTo>
                      <a:lnTo>
                        <a:pt x="5" y="795"/>
                      </a:lnTo>
                      <a:cubicBezTo>
                        <a:pt x="120" y="782"/>
                        <a:pt x="236" y="770"/>
                        <a:pt x="352" y="771"/>
                      </a:cubicBezTo>
                      <a:cubicBezTo>
                        <a:pt x="518" y="772"/>
                        <a:pt x="683" y="801"/>
                        <a:pt x="840" y="856"/>
                      </a:cubicBezTo>
                      <a:lnTo>
                        <a:pt x="838" y="872"/>
                      </a:lnTo>
                      <a:cubicBezTo>
                        <a:pt x="999" y="895"/>
                        <a:pt x="1158" y="934"/>
                        <a:pt x="1299" y="1013"/>
                      </a:cubicBezTo>
                      <a:cubicBezTo>
                        <a:pt x="1031" y="831"/>
                        <a:pt x="707" y="734"/>
                        <a:pt x="384" y="739"/>
                      </a:cubicBezTo>
                      <a:cubicBezTo>
                        <a:pt x="588" y="551"/>
                        <a:pt x="706" y="277"/>
                        <a:pt x="712" y="0"/>
                      </a:cubicBezTo>
                      <a:lnTo>
                        <a:pt x="694" y="0"/>
                      </a:lnTo>
                      <a:cubicBezTo>
                        <a:pt x="682" y="80"/>
                        <a:pt x="663" y="158"/>
                        <a:pt x="637" y="234"/>
                      </a:cubicBezTo>
                      <a:cubicBezTo>
                        <a:pt x="630" y="256"/>
                        <a:pt x="622" y="277"/>
                        <a:pt x="614" y="299"/>
                      </a:cubicBezTo>
                      <a:lnTo>
                        <a:pt x="594" y="299"/>
                      </a:lnTo>
                      <a:cubicBezTo>
                        <a:pt x="596" y="323"/>
                        <a:pt x="595" y="346"/>
                        <a:pt x="590" y="370"/>
                      </a:cubicBezTo>
                      <a:cubicBezTo>
                        <a:pt x="573" y="451"/>
                        <a:pt x="513" y="516"/>
                        <a:pt x="456" y="576"/>
                      </a:cubicBezTo>
                      <a:cubicBezTo>
                        <a:pt x="416" y="618"/>
                        <a:pt x="376" y="660"/>
                        <a:pt x="325" y="687"/>
                      </a:cubicBezTo>
                      <a:cubicBezTo>
                        <a:pt x="276" y="714"/>
                        <a:pt x="220" y="726"/>
                        <a:pt x="165" y="737"/>
                      </a:cubicBezTo>
                      <a:cubicBezTo>
                        <a:pt x="110" y="748"/>
                        <a:pt x="55" y="759"/>
                        <a:pt x="0" y="76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8" name="Google Shape;2528;p13"/>
                <p:cNvSpPr/>
                <p:nvPr/>
              </p:nvSpPr>
              <p:spPr>
                <a:xfrm>
                  <a:off x="268675" y="-344253"/>
                  <a:ext cx="2451626" cy="4551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8" h="6623" extrusionOk="0">
                      <a:moveTo>
                        <a:pt x="27" y="6614"/>
                      </a:moveTo>
                      <a:cubicBezTo>
                        <a:pt x="27" y="6131"/>
                        <a:pt x="24" y="5648"/>
                        <a:pt x="22" y="5164"/>
                      </a:cubicBezTo>
                      <a:cubicBezTo>
                        <a:pt x="21" y="4923"/>
                        <a:pt x="17" y="4683"/>
                        <a:pt x="21" y="4442"/>
                      </a:cubicBezTo>
                      <a:cubicBezTo>
                        <a:pt x="26" y="4208"/>
                        <a:pt x="45" y="3974"/>
                        <a:pt x="109" y="3748"/>
                      </a:cubicBezTo>
                      <a:cubicBezTo>
                        <a:pt x="167" y="3544"/>
                        <a:pt x="255" y="3350"/>
                        <a:pt x="361" y="3167"/>
                      </a:cubicBezTo>
                      <a:cubicBezTo>
                        <a:pt x="415" y="3075"/>
                        <a:pt x="473" y="2986"/>
                        <a:pt x="535" y="2899"/>
                      </a:cubicBezTo>
                      <a:cubicBezTo>
                        <a:pt x="596" y="2812"/>
                        <a:pt x="659" y="2722"/>
                        <a:pt x="734" y="2645"/>
                      </a:cubicBezTo>
                      <a:cubicBezTo>
                        <a:pt x="816" y="2563"/>
                        <a:pt x="916" y="2521"/>
                        <a:pt x="1025" y="2487"/>
                      </a:cubicBezTo>
                      <a:cubicBezTo>
                        <a:pt x="1134" y="2453"/>
                        <a:pt x="1244" y="2423"/>
                        <a:pt x="1355" y="2397"/>
                      </a:cubicBezTo>
                      <a:cubicBezTo>
                        <a:pt x="1582" y="2344"/>
                        <a:pt x="1813" y="2307"/>
                        <a:pt x="2046" y="2287"/>
                      </a:cubicBezTo>
                      <a:cubicBezTo>
                        <a:pt x="2275" y="2267"/>
                        <a:pt x="2505" y="2263"/>
                        <a:pt x="2735" y="2275"/>
                      </a:cubicBezTo>
                      <a:cubicBezTo>
                        <a:pt x="2955" y="2287"/>
                        <a:pt x="3184" y="2305"/>
                        <a:pt x="3394" y="2379"/>
                      </a:cubicBezTo>
                      <a:cubicBezTo>
                        <a:pt x="3448" y="2398"/>
                        <a:pt x="3501" y="2422"/>
                        <a:pt x="3552" y="2449"/>
                      </a:cubicBezTo>
                      <a:cubicBezTo>
                        <a:pt x="3560" y="2454"/>
                        <a:pt x="3567" y="2442"/>
                        <a:pt x="3559" y="2437"/>
                      </a:cubicBezTo>
                      <a:cubicBezTo>
                        <a:pt x="3289" y="2255"/>
                        <a:pt x="2967" y="2159"/>
                        <a:pt x="2641" y="2162"/>
                      </a:cubicBezTo>
                      <a:cubicBezTo>
                        <a:pt x="2643" y="2166"/>
                        <a:pt x="2644" y="2170"/>
                        <a:pt x="2646" y="2174"/>
                      </a:cubicBezTo>
                      <a:cubicBezTo>
                        <a:pt x="2904" y="1933"/>
                        <a:pt x="3025" y="1562"/>
                        <a:pt x="2956" y="1216"/>
                      </a:cubicBezTo>
                      <a:cubicBezTo>
                        <a:pt x="2955" y="1209"/>
                        <a:pt x="2944" y="1209"/>
                        <a:pt x="2943" y="1216"/>
                      </a:cubicBezTo>
                      <a:cubicBezTo>
                        <a:pt x="2920" y="1363"/>
                        <a:pt x="2896" y="1510"/>
                        <a:pt x="2872" y="1657"/>
                      </a:cubicBezTo>
                      <a:lnTo>
                        <a:pt x="2884" y="1657"/>
                      </a:lnTo>
                      <a:cubicBezTo>
                        <a:pt x="2839" y="1535"/>
                        <a:pt x="2763" y="1429"/>
                        <a:pt x="2661" y="1348"/>
                      </a:cubicBezTo>
                      <a:cubicBezTo>
                        <a:pt x="2656" y="1344"/>
                        <a:pt x="2647" y="1350"/>
                        <a:pt x="2651" y="1356"/>
                      </a:cubicBezTo>
                      <a:cubicBezTo>
                        <a:pt x="2779" y="1544"/>
                        <a:pt x="2859" y="1873"/>
                        <a:pt x="2629" y="2020"/>
                      </a:cubicBezTo>
                      <a:cubicBezTo>
                        <a:pt x="2514" y="2094"/>
                        <a:pt x="2367" y="2087"/>
                        <a:pt x="2237" y="2071"/>
                      </a:cubicBezTo>
                      <a:cubicBezTo>
                        <a:pt x="2084" y="2053"/>
                        <a:pt x="1934" y="2029"/>
                        <a:pt x="1781" y="2021"/>
                      </a:cubicBezTo>
                      <a:cubicBezTo>
                        <a:pt x="1617" y="2013"/>
                        <a:pt x="1452" y="2017"/>
                        <a:pt x="1289" y="2033"/>
                      </a:cubicBezTo>
                      <a:cubicBezTo>
                        <a:pt x="1208" y="2041"/>
                        <a:pt x="1127" y="2052"/>
                        <a:pt x="1046" y="2066"/>
                      </a:cubicBezTo>
                      <a:cubicBezTo>
                        <a:pt x="979" y="2077"/>
                        <a:pt x="903" y="2102"/>
                        <a:pt x="834" y="2084"/>
                      </a:cubicBezTo>
                      <a:cubicBezTo>
                        <a:pt x="747" y="2061"/>
                        <a:pt x="737" y="1971"/>
                        <a:pt x="729" y="1896"/>
                      </a:cubicBezTo>
                      <a:cubicBezTo>
                        <a:pt x="721" y="1812"/>
                        <a:pt x="714" y="1728"/>
                        <a:pt x="708" y="1645"/>
                      </a:cubicBezTo>
                      <a:cubicBezTo>
                        <a:pt x="698" y="1479"/>
                        <a:pt x="693" y="1313"/>
                        <a:pt x="695" y="1148"/>
                      </a:cubicBezTo>
                      <a:cubicBezTo>
                        <a:pt x="697" y="767"/>
                        <a:pt x="732" y="387"/>
                        <a:pt x="796" y="12"/>
                      </a:cubicBezTo>
                      <a:cubicBezTo>
                        <a:pt x="797" y="3"/>
                        <a:pt x="784" y="0"/>
                        <a:pt x="783" y="8"/>
                      </a:cubicBezTo>
                      <a:cubicBezTo>
                        <a:pt x="723" y="361"/>
                        <a:pt x="690" y="719"/>
                        <a:pt x="683" y="1077"/>
                      </a:cubicBezTo>
                      <a:cubicBezTo>
                        <a:pt x="680" y="1255"/>
                        <a:pt x="683" y="1434"/>
                        <a:pt x="693" y="1612"/>
                      </a:cubicBezTo>
                      <a:cubicBezTo>
                        <a:pt x="698" y="1701"/>
                        <a:pt x="705" y="1789"/>
                        <a:pt x="713" y="1876"/>
                      </a:cubicBezTo>
                      <a:cubicBezTo>
                        <a:pt x="719" y="1937"/>
                        <a:pt x="720" y="2011"/>
                        <a:pt x="764" y="2059"/>
                      </a:cubicBezTo>
                      <a:cubicBezTo>
                        <a:pt x="805" y="2104"/>
                        <a:pt x="870" y="2108"/>
                        <a:pt x="927" y="2101"/>
                      </a:cubicBezTo>
                      <a:cubicBezTo>
                        <a:pt x="1007" y="2091"/>
                        <a:pt x="1085" y="2073"/>
                        <a:pt x="1164" y="2062"/>
                      </a:cubicBezTo>
                      <a:cubicBezTo>
                        <a:pt x="1345" y="2037"/>
                        <a:pt x="1528" y="2028"/>
                        <a:pt x="1710" y="2033"/>
                      </a:cubicBezTo>
                      <a:cubicBezTo>
                        <a:pt x="1877" y="2037"/>
                        <a:pt x="2041" y="2060"/>
                        <a:pt x="2206" y="2082"/>
                      </a:cubicBezTo>
                      <a:cubicBezTo>
                        <a:pt x="2336" y="2099"/>
                        <a:pt x="2480" y="2111"/>
                        <a:pt x="2602" y="2051"/>
                      </a:cubicBezTo>
                      <a:cubicBezTo>
                        <a:pt x="2875" y="1916"/>
                        <a:pt x="2801" y="1554"/>
                        <a:pt x="2662" y="1350"/>
                      </a:cubicBezTo>
                      <a:cubicBezTo>
                        <a:pt x="2658" y="1352"/>
                        <a:pt x="2655" y="1355"/>
                        <a:pt x="2652" y="1357"/>
                      </a:cubicBezTo>
                      <a:cubicBezTo>
                        <a:pt x="2752" y="1436"/>
                        <a:pt x="2828" y="1540"/>
                        <a:pt x="2872" y="1660"/>
                      </a:cubicBezTo>
                      <a:cubicBezTo>
                        <a:pt x="2874" y="1665"/>
                        <a:pt x="2883" y="1667"/>
                        <a:pt x="2884" y="1660"/>
                      </a:cubicBezTo>
                      <a:cubicBezTo>
                        <a:pt x="2908" y="1513"/>
                        <a:pt x="2932" y="1366"/>
                        <a:pt x="2956" y="1219"/>
                      </a:cubicBezTo>
                      <a:lnTo>
                        <a:pt x="2943" y="1219"/>
                      </a:lnTo>
                      <a:cubicBezTo>
                        <a:pt x="3009" y="1561"/>
                        <a:pt x="2891" y="1927"/>
                        <a:pt x="2636" y="2164"/>
                      </a:cubicBezTo>
                      <a:cubicBezTo>
                        <a:pt x="2632" y="2168"/>
                        <a:pt x="2635" y="2176"/>
                        <a:pt x="2641" y="2176"/>
                      </a:cubicBezTo>
                      <a:cubicBezTo>
                        <a:pt x="2964" y="2172"/>
                        <a:pt x="3284" y="2268"/>
                        <a:pt x="3552" y="2449"/>
                      </a:cubicBezTo>
                      <a:cubicBezTo>
                        <a:pt x="3555" y="2445"/>
                        <a:pt x="3557" y="2441"/>
                        <a:pt x="3559" y="2437"/>
                      </a:cubicBezTo>
                      <a:cubicBezTo>
                        <a:pt x="3368" y="2331"/>
                        <a:pt x="3148" y="2296"/>
                        <a:pt x="2933" y="2276"/>
                      </a:cubicBezTo>
                      <a:cubicBezTo>
                        <a:pt x="2698" y="2253"/>
                        <a:pt x="2461" y="2248"/>
                        <a:pt x="2225" y="2260"/>
                      </a:cubicBezTo>
                      <a:cubicBezTo>
                        <a:pt x="1995" y="2271"/>
                        <a:pt x="1766" y="2299"/>
                        <a:pt x="1539" y="2343"/>
                      </a:cubicBezTo>
                      <a:cubicBezTo>
                        <a:pt x="1423" y="2366"/>
                        <a:pt x="1308" y="2392"/>
                        <a:pt x="1194" y="2423"/>
                      </a:cubicBezTo>
                      <a:cubicBezTo>
                        <a:pt x="1088" y="2452"/>
                        <a:pt x="978" y="2479"/>
                        <a:pt x="878" y="2526"/>
                      </a:cubicBezTo>
                      <a:cubicBezTo>
                        <a:pt x="780" y="2571"/>
                        <a:pt x="708" y="2646"/>
                        <a:pt x="643" y="2730"/>
                      </a:cubicBezTo>
                      <a:cubicBezTo>
                        <a:pt x="578" y="2813"/>
                        <a:pt x="516" y="2898"/>
                        <a:pt x="458" y="2986"/>
                      </a:cubicBezTo>
                      <a:cubicBezTo>
                        <a:pt x="340" y="3163"/>
                        <a:pt x="237" y="3352"/>
                        <a:pt x="161" y="3551"/>
                      </a:cubicBezTo>
                      <a:cubicBezTo>
                        <a:pt x="81" y="3759"/>
                        <a:pt x="36" y="3976"/>
                        <a:pt x="19" y="4199"/>
                      </a:cubicBezTo>
                      <a:cubicBezTo>
                        <a:pt x="0" y="4443"/>
                        <a:pt x="7" y="4689"/>
                        <a:pt x="8" y="4934"/>
                      </a:cubicBezTo>
                      <a:cubicBezTo>
                        <a:pt x="10" y="5433"/>
                        <a:pt x="12" y="5932"/>
                        <a:pt x="14" y="6431"/>
                      </a:cubicBezTo>
                      <a:cubicBezTo>
                        <a:pt x="15" y="6492"/>
                        <a:pt x="15" y="6553"/>
                        <a:pt x="16" y="6614"/>
                      </a:cubicBezTo>
                      <a:cubicBezTo>
                        <a:pt x="16" y="6622"/>
                        <a:pt x="27" y="6622"/>
                        <a:pt x="27" y="661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9" name="Google Shape;2529;p13"/>
                <p:cNvSpPr/>
                <p:nvPr/>
              </p:nvSpPr>
              <p:spPr>
                <a:xfrm>
                  <a:off x="114122" y="3428645"/>
                  <a:ext cx="90913" cy="1727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" h="252" extrusionOk="0">
                      <a:moveTo>
                        <a:pt x="51" y="14"/>
                      </a:moveTo>
                      <a:cubicBezTo>
                        <a:pt x="57" y="2"/>
                        <a:pt x="73" y="3"/>
                        <a:pt x="82" y="11"/>
                      </a:cubicBezTo>
                      <a:cubicBezTo>
                        <a:pt x="90" y="18"/>
                        <a:pt x="94" y="29"/>
                        <a:pt x="97" y="39"/>
                      </a:cubicBezTo>
                      <a:cubicBezTo>
                        <a:pt x="104" y="58"/>
                        <a:pt x="110" y="77"/>
                        <a:pt x="114" y="97"/>
                      </a:cubicBezTo>
                      <a:cubicBezTo>
                        <a:pt x="123" y="137"/>
                        <a:pt x="126" y="183"/>
                        <a:pt x="99" y="218"/>
                      </a:cubicBezTo>
                      <a:cubicBezTo>
                        <a:pt x="85" y="236"/>
                        <a:pt x="63" y="248"/>
                        <a:pt x="41" y="236"/>
                      </a:cubicBezTo>
                      <a:cubicBezTo>
                        <a:pt x="21" y="224"/>
                        <a:pt x="11" y="202"/>
                        <a:pt x="10" y="180"/>
                      </a:cubicBezTo>
                      <a:cubicBezTo>
                        <a:pt x="9" y="158"/>
                        <a:pt x="12" y="133"/>
                        <a:pt x="18" y="113"/>
                      </a:cubicBezTo>
                      <a:cubicBezTo>
                        <a:pt x="28" y="83"/>
                        <a:pt x="62" y="95"/>
                        <a:pt x="69" y="120"/>
                      </a:cubicBezTo>
                      <a:cubicBezTo>
                        <a:pt x="73" y="133"/>
                        <a:pt x="72" y="146"/>
                        <a:pt x="71" y="159"/>
                      </a:cubicBezTo>
                      <a:cubicBezTo>
                        <a:pt x="70" y="172"/>
                        <a:pt x="69" y="192"/>
                        <a:pt x="52" y="192"/>
                      </a:cubicBezTo>
                      <a:cubicBezTo>
                        <a:pt x="38" y="192"/>
                        <a:pt x="29" y="177"/>
                        <a:pt x="29" y="164"/>
                      </a:cubicBezTo>
                      <a:cubicBezTo>
                        <a:pt x="30" y="150"/>
                        <a:pt x="38" y="136"/>
                        <a:pt x="45" y="124"/>
                      </a:cubicBezTo>
                      <a:cubicBezTo>
                        <a:pt x="48" y="120"/>
                        <a:pt x="41" y="116"/>
                        <a:pt x="39" y="120"/>
                      </a:cubicBezTo>
                      <a:cubicBezTo>
                        <a:pt x="25" y="142"/>
                        <a:pt x="10" y="172"/>
                        <a:pt x="34" y="193"/>
                      </a:cubicBezTo>
                      <a:cubicBezTo>
                        <a:pt x="53" y="210"/>
                        <a:pt x="74" y="195"/>
                        <a:pt x="78" y="173"/>
                      </a:cubicBezTo>
                      <a:cubicBezTo>
                        <a:pt x="82" y="147"/>
                        <a:pt x="84" y="112"/>
                        <a:pt x="62" y="95"/>
                      </a:cubicBezTo>
                      <a:cubicBezTo>
                        <a:pt x="43" y="80"/>
                        <a:pt x="19" y="86"/>
                        <a:pt x="10" y="109"/>
                      </a:cubicBezTo>
                      <a:cubicBezTo>
                        <a:pt x="5" y="123"/>
                        <a:pt x="4" y="139"/>
                        <a:pt x="2" y="154"/>
                      </a:cubicBezTo>
                      <a:cubicBezTo>
                        <a:pt x="1" y="171"/>
                        <a:pt x="0" y="188"/>
                        <a:pt x="5" y="203"/>
                      </a:cubicBezTo>
                      <a:cubicBezTo>
                        <a:pt x="13" y="226"/>
                        <a:pt x="32" y="248"/>
                        <a:pt x="57" y="249"/>
                      </a:cubicBezTo>
                      <a:cubicBezTo>
                        <a:pt x="85" y="251"/>
                        <a:pt x="106" y="228"/>
                        <a:pt x="117" y="205"/>
                      </a:cubicBezTo>
                      <a:cubicBezTo>
                        <a:pt x="129" y="179"/>
                        <a:pt x="130" y="150"/>
                        <a:pt x="126" y="123"/>
                      </a:cubicBezTo>
                      <a:cubicBezTo>
                        <a:pt x="122" y="90"/>
                        <a:pt x="112" y="54"/>
                        <a:pt x="98" y="24"/>
                      </a:cubicBezTo>
                      <a:cubicBezTo>
                        <a:pt x="92" y="14"/>
                        <a:pt x="84" y="3"/>
                        <a:pt x="72" y="2"/>
                      </a:cubicBezTo>
                      <a:cubicBezTo>
                        <a:pt x="62" y="0"/>
                        <a:pt x="53" y="4"/>
                        <a:pt x="49" y="13"/>
                      </a:cubicBezTo>
                      <a:cubicBezTo>
                        <a:pt x="48" y="15"/>
                        <a:pt x="51" y="16"/>
                        <a:pt x="51" y="1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0" name="Google Shape;2530;p13"/>
                <p:cNvSpPr/>
                <p:nvPr/>
              </p:nvSpPr>
              <p:spPr>
                <a:xfrm>
                  <a:off x="108061" y="3631683"/>
                  <a:ext cx="57578" cy="6242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" h="907" extrusionOk="0">
                      <a:moveTo>
                        <a:pt x="36" y="904"/>
                      </a:moveTo>
                      <a:cubicBezTo>
                        <a:pt x="23" y="784"/>
                        <a:pt x="7" y="665"/>
                        <a:pt x="9" y="544"/>
                      </a:cubicBezTo>
                      <a:cubicBezTo>
                        <a:pt x="10" y="482"/>
                        <a:pt x="17" y="420"/>
                        <a:pt x="29" y="359"/>
                      </a:cubicBezTo>
                      <a:cubicBezTo>
                        <a:pt x="40" y="301"/>
                        <a:pt x="55" y="245"/>
                        <a:pt x="64" y="187"/>
                      </a:cubicBezTo>
                      <a:cubicBezTo>
                        <a:pt x="74" y="126"/>
                        <a:pt x="79" y="64"/>
                        <a:pt x="68" y="3"/>
                      </a:cubicBezTo>
                      <a:cubicBezTo>
                        <a:pt x="68" y="0"/>
                        <a:pt x="63" y="1"/>
                        <a:pt x="64" y="4"/>
                      </a:cubicBezTo>
                      <a:cubicBezTo>
                        <a:pt x="83" y="124"/>
                        <a:pt x="46" y="241"/>
                        <a:pt x="23" y="357"/>
                      </a:cubicBezTo>
                      <a:cubicBezTo>
                        <a:pt x="1" y="472"/>
                        <a:pt x="0" y="588"/>
                        <a:pt x="9" y="705"/>
                      </a:cubicBezTo>
                      <a:cubicBezTo>
                        <a:pt x="14" y="772"/>
                        <a:pt x="22" y="838"/>
                        <a:pt x="31" y="904"/>
                      </a:cubicBezTo>
                      <a:cubicBezTo>
                        <a:pt x="32" y="906"/>
                        <a:pt x="36" y="906"/>
                        <a:pt x="36" y="90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1" name="Google Shape;2531;p13"/>
                <p:cNvSpPr/>
                <p:nvPr/>
              </p:nvSpPr>
              <p:spPr>
                <a:xfrm>
                  <a:off x="159579" y="-326070"/>
                  <a:ext cx="333349" cy="37062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5392" extrusionOk="0">
                      <a:moveTo>
                        <a:pt x="36" y="5389"/>
                      </a:moveTo>
                      <a:cubicBezTo>
                        <a:pt x="5" y="5034"/>
                        <a:pt x="33" y="4681"/>
                        <a:pt x="77" y="4330"/>
                      </a:cubicBezTo>
                      <a:cubicBezTo>
                        <a:pt x="122" y="3979"/>
                        <a:pt x="180" y="3629"/>
                        <a:pt x="199" y="3275"/>
                      </a:cubicBezTo>
                      <a:cubicBezTo>
                        <a:pt x="208" y="3097"/>
                        <a:pt x="207" y="2919"/>
                        <a:pt x="191" y="2741"/>
                      </a:cubicBezTo>
                      <a:cubicBezTo>
                        <a:pt x="174" y="2555"/>
                        <a:pt x="156" y="2372"/>
                        <a:pt x="172" y="2184"/>
                      </a:cubicBezTo>
                      <a:cubicBezTo>
                        <a:pt x="189" y="1998"/>
                        <a:pt x="220" y="1811"/>
                        <a:pt x="252" y="1627"/>
                      </a:cubicBezTo>
                      <a:cubicBezTo>
                        <a:pt x="283" y="1450"/>
                        <a:pt x="326" y="1278"/>
                        <a:pt x="378" y="1106"/>
                      </a:cubicBezTo>
                      <a:cubicBezTo>
                        <a:pt x="427" y="942"/>
                        <a:pt x="478" y="775"/>
                        <a:pt x="477" y="603"/>
                      </a:cubicBezTo>
                      <a:cubicBezTo>
                        <a:pt x="475" y="435"/>
                        <a:pt x="420" y="275"/>
                        <a:pt x="355" y="122"/>
                      </a:cubicBezTo>
                      <a:cubicBezTo>
                        <a:pt x="338" y="83"/>
                        <a:pt x="320" y="44"/>
                        <a:pt x="303" y="5"/>
                      </a:cubicBezTo>
                      <a:cubicBezTo>
                        <a:pt x="301" y="0"/>
                        <a:pt x="295" y="4"/>
                        <a:pt x="297" y="8"/>
                      </a:cubicBezTo>
                      <a:cubicBezTo>
                        <a:pt x="368" y="169"/>
                        <a:pt x="441" y="334"/>
                        <a:pt x="462" y="509"/>
                      </a:cubicBezTo>
                      <a:cubicBezTo>
                        <a:pt x="484" y="685"/>
                        <a:pt x="443" y="859"/>
                        <a:pt x="393" y="1027"/>
                      </a:cubicBezTo>
                      <a:cubicBezTo>
                        <a:pt x="343" y="1198"/>
                        <a:pt x="293" y="1367"/>
                        <a:pt x="259" y="1543"/>
                      </a:cubicBezTo>
                      <a:cubicBezTo>
                        <a:pt x="225" y="1718"/>
                        <a:pt x="197" y="1896"/>
                        <a:pt x="175" y="2073"/>
                      </a:cubicBezTo>
                      <a:cubicBezTo>
                        <a:pt x="163" y="2165"/>
                        <a:pt x="156" y="2257"/>
                        <a:pt x="155" y="2349"/>
                      </a:cubicBezTo>
                      <a:cubicBezTo>
                        <a:pt x="154" y="2441"/>
                        <a:pt x="162" y="2533"/>
                        <a:pt x="171" y="2624"/>
                      </a:cubicBezTo>
                      <a:cubicBezTo>
                        <a:pt x="189" y="2803"/>
                        <a:pt x="201" y="2979"/>
                        <a:pt x="196" y="3159"/>
                      </a:cubicBezTo>
                      <a:cubicBezTo>
                        <a:pt x="187" y="3511"/>
                        <a:pt x="133" y="3860"/>
                        <a:pt x="87" y="4209"/>
                      </a:cubicBezTo>
                      <a:cubicBezTo>
                        <a:pt x="40" y="4556"/>
                        <a:pt x="0" y="4907"/>
                        <a:pt x="21" y="5258"/>
                      </a:cubicBezTo>
                      <a:cubicBezTo>
                        <a:pt x="24" y="5301"/>
                        <a:pt x="28" y="5345"/>
                        <a:pt x="33" y="5389"/>
                      </a:cubicBezTo>
                      <a:cubicBezTo>
                        <a:pt x="33" y="5391"/>
                        <a:pt x="36" y="5391"/>
                        <a:pt x="36" y="53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2" name="Google Shape;2532;p13"/>
                <p:cNvSpPr/>
                <p:nvPr/>
              </p:nvSpPr>
              <p:spPr>
                <a:xfrm>
                  <a:off x="338374" y="-92727"/>
                  <a:ext cx="100003" cy="236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" h="346" extrusionOk="0">
                      <a:moveTo>
                        <a:pt x="77" y="2"/>
                      </a:moveTo>
                      <a:cubicBezTo>
                        <a:pt x="107" y="54"/>
                        <a:pt x="127" y="111"/>
                        <a:pt x="134" y="170"/>
                      </a:cubicBezTo>
                      <a:cubicBezTo>
                        <a:pt x="137" y="199"/>
                        <a:pt x="138" y="228"/>
                        <a:pt x="135" y="257"/>
                      </a:cubicBezTo>
                      <a:cubicBezTo>
                        <a:pt x="132" y="279"/>
                        <a:pt x="123" y="318"/>
                        <a:pt x="95" y="317"/>
                      </a:cubicBezTo>
                      <a:cubicBezTo>
                        <a:pt x="71" y="315"/>
                        <a:pt x="51" y="281"/>
                        <a:pt x="42" y="262"/>
                      </a:cubicBezTo>
                      <a:cubicBezTo>
                        <a:pt x="31" y="240"/>
                        <a:pt x="26" y="216"/>
                        <a:pt x="25" y="192"/>
                      </a:cubicBezTo>
                      <a:cubicBezTo>
                        <a:pt x="24" y="146"/>
                        <a:pt x="41" y="101"/>
                        <a:pt x="76" y="69"/>
                      </a:cubicBezTo>
                      <a:cubicBezTo>
                        <a:pt x="73" y="69"/>
                        <a:pt x="71" y="69"/>
                        <a:pt x="69" y="68"/>
                      </a:cubicBezTo>
                      <a:cubicBezTo>
                        <a:pt x="94" y="117"/>
                        <a:pt x="99" y="174"/>
                        <a:pt x="82" y="226"/>
                      </a:cubicBezTo>
                      <a:cubicBezTo>
                        <a:pt x="84" y="225"/>
                        <a:pt x="86" y="224"/>
                        <a:pt x="89" y="224"/>
                      </a:cubicBezTo>
                      <a:cubicBezTo>
                        <a:pt x="64" y="200"/>
                        <a:pt x="52" y="167"/>
                        <a:pt x="57" y="132"/>
                      </a:cubicBezTo>
                      <a:cubicBezTo>
                        <a:pt x="58" y="127"/>
                        <a:pt x="50" y="125"/>
                        <a:pt x="49" y="130"/>
                      </a:cubicBezTo>
                      <a:cubicBezTo>
                        <a:pt x="43" y="167"/>
                        <a:pt x="55" y="204"/>
                        <a:pt x="83" y="230"/>
                      </a:cubicBezTo>
                      <a:cubicBezTo>
                        <a:pt x="85" y="232"/>
                        <a:pt x="89" y="231"/>
                        <a:pt x="90" y="228"/>
                      </a:cubicBezTo>
                      <a:cubicBezTo>
                        <a:pt x="108" y="174"/>
                        <a:pt x="103" y="115"/>
                        <a:pt x="76" y="64"/>
                      </a:cubicBezTo>
                      <a:cubicBezTo>
                        <a:pt x="75" y="61"/>
                        <a:pt x="72" y="61"/>
                        <a:pt x="70" y="63"/>
                      </a:cubicBezTo>
                      <a:cubicBezTo>
                        <a:pt x="10" y="118"/>
                        <a:pt x="0" y="215"/>
                        <a:pt x="44" y="283"/>
                      </a:cubicBezTo>
                      <a:cubicBezTo>
                        <a:pt x="62" y="310"/>
                        <a:pt x="98" y="345"/>
                        <a:pt x="126" y="308"/>
                      </a:cubicBezTo>
                      <a:cubicBezTo>
                        <a:pt x="138" y="292"/>
                        <a:pt x="142" y="272"/>
                        <a:pt x="143" y="252"/>
                      </a:cubicBezTo>
                      <a:cubicBezTo>
                        <a:pt x="145" y="225"/>
                        <a:pt x="144" y="197"/>
                        <a:pt x="141" y="170"/>
                      </a:cubicBezTo>
                      <a:cubicBezTo>
                        <a:pt x="133" y="110"/>
                        <a:pt x="112" y="52"/>
                        <a:pt x="79" y="1"/>
                      </a:cubicBezTo>
                      <a:cubicBezTo>
                        <a:pt x="78" y="0"/>
                        <a:pt x="76" y="1"/>
                        <a:pt x="77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3" name="Google Shape;2533;p13"/>
                <p:cNvSpPr/>
                <p:nvPr/>
              </p:nvSpPr>
              <p:spPr>
                <a:xfrm>
                  <a:off x="277765" y="-316980"/>
                  <a:ext cx="103035" cy="10242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1492" extrusionOk="0">
                      <a:moveTo>
                        <a:pt x="92" y="3"/>
                      </a:moveTo>
                      <a:cubicBezTo>
                        <a:pt x="150" y="180"/>
                        <a:pt x="36" y="351"/>
                        <a:pt x="13" y="523"/>
                      </a:cubicBezTo>
                      <a:cubicBezTo>
                        <a:pt x="0" y="620"/>
                        <a:pt x="21" y="714"/>
                        <a:pt x="39" y="807"/>
                      </a:cubicBezTo>
                      <a:cubicBezTo>
                        <a:pt x="60" y="913"/>
                        <a:pt x="67" y="1018"/>
                        <a:pt x="62" y="1125"/>
                      </a:cubicBezTo>
                      <a:cubicBezTo>
                        <a:pt x="57" y="1245"/>
                        <a:pt x="39" y="1364"/>
                        <a:pt x="22" y="1483"/>
                      </a:cubicBezTo>
                      <a:cubicBezTo>
                        <a:pt x="21" y="1488"/>
                        <a:pt x="30" y="1491"/>
                        <a:pt x="30" y="1485"/>
                      </a:cubicBezTo>
                      <a:cubicBezTo>
                        <a:pt x="62" y="1278"/>
                        <a:pt x="93" y="1066"/>
                        <a:pt x="58" y="857"/>
                      </a:cubicBezTo>
                      <a:cubicBezTo>
                        <a:pt x="41" y="754"/>
                        <a:pt x="10" y="651"/>
                        <a:pt x="20" y="546"/>
                      </a:cubicBezTo>
                      <a:cubicBezTo>
                        <a:pt x="28" y="454"/>
                        <a:pt x="63" y="367"/>
                        <a:pt x="88" y="279"/>
                      </a:cubicBezTo>
                      <a:cubicBezTo>
                        <a:pt x="114" y="189"/>
                        <a:pt x="133" y="91"/>
                        <a:pt x="95" y="2"/>
                      </a:cubicBezTo>
                      <a:cubicBezTo>
                        <a:pt x="94" y="0"/>
                        <a:pt x="91" y="1"/>
                        <a:pt x="9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4" name="Google Shape;2534;p13"/>
                <p:cNvSpPr/>
                <p:nvPr/>
              </p:nvSpPr>
              <p:spPr>
                <a:xfrm>
                  <a:off x="177762" y="386083"/>
                  <a:ext cx="290922" cy="38425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" h="5591" extrusionOk="0">
                      <a:moveTo>
                        <a:pt x="16" y="5587"/>
                      </a:moveTo>
                      <a:cubicBezTo>
                        <a:pt x="0" y="5401"/>
                        <a:pt x="20" y="5217"/>
                        <a:pt x="41" y="5033"/>
                      </a:cubicBezTo>
                      <a:cubicBezTo>
                        <a:pt x="61" y="4851"/>
                        <a:pt x="74" y="4670"/>
                        <a:pt x="79" y="4488"/>
                      </a:cubicBezTo>
                      <a:cubicBezTo>
                        <a:pt x="89" y="4121"/>
                        <a:pt x="77" y="3753"/>
                        <a:pt x="101" y="3387"/>
                      </a:cubicBezTo>
                      <a:cubicBezTo>
                        <a:pt x="112" y="3202"/>
                        <a:pt x="136" y="3019"/>
                        <a:pt x="169" y="2837"/>
                      </a:cubicBezTo>
                      <a:cubicBezTo>
                        <a:pt x="200" y="2660"/>
                        <a:pt x="233" y="2484"/>
                        <a:pt x="250" y="2305"/>
                      </a:cubicBezTo>
                      <a:cubicBezTo>
                        <a:pt x="283" y="1943"/>
                        <a:pt x="268" y="1580"/>
                        <a:pt x="285" y="1217"/>
                      </a:cubicBezTo>
                      <a:cubicBezTo>
                        <a:pt x="294" y="1032"/>
                        <a:pt x="313" y="848"/>
                        <a:pt x="348" y="666"/>
                      </a:cubicBezTo>
                      <a:cubicBezTo>
                        <a:pt x="380" y="492"/>
                        <a:pt x="421" y="319"/>
                        <a:pt x="423" y="140"/>
                      </a:cubicBezTo>
                      <a:cubicBezTo>
                        <a:pt x="423" y="96"/>
                        <a:pt x="421" y="52"/>
                        <a:pt x="416" y="8"/>
                      </a:cubicBezTo>
                      <a:cubicBezTo>
                        <a:pt x="415" y="0"/>
                        <a:pt x="403" y="0"/>
                        <a:pt x="404" y="8"/>
                      </a:cubicBezTo>
                      <a:cubicBezTo>
                        <a:pt x="424" y="191"/>
                        <a:pt x="392" y="373"/>
                        <a:pt x="360" y="553"/>
                      </a:cubicBezTo>
                      <a:cubicBezTo>
                        <a:pt x="329" y="727"/>
                        <a:pt x="298" y="900"/>
                        <a:pt x="285" y="1077"/>
                      </a:cubicBezTo>
                      <a:cubicBezTo>
                        <a:pt x="258" y="1441"/>
                        <a:pt x="276" y="1806"/>
                        <a:pt x="255" y="2170"/>
                      </a:cubicBezTo>
                      <a:cubicBezTo>
                        <a:pt x="232" y="2535"/>
                        <a:pt x="138" y="2888"/>
                        <a:pt x="105" y="3251"/>
                      </a:cubicBezTo>
                      <a:cubicBezTo>
                        <a:pt x="71" y="3615"/>
                        <a:pt x="81" y="3981"/>
                        <a:pt x="76" y="4346"/>
                      </a:cubicBezTo>
                      <a:cubicBezTo>
                        <a:pt x="73" y="4529"/>
                        <a:pt x="66" y="4713"/>
                        <a:pt x="49" y="4896"/>
                      </a:cubicBezTo>
                      <a:cubicBezTo>
                        <a:pt x="32" y="5080"/>
                        <a:pt x="3" y="5264"/>
                        <a:pt x="4" y="5450"/>
                      </a:cubicBezTo>
                      <a:cubicBezTo>
                        <a:pt x="4" y="5495"/>
                        <a:pt x="7" y="5541"/>
                        <a:pt x="11" y="5587"/>
                      </a:cubicBezTo>
                      <a:cubicBezTo>
                        <a:pt x="11" y="5590"/>
                        <a:pt x="16" y="5590"/>
                        <a:pt x="16" y="558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5" name="Google Shape;2535;p13"/>
                <p:cNvSpPr/>
                <p:nvPr/>
              </p:nvSpPr>
              <p:spPr>
                <a:xfrm>
                  <a:off x="498989" y="-347284"/>
                  <a:ext cx="24243" cy="281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" h="411" extrusionOk="0">
                      <a:moveTo>
                        <a:pt x="36" y="407"/>
                      </a:moveTo>
                      <a:cubicBezTo>
                        <a:pt x="19" y="273"/>
                        <a:pt x="12" y="139"/>
                        <a:pt x="8" y="5"/>
                      </a:cubicBezTo>
                      <a:cubicBezTo>
                        <a:pt x="7" y="0"/>
                        <a:pt x="0" y="0"/>
                        <a:pt x="0" y="5"/>
                      </a:cubicBezTo>
                      <a:cubicBezTo>
                        <a:pt x="2" y="139"/>
                        <a:pt x="14" y="274"/>
                        <a:pt x="32" y="408"/>
                      </a:cubicBezTo>
                      <a:cubicBezTo>
                        <a:pt x="32" y="410"/>
                        <a:pt x="36" y="409"/>
                        <a:pt x="36" y="40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6" name="Google Shape;2536;p13"/>
                <p:cNvSpPr/>
                <p:nvPr/>
              </p:nvSpPr>
              <p:spPr>
                <a:xfrm>
                  <a:off x="374740" y="-341223"/>
                  <a:ext cx="209099" cy="2306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3355" extrusionOk="0">
                      <a:moveTo>
                        <a:pt x="297" y="3"/>
                      </a:moveTo>
                      <a:cubicBezTo>
                        <a:pt x="282" y="224"/>
                        <a:pt x="274" y="447"/>
                        <a:pt x="261" y="669"/>
                      </a:cubicBezTo>
                      <a:cubicBezTo>
                        <a:pt x="247" y="890"/>
                        <a:pt x="233" y="1112"/>
                        <a:pt x="216" y="1334"/>
                      </a:cubicBezTo>
                      <a:cubicBezTo>
                        <a:pt x="200" y="1551"/>
                        <a:pt x="187" y="1770"/>
                        <a:pt x="160" y="1987"/>
                      </a:cubicBezTo>
                      <a:cubicBezTo>
                        <a:pt x="146" y="2097"/>
                        <a:pt x="124" y="2205"/>
                        <a:pt x="97" y="2313"/>
                      </a:cubicBezTo>
                      <a:cubicBezTo>
                        <a:pt x="71" y="2416"/>
                        <a:pt x="45" y="2519"/>
                        <a:pt x="31" y="2625"/>
                      </a:cubicBezTo>
                      <a:cubicBezTo>
                        <a:pt x="0" y="2866"/>
                        <a:pt x="18" y="3109"/>
                        <a:pt x="36" y="3350"/>
                      </a:cubicBezTo>
                      <a:cubicBezTo>
                        <a:pt x="36" y="3354"/>
                        <a:pt x="42" y="3354"/>
                        <a:pt x="42" y="3350"/>
                      </a:cubicBezTo>
                      <a:cubicBezTo>
                        <a:pt x="26" y="3135"/>
                        <a:pt x="11" y="2918"/>
                        <a:pt x="30" y="2702"/>
                      </a:cubicBezTo>
                      <a:cubicBezTo>
                        <a:pt x="40" y="2592"/>
                        <a:pt x="61" y="2485"/>
                        <a:pt x="88" y="2378"/>
                      </a:cubicBezTo>
                      <a:cubicBezTo>
                        <a:pt x="115" y="2272"/>
                        <a:pt x="141" y="2167"/>
                        <a:pt x="157" y="2059"/>
                      </a:cubicBezTo>
                      <a:cubicBezTo>
                        <a:pt x="189" y="1845"/>
                        <a:pt x="201" y="1629"/>
                        <a:pt x="218" y="1413"/>
                      </a:cubicBezTo>
                      <a:cubicBezTo>
                        <a:pt x="235" y="1192"/>
                        <a:pt x="250" y="970"/>
                        <a:pt x="264" y="748"/>
                      </a:cubicBezTo>
                      <a:cubicBezTo>
                        <a:pt x="271" y="624"/>
                        <a:pt x="278" y="500"/>
                        <a:pt x="285" y="376"/>
                      </a:cubicBezTo>
                      <a:cubicBezTo>
                        <a:pt x="291" y="252"/>
                        <a:pt x="299" y="127"/>
                        <a:pt x="302" y="3"/>
                      </a:cubicBezTo>
                      <a:cubicBezTo>
                        <a:pt x="302" y="0"/>
                        <a:pt x="297" y="0"/>
                        <a:pt x="297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7" name="Google Shape;2537;p13"/>
                <p:cNvSpPr/>
                <p:nvPr/>
              </p:nvSpPr>
              <p:spPr>
                <a:xfrm>
                  <a:off x="435348" y="1216423"/>
                  <a:ext cx="715182" cy="6818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" h="994" extrusionOk="0">
                      <a:moveTo>
                        <a:pt x="2" y="992"/>
                      </a:moveTo>
                      <a:cubicBezTo>
                        <a:pt x="63" y="799"/>
                        <a:pt x="178" y="629"/>
                        <a:pt x="290" y="463"/>
                      </a:cubicBezTo>
                      <a:cubicBezTo>
                        <a:pt x="345" y="381"/>
                        <a:pt x="402" y="300"/>
                        <a:pt x="473" y="232"/>
                      </a:cubicBezTo>
                      <a:cubicBezTo>
                        <a:pt x="544" y="163"/>
                        <a:pt x="629" y="115"/>
                        <a:pt x="722" y="82"/>
                      </a:cubicBezTo>
                      <a:cubicBezTo>
                        <a:pt x="823" y="46"/>
                        <a:pt x="929" y="27"/>
                        <a:pt x="1034" y="8"/>
                      </a:cubicBezTo>
                      <a:cubicBezTo>
                        <a:pt x="1039" y="7"/>
                        <a:pt x="1037" y="0"/>
                        <a:pt x="1032" y="1"/>
                      </a:cubicBezTo>
                      <a:cubicBezTo>
                        <a:pt x="845" y="33"/>
                        <a:pt x="647" y="72"/>
                        <a:pt x="498" y="199"/>
                      </a:cubicBezTo>
                      <a:cubicBezTo>
                        <a:pt x="423" y="262"/>
                        <a:pt x="365" y="341"/>
                        <a:pt x="310" y="422"/>
                      </a:cubicBezTo>
                      <a:cubicBezTo>
                        <a:pt x="252" y="506"/>
                        <a:pt x="195" y="591"/>
                        <a:pt x="143" y="678"/>
                      </a:cubicBezTo>
                      <a:cubicBezTo>
                        <a:pt x="84" y="777"/>
                        <a:pt x="33" y="880"/>
                        <a:pt x="1" y="991"/>
                      </a:cubicBezTo>
                      <a:cubicBezTo>
                        <a:pt x="0" y="993"/>
                        <a:pt x="2" y="993"/>
                        <a:pt x="2" y="99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8" name="Google Shape;2538;p13"/>
                <p:cNvSpPr/>
                <p:nvPr/>
              </p:nvSpPr>
              <p:spPr>
                <a:xfrm>
                  <a:off x="1229324" y="1161875"/>
                  <a:ext cx="103034" cy="75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09" extrusionOk="0">
                      <a:moveTo>
                        <a:pt x="147" y="46"/>
                      </a:moveTo>
                      <a:cubicBezTo>
                        <a:pt x="126" y="58"/>
                        <a:pt x="105" y="70"/>
                        <a:pt x="84" y="80"/>
                      </a:cubicBezTo>
                      <a:cubicBezTo>
                        <a:pt x="66" y="89"/>
                        <a:pt x="39" y="105"/>
                        <a:pt x="20" y="91"/>
                      </a:cubicBezTo>
                      <a:cubicBezTo>
                        <a:pt x="8" y="83"/>
                        <a:pt x="7" y="66"/>
                        <a:pt x="11" y="53"/>
                      </a:cubicBezTo>
                      <a:cubicBezTo>
                        <a:pt x="15" y="36"/>
                        <a:pt x="27" y="25"/>
                        <a:pt x="44" y="20"/>
                      </a:cubicBezTo>
                      <a:cubicBezTo>
                        <a:pt x="67" y="12"/>
                        <a:pt x="93" y="17"/>
                        <a:pt x="117" y="22"/>
                      </a:cubicBezTo>
                      <a:cubicBezTo>
                        <a:pt x="116" y="21"/>
                        <a:pt x="115" y="20"/>
                        <a:pt x="114" y="19"/>
                      </a:cubicBezTo>
                      <a:cubicBezTo>
                        <a:pt x="119" y="44"/>
                        <a:pt x="76" y="56"/>
                        <a:pt x="66" y="34"/>
                      </a:cubicBezTo>
                      <a:cubicBezTo>
                        <a:pt x="64" y="30"/>
                        <a:pt x="58" y="33"/>
                        <a:pt x="60" y="37"/>
                      </a:cubicBezTo>
                      <a:cubicBezTo>
                        <a:pt x="73" y="68"/>
                        <a:pt x="127" y="50"/>
                        <a:pt x="121" y="18"/>
                      </a:cubicBezTo>
                      <a:cubicBezTo>
                        <a:pt x="121" y="16"/>
                        <a:pt x="120" y="15"/>
                        <a:pt x="119" y="15"/>
                      </a:cubicBezTo>
                      <a:cubicBezTo>
                        <a:pt x="81" y="8"/>
                        <a:pt x="24" y="0"/>
                        <a:pt x="6" y="46"/>
                      </a:cubicBezTo>
                      <a:cubicBezTo>
                        <a:pt x="0" y="60"/>
                        <a:pt x="0" y="78"/>
                        <a:pt x="9" y="90"/>
                      </a:cubicBezTo>
                      <a:cubicBezTo>
                        <a:pt x="23" y="108"/>
                        <a:pt x="47" y="104"/>
                        <a:pt x="65" y="96"/>
                      </a:cubicBezTo>
                      <a:cubicBezTo>
                        <a:pt x="94" y="83"/>
                        <a:pt x="122" y="67"/>
                        <a:pt x="149" y="50"/>
                      </a:cubicBezTo>
                      <a:cubicBezTo>
                        <a:pt x="151" y="48"/>
                        <a:pt x="149" y="45"/>
                        <a:pt x="147" y="4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9" name="Google Shape;2539;p13"/>
                <p:cNvSpPr/>
                <p:nvPr/>
              </p:nvSpPr>
              <p:spPr>
                <a:xfrm>
                  <a:off x="1389938" y="698219"/>
                  <a:ext cx="860648" cy="5212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3" h="758" extrusionOk="0">
                      <a:moveTo>
                        <a:pt x="3" y="718"/>
                      </a:moveTo>
                      <a:cubicBezTo>
                        <a:pt x="237" y="757"/>
                        <a:pt x="477" y="716"/>
                        <a:pt x="707" y="670"/>
                      </a:cubicBezTo>
                      <a:cubicBezTo>
                        <a:pt x="812" y="649"/>
                        <a:pt x="922" y="635"/>
                        <a:pt x="1008" y="565"/>
                      </a:cubicBezTo>
                      <a:cubicBezTo>
                        <a:pt x="1048" y="531"/>
                        <a:pt x="1084" y="492"/>
                        <a:pt x="1119" y="454"/>
                      </a:cubicBezTo>
                      <a:cubicBezTo>
                        <a:pt x="1151" y="418"/>
                        <a:pt x="1183" y="379"/>
                        <a:pt x="1203" y="334"/>
                      </a:cubicBezTo>
                      <a:cubicBezTo>
                        <a:pt x="1252" y="222"/>
                        <a:pt x="1205" y="102"/>
                        <a:pt x="1148" y="3"/>
                      </a:cubicBezTo>
                      <a:cubicBezTo>
                        <a:pt x="1146" y="0"/>
                        <a:pt x="1141" y="3"/>
                        <a:pt x="1143" y="6"/>
                      </a:cubicBezTo>
                      <a:cubicBezTo>
                        <a:pt x="1190" y="101"/>
                        <a:pt x="1241" y="206"/>
                        <a:pt x="1202" y="314"/>
                      </a:cubicBezTo>
                      <a:cubicBezTo>
                        <a:pt x="1185" y="360"/>
                        <a:pt x="1155" y="401"/>
                        <a:pt x="1122" y="438"/>
                      </a:cubicBezTo>
                      <a:cubicBezTo>
                        <a:pt x="1089" y="475"/>
                        <a:pt x="1055" y="511"/>
                        <a:pt x="1019" y="544"/>
                      </a:cubicBezTo>
                      <a:cubicBezTo>
                        <a:pt x="978" y="580"/>
                        <a:pt x="934" y="606"/>
                        <a:pt x="882" y="622"/>
                      </a:cubicBezTo>
                      <a:cubicBezTo>
                        <a:pt x="830" y="638"/>
                        <a:pt x="776" y="647"/>
                        <a:pt x="723" y="658"/>
                      </a:cubicBezTo>
                      <a:cubicBezTo>
                        <a:pt x="611" y="680"/>
                        <a:pt x="498" y="701"/>
                        <a:pt x="385" y="713"/>
                      </a:cubicBezTo>
                      <a:cubicBezTo>
                        <a:pt x="258" y="727"/>
                        <a:pt x="130" y="729"/>
                        <a:pt x="3" y="713"/>
                      </a:cubicBezTo>
                      <a:cubicBezTo>
                        <a:pt x="1" y="713"/>
                        <a:pt x="0" y="717"/>
                        <a:pt x="3" y="71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0" name="Google Shape;2540;p13"/>
                <p:cNvSpPr/>
                <p:nvPr/>
              </p:nvSpPr>
              <p:spPr>
                <a:xfrm>
                  <a:off x="2238461" y="637610"/>
                  <a:ext cx="57577" cy="209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" h="303" extrusionOk="0">
                      <a:moveTo>
                        <a:pt x="83" y="1"/>
                      </a:moveTo>
                      <a:cubicBezTo>
                        <a:pt x="66" y="103"/>
                        <a:pt x="38" y="202"/>
                        <a:pt x="1" y="299"/>
                      </a:cubicBezTo>
                      <a:cubicBezTo>
                        <a:pt x="0" y="301"/>
                        <a:pt x="4" y="302"/>
                        <a:pt x="4" y="300"/>
                      </a:cubicBezTo>
                      <a:cubicBezTo>
                        <a:pt x="42" y="204"/>
                        <a:pt x="68" y="103"/>
                        <a:pt x="84" y="1"/>
                      </a:cubicBezTo>
                      <a:cubicBezTo>
                        <a:pt x="84" y="1"/>
                        <a:pt x="83" y="0"/>
                        <a:pt x="83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1" name="Google Shape;2541;p13"/>
                <p:cNvSpPr/>
                <p:nvPr/>
              </p:nvSpPr>
              <p:spPr>
                <a:xfrm>
                  <a:off x="1820261" y="1164907"/>
                  <a:ext cx="575783" cy="63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9" h="93" extrusionOk="0">
                      <a:moveTo>
                        <a:pt x="838" y="91"/>
                      </a:moveTo>
                      <a:cubicBezTo>
                        <a:pt x="737" y="55"/>
                        <a:pt x="634" y="29"/>
                        <a:pt x="527" y="15"/>
                      </a:cubicBezTo>
                      <a:cubicBezTo>
                        <a:pt x="417" y="1"/>
                        <a:pt x="306" y="0"/>
                        <a:pt x="195" y="8"/>
                      </a:cubicBezTo>
                      <a:cubicBezTo>
                        <a:pt x="131" y="13"/>
                        <a:pt x="67" y="20"/>
                        <a:pt x="3" y="27"/>
                      </a:cubicBezTo>
                      <a:cubicBezTo>
                        <a:pt x="0" y="28"/>
                        <a:pt x="0" y="33"/>
                        <a:pt x="3" y="32"/>
                      </a:cubicBezTo>
                      <a:cubicBezTo>
                        <a:pt x="114" y="21"/>
                        <a:pt x="225" y="9"/>
                        <a:pt x="337" y="9"/>
                      </a:cubicBezTo>
                      <a:cubicBezTo>
                        <a:pt x="446" y="9"/>
                        <a:pt x="556" y="21"/>
                        <a:pt x="663" y="44"/>
                      </a:cubicBezTo>
                      <a:cubicBezTo>
                        <a:pt x="722" y="56"/>
                        <a:pt x="781" y="72"/>
                        <a:pt x="838" y="92"/>
                      </a:cubicBezTo>
                      <a:lnTo>
                        <a:pt x="838" y="91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2" name="Google Shape;2542;p13"/>
                <p:cNvSpPr/>
                <p:nvPr/>
              </p:nvSpPr>
              <p:spPr>
                <a:xfrm>
                  <a:off x="598992" y="1219453"/>
                  <a:ext cx="784887" cy="4151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3" h="605" extrusionOk="0">
                      <a:moveTo>
                        <a:pt x="1140" y="1"/>
                      </a:moveTo>
                      <a:cubicBezTo>
                        <a:pt x="1079" y="91"/>
                        <a:pt x="953" y="41"/>
                        <a:pt x="866" y="42"/>
                      </a:cubicBezTo>
                      <a:cubicBezTo>
                        <a:pt x="769" y="44"/>
                        <a:pt x="674" y="75"/>
                        <a:pt x="585" y="111"/>
                      </a:cubicBezTo>
                      <a:cubicBezTo>
                        <a:pt x="431" y="173"/>
                        <a:pt x="284" y="258"/>
                        <a:pt x="166" y="374"/>
                      </a:cubicBezTo>
                      <a:cubicBezTo>
                        <a:pt x="99" y="439"/>
                        <a:pt x="43" y="515"/>
                        <a:pt x="2" y="598"/>
                      </a:cubicBezTo>
                      <a:cubicBezTo>
                        <a:pt x="0" y="601"/>
                        <a:pt x="5" y="604"/>
                        <a:pt x="6" y="601"/>
                      </a:cubicBezTo>
                      <a:cubicBezTo>
                        <a:pt x="83" y="448"/>
                        <a:pt x="209" y="326"/>
                        <a:pt x="353" y="235"/>
                      </a:cubicBezTo>
                      <a:cubicBezTo>
                        <a:pt x="426" y="189"/>
                        <a:pt x="504" y="151"/>
                        <a:pt x="584" y="118"/>
                      </a:cubicBezTo>
                      <a:cubicBezTo>
                        <a:pt x="677" y="82"/>
                        <a:pt x="774" y="49"/>
                        <a:pt x="875" y="49"/>
                      </a:cubicBezTo>
                      <a:cubicBezTo>
                        <a:pt x="957" y="49"/>
                        <a:pt x="1090" y="96"/>
                        <a:pt x="1142" y="2"/>
                      </a:cubicBezTo>
                      <a:cubicBezTo>
                        <a:pt x="1142" y="1"/>
                        <a:pt x="1140" y="0"/>
                        <a:pt x="1140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3" name="Google Shape;2543;p13"/>
                <p:cNvSpPr/>
                <p:nvPr/>
              </p:nvSpPr>
              <p:spPr>
                <a:xfrm>
                  <a:off x="453531" y="1092176"/>
                  <a:ext cx="1390969" cy="563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822" extrusionOk="0">
                      <a:moveTo>
                        <a:pt x="2021" y="10"/>
                      </a:moveTo>
                      <a:cubicBezTo>
                        <a:pt x="1841" y="69"/>
                        <a:pt x="1651" y="85"/>
                        <a:pt x="1465" y="46"/>
                      </a:cubicBezTo>
                      <a:cubicBezTo>
                        <a:pt x="1388" y="30"/>
                        <a:pt x="1312" y="3"/>
                        <a:pt x="1233" y="1"/>
                      </a:cubicBezTo>
                      <a:cubicBezTo>
                        <a:pt x="1200" y="0"/>
                        <a:pt x="1166" y="4"/>
                        <a:pt x="1135" y="17"/>
                      </a:cubicBezTo>
                      <a:cubicBezTo>
                        <a:pt x="1121" y="23"/>
                        <a:pt x="1107" y="31"/>
                        <a:pt x="1095" y="41"/>
                      </a:cubicBezTo>
                      <a:cubicBezTo>
                        <a:pt x="1078" y="54"/>
                        <a:pt x="1066" y="71"/>
                        <a:pt x="1049" y="85"/>
                      </a:cubicBezTo>
                      <a:cubicBezTo>
                        <a:pt x="1012" y="115"/>
                        <a:pt x="962" y="113"/>
                        <a:pt x="917" y="114"/>
                      </a:cubicBezTo>
                      <a:cubicBezTo>
                        <a:pt x="881" y="115"/>
                        <a:pt x="845" y="117"/>
                        <a:pt x="809" y="122"/>
                      </a:cubicBezTo>
                      <a:cubicBezTo>
                        <a:pt x="739" y="132"/>
                        <a:pt x="671" y="149"/>
                        <a:pt x="605" y="174"/>
                      </a:cubicBezTo>
                      <a:cubicBezTo>
                        <a:pt x="471" y="225"/>
                        <a:pt x="349" y="304"/>
                        <a:pt x="248" y="405"/>
                      </a:cubicBezTo>
                      <a:cubicBezTo>
                        <a:pt x="133" y="518"/>
                        <a:pt x="45" y="659"/>
                        <a:pt x="1" y="814"/>
                      </a:cubicBezTo>
                      <a:cubicBezTo>
                        <a:pt x="0" y="819"/>
                        <a:pt x="7" y="821"/>
                        <a:pt x="8" y="816"/>
                      </a:cubicBezTo>
                      <a:cubicBezTo>
                        <a:pt x="92" y="536"/>
                        <a:pt x="307" y="306"/>
                        <a:pt x="577" y="194"/>
                      </a:cubicBezTo>
                      <a:cubicBezTo>
                        <a:pt x="643" y="167"/>
                        <a:pt x="712" y="146"/>
                        <a:pt x="783" y="134"/>
                      </a:cubicBezTo>
                      <a:cubicBezTo>
                        <a:pt x="819" y="128"/>
                        <a:pt x="856" y="124"/>
                        <a:pt x="893" y="123"/>
                      </a:cubicBezTo>
                      <a:cubicBezTo>
                        <a:pt x="931" y="121"/>
                        <a:pt x="970" y="124"/>
                        <a:pt x="1007" y="114"/>
                      </a:cubicBezTo>
                      <a:cubicBezTo>
                        <a:pt x="1046" y="103"/>
                        <a:pt x="1065" y="75"/>
                        <a:pt x="1094" y="50"/>
                      </a:cubicBezTo>
                      <a:cubicBezTo>
                        <a:pt x="1124" y="25"/>
                        <a:pt x="1161" y="12"/>
                        <a:pt x="1199" y="9"/>
                      </a:cubicBezTo>
                      <a:cubicBezTo>
                        <a:pt x="1277" y="2"/>
                        <a:pt x="1354" y="27"/>
                        <a:pt x="1429" y="45"/>
                      </a:cubicBezTo>
                      <a:cubicBezTo>
                        <a:pt x="1622" y="91"/>
                        <a:pt x="1834" y="84"/>
                        <a:pt x="2021" y="13"/>
                      </a:cubicBezTo>
                      <a:cubicBezTo>
                        <a:pt x="2023" y="12"/>
                        <a:pt x="2022" y="10"/>
                        <a:pt x="2021" y="1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4" name="Google Shape;2544;p13"/>
                <p:cNvSpPr/>
                <p:nvPr/>
              </p:nvSpPr>
              <p:spPr>
                <a:xfrm>
                  <a:off x="1496002" y="1089145"/>
                  <a:ext cx="118186" cy="9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" h="15" extrusionOk="0">
                      <a:moveTo>
                        <a:pt x="170" y="12"/>
                      </a:moveTo>
                      <a:cubicBezTo>
                        <a:pt x="114" y="8"/>
                        <a:pt x="58" y="3"/>
                        <a:pt x="1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57" y="7"/>
                        <a:pt x="114" y="10"/>
                        <a:pt x="170" y="14"/>
                      </a:cubicBezTo>
                      <a:cubicBezTo>
                        <a:pt x="171" y="14"/>
                        <a:pt x="171" y="13"/>
                        <a:pt x="170" y="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5" name="Google Shape;2545;p13"/>
                <p:cNvSpPr/>
                <p:nvPr/>
              </p:nvSpPr>
              <p:spPr>
                <a:xfrm>
                  <a:off x="426258" y="1113388"/>
                  <a:ext cx="606087" cy="427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0" h="621" extrusionOk="0">
                      <a:moveTo>
                        <a:pt x="876" y="1"/>
                      </a:moveTo>
                      <a:cubicBezTo>
                        <a:pt x="586" y="50"/>
                        <a:pt x="299" y="173"/>
                        <a:pt x="115" y="411"/>
                      </a:cubicBezTo>
                      <a:cubicBezTo>
                        <a:pt x="68" y="473"/>
                        <a:pt x="29" y="541"/>
                        <a:pt x="1" y="613"/>
                      </a:cubicBezTo>
                      <a:cubicBezTo>
                        <a:pt x="0" y="618"/>
                        <a:pt x="7" y="620"/>
                        <a:pt x="8" y="615"/>
                      </a:cubicBezTo>
                      <a:cubicBezTo>
                        <a:pt x="114" y="343"/>
                        <a:pt x="364" y="161"/>
                        <a:pt x="632" y="67"/>
                      </a:cubicBezTo>
                      <a:cubicBezTo>
                        <a:pt x="712" y="40"/>
                        <a:pt x="794" y="19"/>
                        <a:pt x="877" y="4"/>
                      </a:cubicBezTo>
                      <a:cubicBezTo>
                        <a:pt x="879" y="3"/>
                        <a:pt x="878" y="0"/>
                        <a:pt x="87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6" name="Google Shape;2546;p13"/>
                <p:cNvSpPr/>
                <p:nvPr/>
              </p:nvSpPr>
              <p:spPr>
                <a:xfrm>
                  <a:off x="468684" y="-310919"/>
                  <a:ext cx="245465" cy="1727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" h="2512" extrusionOk="0">
                      <a:moveTo>
                        <a:pt x="3" y="2509"/>
                      </a:moveTo>
                      <a:cubicBezTo>
                        <a:pt x="145" y="2217"/>
                        <a:pt x="173" y="1888"/>
                        <a:pt x="188" y="1567"/>
                      </a:cubicBezTo>
                      <a:cubicBezTo>
                        <a:pt x="205" y="1207"/>
                        <a:pt x="219" y="847"/>
                        <a:pt x="235" y="486"/>
                      </a:cubicBezTo>
                      <a:cubicBezTo>
                        <a:pt x="242" y="326"/>
                        <a:pt x="235" y="132"/>
                        <a:pt x="354" y="8"/>
                      </a:cubicBezTo>
                      <a:cubicBezTo>
                        <a:pt x="352" y="7"/>
                        <a:pt x="350" y="6"/>
                        <a:pt x="348" y="5"/>
                      </a:cubicBezTo>
                      <a:cubicBezTo>
                        <a:pt x="339" y="276"/>
                        <a:pt x="330" y="546"/>
                        <a:pt x="322" y="817"/>
                      </a:cubicBezTo>
                      <a:cubicBezTo>
                        <a:pt x="313" y="1089"/>
                        <a:pt x="304" y="1361"/>
                        <a:pt x="295" y="1632"/>
                      </a:cubicBezTo>
                      <a:cubicBezTo>
                        <a:pt x="290" y="1785"/>
                        <a:pt x="285" y="1938"/>
                        <a:pt x="280" y="2090"/>
                      </a:cubicBezTo>
                      <a:cubicBezTo>
                        <a:pt x="280" y="2096"/>
                        <a:pt x="288" y="2096"/>
                        <a:pt x="288" y="2090"/>
                      </a:cubicBezTo>
                      <a:cubicBezTo>
                        <a:pt x="297" y="1820"/>
                        <a:pt x="306" y="1549"/>
                        <a:pt x="314" y="1278"/>
                      </a:cubicBezTo>
                      <a:cubicBezTo>
                        <a:pt x="323" y="1006"/>
                        <a:pt x="332" y="735"/>
                        <a:pt x="340" y="463"/>
                      </a:cubicBezTo>
                      <a:cubicBezTo>
                        <a:pt x="345" y="310"/>
                        <a:pt x="350" y="157"/>
                        <a:pt x="355" y="5"/>
                      </a:cubicBezTo>
                      <a:cubicBezTo>
                        <a:pt x="356" y="1"/>
                        <a:pt x="351" y="0"/>
                        <a:pt x="349" y="2"/>
                      </a:cubicBezTo>
                      <a:cubicBezTo>
                        <a:pt x="251" y="104"/>
                        <a:pt x="238" y="253"/>
                        <a:pt x="232" y="387"/>
                      </a:cubicBezTo>
                      <a:cubicBezTo>
                        <a:pt x="224" y="567"/>
                        <a:pt x="217" y="748"/>
                        <a:pt x="209" y="928"/>
                      </a:cubicBezTo>
                      <a:cubicBezTo>
                        <a:pt x="201" y="1111"/>
                        <a:pt x="193" y="1294"/>
                        <a:pt x="186" y="1477"/>
                      </a:cubicBezTo>
                      <a:cubicBezTo>
                        <a:pt x="178" y="1643"/>
                        <a:pt x="170" y="1810"/>
                        <a:pt x="148" y="1975"/>
                      </a:cubicBezTo>
                      <a:cubicBezTo>
                        <a:pt x="123" y="2158"/>
                        <a:pt x="80" y="2340"/>
                        <a:pt x="1" y="2508"/>
                      </a:cubicBezTo>
                      <a:cubicBezTo>
                        <a:pt x="0" y="2509"/>
                        <a:pt x="2" y="2511"/>
                        <a:pt x="3" y="25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7" name="Google Shape;2547;p13"/>
                <p:cNvSpPr/>
                <p:nvPr/>
              </p:nvSpPr>
              <p:spPr>
                <a:xfrm>
                  <a:off x="153518" y="-274553"/>
                  <a:ext cx="118186" cy="3036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" h="4420" extrusionOk="0">
                      <a:moveTo>
                        <a:pt x="169" y="1"/>
                      </a:moveTo>
                      <a:cubicBezTo>
                        <a:pt x="142" y="576"/>
                        <a:pt x="123" y="1152"/>
                        <a:pt x="101" y="1727"/>
                      </a:cubicBezTo>
                      <a:cubicBezTo>
                        <a:pt x="80" y="2300"/>
                        <a:pt x="58" y="2873"/>
                        <a:pt x="37" y="3446"/>
                      </a:cubicBezTo>
                      <a:cubicBezTo>
                        <a:pt x="25" y="3768"/>
                        <a:pt x="12" y="4091"/>
                        <a:pt x="1" y="4413"/>
                      </a:cubicBezTo>
                      <a:cubicBezTo>
                        <a:pt x="0" y="4419"/>
                        <a:pt x="9" y="4419"/>
                        <a:pt x="9" y="4413"/>
                      </a:cubicBezTo>
                      <a:cubicBezTo>
                        <a:pt x="32" y="3840"/>
                        <a:pt x="52" y="3266"/>
                        <a:pt x="73" y="2692"/>
                      </a:cubicBezTo>
                      <a:cubicBezTo>
                        <a:pt x="95" y="2118"/>
                        <a:pt x="116" y="1544"/>
                        <a:pt x="137" y="970"/>
                      </a:cubicBezTo>
                      <a:cubicBezTo>
                        <a:pt x="149" y="647"/>
                        <a:pt x="162" y="324"/>
                        <a:pt x="171" y="1"/>
                      </a:cubicBezTo>
                      <a:cubicBezTo>
                        <a:pt x="171" y="0"/>
                        <a:pt x="169" y="0"/>
                        <a:pt x="169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8" name="Google Shape;2548;p13"/>
                <p:cNvSpPr/>
                <p:nvPr/>
              </p:nvSpPr>
              <p:spPr>
                <a:xfrm>
                  <a:off x="17148" y="2816496"/>
                  <a:ext cx="127279" cy="1381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" h="2011" extrusionOk="0">
                      <a:moveTo>
                        <a:pt x="182" y="1"/>
                      </a:moveTo>
                      <a:cubicBezTo>
                        <a:pt x="164" y="226"/>
                        <a:pt x="160" y="452"/>
                        <a:pt x="165" y="678"/>
                      </a:cubicBezTo>
                      <a:cubicBezTo>
                        <a:pt x="167" y="742"/>
                        <a:pt x="169" y="805"/>
                        <a:pt x="172" y="869"/>
                      </a:cubicBezTo>
                      <a:cubicBezTo>
                        <a:pt x="173" y="868"/>
                        <a:pt x="175" y="867"/>
                        <a:pt x="176" y="866"/>
                      </a:cubicBezTo>
                      <a:cubicBezTo>
                        <a:pt x="120" y="847"/>
                        <a:pt x="70" y="903"/>
                        <a:pt x="60" y="954"/>
                      </a:cubicBezTo>
                      <a:cubicBezTo>
                        <a:pt x="53" y="991"/>
                        <a:pt x="62" y="1029"/>
                        <a:pt x="71" y="1064"/>
                      </a:cubicBezTo>
                      <a:cubicBezTo>
                        <a:pt x="81" y="1105"/>
                        <a:pt x="90" y="1145"/>
                        <a:pt x="91" y="1188"/>
                      </a:cubicBezTo>
                      <a:cubicBezTo>
                        <a:pt x="92" y="1274"/>
                        <a:pt x="76" y="1362"/>
                        <a:pt x="66" y="1448"/>
                      </a:cubicBezTo>
                      <a:cubicBezTo>
                        <a:pt x="56" y="1535"/>
                        <a:pt x="45" y="1623"/>
                        <a:pt x="35" y="1710"/>
                      </a:cubicBezTo>
                      <a:cubicBezTo>
                        <a:pt x="24" y="1809"/>
                        <a:pt x="11" y="1907"/>
                        <a:pt x="1" y="2005"/>
                      </a:cubicBezTo>
                      <a:cubicBezTo>
                        <a:pt x="0" y="2010"/>
                        <a:pt x="8" y="2010"/>
                        <a:pt x="8" y="2005"/>
                      </a:cubicBezTo>
                      <a:cubicBezTo>
                        <a:pt x="30" y="1842"/>
                        <a:pt x="47" y="1678"/>
                        <a:pt x="66" y="1515"/>
                      </a:cubicBezTo>
                      <a:cubicBezTo>
                        <a:pt x="76" y="1433"/>
                        <a:pt x="86" y="1351"/>
                        <a:pt x="94" y="1269"/>
                      </a:cubicBezTo>
                      <a:cubicBezTo>
                        <a:pt x="98" y="1230"/>
                        <a:pt x="101" y="1190"/>
                        <a:pt x="96" y="1151"/>
                      </a:cubicBezTo>
                      <a:cubicBezTo>
                        <a:pt x="92" y="1115"/>
                        <a:pt x="82" y="1080"/>
                        <a:pt x="74" y="1045"/>
                      </a:cubicBezTo>
                      <a:cubicBezTo>
                        <a:pt x="65" y="1004"/>
                        <a:pt x="59" y="960"/>
                        <a:pt x="80" y="922"/>
                      </a:cubicBezTo>
                      <a:cubicBezTo>
                        <a:pt x="98" y="888"/>
                        <a:pt x="134" y="860"/>
                        <a:pt x="175" y="872"/>
                      </a:cubicBezTo>
                      <a:cubicBezTo>
                        <a:pt x="177" y="873"/>
                        <a:pt x="179" y="871"/>
                        <a:pt x="179" y="869"/>
                      </a:cubicBezTo>
                      <a:cubicBezTo>
                        <a:pt x="168" y="643"/>
                        <a:pt x="167" y="418"/>
                        <a:pt x="175" y="192"/>
                      </a:cubicBezTo>
                      <a:cubicBezTo>
                        <a:pt x="177" y="128"/>
                        <a:pt x="181" y="65"/>
                        <a:pt x="184" y="1"/>
                      </a:cubicBezTo>
                      <a:cubicBezTo>
                        <a:pt x="184" y="0"/>
                        <a:pt x="182" y="0"/>
                        <a:pt x="182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9" name="Google Shape;2549;p13"/>
                <p:cNvSpPr/>
                <p:nvPr/>
              </p:nvSpPr>
              <p:spPr>
                <a:xfrm>
                  <a:off x="-16186" y="3652897"/>
                  <a:ext cx="54548" cy="5121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747" extrusionOk="0">
                      <a:moveTo>
                        <a:pt x="2" y="745"/>
                      </a:moveTo>
                      <a:cubicBezTo>
                        <a:pt x="26" y="624"/>
                        <a:pt x="44" y="501"/>
                        <a:pt x="57" y="378"/>
                      </a:cubicBezTo>
                      <a:cubicBezTo>
                        <a:pt x="63" y="317"/>
                        <a:pt x="68" y="256"/>
                        <a:pt x="72" y="194"/>
                      </a:cubicBezTo>
                      <a:cubicBezTo>
                        <a:pt x="74" y="162"/>
                        <a:pt x="75" y="130"/>
                        <a:pt x="76" y="99"/>
                      </a:cubicBezTo>
                      <a:cubicBezTo>
                        <a:pt x="78" y="67"/>
                        <a:pt x="80" y="34"/>
                        <a:pt x="78" y="3"/>
                      </a:cubicBezTo>
                      <a:cubicBezTo>
                        <a:pt x="78" y="0"/>
                        <a:pt x="75" y="0"/>
                        <a:pt x="74" y="3"/>
                      </a:cubicBezTo>
                      <a:cubicBezTo>
                        <a:pt x="71" y="34"/>
                        <a:pt x="72" y="67"/>
                        <a:pt x="71" y="99"/>
                      </a:cubicBezTo>
                      <a:cubicBezTo>
                        <a:pt x="70" y="128"/>
                        <a:pt x="69" y="158"/>
                        <a:pt x="67" y="188"/>
                      </a:cubicBezTo>
                      <a:cubicBezTo>
                        <a:pt x="63" y="249"/>
                        <a:pt x="59" y="311"/>
                        <a:pt x="52" y="372"/>
                      </a:cubicBezTo>
                      <a:cubicBezTo>
                        <a:pt x="40" y="497"/>
                        <a:pt x="22" y="621"/>
                        <a:pt x="0" y="744"/>
                      </a:cubicBezTo>
                      <a:cubicBezTo>
                        <a:pt x="0" y="745"/>
                        <a:pt x="2" y="746"/>
                        <a:pt x="2" y="74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50" name="Google Shape;2550;p13"/>
                <p:cNvSpPr/>
                <p:nvPr/>
              </p:nvSpPr>
              <p:spPr>
                <a:xfrm>
                  <a:off x="77756" y="-292736"/>
                  <a:ext cx="118186" cy="3597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" h="5236" extrusionOk="0">
                      <a:moveTo>
                        <a:pt x="3" y="5234"/>
                      </a:moveTo>
                      <a:cubicBezTo>
                        <a:pt x="37" y="4890"/>
                        <a:pt x="66" y="4545"/>
                        <a:pt x="81" y="4200"/>
                      </a:cubicBezTo>
                      <a:cubicBezTo>
                        <a:pt x="97" y="3859"/>
                        <a:pt x="92" y="3519"/>
                        <a:pt x="68" y="3178"/>
                      </a:cubicBezTo>
                      <a:cubicBezTo>
                        <a:pt x="62" y="3093"/>
                        <a:pt x="56" y="3008"/>
                        <a:pt x="57" y="2922"/>
                      </a:cubicBezTo>
                      <a:cubicBezTo>
                        <a:pt x="57" y="2835"/>
                        <a:pt x="66" y="2748"/>
                        <a:pt x="78" y="2661"/>
                      </a:cubicBezTo>
                      <a:cubicBezTo>
                        <a:pt x="101" y="2499"/>
                        <a:pt x="123" y="2338"/>
                        <a:pt x="130" y="2174"/>
                      </a:cubicBezTo>
                      <a:cubicBezTo>
                        <a:pt x="145" y="1831"/>
                        <a:pt x="148" y="1487"/>
                        <a:pt x="155" y="1144"/>
                      </a:cubicBezTo>
                      <a:cubicBezTo>
                        <a:pt x="160" y="951"/>
                        <a:pt x="171" y="757"/>
                        <a:pt x="164" y="565"/>
                      </a:cubicBezTo>
                      <a:cubicBezTo>
                        <a:pt x="157" y="381"/>
                        <a:pt x="90" y="191"/>
                        <a:pt x="143" y="9"/>
                      </a:cubicBezTo>
                      <a:cubicBezTo>
                        <a:pt x="145" y="3"/>
                        <a:pt x="135" y="0"/>
                        <a:pt x="133" y="6"/>
                      </a:cubicBezTo>
                      <a:cubicBezTo>
                        <a:pt x="86" y="164"/>
                        <a:pt x="133" y="325"/>
                        <a:pt x="149" y="484"/>
                      </a:cubicBezTo>
                      <a:cubicBezTo>
                        <a:pt x="166" y="654"/>
                        <a:pt x="153" y="827"/>
                        <a:pt x="149" y="998"/>
                      </a:cubicBezTo>
                      <a:cubicBezTo>
                        <a:pt x="142" y="1345"/>
                        <a:pt x="135" y="1692"/>
                        <a:pt x="127" y="2039"/>
                      </a:cubicBezTo>
                      <a:cubicBezTo>
                        <a:pt x="123" y="2214"/>
                        <a:pt x="111" y="2387"/>
                        <a:pt x="86" y="2559"/>
                      </a:cubicBezTo>
                      <a:cubicBezTo>
                        <a:pt x="75" y="2636"/>
                        <a:pt x="63" y="2713"/>
                        <a:pt x="56" y="2790"/>
                      </a:cubicBezTo>
                      <a:cubicBezTo>
                        <a:pt x="49" y="2875"/>
                        <a:pt x="49" y="2960"/>
                        <a:pt x="53" y="3045"/>
                      </a:cubicBezTo>
                      <a:cubicBezTo>
                        <a:pt x="61" y="3217"/>
                        <a:pt x="78" y="3387"/>
                        <a:pt x="83" y="3559"/>
                      </a:cubicBezTo>
                      <a:cubicBezTo>
                        <a:pt x="88" y="3731"/>
                        <a:pt x="86" y="3904"/>
                        <a:pt x="81" y="4076"/>
                      </a:cubicBezTo>
                      <a:cubicBezTo>
                        <a:pt x="68" y="4463"/>
                        <a:pt x="31" y="4848"/>
                        <a:pt x="0" y="5234"/>
                      </a:cubicBezTo>
                      <a:cubicBezTo>
                        <a:pt x="0" y="5235"/>
                        <a:pt x="3" y="5235"/>
                        <a:pt x="3" y="523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51" name="Google Shape;2551;p13"/>
                <p:cNvSpPr/>
                <p:nvPr/>
              </p:nvSpPr>
              <p:spPr>
                <a:xfrm>
                  <a:off x="-55583" y="-365467"/>
                  <a:ext cx="878830" cy="4627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6732" extrusionOk="0">
                      <a:moveTo>
                        <a:pt x="1271" y="26"/>
                      </a:moveTo>
                      <a:cubicBezTo>
                        <a:pt x="909" y="0"/>
                        <a:pt x="544" y="18"/>
                        <a:pt x="185" y="74"/>
                      </a:cubicBezTo>
                      <a:cubicBezTo>
                        <a:pt x="182" y="75"/>
                        <a:pt x="180" y="78"/>
                        <a:pt x="180" y="81"/>
                      </a:cubicBezTo>
                      <a:cubicBezTo>
                        <a:pt x="210" y="941"/>
                        <a:pt x="219" y="1801"/>
                        <a:pt x="208" y="2662"/>
                      </a:cubicBezTo>
                      <a:cubicBezTo>
                        <a:pt x="196" y="3522"/>
                        <a:pt x="164" y="4382"/>
                        <a:pt x="110" y="5241"/>
                      </a:cubicBezTo>
                      <a:cubicBezTo>
                        <a:pt x="80" y="5725"/>
                        <a:pt x="43" y="6209"/>
                        <a:pt x="0" y="6692"/>
                      </a:cubicBezTo>
                      <a:cubicBezTo>
                        <a:pt x="0" y="6695"/>
                        <a:pt x="2" y="6699"/>
                        <a:pt x="5" y="6699"/>
                      </a:cubicBezTo>
                      <a:cubicBezTo>
                        <a:pt x="175" y="6731"/>
                        <a:pt x="348" y="6719"/>
                        <a:pt x="512" y="6665"/>
                      </a:cubicBezTo>
                      <a:cubicBezTo>
                        <a:pt x="521" y="6662"/>
                        <a:pt x="517" y="6648"/>
                        <a:pt x="508" y="6651"/>
                      </a:cubicBezTo>
                      <a:cubicBezTo>
                        <a:pt x="388" y="6691"/>
                        <a:pt x="261" y="6709"/>
                        <a:pt x="133" y="6701"/>
                      </a:cubicBezTo>
                      <a:cubicBezTo>
                        <a:pt x="102" y="6699"/>
                        <a:pt x="70" y="6696"/>
                        <a:pt x="39" y="6691"/>
                      </a:cubicBezTo>
                      <a:cubicBezTo>
                        <a:pt x="15" y="6687"/>
                        <a:pt x="15" y="6683"/>
                        <a:pt x="17" y="6659"/>
                      </a:cubicBezTo>
                      <a:cubicBezTo>
                        <a:pt x="19" y="6642"/>
                        <a:pt x="20" y="6624"/>
                        <a:pt x="22" y="6607"/>
                      </a:cubicBezTo>
                      <a:cubicBezTo>
                        <a:pt x="28" y="6541"/>
                        <a:pt x="33" y="6475"/>
                        <a:pt x="39" y="6409"/>
                      </a:cubicBezTo>
                      <a:cubicBezTo>
                        <a:pt x="61" y="6143"/>
                        <a:pt x="82" y="5877"/>
                        <a:pt x="100" y="5610"/>
                      </a:cubicBezTo>
                      <a:cubicBezTo>
                        <a:pt x="137" y="5076"/>
                        <a:pt x="166" y="4540"/>
                        <a:pt x="187" y="4005"/>
                      </a:cubicBezTo>
                      <a:cubicBezTo>
                        <a:pt x="208" y="3471"/>
                        <a:pt x="220" y="2937"/>
                        <a:pt x="225" y="2404"/>
                      </a:cubicBezTo>
                      <a:cubicBezTo>
                        <a:pt x="229" y="1868"/>
                        <a:pt x="226" y="1332"/>
                        <a:pt x="214" y="796"/>
                      </a:cubicBezTo>
                      <a:cubicBezTo>
                        <a:pt x="211" y="663"/>
                        <a:pt x="208" y="531"/>
                        <a:pt x="204" y="399"/>
                      </a:cubicBezTo>
                      <a:cubicBezTo>
                        <a:pt x="202" y="332"/>
                        <a:pt x="200" y="266"/>
                        <a:pt x="198" y="200"/>
                      </a:cubicBezTo>
                      <a:cubicBezTo>
                        <a:pt x="198" y="183"/>
                        <a:pt x="197" y="165"/>
                        <a:pt x="196" y="147"/>
                      </a:cubicBezTo>
                      <a:cubicBezTo>
                        <a:pt x="196" y="133"/>
                        <a:pt x="192" y="115"/>
                        <a:pt x="195" y="101"/>
                      </a:cubicBezTo>
                      <a:cubicBezTo>
                        <a:pt x="199" y="83"/>
                        <a:pt x="211" y="85"/>
                        <a:pt x="227" y="82"/>
                      </a:cubicBezTo>
                      <a:cubicBezTo>
                        <a:pt x="246" y="79"/>
                        <a:pt x="266" y="76"/>
                        <a:pt x="285" y="74"/>
                      </a:cubicBezTo>
                      <a:cubicBezTo>
                        <a:pt x="547" y="37"/>
                        <a:pt x="812" y="23"/>
                        <a:pt x="1077" y="29"/>
                      </a:cubicBezTo>
                      <a:cubicBezTo>
                        <a:pt x="1142" y="31"/>
                        <a:pt x="1206" y="34"/>
                        <a:pt x="1271" y="37"/>
                      </a:cubicBezTo>
                      <a:cubicBezTo>
                        <a:pt x="1278" y="38"/>
                        <a:pt x="1278" y="27"/>
                        <a:pt x="1271" y="2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52" name="Google Shape;2552;p13"/>
                <p:cNvSpPr/>
                <p:nvPr/>
              </p:nvSpPr>
              <p:spPr>
                <a:xfrm>
                  <a:off x="-476813" y="-435166"/>
                  <a:ext cx="2615264" cy="1460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2126" extrusionOk="0">
                      <a:moveTo>
                        <a:pt x="3551" y="0"/>
                      </a:moveTo>
                      <a:cubicBezTo>
                        <a:pt x="2515" y="6"/>
                        <a:pt x="1479" y="13"/>
                        <a:pt x="443" y="19"/>
                      </a:cubicBezTo>
                      <a:cubicBezTo>
                        <a:pt x="394" y="19"/>
                        <a:pt x="342" y="20"/>
                        <a:pt x="301" y="46"/>
                      </a:cubicBezTo>
                      <a:cubicBezTo>
                        <a:pt x="256" y="72"/>
                        <a:pt x="231" y="122"/>
                        <a:pt x="210" y="169"/>
                      </a:cubicBezTo>
                      <a:cubicBezTo>
                        <a:pt x="122" y="361"/>
                        <a:pt x="58" y="565"/>
                        <a:pt x="18" y="772"/>
                      </a:cubicBezTo>
                      <a:cubicBezTo>
                        <a:pt x="2" y="857"/>
                        <a:pt x="0" y="964"/>
                        <a:pt x="73" y="1008"/>
                      </a:cubicBezTo>
                      <a:cubicBezTo>
                        <a:pt x="137" y="1047"/>
                        <a:pt x="219" y="1014"/>
                        <a:pt x="282" y="975"/>
                      </a:cubicBezTo>
                      <a:cubicBezTo>
                        <a:pt x="437" y="877"/>
                        <a:pt x="567" y="739"/>
                        <a:pt x="655" y="578"/>
                      </a:cubicBezTo>
                      <a:cubicBezTo>
                        <a:pt x="623" y="903"/>
                        <a:pt x="737" y="1239"/>
                        <a:pt x="960" y="1478"/>
                      </a:cubicBezTo>
                      <a:cubicBezTo>
                        <a:pt x="996" y="1518"/>
                        <a:pt x="1040" y="1557"/>
                        <a:pt x="1093" y="1564"/>
                      </a:cubicBezTo>
                      <a:cubicBezTo>
                        <a:pt x="1158" y="1573"/>
                        <a:pt x="1220" y="1532"/>
                        <a:pt x="1269" y="1489"/>
                      </a:cubicBezTo>
                      <a:cubicBezTo>
                        <a:pt x="1413" y="1365"/>
                        <a:pt x="1523" y="1200"/>
                        <a:pt x="1582" y="1020"/>
                      </a:cubicBezTo>
                      <a:cubicBezTo>
                        <a:pt x="1623" y="1238"/>
                        <a:pt x="1664" y="1459"/>
                        <a:pt x="1763" y="1658"/>
                      </a:cubicBezTo>
                      <a:cubicBezTo>
                        <a:pt x="1861" y="1857"/>
                        <a:pt x="2026" y="2034"/>
                        <a:pt x="2239" y="2096"/>
                      </a:cubicBezTo>
                      <a:cubicBezTo>
                        <a:pt x="2332" y="2122"/>
                        <a:pt x="2436" y="2125"/>
                        <a:pt x="2523" y="2083"/>
                      </a:cubicBezTo>
                      <a:cubicBezTo>
                        <a:pt x="2641" y="2025"/>
                        <a:pt x="2706" y="1896"/>
                        <a:pt x="2747" y="1772"/>
                      </a:cubicBezTo>
                      <a:cubicBezTo>
                        <a:pt x="2878" y="1374"/>
                        <a:pt x="2847" y="944"/>
                        <a:pt x="2813" y="527"/>
                      </a:cubicBezTo>
                      <a:cubicBezTo>
                        <a:pt x="2914" y="689"/>
                        <a:pt x="3032" y="840"/>
                        <a:pt x="3166" y="977"/>
                      </a:cubicBezTo>
                      <a:cubicBezTo>
                        <a:pt x="3209" y="1021"/>
                        <a:pt x="3258" y="1066"/>
                        <a:pt x="3319" y="1077"/>
                      </a:cubicBezTo>
                      <a:cubicBezTo>
                        <a:pt x="3458" y="1103"/>
                        <a:pt x="3565" y="943"/>
                        <a:pt x="3566" y="803"/>
                      </a:cubicBezTo>
                      <a:cubicBezTo>
                        <a:pt x="3568" y="662"/>
                        <a:pt x="3508" y="527"/>
                        <a:pt x="3507" y="386"/>
                      </a:cubicBezTo>
                      <a:cubicBezTo>
                        <a:pt x="3563" y="431"/>
                        <a:pt x="3633" y="458"/>
                        <a:pt x="3705" y="465"/>
                      </a:cubicBezTo>
                      <a:cubicBezTo>
                        <a:pt x="3805" y="324"/>
                        <a:pt x="3722" y="94"/>
                        <a:pt x="3556" y="48"/>
                      </a:cubicBezTo>
                      <a:lnTo>
                        <a:pt x="3551" y="0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53" name="Google Shape;2553;p13"/>
                <p:cNvSpPr/>
                <p:nvPr/>
              </p:nvSpPr>
              <p:spPr>
                <a:xfrm>
                  <a:off x="-470752" y="-429105"/>
                  <a:ext cx="2618300" cy="14667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1" h="2134" extrusionOk="0">
                      <a:moveTo>
                        <a:pt x="3552" y="0"/>
                      </a:moveTo>
                      <a:cubicBezTo>
                        <a:pt x="3186" y="0"/>
                        <a:pt x="2820" y="2"/>
                        <a:pt x="2454" y="4"/>
                      </a:cubicBezTo>
                      <a:lnTo>
                        <a:pt x="1353" y="10"/>
                      </a:lnTo>
                      <a:cubicBezTo>
                        <a:pt x="1170" y="11"/>
                        <a:pt x="987" y="12"/>
                        <a:pt x="805" y="13"/>
                      </a:cubicBezTo>
                      <a:cubicBezTo>
                        <a:pt x="714" y="14"/>
                        <a:pt x="623" y="14"/>
                        <a:pt x="532" y="15"/>
                      </a:cubicBezTo>
                      <a:cubicBezTo>
                        <a:pt x="488" y="15"/>
                        <a:pt x="444" y="14"/>
                        <a:pt x="400" y="16"/>
                      </a:cubicBezTo>
                      <a:cubicBezTo>
                        <a:pt x="366" y="18"/>
                        <a:pt x="332" y="24"/>
                        <a:pt x="302" y="41"/>
                      </a:cubicBezTo>
                      <a:cubicBezTo>
                        <a:pt x="239" y="77"/>
                        <a:pt x="211" y="154"/>
                        <a:pt x="184" y="218"/>
                      </a:cubicBezTo>
                      <a:cubicBezTo>
                        <a:pt x="152" y="294"/>
                        <a:pt x="122" y="372"/>
                        <a:pt x="97" y="451"/>
                      </a:cubicBezTo>
                      <a:cubicBezTo>
                        <a:pt x="71" y="532"/>
                        <a:pt x="49" y="614"/>
                        <a:pt x="31" y="698"/>
                      </a:cubicBezTo>
                      <a:cubicBezTo>
                        <a:pt x="16" y="764"/>
                        <a:pt x="0" y="833"/>
                        <a:pt x="8" y="901"/>
                      </a:cubicBezTo>
                      <a:cubicBezTo>
                        <a:pt x="16" y="956"/>
                        <a:pt x="44" y="1007"/>
                        <a:pt x="99" y="1024"/>
                      </a:cubicBezTo>
                      <a:cubicBezTo>
                        <a:pt x="165" y="1044"/>
                        <a:pt x="235" y="1010"/>
                        <a:pt x="290" y="975"/>
                      </a:cubicBezTo>
                      <a:cubicBezTo>
                        <a:pt x="412" y="897"/>
                        <a:pt x="519" y="794"/>
                        <a:pt x="601" y="675"/>
                      </a:cubicBezTo>
                      <a:cubicBezTo>
                        <a:pt x="622" y="644"/>
                        <a:pt x="641" y="613"/>
                        <a:pt x="659" y="580"/>
                      </a:cubicBezTo>
                      <a:cubicBezTo>
                        <a:pt x="657" y="580"/>
                        <a:pt x="654" y="579"/>
                        <a:pt x="652" y="579"/>
                      </a:cubicBezTo>
                      <a:cubicBezTo>
                        <a:pt x="628" y="830"/>
                        <a:pt x="690" y="1086"/>
                        <a:pt x="822" y="1301"/>
                      </a:cubicBezTo>
                      <a:cubicBezTo>
                        <a:pt x="854" y="1355"/>
                        <a:pt x="891" y="1405"/>
                        <a:pt x="932" y="1452"/>
                      </a:cubicBezTo>
                      <a:cubicBezTo>
                        <a:pt x="970" y="1496"/>
                        <a:pt x="1013" y="1545"/>
                        <a:pt x="1071" y="1563"/>
                      </a:cubicBezTo>
                      <a:cubicBezTo>
                        <a:pt x="1130" y="1581"/>
                        <a:pt x="1190" y="1555"/>
                        <a:pt x="1238" y="1520"/>
                      </a:cubicBezTo>
                      <a:cubicBezTo>
                        <a:pt x="1288" y="1483"/>
                        <a:pt x="1334" y="1438"/>
                        <a:pt x="1375" y="1391"/>
                      </a:cubicBezTo>
                      <a:cubicBezTo>
                        <a:pt x="1470" y="1283"/>
                        <a:pt x="1542" y="1157"/>
                        <a:pt x="1587" y="1021"/>
                      </a:cubicBezTo>
                      <a:lnTo>
                        <a:pt x="1579" y="1021"/>
                      </a:lnTo>
                      <a:cubicBezTo>
                        <a:pt x="1621" y="1245"/>
                        <a:pt x="1663" y="1474"/>
                        <a:pt x="1769" y="1678"/>
                      </a:cubicBezTo>
                      <a:cubicBezTo>
                        <a:pt x="1855" y="1845"/>
                        <a:pt x="1989" y="1997"/>
                        <a:pt x="2165" y="2073"/>
                      </a:cubicBezTo>
                      <a:cubicBezTo>
                        <a:pt x="2255" y="2113"/>
                        <a:pt x="2359" y="2133"/>
                        <a:pt x="2457" y="2111"/>
                      </a:cubicBezTo>
                      <a:cubicBezTo>
                        <a:pt x="2551" y="2090"/>
                        <a:pt x="2624" y="2026"/>
                        <a:pt x="2674" y="1946"/>
                      </a:cubicBezTo>
                      <a:cubicBezTo>
                        <a:pt x="2728" y="1860"/>
                        <a:pt x="2760" y="1760"/>
                        <a:pt x="2784" y="1662"/>
                      </a:cubicBezTo>
                      <a:cubicBezTo>
                        <a:pt x="2813" y="1552"/>
                        <a:pt x="2830" y="1438"/>
                        <a:pt x="2839" y="1324"/>
                      </a:cubicBezTo>
                      <a:cubicBezTo>
                        <a:pt x="2858" y="1088"/>
                        <a:pt x="2844" y="851"/>
                        <a:pt x="2826" y="616"/>
                      </a:cubicBezTo>
                      <a:cubicBezTo>
                        <a:pt x="2823" y="586"/>
                        <a:pt x="2821" y="557"/>
                        <a:pt x="2819" y="527"/>
                      </a:cubicBezTo>
                      <a:cubicBezTo>
                        <a:pt x="2816" y="528"/>
                        <a:pt x="2813" y="529"/>
                        <a:pt x="2811" y="530"/>
                      </a:cubicBezTo>
                      <a:cubicBezTo>
                        <a:pt x="2873" y="630"/>
                        <a:pt x="2942" y="726"/>
                        <a:pt x="3017" y="817"/>
                      </a:cubicBezTo>
                      <a:cubicBezTo>
                        <a:pt x="3055" y="863"/>
                        <a:pt x="3095" y="908"/>
                        <a:pt x="3136" y="951"/>
                      </a:cubicBezTo>
                      <a:cubicBezTo>
                        <a:pt x="3173" y="990"/>
                        <a:pt x="3210" y="1031"/>
                        <a:pt x="3257" y="1058"/>
                      </a:cubicBezTo>
                      <a:cubicBezTo>
                        <a:pt x="3334" y="1103"/>
                        <a:pt x="3419" y="1087"/>
                        <a:pt x="3480" y="1026"/>
                      </a:cubicBezTo>
                      <a:cubicBezTo>
                        <a:pt x="3541" y="964"/>
                        <a:pt x="3573" y="875"/>
                        <a:pt x="3571" y="790"/>
                      </a:cubicBezTo>
                      <a:cubicBezTo>
                        <a:pt x="3569" y="653"/>
                        <a:pt x="3514" y="523"/>
                        <a:pt x="3511" y="387"/>
                      </a:cubicBezTo>
                      <a:cubicBezTo>
                        <a:pt x="3509" y="388"/>
                        <a:pt x="3507" y="389"/>
                        <a:pt x="3505" y="390"/>
                      </a:cubicBezTo>
                      <a:cubicBezTo>
                        <a:pt x="3564" y="435"/>
                        <a:pt x="3633" y="462"/>
                        <a:pt x="3706" y="469"/>
                      </a:cubicBezTo>
                      <a:cubicBezTo>
                        <a:pt x="3707" y="469"/>
                        <a:pt x="3709" y="468"/>
                        <a:pt x="3709" y="467"/>
                      </a:cubicBezTo>
                      <a:cubicBezTo>
                        <a:pt x="3810" y="322"/>
                        <a:pt x="3727" y="94"/>
                        <a:pt x="3557" y="45"/>
                      </a:cubicBezTo>
                      <a:cubicBezTo>
                        <a:pt x="3553" y="44"/>
                        <a:pt x="3551" y="51"/>
                        <a:pt x="3555" y="52"/>
                      </a:cubicBezTo>
                      <a:cubicBezTo>
                        <a:pt x="3639" y="76"/>
                        <a:pt x="3701" y="146"/>
                        <a:pt x="3729" y="226"/>
                      </a:cubicBezTo>
                      <a:cubicBezTo>
                        <a:pt x="3742" y="266"/>
                        <a:pt x="3748" y="308"/>
                        <a:pt x="3744" y="349"/>
                      </a:cubicBezTo>
                      <a:cubicBezTo>
                        <a:pt x="3742" y="370"/>
                        <a:pt x="3737" y="390"/>
                        <a:pt x="3730" y="410"/>
                      </a:cubicBezTo>
                      <a:cubicBezTo>
                        <a:pt x="3727" y="420"/>
                        <a:pt x="3722" y="430"/>
                        <a:pt x="3717" y="439"/>
                      </a:cubicBezTo>
                      <a:cubicBezTo>
                        <a:pt x="3715" y="443"/>
                        <a:pt x="3713" y="448"/>
                        <a:pt x="3710" y="452"/>
                      </a:cubicBezTo>
                      <a:cubicBezTo>
                        <a:pt x="3705" y="460"/>
                        <a:pt x="3703" y="461"/>
                        <a:pt x="3694" y="460"/>
                      </a:cubicBezTo>
                      <a:cubicBezTo>
                        <a:pt x="3628" y="455"/>
                        <a:pt x="3561" y="423"/>
                        <a:pt x="3509" y="383"/>
                      </a:cubicBezTo>
                      <a:cubicBezTo>
                        <a:pt x="3507" y="381"/>
                        <a:pt x="3503" y="384"/>
                        <a:pt x="3503" y="387"/>
                      </a:cubicBezTo>
                      <a:cubicBezTo>
                        <a:pt x="3505" y="497"/>
                        <a:pt x="3541" y="602"/>
                        <a:pt x="3557" y="711"/>
                      </a:cubicBezTo>
                      <a:cubicBezTo>
                        <a:pt x="3570" y="807"/>
                        <a:pt x="3561" y="902"/>
                        <a:pt x="3505" y="983"/>
                      </a:cubicBezTo>
                      <a:cubicBezTo>
                        <a:pt x="3452" y="1059"/>
                        <a:pt x="3363" y="1101"/>
                        <a:pt x="3275" y="1058"/>
                      </a:cubicBezTo>
                      <a:cubicBezTo>
                        <a:pt x="3227" y="1034"/>
                        <a:pt x="3190" y="995"/>
                        <a:pt x="3154" y="957"/>
                      </a:cubicBezTo>
                      <a:cubicBezTo>
                        <a:pt x="3115" y="917"/>
                        <a:pt x="3078" y="876"/>
                        <a:pt x="3042" y="834"/>
                      </a:cubicBezTo>
                      <a:cubicBezTo>
                        <a:pt x="2960" y="736"/>
                        <a:pt x="2885" y="633"/>
                        <a:pt x="2818" y="525"/>
                      </a:cubicBezTo>
                      <a:cubicBezTo>
                        <a:pt x="2816" y="522"/>
                        <a:pt x="2810" y="523"/>
                        <a:pt x="2810" y="527"/>
                      </a:cubicBezTo>
                      <a:cubicBezTo>
                        <a:pt x="2828" y="755"/>
                        <a:pt x="2845" y="983"/>
                        <a:pt x="2837" y="1212"/>
                      </a:cubicBezTo>
                      <a:cubicBezTo>
                        <a:pt x="2832" y="1324"/>
                        <a:pt x="2821" y="1437"/>
                        <a:pt x="2801" y="1548"/>
                      </a:cubicBezTo>
                      <a:cubicBezTo>
                        <a:pt x="2781" y="1654"/>
                        <a:pt x="2754" y="1761"/>
                        <a:pt x="2710" y="1859"/>
                      </a:cubicBezTo>
                      <a:cubicBezTo>
                        <a:pt x="2673" y="1944"/>
                        <a:pt x="2619" y="2026"/>
                        <a:pt x="2536" y="2072"/>
                      </a:cubicBezTo>
                      <a:cubicBezTo>
                        <a:pt x="2440" y="2126"/>
                        <a:pt x="2322" y="2119"/>
                        <a:pt x="2220" y="2086"/>
                      </a:cubicBezTo>
                      <a:cubicBezTo>
                        <a:pt x="2039" y="2026"/>
                        <a:pt x="1896" y="1883"/>
                        <a:pt x="1802" y="1721"/>
                      </a:cubicBezTo>
                      <a:cubicBezTo>
                        <a:pt x="1677" y="1507"/>
                        <a:pt x="1631" y="1259"/>
                        <a:pt x="1587" y="1019"/>
                      </a:cubicBezTo>
                      <a:cubicBezTo>
                        <a:pt x="1586" y="1015"/>
                        <a:pt x="1580" y="1016"/>
                        <a:pt x="1579" y="1019"/>
                      </a:cubicBezTo>
                      <a:cubicBezTo>
                        <a:pt x="1540" y="1137"/>
                        <a:pt x="1480" y="1249"/>
                        <a:pt x="1403" y="1346"/>
                      </a:cubicBezTo>
                      <a:cubicBezTo>
                        <a:pt x="1365" y="1393"/>
                        <a:pt x="1324" y="1437"/>
                        <a:pt x="1279" y="1477"/>
                      </a:cubicBezTo>
                      <a:cubicBezTo>
                        <a:pt x="1231" y="1520"/>
                        <a:pt x="1171" y="1567"/>
                        <a:pt x="1103" y="1562"/>
                      </a:cubicBezTo>
                      <a:cubicBezTo>
                        <a:pt x="1038" y="1558"/>
                        <a:pt x="989" y="1507"/>
                        <a:pt x="949" y="1461"/>
                      </a:cubicBezTo>
                      <a:cubicBezTo>
                        <a:pt x="907" y="1415"/>
                        <a:pt x="870" y="1365"/>
                        <a:pt x="837" y="1313"/>
                      </a:cubicBezTo>
                      <a:cubicBezTo>
                        <a:pt x="772" y="1211"/>
                        <a:pt x="724" y="1100"/>
                        <a:pt x="693" y="983"/>
                      </a:cubicBezTo>
                      <a:cubicBezTo>
                        <a:pt x="658" y="851"/>
                        <a:pt x="647" y="714"/>
                        <a:pt x="659" y="579"/>
                      </a:cubicBezTo>
                      <a:cubicBezTo>
                        <a:pt x="660" y="575"/>
                        <a:pt x="654" y="574"/>
                        <a:pt x="653" y="577"/>
                      </a:cubicBezTo>
                      <a:cubicBezTo>
                        <a:pt x="583" y="703"/>
                        <a:pt x="489" y="816"/>
                        <a:pt x="376" y="905"/>
                      </a:cubicBezTo>
                      <a:cubicBezTo>
                        <a:pt x="319" y="950"/>
                        <a:pt x="255" y="998"/>
                        <a:pt x="183" y="1016"/>
                      </a:cubicBezTo>
                      <a:cubicBezTo>
                        <a:pt x="146" y="1026"/>
                        <a:pt x="105" y="1025"/>
                        <a:pt x="72" y="1003"/>
                      </a:cubicBezTo>
                      <a:cubicBezTo>
                        <a:pt x="45" y="985"/>
                        <a:pt x="29" y="957"/>
                        <a:pt x="21" y="926"/>
                      </a:cubicBezTo>
                      <a:cubicBezTo>
                        <a:pt x="4" y="861"/>
                        <a:pt x="19" y="791"/>
                        <a:pt x="33" y="727"/>
                      </a:cubicBezTo>
                      <a:cubicBezTo>
                        <a:pt x="49" y="647"/>
                        <a:pt x="70" y="568"/>
                        <a:pt x="94" y="490"/>
                      </a:cubicBezTo>
                      <a:cubicBezTo>
                        <a:pt x="118" y="412"/>
                        <a:pt x="145" y="335"/>
                        <a:pt x="176" y="259"/>
                      </a:cubicBezTo>
                      <a:cubicBezTo>
                        <a:pt x="192" y="221"/>
                        <a:pt x="208" y="182"/>
                        <a:pt x="227" y="145"/>
                      </a:cubicBezTo>
                      <a:cubicBezTo>
                        <a:pt x="243" y="112"/>
                        <a:pt x="263" y="78"/>
                        <a:pt x="294" y="56"/>
                      </a:cubicBezTo>
                      <a:cubicBezTo>
                        <a:pt x="327" y="33"/>
                        <a:pt x="367" y="26"/>
                        <a:pt x="407" y="25"/>
                      </a:cubicBezTo>
                      <a:cubicBezTo>
                        <a:pt x="447" y="23"/>
                        <a:pt x="488" y="24"/>
                        <a:pt x="528" y="23"/>
                      </a:cubicBezTo>
                      <a:cubicBezTo>
                        <a:pt x="616" y="23"/>
                        <a:pt x="703" y="22"/>
                        <a:pt x="790" y="22"/>
                      </a:cubicBezTo>
                      <a:cubicBezTo>
                        <a:pt x="967" y="20"/>
                        <a:pt x="1143" y="19"/>
                        <a:pt x="1320" y="18"/>
                      </a:cubicBezTo>
                      <a:cubicBezTo>
                        <a:pt x="1670" y="16"/>
                        <a:pt x="2020" y="14"/>
                        <a:pt x="2370" y="11"/>
                      </a:cubicBezTo>
                      <a:cubicBezTo>
                        <a:pt x="2721" y="9"/>
                        <a:pt x="3072" y="6"/>
                        <a:pt x="3423" y="3"/>
                      </a:cubicBezTo>
                      <a:cubicBezTo>
                        <a:pt x="3466" y="3"/>
                        <a:pt x="3509" y="2"/>
                        <a:pt x="3552" y="1"/>
                      </a:cubicBezTo>
                      <a:cubicBezTo>
                        <a:pt x="3553" y="1"/>
                        <a:pt x="3553" y="0"/>
                        <a:pt x="355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2554" name="Google Shape;2554;p13"/>
            <p:cNvGrpSpPr/>
            <p:nvPr/>
          </p:nvGrpSpPr>
          <p:grpSpPr>
            <a:xfrm>
              <a:off x="8674794" y="3381055"/>
              <a:ext cx="1008626" cy="572697"/>
              <a:chOff x="-179830" y="3740779"/>
              <a:chExt cx="1072778" cy="609122"/>
            </a:xfrm>
          </p:grpSpPr>
          <p:sp>
            <p:nvSpPr>
              <p:cNvPr id="2555" name="Google Shape;2555;p13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56" name="Google Shape;2556;p13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557" name="Google Shape;2557;p13"/>
            <p:cNvGrpSpPr/>
            <p:nvPr/>
          </p:nvGrpSpPr>
          <p:grpSpPr>
            <a:xfrm>
              <a:off x="8158336" y="3687783"/>
              <a:ext cx="1008626" cy="572697"/>
              <a:chOff x="-179830" y="3740779"/>
              <a:chExt cx="1072778" cy="609122"/>
            </a:xfrm>
          </p:grpSpPr>
          <p:sp>
            <p:nvSpPr>
              <p:cNvPr id="2558" name="Google Shape;2558;p13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59" name="Google Shape;2559;p13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560" name="Google Shape;2560;p13"/>
            <p:cNvGrpSpPr/>
            <p:nvPr/>
          </p:nvGrpSpPr>
          <p:grpSpPr>
            <a:xfrm rot="862269" flipH="1">
              <a:off x="8120148" y="4015995"/>
              <a:ext cx="621236" cy="948521"/>
              <a:chOff x="283826" y="1943723"/>
              <a:chExt cx="621241" cy="948529"/>
            </a:xfrm>
          </p:grpSpPr>
          <p:sp>
            <p:nvSpPr>
              <p:cNvPr id="2561" name="Google Shape;2561;p13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2" name="Google Shape;2562;p13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3" name="Google Shape;2563;p13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4" name="Google Shape;2564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5" name="Google Shape;2565;p13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6" name="Google Shape;2566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7" name="Google Shape;2567;p13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8" name="Google Shape;2568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9" name="Google Shape;2569;p13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0" name="Google Shape;2570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1" name="Google Shape;2571;p13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2" name="Google Shape;2572;p13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3" name="Google Shape;2573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4" name="Google Shape;2574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5" name="Google Shape;2575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6" name="Google Shape;2576;p13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7" name="Google Shape;2577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8" name="Google Shape;2578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9" name="Google Shape;2579;p13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0" name="Google Shape;2580;p13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1" name="Google Shape;2581;p13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2" name="Google Shape;2582;p13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3" name="Google Shape;2583;p13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4" name="Google Shape;2584;p13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5" name="Google Shape;2585;p13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6" name="Google Shape;2586;p13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7" name="Google Shape;2587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8" name="Google Shape;2588;p13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9" name="Google Shape;2589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0" name="Google Shape;2590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1" name="Google Shape;2591;p13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2" name="Google Shape;2592;p13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3" name="Google Shape;2593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4" name="Google Shape;2594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5" name="Google Shape;2595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6" name="Google Shape;2596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7" name="Google Shape;2597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8" name="Google Shape;2598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9" name="Google Shape;2599;p13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0" name="Google Shape;2600;p13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1" name="Google Shape;2601;p13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2" name="Google Shape;2602;p13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3" name="Google Shape;2603;p13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4" name="Google Shape;2604;p13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5" name="Google Shape;2605;p13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6" name="Google Shape;2606;p13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7" name="Google Shape;2607;p13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8" name="Google Shape;2608;p13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9" name="Google Shape;2609;p13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0" name="Google Shape;2610;p13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1" name="Google Shape;2611;p13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2" name="Google Shape;2612;p13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3" name="Google Shape;2613;p13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4" name="Google Shape;2614;p13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5" name="Google Shape;2615;p13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6" name="Google Shape;2616;p13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7" name="Google Shape;2617;p13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618" name="Google Shape;2618;p13"/>
            <p:cNvGrpSpPr/>
            <p:nvPr/>
          </p:nvGrpSpPr>
          <p:grpSpPr>
            <a:xfrm flipH="1">
              <a:off x="8197469" y="4374773"/>
              <a:ext cx="930345" cy="1018226"/>
              <a:chOff x="156548" y="3040748"/>
              <a:chExt cx="930345" cy="1018226"/>
            </a:xfrm>
          </p:grpSpPr>
          <p:sp>
            <p:nvSpPr>
              <p:cNvPr id="2619" name="Google Shape;2619;p13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0" name="Google Shape;2620;p13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1" name="Google Shape;2621;p13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2" name="Google Shape;2622;p13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3" name="Google Shape;2623;p13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4" name="Google Shape;2624;p13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5" name="Google Shape;2625;p13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6" name="Google Shape;2626;p13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7" name="Google Shape;2627;p13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8" name="Google Shape;2628;p13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9" name="Google Shape;2629;p13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30" name="Google Shape;2630;p13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31" name="Google Shape;2631;p13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32" name="Google Shape;2632;p13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33" name="Google Shape;2633;p13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34" name="Google Shape;2634;p13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35" name="Google Shape;2635;p13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36" name="Google Shape;2636;p13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37" name="Google Shape;2637;p13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38" name="Google Shape;2638;p13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39" name="Google Shape;2639;p13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0" name="Google Shape;2640;p13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1" name="Google Shape;2641;p13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2" name="Google Shape;2642;p13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3" name="Google Shape;2643;p13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4" name="Google Shape;2644;p13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5" name="Google Shape;2645;p13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6" name="Google Shape;2646;p13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7" name="Google Shape;2647;p13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8" name="Google Shape;2648;p13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9" name="Google Shape;2649;p13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0" name="Google Shape;2650;p13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1" name="Google Shape;2651;p13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2" name="Google Shape;2652;p13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3" name="Google Shape;2653;p13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4" name="Google Shape;2654;p13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5" name="Google Shape;2655;p13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6" name="Google Shape;2656;p13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7" name="Google Shape;2657;p13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8" name="Google Shape;2658;p13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9" name="Google Shape;2659;p13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0" name="Google Shape;2660;p13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1" name="Google Shape;2661;p13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2" name="Google Shape;2662;p13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3" name="Google Shape;2663;p13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4" name="Google Shape;2664;p13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5" name="Google Shape;2665;p13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6" name="Google Shape;2666;p13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7" name="Google Shape;2667;p13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8" name="Google Shape;2668;p13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9" name="Google Shape;2669;p13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0" name="Google Shape;2670;p13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1" name="Google Shape;2671;p13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2" name="Google Shape;2672;p13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3" name="Google Shape;2673;p13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4" name="Google Shape;2674;p13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5" name="Google Shape;2675;p13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6" name="Google Shape;2676;p13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7" name="Google Shape;2677;p13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8" name="Google Shape;2678;p13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9" name="Google Shape;2679;p13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0" name="Google Shape;2680;p13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1" name="Google Shape;2681;p13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2" name="Google Shape;2682;p13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3" name="Google Shape;2683;p13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4" name="Google Shape;2684;p13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5" name="Google Shape;2685;p13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6" name="Google Shape;2686;p13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7" name="Google Shape;2687;p13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8" name="Google Shape;2688;p13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9" name="Google Shape;2689;p13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0" name="Google Shape;2690;p13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1" name="Google Shape;2691;p13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2" name="Google Shape;2692;p13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3" name="Google Shape;2693;p13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4" name="Google Shape;2694;p13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5" name="Google Shape;2695;p13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6" name="Google Shape;2696;p13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7" name="Google Shape;2697;p13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8" name="Google Shape;2698;p13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9" name="Google Shape;2699;p13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0" name="Google Shape;2700;p13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1" name="Google Shape;2701;p13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2" name="Google Shape;2702;p13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3" name="Google Shape;2703;p13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4" name="Google Shape;2704;p13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5" name="Google Shape;2705;p13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6" name="Google Shape;2706;p13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7" name="Google Shape;2707;p13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8" name="Google Shape;2708;p13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9" name="Google Shape;2709;p13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0" name="Google Shape;2710;p13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1" name="Google Shape;2711;p13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12" name="Google Shape;2712;p13"/>
            <p:cNvGrpSpPr/>
            <p:nvPr/>
          </p:nvGrpSpPr>
          <p:grpSpPr>
            <a:xfrm rot="699969" flipH="1">
              <a:off x="8716668" y="3900077"/>
              <a:ext cx="621214" cy="948488"/>
              <a:chOff x="283826" y="1943723"/>
              <a:chExt cx="621241" cy="948529"/>
            </a:xfrm>
          </p:grpSpPr>
          <p:sp>
            <p:nvSpPr>
              <p:cNvPr id="2713" name="Google Shape;2713;p13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4" name="Google Shape;2714;p13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5" name="Google Shape;2715;p13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6" name="Google Shape;2716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7" name="Google Shape;2717;p13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8" name="Google Shape;2718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9" name="Google Shape;2719;p13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0" name="Google Shape;2720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1" name="Google Shape;2721;p13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2" name="Google Shape;2722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3" name="Google Shape;2723;p13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4" name="Google Shape;2724;p13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5" name="Google Shape;2725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6" name="Google Shape;2726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7" name="Google Shape;2727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8" name="Google Shape;2728;p13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9" name="Google Shape;2729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0" name="Google Shape;2730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1" name="Google Shape;2731;p13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2" name="Google Shape;2732;p13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3" name="Google Shape;2733;p13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4" name="Google Shape;2734;p13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5" name="Google Shape;2735;p13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6" name="Google Shape;2736;p13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7" name="Google Shape;2737;p13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8" name="Google Shape;2738;p13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9" name="Google Shape;2739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0" name="Google Shape;2740;p13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1" name="Google Shape;2741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2" name="Google Shape;2742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3" name="Google Shape;2743;p13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4" name="Google Shape;2744;p13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5" name="Google Shape;2745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6" name="Google Shape;2746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7" name="Google Shape;2747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8" name="Google Shape;2748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9" name="Google Shape;2749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0" name="Google Shape;2750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1" name="Google Shape;2751;p13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2" name="Google Shape;2752;p13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3" name="Google Shape;2753;p13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4" name="Google Shape;2754;p13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5" name="Google Shape;2755;p13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6" name="Google Shape;2756;p13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7" name="Google Shape;2757;p13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8" name="Google Shape;2758;p13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9" name="Google Shape;2759;p13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0" name="Google Shape;2760;p13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1" name="Google Shape;2761;p13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2" name="Google Shape;2762;p13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3" name="Google Shape;2763;p13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4" name="Google Shape;2764;p13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5" name="Google Shape;2765;p13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6" name="Google Shape;2766;p13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7" name="Google Shape;2767;p13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8" name="Google Shape;2768;p13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9" name="Google Shape;2769;p13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70" name="Google Shape;2770;p13"/>
            <p:cNvGrpSpPr/>
            <p:nvPr/>
          </p:nvGrpSpPr>
          <p:grpSpPr>
            <a:xfrm rot="2508347" flipH="1">
              <a:off x="9144641" y="4129731"/>
              <a:ext cx="621234" cy="948518"/>
              <a:chOff x="283826" y="1943723"/>
              <a:chExt cx="621241" cy="948529"/>
            </a:xfrm>
          </p:grpSpPr>
          <p:sp>
            <p:nvSpPr>
              <p:cNvPr id="2771" name="Google Shape;2771;p13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2" name="Google Shape;2772;p13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3" name="Google Shape;2773;p13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4" name="Google Shape;2774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5" name="Google Shape;2775;p13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6" name="Google Shape;2776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7" name="Google Shape;2777;p13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8" name="Google Shape;2778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9" name="Google Shape;2779;p13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0" name="Google Shape;2780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1" name="Google Shape;2781;p13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2" name="Google Shape;2782;p13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3" name="Google Shape;2783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4" name="Google Shape;2784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5" name="Google Shape;2785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6" name="Google Shape;2786;p13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7" name="Google Shape;2787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8" name="Google Shape;2788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9" name="Google Shape;2789;p13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0" name="Google Shape;2790;p13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1" name="Google Shape;2791;p13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2" name="Google Shape;2792;p13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3" name="Google Shape;2793;p13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4" name="Google Shape;2794;p13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5" name="Google Shape;2795;p13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6" name="Google Shape;2796;p13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7" name="Google Shape;2797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8" name="Google Shape;2798;p13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9" name="Google Shape;2799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0" name="Google Shape;2800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1" name="Google Shape;2801;p13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2" name="Google Shape;2802;p13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3" name="Google Shape;2803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4" name="Google Shape;2804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5" name="Google Shape;2805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6" name="Google Shape;2806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7" name="Google Shape;2807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8" name="Google Shape;2808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9" name="Google Shape;2809;p13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0" name="Google Shape;2810;p13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1" name="Google Shape;2811;p13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2" name="Google Shape;2812;p13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3" name="Google Shape;2813;p13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4" name="Google Shape;2814;p13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5" name="Google Shape;2815;p13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6" name="Google Shape;2816;p13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7" name="Google Shape;2817;p13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8" name="Google Shape;2818;p13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9" name="Google Shape;2819;p13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0" name="Google Shape;2820;p13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1" name="Google Shape;2821;p13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2" name="Google Shape;2822;p13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3" name="Google Shape;2823;p13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4" name="Google Shape;2824;p13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5" name="Google Shape;2825;p13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6" name="Google Shape;2826;p13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7" name="Google Shape;2827;p13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828" name="Google Shape;2828;p13"/>
            <p:cNvGrpSpPr/>
            <p:nvPr/>
          </p:nvGrpSpPr>
          <p:grpSpPr>
            <a:xfrm flipH="1">
              <a:off x="7468132" y="4374773"/>
              <a:ext cx="930345" cy="1018226"/>
              <a:chOff x="156548" y="3040748"/>
              <a:chExt cx="930345" cy="1018226"/>
            </a:xfrm>
          </p:grpSpPr>
          <p:sp>
            <p:nvSpPr>
              <p:cNvPr id="2829" name="Google Shape;2829;p13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0" name="Google Shape;2830;p13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1" name="Google Shape;2831;p13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2" name="Google Shape;2832;p13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3" name="Google Shape;2833;p13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4" name="Google Shape;2834;p13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5" name="Google Shape;2835;p13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6" name="Google Shape;2836;p13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7" name="Google Shape;2837;p13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8" name="Google Shape;2838;p13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9" name="Google Shape;2839;p13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0" name="Google Shape;2840;p13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1" name="Google Shape;2841;p13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2" name="Google Shape;2842;p13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3" name="Google Shape;2843;p13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4" name="Google Shape;2844;p13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5" name="Google Shape;2845;p13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6" name="Google Shape;2846;p13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7" name="Google Shape;2847;p13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8" name="Google Shape;2848;p13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9" name="Google Shape;2849;p13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0" name="Google Shape;2850;p13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1" name="Google Shape;2851;p13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2" name="Google Shape;2852;p13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3" name="Google Shape;2853;p13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4" name="Google Shape;2854;p13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5" name="Google Shape;2855;p13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6" name="Google Shape;2856;p13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7" name="Google Shape;2857;p13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8" name="Google Shape;2858;p13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9" name="Google Shape;2859;p13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0" name="Google Shape;2860;p13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1" name="Google Shape;2861;p13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2" name="Google Shape;2862;p13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3" name="Google Shape;2863;p13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4" name="Google Shape;2864;p13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5" name="Google Shape;2865;p13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6" name="Google Shape;2866;p13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7" name="Google Shape;2867;p13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8" name="Google Shape;2868;p13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9" name="Google Shape;2869;p13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70" name="Google Shape;2870;p13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71" name="Google Shape;2871;p13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72" name="Google Shape;2872;p13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73" name="Google Shape;2873;p13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74" name="Google Shape;2874;p13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75" name="Google Shape;2875;p13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76" name="Google Shape;2876;p13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77" name="Google Shape;2877;p13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78" name="Google Shape;2878;p13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79" name="Google Shape;2879;p13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0" name="Google Shape;2880;p13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1" name="Google Shape;2881;p13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2" name="Google Shape;2882;p13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3" name="Google Shape;2883;p13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4" name="Google Shape;2884;p13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5" name="Google Shape;2885;p13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6" name="Google Shape;2886;p13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7" name="Google Shape;2887;p13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8" name="Google Shape;2888;p13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9" name="Google Shape;2889;p13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0" name="Google Shape;2890;p13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1" name="Google Shape;2891;p13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2" name="Google Shape;2892;p13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3" name="Google Shape;2893;p13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4" name="Google Shape;2894;p13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5" name="Google Shape;2895;p13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6" name="Google Shape;2896;p13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7" name="Google Shape;2897;p13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8" name="Google Shape;2898;p13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9" name="Google Shape;2899;p13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0" name="Google Shape;2900;p13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1" name="Google Shape;2901;p13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2" name="Google Shape;2902;p13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3" name="Google Shape;2903;p13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4" name="Google Shape;2904;p13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5" name="Google Shape;2905;p13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6" name="Google Shape;2906;p13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7" name="Google Shape;2907;p13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8" name="Google Shape;2908;p13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9" name="Google Shape;2909;p13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0" name="Google Shape;2910;p13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1" name="Google Shape;2911;p13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2" name="Google Shape;2912;p13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3" name="Google Shape;2913;p13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4" name="Google Shape;2914;p13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5" name="Google Shape;2915;p13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6" name="Google Shape;2916;p13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7" name="Google Shape;2917;p13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8" name="Google Shape;2918;p13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9" name="Google Shape;2919;p13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0" name="Google Shape;2920;p13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1" name="Google Shape;2921;p13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922" name="Google Shape;2922;p13"/>
            <p:cNvGrpSpPr/>
            <p:nvPr/>
          </p:nvGrpSpPr>
          <p:grpSpPr>
            <a:xfrm flipH="1">
              <a:off x="8727969" y="4640450"/>
              <a:ext cx="1454579" cy="825909"/>
              <a:chOff x="-179830" y="3740779"/>
              <a:chExt cx="1072778" cy="609122"/>
            </a:xfrm>
          </p:grpSpPr>
          <p:sp>
            <p:nvSpPr>
              <p:cNvPr id="2923" name="Google Shape;2923;p13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4" name="Google Shape;2924;p13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925" name="Google Shape;2925;p13"/>
            <p:cNvGrpSpPr/>
            <p:nvPr/>
          </p:nvGrpSpPr>
          <p:grpSpPr>
            <a:xfrm flipH="1">
              <a:off x="767444" y="4374775"/>
              <a:ext cx="1454579" cy="825909"/>
              <a:chOff x="-179830" y="3740779"/>
              <a:chExt cx="1072778" cy="609122"/>
            </a:xfrm>
          </p:grpSpPr>
          <p:sp>
            <p:nvSpPr>
              <p:cNvPr id="2926" name="Google Shape;2926;p13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7" name="Google Shape;2927;p13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928" name="Google Shape;2928;p13"/>
            <p:cNvGrpSpPr/>
            <p:nvPr/>
          </p:nvGrpSpPr>
          <p:grpSpPr>
            <a:xfrm flipH="1">
              <a:off x="-41020" y="3687783"/>
              <a:ext cx="1008626" cy="572697"/>
              <a:chOff x="-179830" y="3740779"/>
              <a:chExt cx="1072778" cy="609122"/>
            </a:xfrm>
          </p:grpSpPr>
          <p:sp>
            <p:nvSpPr>
              <p:cNvPr id="2929" name="Google Shape;2929;p13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30" name="Google Shape;2930;p13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931" name="Google Shape;2931;p13"/>
            <p:cNvGrpSpPr/>
            <p:nvPr/>
          </p:nvGrpSpPr>
          <p:grpSpPr>
            <a:xfrm rot="-862269">
              <a:off x="384558" y="4015995"/>
              <a:ext cx="621236" cy="948521"/>
              <a:chOff x="283826" y="1943723"/>
              <a:chExt cx="621241" cy="948529"/>
            </a:xfrm>
          </p:grpSpPr>
          <p:sp>
            <p:nvSpPr>
              <p:cNvPr id="2932" name="Google Shape;2932;p13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33" name="Google Shape;2933;p13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34" name="Google Shape;2934;p13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35" name="Google Shape;2935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36" name="Google Shape;2936;p13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37" name="Google Shape;2937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38" name="Google Shape;2938;p13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39" name="Google Shape;2939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0" name="Google Shape;2940;p13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1" name="Google Shape;2941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2" name="Google Shape;2942;p13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3" name="Google Shape;2943;p13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4" name="Google Shape;2944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5" name="Google Shape;2945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6" name="Google Shape;2946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7" name="Google Shape;2947;p13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8" name="Google Shape;2948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9" name="Google Shape;2949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0" name="Google Shape;2950;p13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1" name="Google Shape;2951;p13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2" name="Google Shape;2952;p13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3" name="Google Shape;2953;p13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4" name="Google Shape;2954;p13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5" name="Google Shape;2955;p13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6" name="Google Shape;2956;p13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7" name="Google Shape;2957;p13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8" name="Google Shape;2958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9" name="Google Shape;2959;p13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0" name="Google Shape;2960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1" name="Google Shape;2961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2" name="Google Shape;2962;p13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3" name="Google Shape;2963;p13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4" name="Google Shape;2964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5" name="Google Shape;2965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6" name="Google Shape;2966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7" name="Google Shape;2967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8" name="Google Shape;2968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9" name="Google Shape;2969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0" name="Google Shape;2970;p13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1" name="Google Shape;2971;p13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2" name="Google Shape;2972;p13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3" name="Google Shape;2973;p13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4" name="Google Shape;2974;p13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5" name="Google Shape;2975;p13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6" name="Google Shape;2976;p13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7" name="Google Shape;2977;p13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8" name="Google Shape;2978;p13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9" name="Google Shape;2979;p13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0" name="Google Shape;2980;p13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1" name="Google Shape;2981;p13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2" name="Google Shape;2982;p13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3" name="Google Shape;2983;p13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4" name="Google Shape;2984;p13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5" name="Google Shape;2985;p13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6" name="Google Shape;2986;p13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7" name="Google Shape;2987;p13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8" name="Google Shape;2988;p13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989" name="Google Shape;2989;p13"/>
            <p:cNvGrpSpPr/>
            <p:nvPr/>
          </p:nvGrpSpPr>
          <p:grpSpPr>
            <a:xfrm>
              <a:off x="-1871" y="4374773"/>
              <a:ext cx="930345" cy="1018226"/>
              <a:chOff x="156548" y="3040748"/>
              <a:chExt cx="930345" cy="1018226"/>
            </a:xfrm>
          </p:grpSpPr>
          <p:sp>
            <p:nvSpPr>
              <p:cNvPr id="2990" name="Google Shape;2990;p13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1" name="Google Shape;2991;p13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2" name="Google Shape;2992;p13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3" name="Google Shape;2993;p13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4" name="Google Shape;2994;p13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5" name="Google Shape;2995;p13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6" name="Google Shape;2996;p13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7" name="Google Shape;2997;p13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8" name="Google Shape;2998;p13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9" name="Google Shape;2999;p13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0" name="Google Shape;3000;p13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1" name="Google Shape;3001;p13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2" name="Google Shape;3002;p13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3" name="Google Shape;3003;p13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4" name="Google Shape;3004;p13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5" name="Google Shape;3005;p13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6" name="Google Shape;3006;p13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7" name="Google Shape;3007;p13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8" name="Google Shape;3008;p13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9" name="Google Shape;3009;p13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0" name="Google Shape;3010;p13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1" name="Google Shape;3011;p13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2" name="Google Shape;3012;p13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3" name="Google Shape;3013;p13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4" name="Google Shape;3014;p13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5" name="Google Shape;3015;p13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6" name="Google Shape;3016;p13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7" name="Google Shape;3017;p13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8" name="Google Shape;3018;p13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9" name="Google Shape;3019;p13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0" name="Google Shape;3020;p13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1" name="Google Shape;3021;p13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2" name="Google Shape;3022;p13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3" name="Google Shape;3023;p13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4" name="Google Shape;3024;p13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5" name="Google Shape;3025;p13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6" name="Google Shape;3026;p13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7" name="Google Shape;3027;p13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8" name="Google Shape;3028;p13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9" name="Google Shape;3029;p13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0" name="Google Shape;3030;p13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1" name="Google Shape;3031;p13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2" name="Google Shape;3032;p13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3" name="Google Shape;3033;p13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4" name="Google Shape;3034;p13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5" name="Google Shape;3035;p13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6" name="Google Shape;3036;p13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7" name="Google Shape;3037;p13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8" name="Google Shape;3038;p13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9" name="Google Shape;3039;p13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0" name="Google Shape;3040;p13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1" name="Google Shape;3041;p13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2" name="Google Shape;3042;p13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3" name="Google Shape;3043;p13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4" name="Google Shape;3044;p13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5" name="Google Shape;3045;p13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6" name="Google Shape;3046;p13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7" name="Google Shape;3047;p13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8" name="Google Shape;3048;p13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9" name="Google Shape;3049;p13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0" name="Google Shape;3050;p13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1" name="Google Shape;3051;p13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2" name="Google Shape;3052;p13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3" name="Google Shape;3053;p13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4" name="Google Shape;3054;p13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5" name="Google Shape;3055;p13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6" name="Google Shape;3056;p13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7" name="Google Shape;3057;p13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8" name="Google Shape;3058;p13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9" name="Google Shape;3059;p13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0" name="Google Shape;3060;p13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1" name="Google Shape;3061;p13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2" name="Google Shape;3062;p13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3" name="Google Shape;3063;p13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4" name="Google Shape;3064;p13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5" name="Google Shape;3065;p13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6" name="Google Shape;3066;p13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7" name="Google Shape;3067;p13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8" name="Google Shape;3068;p13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9" name="Google Shape;3069;p13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0" name="Google Shape;3070;p13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1" name="Google Shape;3071;p13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2" name="Google Shape;3072;p13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3" name="Google Shape;3073;p13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4" name="Google Shape;3074;p13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5" name="Google Shape;3075;p13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6" name="Google Shape;3076;p13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7" name="Google Shape;3077;p13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8" name="Google Shape;3078;p13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9" name="Google Shape;3079;p13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0" name="Google Shape;3080;p13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1" name="Google Shape;3081;p13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2" name="Google Shape;3082;p13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083" name="Google Shape;3083;p13"/>
            <p:cNvGrpSpPr/>
            <p:nvPr/>
          </p:nvGrpSpPr>
          <p:grpSpPr>
            <a:xfrm rot="-699969">
              <a:off x="-211940" y="3900077"/>
              <a:ext cx="621214" cy="948488"/>
              <a:chOff x="283826" y="1943723"/>
              <a:chExt cx="621241" cy="948529"/>
            </a:xfrm>
          </p:grpSpPr>
          <p:sp>
            <p:nvSpPr>
              <p:cNvPr id="3084" name="Google Shape;3084;p13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5" name="Google Shape;3085;p13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6" name="Google Shape;3086;p13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7" name="Google Shape;3087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8" name="Google Shape;3088;p13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9" name="Google Shape;3089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0" name="Google Shape;3090;p13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1" name="Google Shape;3091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2" name="Google Shape;3092;p13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3" name="Google Shape;3093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4" name="Google Shape;3094;p13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5" name="Google Shape;3095;p13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6" name="Google Shape;3096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7" name="Google Shape;3097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8" name="Google Shape;3098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9" name="Google Shape;3099;p13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0" name="Google Shape;3100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1" name="Google Shape;3101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2" name="Google Shape;3102;p13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3" name="Google Shape;3103;p13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4" name="Google Shape;3104;p13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5" name="Google Shape;3105;p13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6" name="Google Shape;3106;p13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7" name="Google Shape;3107;p13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8" name="Google Shape;3108;p13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9" name="Google Shape;3109;p13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0" name="Google Shape;3110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1" name="Google Shape;3111;p13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2" name="Google Shape;3112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3" name="Google Shape;3113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4" name="Google Shape;3114;p13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5" name="Google Shape;3115;p13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6" name="Google Shape;3116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7" name="Google Shape;3117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8" name="Google Shape;3118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9" name="Google Shape;3119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0" name="Google Shape;3120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1" name="Google Shape;3121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2" name="Google Shape;3122;p13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3" name="Google Shape;3123;p13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4" name="Google Shape;3124;p13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5" name="Google Shape;3125;p13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6" name="Google Shape;3126;p13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7" name="Google Shape;3127;p13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8" name="Google Shape;3128;p13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9" name="Google Shape;3129;p13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0" name="Google Shape;3130;p13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1" name="Google Shape;3131;p13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2" name="Google Shape;3132;p13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3" name="Google Shape;3133;p13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4" name="Google Shape;3134;p13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5" name="Google Shape;3135;p13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6" name="Google Shape;3136;p13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7" name="Google Shape;3137;p13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8" name="Google Shape;3138;p13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9" name="Google Shape;3139;p13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0" name="Google Shape;3140;p13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141" name="Google Shape;3141;p13"/>
            <p:cNvGrpSpPr/>
            <p:nvPr/>
          </p:nvGrpSpPr>
          <p:grpSpPr>
            <a:xfrm rot="-2508347">
              <a:off x="-639933" y="4129731"/>
              <a:ext cx="621234" cy="948518"/>
              <a:chOff x="283826" y="1943723"/>
              <a:chExt cx="621241" cy="948529"/>
            </a:xfrm>
          </p:grpSpPr>
          <p:sp>
            <p:nvSpPr>
              <p:cNvPr id="3142" name="Google Shape;3142;p13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3" name="Google Shape;3143;p13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4" name="Google Shape;3144;p13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5" name="Google Shape;3145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6" name="Google Shape;3146;p13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7" name="Google Shape;3147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8" name="Google Shape;3148;p13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9" name="Google Shape;3149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50" name="Google Shape;3150;p13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51" name="Google Shape;3151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52" name="Google Shape;3152;p13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53" name="Google Shape;3153;p13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54" name="Google Shape;3154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55" name="Google Shape;3155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56" name="Google Shape;3156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57" name="Google Shape;3157;p13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58" name="Google Shape;3158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59" name="Google Shape;3159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0" name="Google Shape;3160;p13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1" name="Google Shape;3161;p13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2" name="Google Shape;3162;p13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3" name="Google Shape;3163;p13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4" name="Google Shape;3164;p13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5" name="Google Shape;3165;p13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6" name="Google Shape;3166;p13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7" name="Google Shape;3167;p13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8" name="Google Shape;3168;p13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9" name="Google Shape;3169;p13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0" name="Google Shape;3170;p13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1" name="Google Shape;3171;p13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2" name="Google Shape;3172;p13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3" name="Google Shape;3173;p13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4" name="Google Shape;3174;p13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5" name="Google Shape;3175;p13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6" name="Google Shape;3176;p13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7" name="Google Shape;3177;p13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8" name="Google Shape;3178;p13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9" name="Google Shape;3179;p13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0" name="Google Shape;3180;p13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1" name="Google Shape;3181;p13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2" name="Google Shape;3182;p13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3" name="Google Shape;3183;p13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4" name="Google Shape;3184;p13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5" name="Google Shape;3185;p13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6" name="Google Shape;3186;p13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7" name="Google Shape;3187;p13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8" name="Google Shape;3188;p13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9" name="Google Shape;3189;p13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0" name="Google Shape;3190;p13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1" name="Google Shape;3191;p13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2" name="Google Shape;3192;p13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3" name="Google Shape;3193;p13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4" name="Google Shape;3194;p13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5" name="Google Shape;3195;p13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6" name="Google Shape;3196;p13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7" name="Google Shape;3197;p13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8" name="Google Shape;3198;p13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199" name="Google Shape;3199;p13"/>
            <p:cNvGrpSpPr/>
            <p:nvPr/>
          </p:nvGrpSpPr>
          <p:grpSpPr>
            <a:xfrm>
              <a:off x="727466" y="4374773"/>
              <a:ext cx="930345" cy="1018226"/>
              <a:chOff x="156548" y="3040748"/>
              <a:chExt cx="930345" cy="1018226"/>
            </a:xfrm>
          </p:grpSpPr>
          <p:sp>
            <p:nvSpPr>
              <p:cNvPr id="3200" name="Google Shape;3200;p13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1" name="Google Shape;3201;p13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2" name="Google Shape;3202;p13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3" name="Google Shape;3203;p13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4" name="Google Shape;3204;p13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5" name="Google Shape;3205;p13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6" name="Google Shape;3206;p13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7" name="Google Shape;3207;p13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8" name="Google Shape;3208;p13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9" name="Google Shape;3209;p13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0" name="Google Shape;3210;p13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1" name="Google Shape;3211;p13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2" name="Google Shape;3212;p13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3" name="Google Shape;3213;p13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4" name="Google Shape;3214;p13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5" name="Google Shape;3215;p13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6" name="Google Shape;3216;p13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7" name="Google Shape;3217;p13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8" name="Google Shape;3218;p13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9" name="Google Shape;3219;p13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0" name="Google Shape;3220;p13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1" name="Google Shape;3221;p13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2" name="Google Shape;3222;p13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3" name="Google Shape;3223;p13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4" name="Google Shape;3224;p13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5" name="Google Shape;3225;p13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6" name="Google Shape;3226;p13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7" name="Google Shape;3227;p13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8" name="Google Shape;3228;p13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9" name="Google Shape;3229;p13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0" name="Google Shape;3230;p13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1" name="Google Shape;3231;p13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2" name="Google Shape;3232;p13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3" name="Google Shape;3233;p13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4" name="Google Shape;3234;p13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5" name="Google Shape;3235;p13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6" name="Google Shape;3236;p13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7" name="Google Shape;3237;p13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8" name="Google Shape;3238;p13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9" name="Google Shape;3239;p13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0" name="Google Shape;3240;p13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1" name="Google Shape;3241;p13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2" name="Google Shape;3242;p13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3" name="Google Shape;3243;p13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4" name="Google Shape;3244;p13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5" name="Google Shape;3245;p13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6" name="Google Shape;3246;p13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7" name="Google Shape;3247;p13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8" name="Google Shape;3248;p13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9" name="Google Shape;3249;p13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0" name="Google Shape;3250;p13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1" name="Google Shape;3251;p13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2" name="Google Shape;3252;p13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3" name="Google Shape;3253;p13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4" name="Google Shape;3254;p13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5" name="Google Shape;3255;p13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6" name="Google Shape;3256;p13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7" name="Google Shape;3257;p13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8" name="Google Shape;3258;p13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9" name="Google Shape;3259;p13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0" name="Google Shape;3260;p13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1" name="Google Shape;3261;p13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2" name="Google Shape;3262;p13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3" name="Google Shape;3263;p13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4" name="Google Shape;3264;p13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5" name="Google Shape;3265;p13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6" name="Google Shape;3266;p13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7" name="Google Shape;3267;p13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8" name="Google Shape;3268;p13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9" name="Google Shape;3269;p13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0" name="Google Shape;3270;p13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1" name="Google Shape;3271;p13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2" name="Google Shape;3272;p13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3" name="Google Shape;3273;p13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4" name="Google Shape;3274;p13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5" name="Google Shape;3275;p13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6" name="Google Shape;3276;p13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7" name="Google Shape;3277;p13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8" name="Google Shape;3278;p13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9" name="Google Shape;3279;p13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0" name="Google Shape;3280;p13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1" name="Google Shape;3281;p13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2" name="Google Shape;3282;p13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3" name="Google Shape;3283;p13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4" name="Google Shape;3284;p13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5" name="Google Shape;3285;p13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6" name="Google Shape;3286;p13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7" name="Google Shape;3287;p13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8" name="Google Shape;3288;p13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9" name="Google Shape;3289;p13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90" name="Google Shape;3290;p13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91" name="Google Shape;3291;p13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92" name="Google Shape;3292;p13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293" name="Google Shape;3293;p13"/>
            <p:cNvGrpSpPr/>
            <p:nvPr/>
          </p:nvGrpSpPr>
          <p:grpSpPr>
            <a:xfrm>
              <a:off x="-1056606" y="4640450"/>
              <a:ext cx="1454579" cy="825909"/>
              <a:chOff x="-179830" y="3740779"/>
              <a:chExt cx="1072778" cy="609122"/>
            </a:xfrm>
          </p:grpSpPr>
          <p:sp>
            <p:nvSpPr>
              <p:cNvPr id="3294" name="Google Shape;3294;p13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95" name="Google Shape;3295;p13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296" name="Google Shape;3296;p13"/>
            <p:cNvGrpSpPr/>
            <p:nvPr/>
          </p:nvGrpSpPr>
          <p:grpSpPr>
            <a:xfrm>
              <a:off x="218531" y="268706"/>
              <a:ext cx="8569289" cy="1170500"/>
              <a:chOff x="218531" y="268706"/>
              <a:chExt cx="8569289" cy="1170500"/>
            </a:xfrm>
          </p:grpSpPr>
          <p:grpSp>
            <p:nvGrpSpPr>
              <p:cNvPr id="3297" name="Google Shape;3297;p13"/>
              <p:cNvGrpSpPr/>
              <p:nvPr/>
            </p:nvGrpSpPr>
            <p:grpSpPr>
              <a:xfrm>
                <a:off x="8073701" y="1115831"/>
                <a:ext cx="714119" cy="323375"/>
                <a:chOff x="3778870" y="1872704"/>
                <a:chExt cx="411407" cy="186298"/>
              </a:xfrm>
            </p:grpSpPr>
            <p:sp>
              <p:nvSpPr>
                <p:cNvPr id="3298" name="Google Shape;3298;p13"/>
                <p:cNvSpPr/>
                <p:nvPr/>
              </p:nvSpPr>
              <p:spPr>
                <a:xfrm>
                  <a:off x="3778870" y="1877879"/>
                  <a:ext cx="40881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" h="310" extrusionOk="0">
                      <a:moveTo>
                        <a:pt x="666" y="309"/>
                      </a:moveTo>
                      <a:cubicBezTo>
                        <a:pt x="451" y="309"/>
                        <a:pt x="236" y="309"/>
                        <a:pt x="21" y="308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4" y="89"/>
                        <a:pt x="422" y="131"/>
                        <a:pt x="437" y="172"/>
                      </a:cubicBezTo>
                      <a:cubicBezTo>
                        <a:pt x="447" y="150"/>
                        <a:pt x="457" y="128"/>
                        <a:pt x="474" y="110"/>
                      </a:cubicBezTo>
                      <a:cubicBezTo>
                        <a:pt x="491" y="93"/>
                        <a:pt x="517" y="82"/>
                        <a:pt x="540" y="88"/>
                      </a:cubicBezTo>
                      <a:cubicBezTo>
                        <a:pt x="563" y="95"/>
                        <a:pt x="580" y="117"/>
                        <a:pt x="585" y="141"/>
                      </a:cubicBezTo>
                      <a:cubicBezTo>
                        <a:pt x="591" y="165"/>
                        <a:pt x="588" y="189"/>
                        <a:pt x="586" y="213"/>
                      </a:cubicBezTo>
                      <a:cubicBezTo>
                        <a:pt x="606" y="186"/>
                        <a:pt x="652" y="185"/>
                        <a:pt x="674" y="211"/>
                      </a:cubicBezTo>
                      <a:cubicBezTo>
                        <a:pt x="696" y="237"/>
                        <a:pt x="686" y="283"/>
                        <a:pt x="656" y="298"/>
                      </a:cubicBezTo>
                      <a:lnTo>
                        <a:pt x="666" y="309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9" name="Google Shape;3299;p13"/>
                <p:cNvSpPr/>
                <p:nvPr/>
              </p:nvSpPr>
              <p:spPr>
                <a:xfrm>
                  <a:off x="3778870" y="1877879"/>
                  <a:ext cx="25615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10" extrusionOk="0">
                      <a:moveTo>
                        <a:pt x="413" y="143"/>
                      </a:moveTo>
                      <a:cubicBezTo>
                        <a:pt x="387" y="120"/>
                        <a:pt x="354" y="103"/>
                        <a:pt x="320" y="98"/>
                      </a:cubicBezTo>
                      <a:cubicBezTo>
                        <a:pt x="288" y="94"/>
                        <a:pt x="255" y="99"/>
                        <a:pt x="228" y="116"/>
                      </a:cubicBezTo>
                      <a:cubicBezTo>
                        <a:pt x="199" y="134"/>
                        <a:pt x="180" y="164"/>
                        <a:pt x="172" y="197"/>
                      </a:cubicBezTo>
                      <a:cubicBezTo>
                        <a:pt x="163" y="234"/>
                        <a:pt x="166" y="272"/>
                        <a:pt x="175" y="309"/>
                      </a:cubicBezTo>
                      <a:lnTo>
                        <a:pt x="168" y="309"/>
                      </a:lnTo>
                      <a:cubicBezTo>
                        <a:pt x="157" y="295"/>
                        <a:pt x="144" y="283"/>
                        <a:pt x="129" y="274"/>
                      </a:cubicBezTo>
                      <a:cubicBezTo>
                        <a:pt x="113" y="266"/>
                        <a:pt x="94" y="262"/>
                        <a:pt x="77" y="266"/>
                      </a:cubicBezTo>
                      <a:cubicBezTo>
                        <a:pt x="60" y="271"/>
                        <a:pt x="45" y="282"/>
                        <a:pt x="35" y="296"/>
                      </a:cubicBezTo>
                      <a:cubicBezTo>
                        <a:pt x="32" y="300"/>
                        <a:pt x="29" y="304"/>
                        <a:pt x="27" y="309"/>
                      </a:cubicBezTo>
                      <a:cubicBezTo>
                        <a:pt x="25" y="309"/>
                        <a:pt x="23" y="309"/>
                        <a:pt x="21" y="309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2" y="86"/>
                        <a:pt x="419" y="125"/>
                        <a:pt x="434" y="164"/>
                      </a:cubicBezTo>
                      <a:cubicBezTo>
                        <a:pt x="427" y="156"/>
                        <a:pt x="421" y="149"/>
                        <a:pt x="413" y="14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0" name="Google Shape;3300;p13"/>
                <p:cNvSpPr/>
                <p:nvPr/>
              </p:nvSpPr>
              <p:spPr>
                <a:xfrm>
                  <a:off x="4035030" y="1927042"/>
                  <a:ext cx="150073" cy="1241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" h="211" extrusionOk="0">
                      <a:moveTo>
                        <a:pt x="207" y="180"/>
                      </a:moveTo>
                      <a:cubicBezTo>
                        <a:pt x="197" y="179"/>
                        <a:pt x="186" y="183"/>
                        <a:pt x="178" y="188"/>
                      </a:cubicBezTo>
                      <a:cubicBezTo>
                        <a:pt x="167" y="193"/>
                        <a:pt x="158" y="201"/>
                        <a:pt x="150" y="210"/>
                      </a:cubicBezTo>
                      <a:cubicBezTo>
                        <a:pt x="153" y="193"/>
                        <a:pt x="155" y="175"/>
                        <a:pt x="152" y="158"/>
                      </a:cubicBezTo>
                      <a:cubicBezTo>
                        <a:pt x="147" y="134"/>
                        <a:pt x="131" y="112"/>
                        <a:pt x="104" y="115"/>
                      </a:cubicBezTo>
                      <a:cubicBezTo>
                        <a:pt x="74" y="118"/>
                        <a:pt x="53" y="146"/>
                        <a:pt x="40" y="171"/>
                      </a:cubicBezTo>
                      <a:cubicBezTo>
                        <a:pt x="39" y="169"/>
                        <a:pt x="39" y="166"/>
                        <a:pt x="38" y="164"/>
                      </a:cubicBezTo>
                      <a:cubicBezTo>
                        <a:pt x="30" y="136"/>
                        <a:pt x="18" y="110"/>
                        <a:pt x="0" y="88"/>
                      </a:cubicBezTo>
                      <a:cubicBezTo>
                        <a:pt x="10" y="66"/>
                        <a:pt x="20" y="45"/>
                        <a:pt x="36" y="28"/>
                      </a:cubicBezTo>
                      <a:cubicBezTo>
                        <a:pt x="53" y="11"/>
                        <a:pt x="79" y="0"/>
                        <a:pt x="102" y="6"/>
                      </a:cubicBezTo>
                      <a:cubicBezTo>
                        <a:pt x="126" y="13"/>
                        <a:pt x="142" y="35"/>
                        <a:pt x="147" y="59"/>
                      </a:cubicBezTo>
                      <a:cubicBezTo>
                        <a:pt x="153" y="83"/>
                        <a:pt x="150" y="107"/>
                        <a:pt x="148" y="131"/>
                      </a:cubicBezTo>
                      <a:cubicBezTo>
                        <a:pt x="168" y="104"/>
                        <a:pt x="214" y="103"/>
                        <a:pt x="236" y="129"/>
                      </a:cubicBezTo>
                      <a:cubicBezTo>
                        <a:pt x="254" y="151"/>
                        <a:pt x="250" y="187"/>
                        <a:pt x="230" y="207"/>
                      </a:cubicBezTo>
                      <a:cubicBezTo>
                        <a:pt x="229" y="194"/>
                        <a:pt x="222" y="181"/>
                        <a:pt x="207" y="180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1" name="Google Shape;3301;p13"/>
                <p:cNvSpPr/>
                <p:nvPr/>
              </p:nvSpPr>
              <p:spPr>
                <a:xfrm>
                  <a:off x="3799570" y="2035715"/>
                  <a:ext cx="72449" cy="232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41" extrusionOk="0">
                      <a:moveTo>
                        <a:pt x="48" y="3"/>
                      </a:moveTo>
                      <a:cubicBezTo>
                        <a:pt x="66" y="0"/>
                        <a:pt x="83" y="6"/>
                        <a:pt x="98" y="16"/>
                      </a:cubicBezTo>
                      <a:cubicBezTo>
                        <a:pt x="108" y="23"/>
                        <a:pt x="116" y="31"/>
                        <a:pt x="124" y="40"/>
                      </a:cubicBezTo>
                      <a:cubicBezTo>
                        <a:pt x="83" y="40"/>
                        <a:pt x="41" y="40"/>
                        <a:pt x="0" y="39"/>
                      </a:cubicBezTo>
                      <a:cubicBezTo>
                        <a:pt x="11" y="21"/>
                        <a:pt x="27" y="6"/>
                        <a:pt x="48" y="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2" name="Google Shape;3302;p13"/>
                <p:cNvSpPr/>
                <p:nvPr/>
              </p:nvSpPr>
              <p:spPr>
                <a:xfrm>
                  <a:off x="3781459" y="1872704"/>
                  <a:ext cx="408818" cy="18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" h="319" extrusionOk="0">
                      <a:moveTo>
                        <a:pt x="662" y="315"/>
                      </a:moveTo>
                      <a:cubicBezTo>
                        <a:pt x="547" y="314"/>
                        <a:pt x="432" y="314"/>
                        <a:pt x="317" y="314"/>
                      </a:cubicBezTo>
                      <a:cubicBezTo>
                        <a:pt x="260" y="314"/>
                        <a:pt x="203" y="314"/>
                        <a:pt x="146" y="314"/>
                      </a:cubicBezTo>
                      <a:cubicBezTo>
                        <a:pt x="117" y="314"/>
                        <a:pt x="88" y="314"/>
                        <a:pt x="59" y="314"/>
                      </a:cubicBezTo>
                      <a:cubicBezTo>
                        <a:pt x="48" y="314"/>
                        <a:pt x="30" y="317"/>
                        <a:pt x="20" y="312"/>
                      </a:cubicBezTo>
                      <a:cubicBezTo>
                        <a:pt x="9" y="307"/>
                        <a:pt x="6" y="288"/>
                        <a:pt x="6" y="277"/>
                      </a:cubicBezTo>
                      <a:cubicBezTo>
                        <a:pt x="6" y="249"/>
                        <a:pt x="22" y="221"/>
                        <a:pt x="50" y="213"/>
                      </a:cubicBezTo>
                      <a:cubicBezTo>
                        <a:pt x="76" y="206"/>
                        <a:pt x="104" y="214"/>
                        <a:pt x="120" y="236"/>
                      </a:cubicBezTo>
                      <a:cubicBezTo>
                        <a:pt x="121" y="237"/>
                        <a:pt x="123" y="236"/>
                        <a:pt x="122" y="235"/>
                      </a:cubicBezTo>
                      <a:cubicBezTo>
                        <a:pt x="107" y="189"/>
                        <a:pt x="126" y="136"/>
                        <a:pt x="148" y="96"/>
                      </a:cubicBezTo>
                      <a:cubicBezTo>
                        <a:pt x="167" y="61"/>
                        <a:pt x="196" y="28"/>
                        <a:pt x="236" y="17"/>
                      </a:cubicBezTo>
                      <a:cubicBezTo>
                        <a:pt x="281" y="3"/>
                        <a:pt x="329" y="24"/>
                        <a:pt x="362" y="55"/>
                      </a:cubicBezTo>
                      <a:cubicBezTo>
                        <a:pt x="397" y="89"/>
                        <a:pt x="416" y="134"/>
                        <a:pt x="432" y="179"/>
                      </a:cubicBezTo>
                      <a:cubicBezTo>
                        <a:pt x="433" y="180"/>
                        <a:pt x="434" y="180"/>
                        <a:pt x="434" y="179"/>
                      </a:cubicBezTo>
                      <a:cubicBezTo>
                        <a:pt x="452" y="141"/>
                        <a:pt x="480" y="85"/>
                        <a:pt x="532" y="95"/>
                      </a:cubicBezTo>
                      <a:cubicBezTo>
                        <a:pt x="589" y="105"/>
                        <a:pt x="586" y="176"/>
                        <a:pt x="581" y="220"/>
                      </a:cubicBezTo>
                      <a:cubicBezTo>
                        <a:pt x="581" y="221"/>
                        <a:pt x="582" y="221"/>
                        <a:pt x="583" y="220"/>
                      </a:cubicBezTo>
                      <a:cubicBezTo>
                        <a:pt x="605" y="194"/>
                        <a:pt x="651" y="192"/>
                        <a:pt x="672" y="221"/>
                      </a:cubicBezTo>
                      <a:cubicBezTo>
                        <a:pt x="691" y="248"/>
                        <a:pt x="680" y="288"/>
                        <a:pt x="652" y="303"/>
                      </a:cubicBezTo>
                      <a:cubicBezTo>
                        <a:pt x="651" y="304"/>
                        <a:pt x="652" y="306"/>
                        <a:pt x="653" y="305"/>
                      </a:cubicBezTo>
                      <a:cubicBezTo>
                        <a:pt x="692" y="284"/>
                        <a:pt x="695" y="221"/>
                        <a:pt x="652" y="203"/>
                      </a:cubicBezTo>
                      <a:cubicBezTo>
                        <a:pt x="632" y="194"/>
                        <a:pt x="607" y="196"/>
                        <a:pt x="590" y="210"/>
                      </a:cubicBezTo>
                      <a:cubicBezTo>
                        <a:pt x="583" y="215"/>
                        <a:pt x="584" y="218"/>
                        <a:pt x="585" y="208"/>
                      </a:cubicBezTo>
                      <a:cubicBezTo>
                        <a:pt x="586" y="197"/>
                        <a:pt x="587" y="187"/>
                        <a:pt x="586" y="177"/>
                      </a:cubicBezTo>
                      <a:cubicBezTo>
                        <a:pt x="586" y="161"/>
                        <a:pt x="584" y="146"/>
                        <a:pt x="578" y="131"/>
                      </a:cubicBezTo>
                      <a:cubicBezTo>
                        <a:pt x="567" y="109"/>
                        <a:pt x="546" y="90"/>
                        <a:pt x="520" y="92"/>
                      </a:cubicBezTo>
                      <a:cubicBezTo>
                        <a:pt x="492" y="93"/>
                        <a:pt x="470" y="112"/>
                        <a:pt x="455" y="134"/>
                      </a:cubicBezTo>
                      <a:cubicBezTo>
                        <a:pt x="451" y="140"/>
                        <a:pt x="437" y="173"/>
                        <a:pt x="433" y="173"/>
                      </a:cubicBezTo>
                      <a:cubicBezTo>
                        <a:pt x="431" y="173"/>
                        <a:pt x="414" y="128"/>
                        <a:pt x="412" y="124"/>
                      </a:cubicBezTo>
                      <a:cubicBezTo>
                        <a:pt x="397" y="93"/>
                        <a:pt x="377" y="63"/>
                        <a:pt x="350" y="42"/>
                      </a:cubicBezTo>
                      <a:cubicBezTo>
                        <a:pt x="303" y="6"/>
                        <a:pt x="241" y="0"/>
                        <a:pt x="194" y="37"/>
                      </a:cubicBezTo>
                      <a:cubicBezTo>
                        <a:pt x="148" y="74"/>
                        <a:pt x="115" y="143"/>
                        <a:pt x="114" y="201"/>
                      </a:cubicBezTo>
                      <a:cubicBezTo>
                        <a:pt x="114" y="208"/>
                        <a:pt x="115" y="215"/>
                        <a:pt x="116" y="221"/>
                      </a:cubicBezTo>
                      <a:cubicBezTo>
                        <a:pt x="118" y="232"/>
                        <a:pt x="121" y="232"/>
                        <a:pt x="114" y="225"/>
                      </a:cubicBezTo>
                      <a:cubicBezTo>
                        <a:pt x="104" y="217"/>
                        <a:pt x="93" y="212"/>
                        <a:pt x="80" y="210"/>
                      </a:cubicBezTo>
                      <a:cubicBezTo>
                        <a:pt x="58" y="206"/>
                        <a:pt x="34" y="213"/>
                        <a:pt x="20" y="230"/>
                      </a:cubicBezTo>
                      <a:cubicBezTo>
                        <a:pt x="5" y="248"/>
                        <a:pt x="0" y="274"/>
                        <a:pt x="7" y="296"/>
                      </a:cubicBezTo>
                      <a:cubicBezTo>
                        <a:pt x="8" y="301"/>
                        <a:pt x="12" y="313"/>
                        <a:pt x="17" y="316"/>
                      </a:cubicBezTo>
                      <a:cubicBezTo>
                        <a:pt x="22" y="318"/>
                        <a:pt x="37" y="316"/>
                        <a:pt x="43" y="316"/>
                      </a:cubicBezTo>
                      <a:cubicBezTo>
                        <a:pt x="56" y="316"/>
                        <a:pt x="69" y="316"/>
                        <a:pt x="82" y="316"/>
                      </a:cubicBezTo>
                      <a:cubicBezTo>
                        <a:pt x="275" y="316"/>
                        <a:pt x="469" y="317"/>
                        <a:pt x="662" y="316"/>
                      </a:cubicBezTo>
                      <a:cubicBezTo>
                        <a:pt x="663" y="316"/>
                        <a:pt x="663" y="315"/>
                        <a:pt x="662" y="31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303" name="Google Shape;3303;p13"/>
              <p:cNvGrpSpPr/>
              <p:nvPr/>
            </p:nvGrpSpPr>
            <p:grpSpPr>
              <a:xfrm>
                <a:off x="218531" y="268706"/>
                <a:ext cx="1637791" cy="572729"/>
                <a:chOff x="6451980" y="268689"/>
                <a:chExt cx="2311958" cy="808483"/>
              </a:xfrm>
            </p:grpSpPr>
            <p:grpSp>
              <p:nvGrpSpPr>
                <p:cNvPr id="3304" name="Google Shape;3304;p13"/>
                <p:cNvGrpSpPr/>
                <p:nvPr/>
              </p:nvGrpSpPr>
              <p:grpSpPr>
                <a:xfrm>
                  <a:off x="7640098" y="268689"/>
                  <a:ext cx="1123839" cy="508909"/>
                  <a:chOff x="3778870" y="1872704"/>
                  <a:chExt cx="411407" cy="186298"/>
                </a:xfrm>
              </p:grpSpPr>
              <p:sp>
                <p:nvSpPr>
                  <p:cNvPr id="3305" name="Google Shape;3305;p13"/>
                  <p:cNvSpPr/>
                  <p:nvPr/>
                </p:nvSpPr>
                <p:spPr>
                  <a:xfrm>
                    <a:off x="3778870" y="1877879"/>
                    <a:ext cx="408818" cy="1811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7" h="310" extrusionOk="0">
                        <a:moveTo>
                          <a:pt x="666" y="309"/>
                        </a:moveTo>
                        <a:cubicBezTo>
                          <a:pt x="451" y="309"/>
                          <a:pt x="236" y="309"/>
                          <a:pt x="21" y="308"/>
                        </a:cubicBezTo>
                        <a:cubicBezTo>
                          <a:pt x="0" y="281"/>
                          <a:pt x="6" y="237"/>
                          <a:pt x="33" y="216"/>
                        </a:cubicBezTo>
                        <a:cubicBezTo>
                          <a:pt x="60" y="195"/>
                          <a:pt x="104" y="201"/>
                          <a:pt x="125" y="229"/>
                        </a:cubicBezTo>
                        <a:cubicBezTo>
                          <a:pt x="114" y="199"/>
                          <a:pt x="120" y="167"/>
                          <a:pt x="130" y="137"/>
                        </a:cubicBezTo>
                        <a:cubicBezTo>
                          <a:pt x="150" y="77"/>
                          <a:pt x="192" y="15"/>
                          <a:pt x="255" y="7"/>
                        </a:cubicBezTo>
                        <a:cubicBezTo>
                          <a:pt x="299" y="0"/>
                          <a:pt x="343" y="23"/>
                          <a:pt x="373" y="56"/>
                        </a:cubicBezTo>
                        <a:cubicBezTo>
                          <a:pt x="404" y="89"/>
                          <a:pt x="422" y="131"/>
                          <a:pt x="437" y="172"/>
                        </a:cubicBezTo>
                        <a:cubicBezTo>
                          <a:pt x="447" y="150"/>
                          <a:pt x="457" y="128"/>
                          <a:pt x="474" y="110"/>
                        </a:cubicBezTo>
                        <a:cubicBezTo>
                          <a:pt x="491" y="93"/>
                          <a:pt x="517" y="82"/>
                          <a:pt x="540" y="88"/>
                        </a:cubicBezTo>
                        <a:cubicBezTo>
                          <a:pt x="563" y="95"/>
                          <a:pt x="580" y="117"/>
                          <a:pt x="585" y="141"/>
                        </a:cubicBezTo>
                        <a:cubicBezTo>
                          <a:pt x="591" y="165"/>
                          <a:pt x="588" y="189"/>
                          <a:pt x="586" y="213"/>
                        </a:cubicBezTo>
                        <a:cubicBezTo>
                          <a:pt x="606" y="186"/>
                          <a:pt x="652" y="185"/>
                          <a:pt x="674" y="211"/>
                        </a:cubicBezTo>
                        <a:cubicBezTo>
                          <a:pt x="696" y="237"/>
                          <a:pt x="686" y="283"/>
                          <a:pt x="656" y="298"/>
                        </a:cubicBezTo>
                        <a:lnTo>
                          <a:pt x="666" y="309"/>
                        </a:lnTo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06" name="Google Shape;3306;p13"/>
                  <p:cNvSpPr/>
                  <p:nvPr/>
                </p:nvSpPr>
                <p:spPr>
                  <a:xfrm>
                    <a:off x="3778870" y="1877879"/>
                    <a:ext cx="256158" cy="1811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5" h="310" extrusionOk="0">
                        <a:moveTo>
                          <a:pt x="413" y="143"/>
                        </a:moveTo>
                        <a:cubicBezTo>
                          <a:pt x="387" y="120"/>
                          <a:pt x="354" y="103"/>
                          <a:pt x="320" y="98"/>
                        </a:cubicBezTo>
                        <a:cubicBezTo>
                          <a:pt x="288" y="94"/>
                          <a:pt x="255" y="99"/>
                          <a:pt x="228" y="116"/>
                        </a:cubicBezTo>
                        <a:cubicBezTo>
                          <a:pt x="199" y="134"/>
                          <a:pt x="180" y="164"/>
                          <a:pt x="172" y="197"/>
                        </a:cubicBezTo>
                        <a:cubicBezTo>
                          <a:pt x="163" y="234"/>
                          <a:pt x="166" y="272"/>
                          <a:pt x="175" y="309"/>
                        </a:cubicBezTo>
                        <a:lnTo>
                          <a:pt x="168" y="309"/>
                        </a:lnTo>
                        <a:cubicBezTo>
                          <a:pt x="157" y="295"/>
                          <a:pt x="144" y="283"/>
                          <a:pt x="129" y="274"/>
                        </a:cubicBezTo>
                        <a:cubicBezTo>
                          <a:pt x="113" y="266"/>
                          <a:pt x="94" y="262"/>
                          <a:pt x="77" y="266"/>
                        </a:cubicBezTo>
                        <a:cubicBezTo>
                          <a:pt x="60" y="271"/>
                          <a:pt x="45" y="282"/>
                          <a:pt x="35" y="296"/>
                        </a:cubicBezTo>
                        <a:cubicBezTo>
                          <a:pt x="32" y="300"/>
                          <a:pt x="29" y="304"/>
                          <a:pt x="27" y="309"/>
                        </a:cubicBezTo>
                        <a:cubicBezTo>
                          <a:pt x="25" y="309"/>
                          <a:pt x="23" y="309"/>
                          <a:pt x="21" y="309"/>
                        </a:cubicBezTo>
                        <a:cubicBezTo>
                          <a:pt x="0" y="281"/>
                          <a:pt x="6" y="237"/>
                          <a:pt x="33" y="216"/>
                        </a:cubicBezTo>
                        <a:cubicBezTo>
                          <a:pt x="60" y="195"/>
                          <a:pt x="104" y="201"/>
                          <a:pt x="125" y="229"/>
                        </a:cubicBezTo>
                        <a:cubicBezTo>
                          <a:pt x="114" y="199"/>
                          <a:pt x="120" y="167"/>
                          <a:pt x="130" y="137"/>
                        </a:cubicBezTo>
                        <a:cubicBezTo>
                          <a:pt x="150" y="77"/>
                          <a:pt x="192" y="15"/>
                          <a:pt x="255" y="7"/>
                        </a:cubicBezTo>
                        <a:cubicBezTo>
                          <a:pt x="299" y="0"/>
                          <a:pt x="343" y="23"/>
                          <a:pt x="373" y="56"/>
                        </a:cubicBezTo>
                        <a:cubicBezTo>
                          <a:pt x="402" y="86"/>
                          <a:pt x="419" y="125"/>
                          <a:pt x="434" y="164"/>
                        </a:cubicBezTo>
                        <a:cubicBezTo>
                          <a:pt x="427" y="156"/>
                          <a:pt x="421" y="149"/>
                          <a:pt x="413" y="143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07" name="Google Shape;3307;p13"/>
                  <p:cNvSpPr/>
                  <p:nvPr/>
                </p:nvSpPr>
                <p:spPr>
                  <a:xfrm>
                    <a:off x="4035030" y="1927042"/>
                    <a:ext cx="150073" cy="1241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5" h="211" extrusionOk="0">
                        <a:moveTo>
                          <a:pt x="207" y="180"/>
                        </a:moveTo>
                        <a:cubicBezTo>
                          <a:pt x="197" y="179"/>
                          <a:pt x="186" y="183"/>
                          <a:pt x="178" y="188"/>
                        </a:cubicBezTo>
                        <a:cubicBezTo>
                          <a:pt x="167" y="193"/>
                          <a:pt x="158" y="201"/>
                          <a:pt x="150" y="210"/>
                        </a:cubicBezTo>
                        <a:cubicBezTo>
                          <a:pt x="153" y="193"/>
                          <a:pt x="155" y="175"/>
                          <a:pt x="152" y="158"/>
                        </a:cubicBezTo>
                        <a:cubicBezTo>
                          <a:pt x="147" y="134"/>
                          <a:pt x="131" y="112"/>
                          <a:pt x="104" y="115"/>
                        </a:cubicBezTo>
                        <a:cubicBezTo>
                          <a:pt x="74" y="118"/>
                          <a:pt x="53" y="146"/>
                          <a:pt x="40" y="171"/>
                        </a:cubicBezTo>
                        <a:cubicBezTo>
                          <a:pt x="39" y="169"/>
                          <a:pt x="39" y="166"/>
                          <a:pt x="38" y="164"/>
                        </a:cubicBezTo>
                        <a:cubicBezTo>
                          <a:pt x="30" y="136"/>
                          <a:pt x="18" y="110"/>
                          <a:pt x="0" y="88"/>
                        </a:cubicBezTo>
                        <a:cubicBezTo>
                          <a:pt x="10" y="66"/>
                          <a:pt x="20" y="45"/>
                          <a:pt x="36" y="28"/>
                        </a:cubicBezTo>
                        <a:cubicBezTo>
                          <a:pt x="53" y="11"/>
                          <a:pt x="79" y="0"/>
                          <a:pt x="102" y="6"/>
                        </a:cubicBezTo>
                        <a:cubicBezTo>
                          <a:pt x="126" y="13"/>
                          <a:pt x="142" y="35"/>
                          <a:pt x="147" y="59"/>
                        </a:cubicBezTo>
                        <a:cubicBezTo>
                          <a:pt x="153" y="83"/>
                          <a:pt x="150" y="107"/>
                          <a:pt x="148" y="131"/>
                        </a:cubicBezTo>
                        <a:cubicBezTo>
                          <a:pt x="168" y="104"/>
                          <a:pt x="214" y="103"/>
                          <a:pt x="236" y="129"/>
                        </a:cubicBezTo>
                        <a:cubicBezTo>
                          <a:pt x="254" y="151"/>
                          <a:pt x="250" y="187"/>
                          <a:pt x="230" y="207"/>
                        </a:cubicBezTo>
                        <a:cubicBezTo>
                          <a:pt x="229" y="194"/>
                          <a:pt x="222" y="181"/>
                          <a:pt x="207" y="180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08" name="Google Shape;3308;p13"/>
                  <p:cNvSpPr/>
                  <p:nvPr/>
                </p:nvSpPr>
                <p:spPr>
                  <a:xfrm>
                    <a:off x="3799570" y="2035715"/>
                    <a:ext cx="72449" cy="232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5" h="41" extrusionOk="0">
                        <a:moveTo>
                          <a:pt x="48" y="3"/>
                        </a:moveTo>
                        <a:cubicBezTo>
                          <a:pt x="66" y="0"/>
                          <a:pt x="83" y="6"/>
                          <a:pt x="98" y="16"/>
                        </a:cubicBezTo>
                        <a:cubicBezTo>
                          <a:pt x="108" y="23"/>
                          <a:pt x="116" y="31"/>
                          <a:pt x="124" y="40"/>
                        </a:cubicBezTo>
                        <a:cubicBezTo>
                          <a:pt x="83" y="40"/>
                          <a:pt x="41" y="40"/>
                          <a:pt x="0" y="39"/>
                        </a:cubicBezTo>
                        <a:cubicBezTo>
                          <a:pt x="11" y="21"/>
                          <a:pt x="27" y="6"/>
                          <a:pt x="48" y="3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09" name="Google Shape;3309;p13"/>
                  <p:cNvSpPr/>
                  <p:nvPr/>
                </p:nvSpPr>
                <p:spPr>
                  <a:xfrm>
                    <a:off x="3781459" y="1872704"/>
                    <a:ext cx="408818" cy="186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6" h="319" extrusionOk="0">
                        <a:moveTo>
                          <a:pt x="662" y="315"/>
                        </a:moveTo>
                        <a:cubicBezTo>
                          <a:pt x="547" y="314"/>
                          <a:pt x="432" y="314"/>
                          <a:pt x="317" y="314"/>
                        </a:cubicBezTo>
                        <a:cubicBezTo>
                          <a:pt x="260" y="314"/>
                          <a:pt x="203" y="314"/>
                          <a:pt x="146" y="314"/>
                        </a:cubicBezTo>
                        <a:cubicBezTo>
                          <a:pt x="117" y="314"/>
                          <a:pt x="88" y="314"/>
                          <a:pt x="59" y="314"/>
                        </a:cubicBezTo>
                        <a:cubicBezTo>
                          <a:pt x="48" y="314"/>
                          <a:pt x="30" y="317"/>
                          <a:pt x="20" y="312"/>
                        </a:cubicBezTo>
                        <a:cubicBezTo>
                          <a:pt x="9" y="307"/>
                          <a:pt x="6" y="288"/>
                          <a:pt x="6" y="277"/>
                        </a:cubicBezTo>
                        <a:cubicBezTo>
                          <a:pt x="6" y="249"/>
                          <a:pt x="22" y="221"/>
                          <a:pt x="50" y="213"/>
                        </a:cubicBezTo>
                        <a:cubicBezTo>
                          <a:pt x="76" y="206"/>
                          <a:pt x="104" y="214"/>
                          <a:pt x="120" y="236"/>
                        </a:cubicBezTo>
                        <a:cubicBezTo>
                          <a:pt x="121" y="237"/>
                          <a:pt x="123" y="236"/>
                          <a:pt x="122" y="235"/>
                        </a:cubicBezTo>
                        <a:cubicBezTo>
                          <a:pt x="107" y="189"/>
                          <a:pt x="126" y="136"/>
                          <a:pt x="148" y="96"/>
                        </a:cubicBezTo>
                        <a:cubicBezTo>
                          <a:pt x="167" y="61"/>
                          <a:pt x="196" y="28"/>
                          <a:pt x="236" y="17"/>
                        </a:cubicBezTo>
                        <a:cubicBezTo>
                          <a:pt x="281" y="3"/>
                          <a:pt x="329" y="24"/>
                          <a:pt x="362" y="55"/>
                        </a:cubicBezTo>
                        <a:cubicBezTo>
                          <a:pt x="397" y="89"/>
                          <a:pt x="416" y="134"/>
                          <a:pt x="432" y="179"/>
                        </a:cubicBezTo>
                        <a:cubicBezTo>
                          <a:pt x="433" y="180"/>
                          <a:pt x="434" y="180"/>
                          <a:pt x="434" y="179"/>
                        </a:cubicBezTo>
                        <a:cubicBezTo>
                          <a:pt x="452" y="141"/>
                          <a:pt x="480" y="85"/>
                          <a:pt x="532" y="95"/>
                        </a:cubicBezTo>
                        <a:cubicBezTo>
                          <a:pt x="589" y="105"/>
                          <a:pt x="586" y="176"/>
                          <a:pt x="581" y="220"/>
                        </a:cubicBezTo>
                        <a:cubicBezTo>
                          <a:pt x="581" y="221"/>
                          <a:pt x="582" y="221"/>
                          <a:pt x="583" y="220"/>
                        </a:cubicBezTo>
                        <a:cubicBezTo>
                          <a:pt x="605" y="194"/>
                          <a:pt x="651" y="192"/>
                          <a:pt x="672" y="221"/>
                        </a:cubicBezTo>
                        <a:cubicBezTo>
                          <a:pt x="691" y="248"/>
                          <a:pt x="680" y="288"/>
                          <a:pt x="652" y="303"/>
                        </a:cubicBezTo>
                        <a:cubicBezTo>
                          <a:pt x="651" y="304"/>
                          <a:pt x="652" y="306"/>
                          <a:pt x="653" y="305"/>
                        </a:cubicBezTo>
                        <a:cubicBezTo>
                          <a:pt x="692" y="284"/>
                          <a:pt x="695" y="221"/>
                          <a:pt x="652" y="203"/>
                        </a:cubicBezTo>
                        <a:cubicBezTo>
                          <a:pt x="632" y="194"/>
                          <a:pt x="607" y="196"/>
                          <a:pt x="590" y="210"/>
                        </a:cubicBezTo>
                        <a:cubicBezTo>
                          <a:pt x="583" y="215"/>
                          <a:pt x="584" y="218"/>
                          <a:pt x="585" y="208"/>
                        </a:cubicBezTo>
                        <a:cubicBezTo>
                          <a:pt x="586" y="197"/>
                          <a:pt x="587" y="187"/>
                          <a:pt x="586" y="177"/>
                        </a:cubicBezTo>
                        <a:cubicBezTo>
                          <a:pt x="586" y="161"/>
                          <a:pt x="584" y="146"/>
                          <a:pt x="578" y="131"/>
                        </a:cubicBezTo>
                        <a:cubicBezTo>
                          <a:pt x="567" y="109"/>
                          <a:pt x="546" y="90"/>
                          <a:pt x="520" y="92"/>
                        </a:cubicBezTo>
                        <a:cubicBezTo>
                          <a:pt x="492" y="93"/>
                          <a:pt x="470" y="112"/>
                          <a:pt x="455" y="134"/>
                        </a:cubicBezTo>
                        <a:cubicBezTo>
                          <a:pt x="451" y="140"/>
                          <a:pt x="437" y="173"/>
                          <a:pt x="433" y="173"/>
                        </a:cubicBezTo>
                        <a:cubicBezTo>
                          <a:pt x="431" y="173"/>
                          <a:pt x="414" y="128"/>
                          <a:pt x="412" y="124"/>
                        </a:cubicBezTo>
                        <a:cubicBezTo>
                          <a:pt x="397" y="93"/>
                          <a:pt x="377" y="63"/>
                          <a:pt x="350" y="42"/>
                        </a:cubicBezTo>
                        <a:cubicBezTo>
                          <a:pt x="303" y="6"/>
                          <a:pt x="241" y="0"/>
                          <a:pt x="194" y="37"/>
                        </a:cubicBezTo>
                        <a:cubicBezTo>
                          <a:pt x="148" y="74"/>
                          <a:pt x="115" y="143"/>
                          <a:pt x="114" y="201"/>
                        </a:cubicBezTo>
                        <a:cubicBezTo>
                          <a:pt x="114" y="208"/>
                          <a:pt x="115" y="215"/>
                          <a:pt x="116" y="221"/>
                        </a:cubicBezTo>
                        <a:cubicBezTo>
                          <a:pt x="118" y="232"/>
                          <a:pt x="121" y="232"/>
                          <a:pt x="114" y="225"/>
                        </a:cubicBezTo>
                        <a:cubicBezTo>
                          <a:pt x="104" y="217"/>
                          <a:pt x="93" y="212"/>
                          <a:pt x="80" y="210"/>
                        </a:cubicBezTo>
                        <a:cubicBezTo>
                          <a:pt x="58" y="206"/>
                          <a:pt x="34" y="213"/>
                          <a:pt x="20" y="230"/>
                        </a:cubicBezTo>
                        <a:cubicBezTo>
                          <a:pt x="5" y="248"/>
                          <a:pt x="0" y="274"/>
                          <a:pt x="7" y="296"/>
                        </a:cubicBezTo>
                        <a:cubicBezTo>
                          <a:pt x="8" y="301"/>
                          <a:pt x="12" y="313"/>
                          <a:pt x="17" y="316"/>
                        </a:cubicBezTo>
                        <a:cubicBezTo>
                          <a:pt x="22" y="318"/>
                          <a:pt x="37" y="316"/>
                          <a:pt x="43" y="316"/>
                        </a:cubicBezTo>
                        <a:cubicBezTo>
                          <a:pt x="56" y="316"/>
                          <a:pt x="69" y="316"/>
                          <a:pt x="82" y="316"/>
                        </a:cubicBezTo>
                        <a:cubicBezTo>
                          <a:pt x="275" y="316"/>
                          <a:pt x="469" y="317"/>
                          <a:pt x="662" y="316"/>
                        </a:cubicBezTo>
                        <a:cubicBezTo>
                          <a:pt x="663" y="316"/>
                          <a:pt x="663" y="315"/>
                          <a:pt x="662" y="315"/>
                        </a:cubicBezTo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grpSp>
              <p:nvGrpSpPr>
                <p:cNvPr id="3310" name="Google Shape;3310;p13"/>
                <p:cNvGrpSpPr/>
                <p:nvPr/>
              </p:nvGrpSpPr>
              <p:grpSpPr>
                <a:xfrm flipH="1">
                  <a:off x="6451980" y="361453"/>
                  <a:ext cx="1580541" cy="715718"/>
                  <a:chOff x="3778870" y="1872704"/>
                  <a:chExt cx="411407" cy="186298"/>
                </a:xfrm>
              </p:grpSpPr>
              <p:sp>
                <p:nvSpPr>
                  <p:cNvPr id="3311" name="Google Shape;3311;p13"/>
                  <p:cNvSpPr/>
                  <p:nvPr/>
                </p:nvSpPr>
                <p:spPr>
                  <a:xfrm>
                    <a:off x="3778870" y="1877879"/>
                    <a:ext cx="408818" cy="1811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7" h="310" extrusionOk="0">
                        <a:moveTo>
                          <a:pt x="666" y="309"/>
                        </a:moveTo>
                        <a:cubicBezTo>
                          <a:pt x="451" y="309"/>
                          <a:pt x="236" y="309"/>
                          <a:pt x="21" y="308"/>
                        </a:cubicBezTo>
                        <a:cubicBezTo>
                          <a:pt x="0" y="281"/>
                          <a:pt x="6" y="237"/>
                          <a:pt x="33" y="216"/>
                        </a:cubicBezTo>
                        <a:cubicBezTo>
                          <a:pt x="60" y="195"/>
                          <a:pt x="104" y="201"/>
                          <a:pt x="125" y="229"/>
                        </a:cubicBezTo>
                        <a:cubicBezTo>
                          <a:pt x="114" y="199"/>
                          <a:pt x="120" y="167"/>
                          <a:pt x="130" y="137"/>
                        </a:cubicBezTo>
                        <a:cubicBezTo>
                          <a:pt x="150" y="77"/>
                          <a:pt x="192" y="15"/>
                          <a:pt x="255" y="7"/>
                        </a:cubicBezTo>
                        <a:cubicBezTo>
                          <a:pt x="299" y="0"/>
                          <a:pt x="343" y="23"/>
                          <a:pt x="373" y="56"/>
                        </a:cubicBezTo>
                        <a:cubicBezTo>
                          <a:pt x="404" y="89"/>
                          <a:pt x="422" y="131"/>
                          <a:pt x="437" y="172"/>
                        </a:cubicBezTo>
                        <a:cubicBezTo>
                          <a:pt x="447" y="150"/>
                          <a:pt x="457" y="128"/>
                          <a:pt x="474" y="110"/>
                        </a:cubicBezTo>
                        <a:cubicBezTo>
                          <a:pt x="491" y="93"/>
                          <a:pt x="517" y="82"/>
                          <a:pt x="540" y="88"/>
                        </a:cubicBezTo>
                        <a:cubicBezTo>
                          <a:pt x="563" y="95"/>
                          <a:pt x="580" y="117"/>
                          <a:pt x="585" y="141"/>
                        </a:cubicBezTo>
                        <a:cubicBezTo>
                          <a:pt x="591" y="165"/>
                          <a:pt x="588" y="189"/>
                          <a:pt x="586" y="213"/>
                        </a:cubicBezTo>
                        <a:cubicBezTo>
                          <a:pt x="606" y="186"/>
                          <a:pt x="652" y="185"/>
                          <a:pt x="674" y="211"/>
                        </a:cubicBezTo>
                        <a:cubicBezTo>
                          <a:pt x="696" y="237"/>
                          <a:pt x="686" y="283"/>
                          <a:pt x="656" y="298"/>
                        </a:cubicBezTo>
                        <a:lnTo>
                          <a:pt x="666" y="309"/>
                        </a:lnTo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12" name="Google Shape;3312;p13"/>
                  <p:cNvSpPr/>
                  <p:nvPr/>
                </p:nvSpPr>
                <p:spPr>
                  <a:xfrm>
                    <a:off x="3778870" y="1877879"/>
                    <a:ext cx="256158" cy="1811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5" h="310" extrusionOk="0">
                        <a:moveTo>
                          <a:pt x="413" y="143"/>
                        </a:moveTo>
                        <a:cubicBezTo>
                          <a:pt x="387" y="120"/>
                          <a:pt x="354" y="103"/>
                          <a:pt x="320" y="98"/>
                        </a:cubicBezTo>
                        <a:cubicBezTo>
                          <a:pt x="288" y="94"/>
                          <a:pt x="255" y="99"/>
                          <a:pt x="228" y="116"/>
                        </a:cubicBezTo>
                        <a:cubicBezTo>
                          <a:pt x="199" y="134"/>
                          <a:pt x="180" y="164"/>
                          <a:pt x="172" y="197"/>
                        </a:cubicBezTo>
                        <a:cubicBezTo>
                          <a:pt x="163" y="234"/>
                          <a:pt x="166" y="272"/>
                          <a:pt x="175" y="309"/>
                        </a:cubicBezTo>
                        <a:lnTo>
                          <a:pt x="168" y="309"/>
                        </a:lnTo>
                        <a:cubicBezTo>
                          <a:pt x="157" y="295"/>
                          <a:pt x="144" y="283"/>
                          <a:pt x="129" y="274"/>
                        </a:cubicBezTo>
                        <a:cubicBezTo>
                          <a:pt x="113" y="266"/>
                          <a:pt x="94" y="262"/>
                          <a:pt x="77" y="266"/>
                        </a:cubicBezTo>
                        <a:cubicBezTo>
                          <a:pt x="60" y="271"/>
                          <a:pt x="45" y="282"/>
                          <a:pt x="35" y="296"/>
                        </a:cubicBezTo>
                        <a:cubicBezTo>
                          <a:pt x="32" y="300"/>
                          <a:pt x="29" y="304"/>
                          <a:pt x="27" y="309"/>
                        </a:cubicBezTo>
                        <a:cubicBezTo>
                          <a:pt x="25" y="309"/>
                          <a:pt x="23" y="309"/>
                          <a:pt x="21" y="309"/>
                        </a:cubicBezTo>
                        <a:cubicBezTo>
                          <a:pt x="0" y="281"/>
                          <a:pt x="6" y="237"/>
                          <a:pt x="33" y="216"/>
                        </a:cubicBezTo>
                        <a:cubicBezTo>
                          <a:pt x="60" y="195"/>
                          <a:pt x="104" y="201"/>
                          <a:pt x="125" y="229"/>
                        </a:cubicBezTo>
                        <a:cubicBezTo>
                          <a:pt x="114" y="199"/>
                          <a:pt x="120" y="167"/>
                          <a:pt x="130" y="137"/>
                        </a:cubicBezTo>
                        <a:cubicBezTo>
                          <a:pt x="150" y="77"/>
                          <a:pt x="192" y="15"/>
                          <a:pt x="255" y="7"/>
                        </a:cubicBezTo>
                        <a:cubicBezTo>
                          <a:pt x="299" y="0"/>
                          <a:pt x="343" y="23"/>
                          <a:pt x="373" y="56"/>
                        </a:cubicBezTo>
                        <a:cubicBezTo>
                          <a:pt x="402" y="86"/>
                          <a:pt x="419" y="125"/>
                          <a:pt x="434" y="164"/>
                        </a:cubicBezTo>
                        <a:cubicBezTo>
                          <a:pt x="427" y="156"/>
                          <a:pt x="421" y="149"/>
                          <a:pt x="413" y="143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13" name="Google Shape;3313;p13"/>
                  <p:cNvSpPr/>
                  <p:nvPr/>
                </p:nvSpPr>
                <p:spPr>
                  <a:xfrm>
                    <a:off x="4035030" y="1927042"/>
                    <a:ext cx="150073" cy="1241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5" h="211" extrusionOk="0">
                        <a:moveTo>
                          <a:pt x="207" y="180"/>
                        </a:moveTo>
                        <a:cubicBezTo>
                          <a:pt x="197" y="179"/>
                          <a:pt x="186" y="183"/>
                          <a:pt x="178" y="188"/>
                        </a:cubicBezTo>
                        <a:cubicBezTo>
                          <a:pt x="167" y="193"/>
                          <a:pt x="158" y="201"/>
                          <a:pt x="150" y="210"/>
                        </a:cubicBezTo>
                        <a:cubicBezTo>
                          <a:pt x="153" y="193"/>
                          <a:pt x="155" y="175"/>
                          <a:pt x="152" y="158"/>
                        </a:cubicBezTo>
                        <a:cubicBezTo>
                          <a:pt x="147" y="134"/>
                          <a:pt x="131" y="112"/>
                          <a:pt x="104" y="115"/>
                        </a:cubicBezTo>
                        <a:cubicBezTo>
                          <a:pt x="74" y="118"/>
                          <a:pt x="53" y="146"/>
                          <a:pt x="40" y="171"/>
                        </a:cubicBezTo>
                        <a:cubicBezTo>
                          <a:pt x="39" y="169"/>
                          <a:pt x="39" y="166"/>
                          <a:pt x="38" y="164"/>
                        </a:cubicBezTo>
                        <a:cubicBezTo>
                          <a:pt x="30" y="136"/>
                          <a:pt x="18" y="110"/>
                          <a:pt x="0" y="88"/>
                        </a:cubicBezTo>
                        <a:cubicBezTo>
                          <a:pt x="10" y="66"/>
                          <a:pt x="20" y="45"/>
                          <a:pt x="36" y="28"/>
                        </a:cubicBezTo>
                        <a:cubicBezTo>
                          <a:pt x="53" y="11"/>
                          <a:pt x="79" y="0"/>
                          <a:pt x="102" y="6"/>
                        </a:cubicBezTo>
                        <a:cubicBezTo>
                          <a:pt x="126" y="13"/>
                          <a:pt x="142" y="35"/>
                          <a:pt x="147" y="59"/>
                        </a:cubicBezTo>
                        <a:cubicBezTo>
                          <a:pt x="153" y="83"/>
                          <a:pt x="150" y="107"/>
                          <a:pt x="148" y="131"/>
                        </a:cubicBezTo>
                        <a:cubicBezTo>
                          <a:pt x="168" y="104"/>
                          <a:pt x="214" y="103"/>
                          <a:pt x="236" y="129"/>
                        </a:cubicBezTo>
                        <a:cubicBezTo>
                          <a:pt x="254" y="151"/>
                          <a:pt x="250" y="187"/>
                          <a:pt x="230" y="207"/>
                        </a:cubicBezTo>
                        <a:cubicBezTo>
                          <a:pt x="229" y="194"/>
                          <a:pt x="222" y="181"/>
                          <a:pt x="207" y="180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14" name="Google Shape;3314;p13"/>
                  <p:cNvSpPr/>
                  <p:nvPr/>
                </p:nvSpPr>
                <p:spPr>
                  <a:xfrm>
                    <a:off x="3799570" y="2035715"/>
                    <a:ext cx="72449" cy="232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5" h="41" extrusionOk="0">
                        <a:moveTo>
                          <a:pt x="48" y="3"/>
                        </a:moveTo>
                        <a:cubicBezTo>
                          <a:pt x="66" y="0"/>
                          <a:pt x="83" y="6"/>
                          <a:pt x="98" y="16"/>
                        </a:cubicBezTo>
                        <a:cubicBezTo>
                          <a:pt x="108" y="23"/>
                          <a:pt x="116" y="31"/>
                          <a:pt x="124" y="40"/>
                        </a:cubicBezTo>
                        <a:cubicBezTo>
                          <a:pt x="83" y="40"/>
                          <a:pt x="41" y="40"/>
                          <a:pt x="0" y="39"/>
                        </a:cubicBezTo>
                        <a:cubicBezTo>
                          <a:pt x="11" y="21"/>
                          <a:pt x="27" y="6"/>
                          <a:pt x="48" y="3"/>
                        </a:cubicBezTo>
                      </a:path>
                    </a:pathLst>
                  </a:custGeom>
                  <a:solidFill>
                    <a:srgbClr val="333333">
                      <a:alpha val="127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15" name="Google Shape;3315;p13"/>
                  <p:cNvSpPr/>
                  <p:nvPr/>
                </p:nvSpPr>
                <p:spPr>
                  <a:xfrm>
                    <a:off x="3781459" y="1872704"/>
                    <a:ext cx="408818" cy="186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6" h="319" extrusionOk="0">
                        <a:moveTo>
                          <a:pt x="662" y="315"/>
                        </a:moveTo>
                        <a:cubicBezTo>
                          <a:pt x="547" y="314"/>
                          <a:pt x="432" y="314"/>
                          <a:pt x="317" y="314"/>
                        </a:cubicBezTo>
                        <a:cubicBezTo>
                          <a:pt x="260" y="314"/>
                          <a:pt x="203" y="314"/>
                          <a:pt x="146" y="314"/>
                        </a:cubicBezTo>
                        <a:cubicBezTo>
                          <a:pt x="117" y="314"/>
                          <a:pt x="88" y="314"/>
                          <a:pt x="59" y="314"/>
                        </a:cubicBezTo>
                        <a:cubicBezTo>
                          <a:pt x="48" y="314"/>
                          <a:pt x="30" y="317"/>
                          <a:pt x="20" y="312"/>
                        </a:cubicBezTo>
                        <a:cubicBezTo>
                          <a:pt x="9" y="307"/>
                          <a:pt x="6" y="288"/>
                          <a:pt x="6" y="277"/>
                        </a:cubicBezTo>
                        <a:cubicBezTo>
                          <a:pt x="6" y="249"/>
                          <a:pt x="22" y="221"/>
                          <a:pt x="50" y="213"/>
                        </a:cubicBezTo>
                        <a:cubicBezTo>
                          <a:pt x="76" y="206"/>
                          <a:pt x="104" y="214"/>
                          <a:pt x="120" y="236"/>
                        </a:cubicBezTo>
                        <a:cubicBezTo>
                          <a:pt x="121" y="237"/>
                          <a:pt x="123" y="236"/>
                          <a:pt x="122" y="235"/>
                        </a:cubicBezTo>
                        <a:cubicBezTo>
                          <a:pt x="107" y="189"/>
                          <a:pt x="126" y="136"/>
                          <a:pt x="148" y="96"/>
                        </a:cubicBezTo>
                        <a:cubicBezTo>
                          <a:pt x="167" y="61"/>
                          <a:pt x="196" y="28"/>
                          <a:pt x="236" y="17"/>
                        </a:cubicBezTo>
                        <a:cubicBezTo>
                          <a:pt x="281" y="3"/>
                          <a:pt x="329" y="24"/>
                          <a:pt x="362" y="55"/>
                        </a:cubicBezTo>
                        <a:cubicBezTo>
                          <a:pt x="397" y="89"/>
                          <a:pt x="416" y="134"/>
                          <a:pt x="432" y="179"/>
                        </a:cubicBezTo>
                        <a:cubicBezTo>
                          <a:pt x="433" y="180"/>
                          <a:pt x="434" y="180"/>
                          <a:pt x="434" y="179"/>
                        </a:cubicBezTo>
                        <a:cubicBezTo>
                          <a:pt x="452" y="141"/>
                          <a:pt x="480" y="85"/>
                          <a:pt x="532" y="95"/>
                        </a:cubicBezTo>
                        <a:cubicBezTo>
                          <a:pt x="589" y="105"/>
                          <a:pt x="586" y="176"/>
                          <a:pt x="581" y="220"/>
                        </a:cubicBezTo>
                        <a:cubicBezTo>
                          <a:pt x="581" y="221"/>
                          <a:pt x="582" y="221"/>
                          <a:pt x="583" y="220"/>
                        </a:cubicBezTo>
                        <a:cubicBezTo>
                          <a:pt x="605" y="194"/>
                          <a:pt x="651" y="192"/>
                          <a:pt x="672" y="221"/>
                        </a:cubicBezTo>
                        <a:cubicBezTo>
                          <a:pt x="691" y="248"/>
                          <a:pt x="680" y="288"/>
                          <a:pt x="652" y="303"/>
                        </a:cubicBezTo>
                        <a:cubicBezTo>
                          <a:pt x="651" y="304"/>
                          <a:pt x="652" y="306"/>
                          <a:pt x="653" y="305"/>
                        </a:cubicBezTo>
                        <a:cubicBezTo>
                          <a:pt x="692" y="284"/>
                          <a:pt x="695" y="221"/>
                          <a:pt x="652" y="203"/>
                        </a:cubicBezTo>
                        <a:cubicBezTo>
                          <a:pt x="632" y="194"/>
                          <a:pt x="607" y="196"/>
                          <a:pt x="590" y="210"/>
                        </a:cubicBezTo>
                        <a:cubicBezTo>
                          <a:pt x="583" y="215"/>
                          <a:pt x="584" y="218"/>
                          <a:pt x="585" y="208"/>
                        </a:cubicBezTo>
                        <a:cubicBezTo>
                          <a:pt x="586" y="197"/>
                          <a:pt x="587" y="187"/>
                          <a:pt x="586" y="177"/>
                        </a:cubicBezTo>
                        <a:cubicBezTo>
                          <a:pt x="586" y="161"/>
                          <a:pt x="584" y="146"/>
                          <a:pt x="578" y="131"/>
                        </a:cubicBezTo>
                        <a:cubicBezTo>
                          <a:pt x="567" y="109"/>
                          <a:pt x="546" y="90"/>
                          <a:pt x="520" y="92"/>
                        </a:cubicBezTo>
                        <a:cubicBezTo>
                          <a:pt x="492" y="93"/>
                          <a:pt x="470" y="112"/>
                          <a:pt x="455" y="134"/>
                        </a:cubicBezTo>
                        <a:cubicBezTo>
                          <a:pt x="451" y="140"/>
                          <a:pt x="437" y="173"/>
                          <a:pt x="433" y="173"/>
                        </a:cubicBezTo>
                        <a:cubicBezTo>
                          <a:pt x="431" y="173"/>
                          <a:pt x="414" y="128"/>
                          <a:pt x="412" y="124"/>
                        </a:cubicBezTo>
                        <a:cubicBezTo>
                          <a:pt x="397" y="93"/>
                          <a:pt x="377" y="63"/>
                          <a:pt x="350" y="42"/>
                        </a:cubicBezTo>
                        <a:cubicBezTo>
                          <a:pt x="303" y="6"/>
                          <a:pt x="241" y="0"/>
                          <a:pt x="194" y="37"/>
                        </a:cubicBezTo>
                        <a:cubicBezTo>
                          <a:pt x="148" y="74"/>
                          <a:pt x="115" y="143"/>
                          <a:pt x="114" y="201"/>
                        </a:cubicBezTo>
                        <a:cubicBezTo>
                          <a:pt x="114" y="208"/>
                          <a:pt x="115" y="215"/>
                          <a:pt x="116" y="221"/>
                        </a:cubicBezTo>
                        <a:cubicBezTo>
                          <a:pt x="118" y="232"/>
                          <a:pt x="121" y="232"/>
                          <a:pt x="114" y="225"/>
                        </a:cubicBezTo>
                        <a:cubicBezTo>
                          <a:pt x="104" y="217"/>
                          <a:pt x="93" y="212"/>
                          <a:pt x="80" y="210"/>
                        </a:cubicBezTo>
                        <a:cubicBezTo>
                          <a:pt x="58" y="206"/>
                          <a:pt x="34" y="213"/>
                          <a:pt x="20" y="230"/>
                        </a:cubicBezTo>
                        <a:cubicBezTo>
                          <a:pt x="5" y="248"/>
                          <a:pt x="0" y="274"/>
                          <a:pt x="7" y="296"/>
                        </a:cubicBezTo>
                        <a:cubicBezTo>
                          <a:pt x="8" y="301"/>
                          <a:pt x="12" y="313"/>
                          <a:pt x="17" y="316"/>
                        </a:cubicBezTo>
                        <a:cubicBezTo>
                          <a:pt x="22" y="318"/>
                          <a:pt x="37" y="316"/>
                          <a:pt x="43" y="316"/>
                        </a:cubicBezTo>
                        <a:cubicBezTo>
                          <a:pt x="56" y="316"/>
                          <a:pt x="69" y="316"/>
                          <a:pt x="82" y="316"/>
                        </a:cubicBezTo>
                        <a:cubicBezTo>
                          <a:pt x="275" y="316"/>
                          <a:pt x="469" y="317"/>
                          <a:pt x="662" y="316"/>
                        </a:cubicBezTo>
                        <a:cubicBezTo>
                          <a:pt x="663" y="316"/>
                          <a:pt x="663" y="315"/>
                          <a:pt x="662" y="315"/>
                        </a:cubicBezTo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93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0" i="0" u="none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</p:grpSp>
        </p:grp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3316" name="Shape 3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" name="Google Shape;3317;p14"/>
          <p:cNvSpPr txBox="1"/>
          <p:nvPr>
            <p:ph type="title"/>
          </p:nvPr>
        </p:nvSpPr>
        <p:spPr>
          <a:xfrm>
            <a:off x="1805567" y="3416246"/>
            <a:ext cx="5532900" cy="6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318" name="Google Shape;3318;p14"/>
          <p:cNvSpPr txBox="1"/>
          <p:nvPr>
            <p:ph type="subTitle" idx="1"/>
          </p:nvPr>
        </p:nvSpPr>
        <p:spPr>
          <a:xfrm>
            <a:off x="1805533" y="1065454"/>
            <a:ext cx="5532900" cy="2326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3319" name="Google Shape;3319;p14"/>
          <p:cNvGrpSpPr/>
          <p:nvPr/>
        </p:nvGrpSpPr>
        <p:grpSpPr>
          <a:xfrm>
            <a:off x="-674134" y="2198102"/>
            <a:ext cx="10232528" cy="3035637"/>
            <a:chOff x="-674134" y="2198102"/>
            <a:chExt cx="10232528" cy="3035637"/>
          </a:xfrm>
        </p:grpSpPr>
        <p:grpSp>
          <p:nvGrpSpPr>
            <p:cNvPr id="3320" name="Google Shape;3320;p14"/>
            <p:cNvGrpSpPr/>
            <p:nvPr/>
          </p:nvGrpSpPr>
          <p:grpSpPr>
            <a:xfrm rot="-2175020">
              <a:off x="-280023" y="2927168"/>
              <a:ext cx="497780" cy="561672"/>
              <a:chOff x="6667445" y="3360498"/>
              <a:chExt cx="100910" cy="113849"/>
            </a:xfrm>
          </p:grpSpPr>
          <p:sp>
            <p:nvSpPr>
              <p:cNvPr id="3321" name="Google Shape;3321;p14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22" name="Google Shape;3322;p14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23" name="Google Shape;3323;p14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324" name="Google Shape;3324;p14"/>
            <p:cNvGrpSpPr/>
            <p:nvPr/>
          </p:nvGrpSpPr>
          <p:grpSpPr>
            <a:xfrm>
              <a:off x="69797" y="2744348"/>
              <a:ext cx="497774" cy="926629"/>
              <a:chOff x="3520124" y="2493696"/>
              <a:chExt cx="168184" cy="313082"/>
            </a:xfrm>
          </p:grpSpPr>
          <p:sp>
            <p:nvSpPr>
              <p:cNvPr id="3325" name="Google Shape;3325;p14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26" name="Google Shape;3326;p14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27" name="Google Shape;3327;p14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28" name="Google Shape;3328;p14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29" name="Google Shape;3329;p14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0" name="Google Shape;3330;p14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1" name="Google Shape;3331;p14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2" name="Google Shape;3332;p14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3" name="Google Shape;3333;p14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4" name="Google Shape;3334;p14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5" name="Google Shape;3335;p14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6" name="Google Shape;3336;p14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7" name="Google Shape;3337;p14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8" name="Google Shape;3338;p14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9" name="Google Shape;3339;p14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0" name="Google Shape;3340;p14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1" name="Google Shape;3341;p14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2" name="Google Shape;3342;p14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3" name="Google Shape;3343;p14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4" name="Google Shape;3344;p14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345" name="Google Shape;3345;p14"/>
            <p:cNvGrpSpPr/>
            <p:nvPr/>
          </p:nvGrpSpPr>
          <p:grpSpPr>
            <a:xfrm>
              <a:off x="-113199" y="3294945"/>
              <a:ext cx="608423" cy="736069"/>
              <a:chOff x="2389402" y="3062938"/>
              <a:chExt cx="209584" cy="253572"/>
            </a:xfrm>
          </p:grpSpPr>
          <p:sp>
            <p:nvSpPr>
              <p:cNvPr id="3346" name="Google Shape;3346;p14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7" name="Google Shape;3347;p14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8" name="Google Shape;3348;p14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9" name="Google Shape;3349;p14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0" name="Google Shape;3350;p14"/>
              <p:cNvSpPr/>
              <p:nvPr/>
            </p:nvSpPr>
            <p:spPr>
              <a:xfrm>
                <a:off x="2474787" y="3267349"/>
                <a:ext cx="11126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8" extrusionOk="0">
                    <a:moveTo>
                      <a:pt x="187" y="76"/>
                    </a:moveTo>
                    <a:lnTo>
                      <a:pt x="187" y="77"/>
                    </a:lnTo>
                    <a:cubicBezTo>
                      <a:pt x="133" y="73"/>
                      <a:pt x="78" y="64"/>
                      <a:pt x="29" y="42"/>
                    </a:cubicBezTo>
                    <a:cubicBezTo>
                      <a:pt x="19" y="38"/>
                      <a:pt x="9" y="33"/>
                      <a:pt x="0" y="28"/>
                    </a:cubicBezTo>
                    <a:lnTo>
                      <a:pt x="1" y="25"/>
                    </a:lnTo>
                    <a:cubicBezTo>
                      <a:pt x="44" y="6"/>
                      <a:pt x="92" y="0"/>
                      <a:pt x="138" y="7"/>
                    </a:cubicBezTo>
                    <a:lnTo>
                      <a:pt x="138" y="6"/>
                    </a:lnTo>
                    <a:cubicBezTo>
                      <a:pt x="154" y="30"/>
                      <a:pt x="171" y="53"/>
                      <a:pt x="187" y="7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1" name="Google Shape;3351;p14"/>
              <p:cNvSpPr/>
              <p:nvPr/>
            </p:nvSpPr>
            <p:spPr>
              <a:xfrm>
                <a:off x="2425626" y="3223361"/>
                <a:ext cx="131960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04" extrusionOk="0">
                    <a:moveTo>
                      <a:pt x="222" y="81"/>
                    </a:moveTo>
                    <a:lnTo>
                      <a:pt x="222" y="82"/>
                    </a:lnTo>
                    <a:cubicBezTo>
                      <a:pt x="176" y="75"/>
                      <a:pt x="128" y="81"/>
                      <a:pt x="85" y="100"/>
                    </a:cubicBezTo>
                    <a:lnTo>
                      <a:pt x="84" y="103"/>
                    </a:lnTo>
                    <a:cubicBezTo>
                      <a:pt x="51" y="84"/>
                      <a:pt x="21" y="58"/>
                      <a:pt x="0" y="27"/>
                    </a:cubicBezTo>
                    <a:cubicBezTo>
                      <a:pt x="47" y="8"/>
                      <a:pt x="98" y="0"/>
                      <a:pt x="149" y="2"/>
                    </a:cubicBezTo>
                    <a:cubicBezTo>
                      <a:pt x="154" y="3"/>
                      <a:pt x="160" y="3"/>
                      <a:pt x="164" y="0"/>
                    </a:cubicBezTo>
                    <a:cubicBezTo>
                      <a:pt x="183" y="27"/>
                      <a:pt x="203" y="54"/>
                      <a:pt x="222" y="8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2" name="Google Shape;3352;p14"/>
              <p:cNvSpPr/>
              <p:nvPr/>
            </p:nvSpPr>
            <p:spPr>
              <a:xfrm>
                <a:off x="2402338" y="3171612"/>
                <a:ext cx="1190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14" extrusionOk="0">
                    <a:moveTo>
                      <a:pt x="202" y="86"/>
                    </a:moveTo>
                    <a:cubicBezTo>
                      <a:pt x="198" y="89"/>
                      <a:pt x="192" y="88"/>
                      <a:pt x="187" y="88"/>
                    </a:cubicBezTo>
                    <a:cubicBezTo>
                      <a:pt x="136" y="86"/>
                      <a:pt x="85" y="94"/>
                      <a:pt x="38" y="113"/>
                    </a:cubicBezTo>
                    <a:cubicBezTo>
                      <a:pt x="35" y="109"/>
                      <a:pt x="32" y="104"/>
                      <a:pt x="29" y="99"/>
                    </a:cubicBezTo>
                    <a:cubicBezTo>
                      <a:pt x="14" y="73"/>
                      <a:pt x="5" y="44"/>
                      <a:pt x="0" y="15"/>
                    </a:cubicBezTo>
                    <a:cubicBezTo>
                      <a:pt x="48" y="2"/>
                      <a:pt x="97" y="0"/>
                      <a:pt x="146" y="8"/>
                    </a:cubicBezTo>
                    <a:cubicBezTo>
                      <a:pt x="165" y="34"/>
                      <a:pt x="183" y="60"/>
                      <a:pt x="202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3" name="Google Shape;3353;p14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4" name="Google Shape;3354;p14"/>
              <p:cNvSpPr/>
              <p:nvPr/>
            </p:nvSpPr>
            <p:spPr>
              <a:xfrm>
                <a:off x="2399752" y="3127626"/>
                <a:ext cx="879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51" h="95" extrusionOk="0">
                    <a:moveTo>
                      <a:pt x="91" y="6"/>
                    </a:moveTo>
                    <a:cubicBezTo>
                      <a:pt x="110" y="33"/>
                      <a:pt x="130" y="60"/>
                      <a:pt x="150" y="87"/>
                    </a:cubicBezTo>
                    <a:cubicBezTo>
                      <a:pt x="101" y="79"/>
                      <a:pt x="52" y="81"/>
                      <a:pt x="4" y="94"/>
                    </a:cubicBezTo>
                    <a:cubicBezTo>
                      <a:pt x="0" y="64"/>
                      <a:pt x="0" y="32"/>
                      <a:pt x="3" y="1"/>
                    </a:cubicBezTo>
                    <a:cubicBezTo>
                      <a:pt x="33" y="0"/>
                      <a:pt x="62" y="1"/>
                      <a:pt x="91" y="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5" name="Google Shape;3355;p14"/>
              <p:cNvSpPr/>
              <p:nvPr/>
            </p:nvSpPr>
            <p:spPr>
              <a:xfrm>
                <a:off x="2402338" y="3078463"/>
                <a:ext cx="5174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89" h="88" extrusionOk="0">
                    <a:moveTo>
                      <a:pt x="23" y="0"/>
                    </a:moveTo>
                    <a:cubicBezTo>
                      <a:pt x="45" y="29"/>
                      <a:pt x="66" y="58"/>
                      <a:pt x="88" y="87"/>
                    </a:cubicBezTo>
                    <a:cubicBezTo>
                      <a:pt x="59" y="82"/>
                      <a:pt x="30" y="81"/>
                      <a:pt x="0" y="82"/>
                    </a:cubicBezTo>
                    <a:cubicBezTo>
                      <a:pt x="3" y="55"/>
                      <a:pt x="8" y="29"/>
                      <a:pt x="13" y="3"/>
                    </a:cubicBezTo>
                    <a:cubicBezTo>
                      <a:pt x="17" y="2"/>
                      <a:pt x="20" y="1"/>
                      <a:pt x="23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6" name="Google Shape;3356;p14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7" name="Google Shape;3357;p14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8" name="Google Shape;3358;p14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9" name="Google Shape;3359;p14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0" name="Google Shape;3360;p14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1" name="Google Shape;3361;p14"/>
              <p:cNvSpPr/>
              <p:nvPr/>
            </p:nvSpPr>
            <p:spPr>
              <a:xfrm>
                <a:off x="2389402" y="3062938"/>
                <a:ext cx="209584" cy="253572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32" extrusionOk="0">
                    <a:moveTo>
                      <a:pt x="41" y="27"/>
                    </a:moveTo>
                    <a:cubicBezTo>
                      <a:pt x="84" y="96"/>
                      <a:pt x="136" y="160"/>
                      <a:pt x="184" y="226"/>
                    </a:cubicBezTo>
                    <a:cubicBezTo>
                      <a:pt x="232" y="293"/>
                      <a:pt x="279" y="360"/>
                      <a:pt x="326" y="427"/>
                    </a:cubicBezTo>
                    <a:cubicBezTo>
                      <a:pt x="328" y="425"/>
                      <a:pt x="329" y="422"/>
                      <a:pt x="331" y="419"/>
                    </a:cubicBezTo>
                    <a:cubicBezTo>
                      <a:pt x="250" y="414"/>
                      <a:pt x="166" y="395"/>
                      <a:pt x="103" y="341"/>
                    </a:cubicBezTo>
                    <a:cubicBezTo>
                      <a:pt x="42" y="287"/>
                      <a:pt x="21" y="211"/>
                      <a:pt x="25" y="132"/>
                    </a:cubicBezTo>
                    <a:cubicBezTo>
                      <a:pt x="26" y="112"/>
                      <a:pt x="28" y="93"/>
                      <a:pt x="31" y="74"/>
                    </a:cubicBezTo>
                    <a:cubicBezTo>
                      <a:pt x="33" y="65"/>
                      <a:pt x="34" y="56"/>
                      <a:pt x="36" y="47"/>
                    </a:cubicBezTo>
                    <a:cubicBezTo>
                      <a:pt x="39" y="34"/>
                      <a:pt x="40" y="33"/>
                      <a:pt x="53" y="31"/>
                    </a:cubicBezTo>
                    <a:cubicBezTo>
                      <a:pt x="85" y="24"/>
                      <a:pt x="120" y="26"/>
                      <a:pt x="152" y="35"/>
                    </a:cubicBezTo>
                    <a:cubicBezTo>
                      <a:pt x="215" y="52"/>
                      <a:pt x="272" y="95"/>
                      <a:pt x="300" y="154"/>
                    </a:cubicBezTo>
                    <a:cubicBezTo>
                      <a:pt x="340" y="238"/>
                      <a:pt x="324" y="335"/>
                      <a:pt x="327" y="424"/>
                    </a:cubicBezTo>
                    <a:cubicBezTo>
                      <a:pt x="327" y="431"/>
                      <a:pt x="337" y="431"/>
                      <a:pt x="337" y="424"/>
                    </a:cubicBezTo>
                    <a:cubicBezTo>
                      <a:pt x="334" y="316"/>
                      <a:pt x="355" y="193"/>
                      <a:pt x="280" y="103"/>
                    </a:cubicBezTo>
                    <a:cubicBezTo>
                      <a:pt x="221" y="33"/>
                      <a:pt x="121" y="0"/>
                      <a:pt x="33" y="25"/>
                    </a:cubicBezTo>
                    <a:cubicBezTo>
                      <a:pt x="31" y="25"/>
                      <a:pt x="29" y="27"/>
                      <a:pt x="29" y="28"/>
                    </a:cubicBezTo>
                    <a:cubicBezTo>
                      <a:pt x="9" y="124"/>
                      <a:pt x="0" y="233"/>
                      <a:pt x="63" y="314"/>
                    </a:cubicBezTo>
                    <a:cubicBezTo>
                      <a:pt x="127" y="396"/>
                      <a:pt x="232" y="423"/>
                      <a:pt x="331" y="430"/>
                    </a:cubicBezTo>
                    <a:cubicBezTo>
                      <a:pt x="335" y="430"/>
                      <a:pt x="338" y="425"/>
                      <a:pt x="336" y="422"/>
                    </a:cubicBezTo>
                    <a:cubicBezTo>
                      <a:pt x="288" y="354"/>
                      <a:pt x="240" y="286"/>
                      <a:pt x="191" y="219"/>
                    </a:cubicBezTo>
                    <a:cubicBezTo>
                      <a:pt x="144" y="153"/>
                      <a:pt x="98" y="85"/>
                      <a:pt x="45" y="24"/>
                    </a:cubicBezTo>
                    <a:cubicBezTo>
                      <a:pt x="43" y="21"/>
                      <a:pt x="39" y="24"/>
                      <a:pt x="41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2" name="Google Shape;3362;p14"/>
              <p:cNvSpPr/>
              <p:nvPr/>
            </p:nvSpPr>
            <p:spPr>
              <a:xfrm>
                <a:off x="2402338" y="3078463"/>
                <a:ext cx="62099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06" h="91" extrusionOk="0">
                    <a:moveTo>
                      <a:pt x="1" y="83"/>
                    </a:moveTo>
                    <a:cubicBezTo>
                      <a:pt x="15" y="84"/>
                      <a:pt x="29" y="84"/>
                      <a:pt x="44" y="85"/>
                    </a:cubicBezTo>
                    <a:cubicBezTo>
                      <a:pt x="59" y="86"/>
                      <a:pt x="74" y="87"/>
                      <a:pt x="88" y="90"/>
                    </a:cubicBezTo>
                    <a:cubicBezTo>
                      <a:pt x="90" y="90"/>
                      <a:pt x="91" y="89"/>
                      <a:pt x="91" y="88"/>
                    </a:cubicBezTo>
                    <a:cubicBezTo>
                      <a:pt x="90" y="59"/>
                      <a:pt x="94" y="30"/>
                      <a:pt x="104" y="3"/>
                    </a:cubicBezTo>
                    <a:cubicBezTo>
                      <a:pt x="105" y="1"/>
                      <a:pt x="101" y="0"/>
                      <a:pt x="100" y="2"/>
                    </a:cubicBezTo>
                    <a:cubicBezTo>
                      <a:pt x="90" y="30"/>
                      <a:pt x="86" y="59"/>
                      <a:pt x="87" y="88"/>
                    </a:cubicBezTo>
                    <a:cubicBezTo>
                      <a:pt x="87" y="87"/>
                      <a:pt x="88" y="87"/>
                      <a:pt x="89" y="86"/>
                    </a:cubicBezTo>
                    <a:cubicBezTo>
                      <a:pt x="74" y="85"/>
                      <a:pt x="60" y="83"/>
                      <a:pt x="45" y="82"/>
                    </a:cubicBezTo>
                    <a:cubicBezTo>
                      <a:pt x="30" y="81"/>
                      <a:pt x="15" y="81"/>
                      <a:pt x="1" y="82"/>
                    </a:cubicBezTo>
                    <a:cubicBezTo>
                      <a:pt x="0" y="82"/>
                      <a:pt x="0" y="83"/>
                      <a:pt x="1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3" name="Google Shape;3363;p14"/>
              <p:cNvSpPr/>
              <p:nvPr/>
            </p:nvSpPr>
            <p:spPr>
              <a:xfrm>
                <a:off x="2399752" y="3093988"/>
                <a:ext cx="113849" cy="9056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53" extrusionOk="0">
                    <a:moveTo>
                      <a:pt x="2" y="151"/>
                    </a:moveTo>
                    <a:cubicBezTo>
                      <a:pt x="52" y="141"/>
                      <a:pt x="101" y="136"/>
                      <a:pt x="151" y="144"/>
                    </a:cubicBezTo>
                    <a:cubicBezTo>
                      <a:pt x="153" y="145"/>
                      <a:pt x="155" y="144"/>
                      <a:pt x="155" y="142"/>
                    </a:cubicBezTo>
                    <a:cubicBezTo>
                      <a:pt x="155" y="117"/>
                      <a:pt x="158" y="93"/>
                      <a:pt x="165" y="70"/>
                    </a:cubicBezTo>
                    <a:cubicBezTo>
                      <a:pt x="167" y="59"/>
                      <a:pt x="171" y="48"/>
                      <a:pt x="175" y="37"/>
                    </a:cubicBezTo>
                    <a:cubicBezTo>
                      <a:pt x="180" y="26"/>
                      <a:pt x="186" y="15"/>
                      <a:pt x="190" y="4"/>
                    </a:cubicBezTo>
                    <a:cubicBezTo>
                      <a:pt x="191" y="1"/>
                      <a:pt x="187" y="0"/>
                      <a:pt x="186" y="2"/>
                    </a:cubicBezTo>
                    <a:cubicBezTo>
                      <a:pt x="179" y="11"/>
                      <a:pt x="175" y="23"/>
                      <a:pt x="170" y="34"/>
                    </a:cubicBezTo>
                    <a:cubicBezTo>
                      <a:pt x="166" y="46"/>
                      <a:pt x="162" y="58"/>
                      <a:pt x="159" y="70"/>
                    </a:cubicBezTo>
                    <a:cubicBezTo>
                      <a:pt x="153" y="93"/>
                      <a:pt x="150" y="118"/>
                      <a:pt x="150" y="142"/>
                    </a:cubicBezTo>
                    <a:cubicBezTo>
                      <a:pt x="151" y="141"/>
                      <a:pt x="152" y="140"/>
                      <a:pt x="153" y="139"/>
                    </a:cubicBezTo>
                    <a:cubicBezTo>
                      <a:pt x="103" y="132"/>
                      <a:pt x="49" y="132"/>
                      <a:pt x="2" y="149"/>
                    </a:cubicBezTo>
                    <a:cubicBezTo>
                      <a:pt x="0" y="149"/>
                      <a:pt x="1" y="152"/>
                      <a:pt x="2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4" name="Google Shape;3364;p14"/>
              <p:cNvSpPr/>
              <p:nvPr/>
            </p:nvSpPr>
            <p:spPr>
              <a:xfrm>
                <a:off x="2420452" y="3143151"/>
                <a:ext cx="14230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243" h="170" extrusionOk="0">
                    <a:moveTo>
                      <a:pt x="3" y="169"/>
                    </a:moveTo>
                    <a:cubicBezTo>
                      <a:pt x="30" y="160"/>
                      <a:pt x="57" y="151"/>
                      <a:pt x="87" y="146"/>
                    </a:cubicBezTo>
                    <a:cubicBezTo>
                      <a:pt x="102" y="144"/>
                      <a:pt x="117" y="143"/>
                      <a:pt x="132" y="143"/>
                    </a:cubicBezTo>
                    <a:cubicBezTo>
                      <a:pt x="144" y="142"/>
                      <a:pt x="160" y="146"/>
                      <a:pt x="171" y="142"/>
                    </a:cubicBezTo>
                    <a:cubicBezTo>
                      <a:pt x="179" y="138"/>
                      <a:pt x="181" y="129"/>
                      <a:pt x="183" y="121"/>
                    </a:cubicBezTo>
                    <a:cubicBezTo>
                      <a:pt x="188" y="107"/>
                      <a:pt x="193" y="93"/>
                      <a:pt x="199" y="80"/>
                    </a:cubicBezTo>
                    <a:cubicBezTo>
                      <a:pt x="204" y="66"/>
                      <a:pt x="211" y="53"/>
                      <a:pt x="218" y="41"/>
                    </a:cubicBezTo>
                    <a:cubicBezTo>
                      <a:pt x="225" y="29"/>
                      <a:pt x="234" y="17"/>
                      <a:pt x="241" y="4"/>
                    </a:cubicBezTo>
                    <a:cubicBezTo>
                      <a:pt x="242" y="2"/>
                      <a:pt x="239" y="0"/>
                      <a:pt x="237" y="1"/>
                    </a:cubicBezTo>
                    <a:cubicBezTo>
                      <a:pt x="220" y="19"/>
                      <a:pt x="208" y="45"/>
                      <a:pt x="198" y="67"/>
                    </a:cubicBezTo>
                    <a:cubicBezTo>
                      <a:pt x="193" y="78"/>
                      <a:pt x="188" y="89"/>
                      <a:pt x="184" y="100"/>
                    </a:cubicBezTo>
                    <a:cubicBezTo>
                      <a:pt x="182" y="107"/>
                      <a:pt x="180" y="113"/>
                      <a:pt x="178" y="120"/>
                    </a:cubicBezTo>
                    <a:cubicBezTo>
                      <a:pt x="174" y="130"/>
                      <a:pt x="167" y="138"/>
                      <a:pt x="156" y="137"/>
                    </a:cubicBezTo>
                    <a:cubicBezTo>
                      <a:pt x="104" y="136"/>
                      <a:pt x="48" y="142"/>
                      <a:pt x="1" y="166"/>
                    </a:cubicBezTo>
                    <a:cubicBezTo>
                      <a:pt x="0" y="167"/>
                      <a:pt x="1" y="169"/>
                      <a:pt x="3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5" name="Google Shape;3365;p14"/>
              <p:cNvSpPr/>
              <p:nvPr/>
            </p:nvSpPr>
            <p:spPr>
              <a:xfrm>
                <a:off x="2474787" y="3207836"/>
                <a:ext cx="1138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30" extrusionOk="0">
                    <a:moveTo>
                      <a:pt x="3" y="129"/>
                    </a:moveTo>
                    <a:cubicBezTo>
                      <a:pt x="46" y="112"/>
                      <a:pt x="91" y="105"/>
                      <a:pt x="138" y="112"/>
                    </a:cubicBezTo>
                    <a:cubicBezTo>
                      <a:pt x="140" y="112"/>
                      <a:pt x="142" y="111"/>
                      <a:pt x="142" y="109"/>
                    </a:cubicBezTo>
                    <a:cubicBezTo>
                      <a:pt x="144" y="70"/>
                      <a:pt x="161" y="34"/>
                      <a:pt x="190" y="8"/>
                    </a:cubicBezTo>
                    <a:cubicBezTo>
                      <a:pt x="193" y="5"/>
                      <a:pt x="189" y="0"/>
                      <a:pt x="186" y="3"/>
                    </a:cubicBezTo>
                    <a:cubicBezTo>
                      <a:pt x="156" y="30"/>
                      <a:pt x="137" y="69"/>
                      <a:pt x="136" y="109"/>
                    </a:cubicBezTo>
                    <a:cubicBezTo>
                      <a:pt x="137" y="108"/>
                      <a:pt x="138" y="107"/>
                      <a:pt x="139" y="106"/>
                    </a:cubicBezTo>
                    <a:cubicBezTo>
                      <a:pt x="93" y="99"/>
                      <a:pt x="44" y="105"/>
                      <a:pt x="1" y="126"/>
                    </a:cubicBezTo>
                    <a:cubicBezTo>
                      <a:pt x="0" y="126"/>
                      <a:pt x="1" y="129"/>
                      <a:pt x="3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366" name="Google Shape;3366;p14"/>
            <p:cNvGrpSpPr/>
            <p:nvPr/>
          </p:nvGrpSpPr>
          <p:grpSpPr>
            <a:xfrm>
              <a:off x="641148" y="4020069"/>
              <a:ext cx="497779" cy="561662"/>
              <a:chOff x="6667445" y="3360498"/>
              <a:chExt cx="100910" cy="113849"/>
            </a:xfrm>
          </p:grpSpPr>
          <p:sp>
            <p:nvSpPr>
              <p:cNvPr id="3367" name="Google Shape;3367;p14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8" name="Google Shape;3368;p14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9" name="Google Shape;3369;p14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370" name="Google Shape;3370;p14"/>
            <p:cNvGrpSpPr/>
            <p:nvPr/>
          </p:nvGrpSpPr>
          <p:grpSpPr>
            <a:xfrm flipH="1">
              <a:off x="-674134" y="4215405"/>
              <a:ext cx="1730176" cy="982392"/>
              <a:chOff x="-179830" y="3740779"/>
              <a:chExt cx="1072778" cy="609122"/>
            </a:xfrm>
          </p:grpSpPr>
          <p:sp>
            <p:nvSpPr>
              <p:cNvPr id="3371" name="Google Shape;3371;p14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72" name="Google Shape;3372;p14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373" name="Google Shape;3373;p14"/>
            <p:cNvGrpSpPr/>
            <p:nvPr/>
          </p:nvGrpSpPr>
          <p:grpSpPr>
            <a:xfrm>
              <a:off x="-111915" y="3945168"/>
              <a:ext cx="1242568" cy="1288571"/>
              <a:chOff x="6726237" y="-595312"/>
              <a:chExt cx="171450" cy="177800"/>
            </a:xfrm>
          </p:grpSpPr>
          <p:sp>
            <p:nvSpPr>
              <p:cNvPr id="3374" name="Google Shape;3374;p14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75" name="Google Shape;3375;p14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76" name="Google Shape;3376;p14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77" name="Google Shape;3377;p14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78" name="Google Shape;3378;p14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79" name="Google Shape;3379;p14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0" name="Google Shape;3380;p14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1" name="Google Shape;3381;p14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2" name="Google Shape;3382;p14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3" name="Google Shape;3383;p14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4" name="Google Shape;3384;p14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5" name="Google Shape;3385;p14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6" name="Google Shape;3386;p14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7" name="Google Shape;3387;p14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8" name="Google Shape;3388;p14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9" name="Google Shape;3389;p14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0" name="Google Shape;3390;p14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1" name="Google Shape;3391;p14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2" name="Google Shape;3392;p14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3" name="Google Shape;3393;p14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394" name="Google Shape;3394;p14"/>
            <p:cNvGrpSpPr/>
            <p:nvPr/>
          </p:nvGrpSpPr>
          <p:grpSpPr>
            <a:xfrm>
              <a:off x="-259195" y="3613993"/>
              <a:ext cx="900508" cy="933842"/>
              <a:chOff x="6726237" y="-595312"/>
              <a:chExt cx="171450" cy="177800"/>
            </a:xfrm>
          </p:grpSpPr>
          <p:sp>
            <p:nvSpPr>
              <p:cNvPr id="3395" name="Google Shape;3395;p14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6" name="Google Shape;3396;p14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7" name="Google Shape;3397;p14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8" name="Google Shape;3398;p14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9" name="Google Shape;3399;p14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0" name="Google Shape;3400;p14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1" name="Google Shape;3401;p14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2" name="Google Shape;3402;p14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3" name="Google Shape;3403;p14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4" name="Google Shape;3404;p14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5" name="Google Shape;3405;p14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6" name="Google Shape;3406;p14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7" name="Google Shape;3407;p14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8" name="Google Shape;3408;p14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9" name="Google Shape;3409;p14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0" name="Google Shape;3410;p14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1" name="Google Shape;3411;p14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2" name="Google Shape;3412;p14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3" name="Google Shape;3413;p14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4" name="Google Shape;3414;p14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415" name="Google Shape;3415;p14"/>
            <p:cNvGrpSpPr/>
            <p:nvPr/>
          </p:nvGrpSpPr>
          <p:grpSpPr>
            <a:xfrm>
              <a:off x="771333" y="4393150"/>
              <a:ext cx="709804" cy="736075"/>
              <a:chOff x="6726237" y="-595312"/>
              <a:chExt cx="171450" cy="177800"/>
            </a:xfrm>
          </p:grpSpPr>
          <p:sp>
            <p:nvSpPr>
              <p:cNvPr id="3416" name="Google Shape;3416;p14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7" name="Google Shape;3417;p14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8" name="Google Shape;3418;p14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9" name="Google Shape;3419;p14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0" name="Google Shape;3420;p14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1" name="Google Shape;3421;p14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2" name="Google Shape;3422;p14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3" name="Google Shape;3423;p14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4" name="Google Shape;3424;p14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5" name="Google Shape;3425;p14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6" name="Google Shape;3426;p14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7" name="Google Shape;3427;p14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8" name="Google Shape;3428;p14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9" name="Google Shape;3429;p14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0" name="Google Shape;3430;p14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1" name="Google Shape;3431;p14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2" name="Google Shape;3432;p14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3" name="Google Shape;3433;p14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4" name="Google Shape;3434;p14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5" name="Google Shape;3435;p14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436" name="Google Shape;3436;p14"/>
            <p:cNvGrpSpPr/>
            <p:nvPr/>
          </p:nvGrpSpPr>
          <p:grpSpPr>
            <a:xfrm>
              <a:off x="7302807" y="2198102"/>
              <a:ext cx="2255588" cy="2982479"/>
              <a:chOff x="7302807" y="2198102"/>
              <a:chExt cx="2255588" cy="2982479"/>
            </a:xfrm>
          </p:grpSpPr>
          <p:grpSp>
            <p:nvGrpSpPr>
              <p:cNvPr id="3437" name="Google Shape;3437;p14"/>
              <p:cNvGrpSpPr/>
              <p:nvPr/>
            </p:nvGrpSpPr>
            <p:grpSpPr>
              <a:xfrm>
                <a:off x="7926485" y="4249900"/>
                <a:ext cx="1631909" cy="926596"/>
                <a:chOff x="-179830" y="3740779"/>
                <a:chExt cx="1072778" cy="609122"/>
              </a:xfrm>
            </p:grpSpPr>
            <p:sp>
              <p:nvSpPr>
                <p:cNvPr id="3438" name="Google Shape;3438;p14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39" name="Google Shape;3439;p14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440" name="Google Shape;3440;p14"/>
              <p:cNvGrpSpPr/>
              <p:nvPr/>
            </p:nvGrpSpPr>
            <p:grpSpPr>
              <a:xfrm rot="2175020" flipH="1">
                <a:off x="8558058" y="2290918"/>
                <a:ext cx="497780" cy="561672"/>
                <a:chOff x="6667445" y="3360498"/>
                <a:chExt cx="100910" cy="113849"/>
              </a:xfrm>
            </p:grpSpPr>
            <p:sp>
              <p:nvSpPr>
                <p:cNvPr id="3441" name="Google Shape;3441;p14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42" name="Google Shape;3442;p14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43" name="Google Shape;3443;p14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444" name="Google Shape;3444;p14"/>
              <p:cNvGrpSpPr/>
              <p:nvPr/>
            </p:nvGrpSpPr>
            <p:grpSpPr>
              <a:xfrm rot="-1339201" flipH="1">
                <a:off x="8502719" y="3294935"/>
                <a:ext cx="608424" cy="736064"/>
                <a:chOff x="2389402" y="3062938"/>
                <a:chExt cx="209584" cy="253572"/>
              </a:xfrm>
            </p:grpSpPr>
            <p:sp>
              <p:nvSpPr>
                <p:cNvPr id="3445" name="Google Shape;3445;p14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46" name="Google Shape;3446;p14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47" name="Google Shape;3447;p14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48" name="Google Shape;3448;p14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49" name="Google Shape;3449;p14"/>
                <p:cNvSpPr/>
                <p:nvPr/>
              </p:nvSpPr>
              <p:spPr>
                <a:xfrm>
                  <a:off x="2474787" y="3267349"/>
                  <a:ext cx="111260" cy="46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8" extrusionOk="0">
                      <a:moveTo>
                        <a:pt x="187" y="76"/>
                      </a:moveTo>
                      <a:lnTo>
                        <a:pt x="187" y="77"/>
                      </a:lnTo>
                      <a:cubicBezTo>
                        <a:pt x="133" y="73"/>
                        <a:pt x="78" y="64"/>
                        <a:pt x="29" y="42"/>
                      </a:cubicBezTo>
                      <a:cubicBezTo>
                        <a:pt x="19" y="38"/>
                        <a:pt x="9" y="33"/>
                        <a:pt x="0" y="28"/>
                      </a:cubicBezTo>
                      <a:lnTo>
                        <a:pt x="1" y="25"/>
                      </a:lnTo>
                      <a:cubicBezTo>
                        <a:pt x="44" y="6"/>
                        <a:pt x="92" y="0"/>
                        <a:pt x="138" y="7"/>
                      </a:cubicBezTo>
                      <a:lnTo>
                        <a:pt x="138" y="6"/>
                      </a:lnTo>
                      <a:cubicBezTo>
                        <a:pt x="154" y="30"/>
                        <a:pt x="171" y="53"/>
                        <a:pt x="187" y="7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50" name="Google Shape;3450;p14"/>
                <p:cNvSpPr/>
                <p:nvPr/>
              </p:nvSpPr>
              <p:spPr>
                <a:xfrm>
                  <a:off x="2425626" y="3223361"/>
                  <a:ext cx="131960" cy="62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04" extrusionOk="0">
                      <a:moveTo>
                        <a:pt x="222" y="81"/>
                      </a:moveTo>
                      <a:lnTo>
                        <a:pt x="222" y="82"/>
                      </a:lnTo>
                      <a:cubicBezTo>
                        <a:pt x="176" y="75"/>
                        <a:pt x="128" y="81"/>
                        <a:pt x="85" y="100"/>
                      </a:cubicBezTo>
                      <a:lnTo>
                        <a:pt x="84" y="103"/>
                      </a:lnTo>
                      <a:cubicBezTo>
                        <a:pt x="51" y="84"/>
                        <a:pt x="21" y="58"/>
                        <a:pt x="0" y="27"/>
                      </a:cubicBezTo>
                      <a:cubicBezTo>
                        <a:pt x="47" y="8"/>
                        <a:pt x="98" y="0"/>
                        <a:pt x="149" y="2"/>
                      </a:cubicBezTo>
                      <a:cubicBezTo>
                        <a:pt x="154" y="3"/>
                        <a:pt x="160" y="3"/>
                        <a:pt x="164" y="0"/>
                      </a:cubicBezTo>
                      <a:cubicBezTo>
                        <a:pt x="183" y="27"/>
                        <a:pt x="203" y="54"/>
                        <a:pt x="222" y="8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51" name="Google Shape;3451;p14"/>
                <p:cNvSpPr/>
                <p:nvPr/>
              </p:nvSpPr>
              <p:spPr>
                <a:xfrm>
                  <a:off x="2402338" y="3171612"/>
                  <a:ext cx="119024" cy="67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114" extrusionOk="0">
                      <a:moveTo>
                        <a:pt x="202" y="86"/>
                      </a:moveTo>
                      <a:cubicBezTo>
                        <a:pt x="198" y="89"/>
                        <a:pt x="192" y="88"/>
                        <a:pt x="187" y="88"/>
                      </a:cubicBezTo>
                      <a:cubicBezTo>
                        <a:pt x="136" y="86"/>
                        <a:pt x="85" y="94"/>
                        <a:pt x="38" y="113"/>
                      </a:cubicBezTo>
                      <a:cubicBezTo>
                        <a:pt x="35" y="109"/>
                        <a:pt x="32" y="104"/>
                        <a:pt x="29" y="99"/>
                      </a:cubicBezTo>
                      <a:cubicBezTo>
                        <a:pt x="14" y="73"/>
                        <a:pt x="5" y="44"/>
                        <a:pt x="0" y="15"/>
                      </a:cubicBezTo>
                      <a:cubicBezTo>
                        <a:pt x="48" y="2"/>
                        <a:pt x="97" y="0"/>
                        <a:pt x="146" y="8"/>
                      </a:cubicBezTo>
                      <a:cubicBezTo>
                        <a:pt x="165" y="34"/>
                        <a:pt x="183" y="60"/>
                        <a:pt x="202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52" name="Google Shape;3452;p14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53" name="Google Shape;3453;p14"/>
                <p:cNvSpPr/>
                <p:nvPr/>
              </p:nvSpPr>
              <p:spPr>
                <a:xfrm>
                  <a:off x="2399752" y="3127626"/>
                  <a:ext cx="879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95" extrusionOk="0">
                      <a:moveTo>
                        <a:pt x="91" y="6"/>
                      </a:moveTo>
                      <a:cubicBezTo>
                        <a:pt x="110" y="33"/>
                        <a:pt x="130" y="60"/>
                        <a:pt x="150" y="87"/>
                      </a:cubicBezTo>
                      <a:cubicBezTo>
                        <a:pt x="101" y="79"/>
                        <a:pt x="52" y="81"/>
                        <a:pt x="4" y="94"/>
                      </a:cubicBezTo>
                      <a:cubicBezTo>
                        <a:pt x="0" y="64"/>
                        <a:pt x="0" y="32"/>
                        <a:pt x="3" y="1"/>
                      </a:cubicBezTo>
                      <a:cubicBezTo>
                        <a:pt x="33" y="0"/>
                        <a:pt x="62" y="1"/>
                        <a:pt x="91" y="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54" name="Google Shape;3454;p14"/>
                <p:cNvSpPr/>
                <p:nvPr/>
              </p:nvSpPr>
              <p:spPr>
                <a:xfrm>
                  <a:off x="2402338" y="3078463"/>
                  <a:ext cx="51749" cy="51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88" extrusionOk="0">
                      <a:moveTo>
                        <a:pt x="23" y="0"/>
                      </a:moveTo>
                      <a:cubicBezTo>
                        <a:pt x="45" y="29"/>
                        <a:pt x="66" y="58"/>
                        <a:pt x="88" y="87"/>
                      </a:cubicBezTo>
                      <a:cubicBezTo>
                        <a:pt x="59" y="82"/>
                        <a:pt x="30" y="81"/>
                        <a:pt x="0" y="82"/>
                      </a:cubicBezTo>
                      <a:cubicBezTo>
                        <a:pt x="3" y="55"/>
                        <a:pt x="8" y="29"/>
                        <a:pt x="13" y="3"/>
                      </a:cubicBezTo>
                      <a:cubicBezTo>
                        <a:pt x="17" y="2"/>
                        <a:pt x="20" y="1"/>
                        <a:pt x="23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55" name="Google Shape;3455;p14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56" name="Google Shape;3456;p14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57" name="Google Shape;3457;p14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58" name="Google Shape;3458;p14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59" name="Google Shape;3459;p14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60" name="Google Shape;3460;p14"/>
                <p:cNvSpPr/>
                <p:nvPr/>
              </p:nvSpPr>
              <p:spPr>
                <a:xfrm>
                  <a:off x="2389402" y="3062938"/>
                  <a:ext cx="209584" cy="253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432" extrusionOk="0">
                      <a:moveTo>
                        <a:pt x="41" y="27"/>
                      </a:moveTo>
                      <a:cubicBezTo>
                        <a:pt x="84" y="96"/>
                        <a:pt x="136" y="160"/>
                        <a:pt x="184" y="226"/>
                      </a:cubicBezTo>
                      <a:cubicBezTo>
                        <a:pt x="232" y="293"/>
                        <a:pt x="279" y="360"/>
                        <a:pt x="326" y="427"/>
                      </a:cubicBezTo>
                      <a:cubicBezTo>
                        <a:pt x="328" y="425"/>
                        <a:pt x="329" y="422"/>
                        <a:pt x="331" y="419"/>
                      </a:cubicBezTo>
                      <a:cubicBezTo>
                        <a:pt x="250" y="414"/>
                        <a:pt x="166" y="395"/>
                        <a:pt x="103" y="341"/>
                      </a:cubicBezTo>
                      <a:cubicBezTo>
                        <a:pt x="42" y="287"/>
                        <a:pt x="21" y="211"/>
                        <a:pt x="25" y="132"/>
                      </a:cubicBezTo>
                      <a:cubicBezTo>
                        <a:pt x="26" y="112"/>
                        <a:pt x="28" y="93"/>
                        <a:pt x="31" y="74"/>
                      </a:cubicBezTo>
                      <a:cubicBezTo>
                        <a:pt x="33" y="65"/>
                        <a:pt x="34" y="56"/>
                        <a:pt x="36" y="47"/>
                      </a:cubicBezTo>
                      <a:cubicBezTo>
                        <a:pt x="39" y="34"/>
                        <a:pt x="40" y="33"/>
                        <a:pt x="53" y="31"/>
                      </a:cubicBezTo>
                      <a:cubicBezTo>
                        <a:pt x="85" y="24"/>
                        <a:pt x="120" y="26"/>
                        <a:pt x="152" y="35"/>
                      </a:cubicBezTo>
                      <a:cubicBezTo>
                        <a:pt x="215" y="52"/>
                        <a:pt x="272" y="95"/>
                        <a:pt x="300" y="154"/>
                      </a:cubicBezTo>
                      <a:cubicBezTo>
                        <a:pt x="340" y="238"/>
                        <a:pt x="324" y="335"/>
                        <a:pt x="327" y="424"/>
                      </a:cubicBezTo>
                      <a:cubicBezTo>
                        <a:pt x="327" y="431"/>
                        <a:pt x="337" y="431"/>
                        <a:pt x="337" y="424"/>
                      </a:cubicBezTo>
                      <a:cubicBezTo>
                        <a:pt x="334" y="316"/>
                        <a:pt x="355" y="193"/>
                        <a:pt x="280" y="103"/>
                      </a:cubicBezTo>
                      <a:cubicBezTo>
                        <a:pt x="221" y="33"/>
                        <a:pt x="121" y="0"/>
                        <a:pt x="33" y="25"/>
                      </a:cubicBezTo>
                      <a:cubicBezTo>
                        <a:pt x="31" y="25"/>
                        <a:pt x="29" y="27"/>
                        <a:pt x="29" y="28"/>
                      </a:cubicBezTo>
                      <a:cubicBezTo>
                        <a:pt x="9" y="124"/>
                        <a:pt x="0" y="233"/>
                        <a:pt x="63" y="314"/>
                      </a:cubicBezTo>
                      <a:cubicBezTo>
                        <a:pt x="127" y="396"/>
                        <a:pt x="232" y="423"/>
                        <a:pt x="331" y="430"/>
                      </a:cubicBezTo>
                      <a:cubicBezTo>
                        <a:pt x="335" y="430"/>
                        <a:pt x="338" y="425"/>
                        <a:pt x="336" y="422"/>
                      </a:cubicBezTo>
                      <a:cubicBezTo>
                        <a:pt x="288" y="354"/>
                        <a:pt x="240" y="286"/>
                        <a:pt x="191" y="219"/>
                      </a:cubicBezTo>
                      <a:cubicBezTo>
                        <a:pt x="144" y="153"/>
                        <a:pt x="98" y="85"/>
                        <a:pt x="45" y="24"/>
                      </a:cubicBezTo>
                      <a:cubicBezTo>
                        <a:pt x="43" y="21"/>
                        <a:pt x="39" y="24"/>
                        <a:pt x="41" y="2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61" name="Google Shape;3461;p14"/>
                <p:cNvSpPr/>
                <p:nvPr/>
              </p:nvSpPr>
              <p:spPr>
                <a:xfrm>
                  <a:off x="2402338" y="3078463"/>
                  <a:ext cx="62099" cy="54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" h="91" extrusionOk="0">
                      <a:moveTo>
                        <a:pt x="1" y="83"/>
                      </a:moveTo>
                      <a:cubicBezTo>
                        <a:pt x="15" y="84"/>
                        <a:pt x="29" y="84"/>
                        <a:pt x="44" y="85"/>
                      </a:cubicBezTo>
                      <a:cubicBezTo>
                        <a:pt x="59" y="86"/>
                        <a:pt x="74" y="87"/>
                        <a:pt x="88" y="90"/>
                      </a:cubicBezTo>
                      <a:cubicBezTo>
                        <a:pt x="90" y="90"/>
                        <a:pt x="91" y="89"/>
                        <a:pt x="91" y="88"/>
                      </a:cubicBezTo>
                      <a:cubicBezTo>
                        <a:pt x="90" y="59"/>
                        <a:pt x="94" y="30"/>
                        <a:pt x="104" y="3"/>
                      </a:cubicBezTo>
                      <a:cubicBezTo>
                        <a:pt x="105" y="1"/>
                        <a:pt x="101" y="0"/>
                        <a:pt x="100" y="2"/>
                      </a:cubicBezTo>
                      <a:cubicBezTo>
                        <a:pt x="90" y="30"/>
                        <a:pt x="86" y="59"/>
                        <a:pt x="87" y="88"/>
                      </a:cubicBezTo>
                      <a:cubicBezTo>
                        <a:pt x="87" y="87"/>
                        <a:pt x="88" y="87"/>
                        <a:pt x="89" y="86"/>
                      </a:cubicBezTo>
                      <a:cubicBezTo>
                        <a:pt x="74" y="85"/>
                        <a:pt x="60" y="83"/>
                        <a:pt x="45" y="82"/>
                      </a:cubicBezTo>
                      <a:cubicBezTo>
                        <a:pt x="30" y="81"/>
                        <a:pt x="15" y="81"/>
                        <a:pt x="1" y="82"/>
                      </a:cubicBezTo>
                      <a:cubicBezTo>
                        <a:pt x="0" y="82"/>
                        <a:pt x="0" y="83"/>
                        <a:pt x="1" y="8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62" name="Google Shape;3462;p14"/>
                <p:cNvSpPr/>
                <p:nvPr/>
              </p:nvSpPr>
              <p:spPr>
                <a:xfrm>
                  <a:off x="2399752" y="3093988"/>
                  <a:ext cx="113849" cy="9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" h="153" extrusionOk="0">
                      <a:moveTo>
                        <a:pt x="2" y="151"/>
                      </a:moveTo>
                      <a:cubicBezTo>
                        <a:pt x="52" y="141"/>
                        <a:pt x="101" y="136"/>
                        <a:pt x="151" y="144"/>
                      </a:cubicBezTo>
                      <a:cubicBezTo>
                        <a:pt x="153" y="145"/>
                        <a:pt x="155" y="144"/>
                        <a:pt x="155" y="142"/>
                      </a:cubicBezTo>
                      <a:cubicBezTo>
                        <a:pt x="155" y="117"/>
                        <a:pt x="158" y="93"/>
                        <a:pt x="165" y="70"/>
                      </a:cubicBezTo>
                      <a:cubicBezTo>
                        <a:pt x="167" y="59"/>
                        <a:pt x="171" y="48"/>
                        <a:pt x="175" y="37"/>
                      </a:cubicBezTo>
                      <a:cubicBezTo>
                        <a:pt x="180" y="26"/>
                        <a:pt x="186" y="15"/>
                        <a:pt x="190" y="4"/>
                      </a:cubicBezTo>
                      <a:cubicBezTo>
                        <a:pt x="191" y="1"/>
                        <a:pt x="187" y="0"/>
                        <a:pt x="186" y="2"/>
                      </a:cubicBezTo>
                      <a:cubicBezTo>
                        <a:pt x="179" y="11"/>
                        <a:pt x="175" y="23"/>
                        <a:pt x="170" y="34"/>
                      </a:cubicBezTo>
                      <a:cubicBezTo>
                        <a:pt x="166" y="46"/>
                        <a:pt x="162" y="58"/>
                        <a:pt x="159" y="70"/>
                      </a:cubicBezTo>
                      <a:cubicBezTo>
                        <a:pt x="153" y="93"/>
                        <a:pt x="150" y="118"/>
                        <a:pt x="150" y="142"/>
                      </a:cubicBezTo>
                      <a:cubicBezTo>
                        <a:pt x="151" y="141"/>
                        <a:pt x="152" y="140"/>
                        <a:pt x="153" y="139"/>
                      </a:cubicBezTo>
                      <a:cubicBezTo>
                        <a:pt x="103" y="132"/>
                        <a:pt x="49" y="132"/>
                        <a:pt x="2" y="149"/>
                      </a:cubicBezTo>
                      <a:cubicBezTo>
                        <a:pt x="0" y="149"/>
                        <a:pt x="1" y="152"/>
                        <a:pt x="2" y="15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63" name="Google Shape;3463;p14"/>
                <p:cNvSpPr/>
                <p:nvPr/>
              </p:nvSpPr>
              <p:spPr>
                <a:xfrm>
                  <a:off x="2420452" y="3143151"/>
                  <a:ext cx="14230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" h="170" extrusionOk="0">
                      <a:moveTo>
                        <a:pt x="3" y="169"/>
                      </a:moveTo>
                      <a:cubicBezTo>
                        <a:pt x="30" y="160"/>
                        <a:pt x="57" y="151"/>
                        <a:pt x="87" y="146"/>
                      </a:cubicBezTo>
                      <a:cubicBezTo>
                        <a:pt x="102" y="144"/>
                        <a:pt x="117" y="143"/>
                        <a:pt x="132" y="143"/>
                      </a:cubicBezTo>
                      <a:cubicBezTo>
                        <a:pt x="144" y="142"/>
                        <a:pt x="160" y="146"/>
                        <a:pt x="171" y="142"/>
                      </a:cubicBezTo>
                      <a:cubicBezTo>
                        <a:pt x="179" y="138"/>
                        <a:pt x="181" y="129"/>
                        <a:pt x="183" y="121"/>
                      </a:cubicBezTo>
                      <a:cubicBezTo>
                        <a:pt x="188" y="107"/>
                        <a:pt x="193" y="93"/>
                        <a:pt x="199" y="80"/>
                      </a:cubicBezTo>
                      <a:cubicBezTo>
                        <a:pt x="204" y="66"/>
                        <a:pt x="211" y="53"/>
                        <a:pt x="218" y="41"/>
                      </a:cubicBezTo>
                      <a:cubicBezTo>
                        <a:pt x="225" y="29"/>
                        <a:pt x="234" y="17"/>
                        <a:pt x="241" y="4"/>
                      </a:cubicBezTo>
                      <a:cubicBezTo>
                        <a:pt x="242" y="2"/>
                        <a:pt x="239" y="0"/>
                        <a:pt x="237" y="1"/>
                      </a:cubicBezTo>
                      <a:cubicBezTo>
                        <a:pt x="220" y="19"/>
                        <a:pt x="208" y="45"/>
                        <a:pt x="198" y="67"/>
                      </a:cubicBezTo>
                      <a:cubicBezTo>
                        <a:pt x="193" y="78"/>
                        <a:pt x="188" y="89"/>
                        <a:pt x="184" y="100"/>
                      </a:cubicBezTo>
                      <a:cubicBezTo>
                        <a:pt x="182" y="107"/>
                        <a:pt x="180" y="113"/>
                        <a:pt x="178" y="120"/>
                      </a:cubicBezTo>
                      <a:cubicBezTo>
                        <a:pt x="174" y="130"/>
                        <a:pt x="167" y="138"/>
                        <a:pt x="156" y="137"/>
                      </a:cubicBezTo>
                      <a:cubicBezTo>
                        <a:pt x="104" y="136"/>
                        <a:pt x="48" y="142"/>
                        <a:pt x="1" y="166"/>
                      </a:cubicBezTo>
                      <a:cubicBezTo>
                        <a:pt x="0" y="167"/>
                        <a:pt x="1" y="169"/>
                        <a:pt x="3" y="1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64" name="Google Shape;3464;p14"/>
                <p:cNvSpPr/>
                <p:nvPr/>
              </p:nvSpPr>
              <p:spPr>
                <a:xfrm>
                  <a:off x="2474787" y="3207836"/>
                  <a:ext cx="113849" cy="75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" h="130" extrusionOk="0">
                      <a:moveTo>
                        <a:pt x="3" y="129"/>
                      </a:moveTo>
                      <a:cubicBezTo>
                        <a:pt x="46" y="112"/>
                        <a:pt x="91" y="105"/>
                        <a:pt x="138" y="112"/>
                      </a:cubicBezTo>
                      <a:cubicBezTo>
                        <a:pt x="140" y="112"/>
                        <a:pt x="142" y="111"/>
                        <a:pt x="142" y="109"/>
                      </a:cubicBezTo>
                      <a:cubicBezTo>
                        <a:pt x="144" y="70"/>
                        <a:pt x="161" y="34"/>
                        <a:pt x="190" y="8"/>
                      </a:cubicBezTo>
                      <a:cubicBezTo>
                        <a:pt x="193" y="5"/>
                        <a:pt x="189" y="0"/>
                        <a:pt x="186" y="3"/>
                      </a:cubicBezTo>
                      <a:cubicBezTo>
                        <a:pt x="156" y="30"/>
                        <a:pt x="137" y="69"/>
                        <a:pt x="136" y="109"/>
                      </a:cubicBezTo>
                      <a:cubicBezTo>
                        <a:pt x="137" y="108"/>
                        <a:pt x="138" y="107"/>
                        <a:pt x="139" y="106"/>
                      </a:cubicBezTo>
                      <a:cubicBezTo>
                        <a:pt x="93" y="99"/>
                        <a:pt x="44" y="105"/>
                        <a:pt x="1" y="126"/>
                      </a:cubicBezTo>
                      <a:cubicBezTo>
                        <a:pt x="0" y="126"/>
                        <a:pt x="1" y="129"/>
                        <a:pt x="3" y="1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465" name="Google Shape;3465;p14"/>
              <p:cNvGrpSpPr/>
              <p:nvPr/>
            </p:nvGrpSpPr>
            <p:grpSpPr>
              <a:xfrm flipH="1">
                <a:off x="8899976" y="4020206"/>
                <a:ext cx="497779" cy="561662"/>
                <a:chOff x="6667445" y="3360498"/>
                <a:chExt cx="100910" cy="113849"/>
              </a:xfrm>
            </p:grpSpPr>
            <p:sp>
              <p:nvSpPr>
                <p:cNvPr id="3466" name="Google Shape;3466;p14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67" name="Google Shape;3467;p14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68" name="Google Shape;3468;p14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469" name="Google Shape;3469;p14"/>
              <p:cNvGrpSpPr/>
              <p:nvPr/>
            </p:nvGrpSpPr>
            <p:grpSpPr>
              <a:xfrm>
                <a:off x="7302807" y="4604002"/>
                <a:ext cx="1008626" cy="572697"/>
                <a:chOff x="-179830" y="3740779"/>
                <a:chExt cx="1072778" cy="609122"/>
              </a:xfrm>
            </p:grpSpPr>
            <p:sp>
              <p:nvSpPr>
                <p:cNvPr id="3470" name="Google Shape;3470;p14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71" name="Google Shape;3471;p14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472" name="Google Shape;3472;p14"/>
              <p:cNvGrpSpPr/>
              <p:nvPr/>
            </p:nvGrpSpPr>
            <p:grpSpPr>
              <a:xfrm flipH="1">
                <a:off x="7759601" y="4440626"/>
                <a:ext cx="709804" cy="736075"/>
                <a:chOff x="6726237" y="-595312"/>
                <a:chExt cx="171450" cy="177800"/>
              </a:xfrm>
            </p:grpSpPr>
            <p:sp>
              <p:nvSpPr>
                <p:cNvPr id="3473" name="Google Shape;3473;p14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74" name="Google Shape;3474;p14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75" name="Google Shape;3475;p14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76" name="Google Shape;3476;p14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77" name="Google Shape;3477;p14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78" name="Google Shape;3478;p14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79" name="Google Shape;3479;p14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80" name="Google Shape;3480;p14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81" name="Google Shape;3481;p14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82" name="Google Shape;3482;p14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83" name="Google Shape;3483;p14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84" name="Google Shape;3484;p14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85" name="Google Shape;3485;p14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86" name="Google Shape;3486;p14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87" name="Google Shape;3487;p14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88" name="Google Shape;3488;p14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89" name="Google Shape;3489;p14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90" name="Google Shape;3490;p14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91" name="Google Shape;3491;p14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92" name="Google Shape;3492;p14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493" name="Google Shape;3493;p14"/>
              <p:cNvGrpSpPr/>
              <p:nvPr/>
            </p:nvGrpSpPr>
            <p:grpSpPr>
              <a:xfrm flipH="1">
                <a:off x="8577005" y="4380534"/>
                <a:ext cx="771492" cy="800048"/>
                <a:chOff x="6726237" y="-595312"/>
                <a:chExt cx="171450" cy="177800"/>
              </a:xfrm>
            </p:grpSpPr>
            <p:sp>
              <p:nvSpPr>
                <p:cNvPr id="3494" name="Google Shape;3494;p14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95" name="Google Shape;3495;p14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96" name="Google Shape;3496;p14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97" name="Google Shape;3497;p14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98" name="Google Shape;3498;p14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99" name="Google Shape;3499;p14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00" name="Google Shape;3500;p14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01" name="Google Shape;3501;p14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02" name="Google Shape;3502;p14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03" name="Google Shape;3503;p14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04" name="Google Shape;3504;p14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05" name="Google Shape;3505;p14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06" name="Google Shape;3506;p14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07" name="Google Shape;3507;p14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08" name="Google Shape;3508;p14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09" name="Google Shape;3509;p14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10" name="Google Shape;3510;p14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11" name="Google Shape;3511;p14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12" name="Google Shape;3512;p14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13" name="Google Shape;3513;p14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514" name="Google Shape;3514;p14"/>
              <p:cNvGrpSpPr/>
              <p:nvPr/>
            </p:nvGrpSpPr>
            <p:grpSpPr>
              <a:xfrm flipH="1">
                <a:off x="7920250" y="3730004"/>
                <a:ext cx="1223743" cy="1269049"/>
                <a:chOff x="6726237" y="-595312"/>
                <a:chExt cx="171450" cy="177800"/>
              </a:xfrm>
            </p:grpSpPr>
            <p:sp>
              <p:nvSpPr>
                <p:cNvPr id="3515" name="Google Shape;3515;p14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16" name="Google Shape;3516;p14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17" name="Google Shape;3517;p14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18" name="Google Shape;3518;p14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19" name="Google Shape;3519;p14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20" name="Google Shape;3520;p14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21" name="Google Shape;3521;p14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22" name="Google Shape;3522;p14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23" name="Google Shape;3523;p14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24" name="Google Shape;3524;p14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25" name="Google Shape;3525;p14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26" name="Google Shape;3526;p14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27" name="Google Shape;3527;p14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28" name="Google Shape;3528;p14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29" name="Google Shape;3529;p14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30" name="Google Shape;3530;p14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31" name="Google Shape;3531;p14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32" name="Google Shape;3532;p14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33" name="Google Shape;3533;p14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34" name="Google Shape;3534;p14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grpSp>
        <p:nvGrpSpPr>
          <p:cNvPr id="3535" name="Google Shape;3535;p14"/>
          <p:cNvGrpSpPr/>
          <p:nvPr/>
        </p:nvGrpSpPr>
        <p:grpSpPr>
          <a:xfrm>
            <a:off x="-302499" y="258168"/>
            <a:ext cx="9066437" cy="562675"/>
            <a:chOff x="-302499" y="258168"/>
            <a:chExt cx="9066437" cy="562675"/>
          </a:xfrm>
        </p:grpSpPr>
        <p:grpSp>
          <p:nvGrpSpPr>
            <p:cNvPr id="3536" name="Google Shape;3536;p14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3537" name="Google Shape;3537;p14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8" name="Google Shape;3538;p14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9" name="Google Shape;3539;p14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0" name="Google Shape;3540;p14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1" name="Google Shape;3541;p14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542" name="Google Shape;3542;p14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3543" name="Google Shape;3543;p14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4" name="Google Shape;3544;p14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5" name="Google Shape;3545;p14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6" name="Google Shape;3546;p14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7" name="Google Shape;3547;p14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_HEADER_1">
    <p:spTree>
      <p:nvGrpSpPr>
        <p:cNvPr id="3548" name="Shape 3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9" name="Google Shape;3549;p15"/>
          <p:cNvSpPr txBox="1"/>
          <p:nvPr>
            <p:ph type="title"/>
          </p:nvPr>
        </p:nvSpPr>
        <p:spPr>
          <a:xfrm>
            <a:off x="3248550" y="1914625"/>
            <a:ext cx="2646900" cy="1511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550" name="Google Shape;3550;p15"/>
          <p:cNvSpPr txBox="1"/>
          <p:nvPr>
            <p:ph type="title" idx="2" hasCustomPrompt="1"/>
          </p:nvPr>
        </p:nvSpPr>
        <p:spPr>
          <a:xfrm>
            <a:off x="3745925" y="980675"/>
            <a:ext cx="16521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551" name="Google Shape;3551;p15"/>
          <p:cNvSpPr txBox="1"/>
          <p:nvPr>
            <p:ph type="subTitle" idx="1"/>
          </p:nvPr>
        </p:nvSpPr>
        <p:spPr>
          <a:xfrm>
            <a:off x="3248550" y="3426025"/>
            <a:ext cx="2646900" cy="7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552" name="Google Shape;3552;p15"/>
          <p:cNvGrpSpPr/>
          <p:nvPr/>
        </p:nvGrpSpPr>
        <p:grpSpPr>
          <a:xfrm>
            <a:off x="4600049" y="-1721662"/>
            <a:ext cx="6842900" cy="7594317"/>
            <a:chOff x="4600049" y="-1721662"/>
            <a:chExt cx="6842900" cy="7594317"/>
          </a:xfrm>
        </p:grpSpPr>
        <p:grpSp>
          <p:nvGrpSpPr>
            <p:cNvPr id="3553" name="Google Shape;3553;p15"/>
            <p:cNvGrpSpPr/>
            <p:nvPr/>
          </p:nvGrpSpPr>
          <p:grpSpPr>
            <a:xfrm rot="138966" flipH="1">
              <a:off x="4724851" y="-1612583"/>
              <a:ext cx="5525394" cy="6288078"/>
              <a:chOff x="-5167406" y="-435166"/>
              <a:chExt cx="4127453" cy="4697175"/>
            </a:xfrm>
          </p:grpSpPr>
          <p:grpSp>
            <p:nvGrpSpPr>
              <p:cNvPr id="3554" name="Google Shape;3554;p15"/>
              <p:cNvGrpSpPr/>
              <p:nvPr/>
            </p:nvGrpSpPr>
            <p:grpSpPr>
              <a:xfrm>
                <a:off x="-4300012" y="3486222"/>
                <a:ext cx="51517" cy="81821"/>
                <a:chOff x="117153" y="3486222"/>
                <a:chExt cx="51517" cy="81821"/>
              </a:xfrm>
            </p:grpSpPr>
            <p:sp>
              <p:nvSpPr>
                <p:cNvPr id="3555" name="Google Shape;3555;p15"/>
                <p:cNvSpPr/>
                <p:nvPr/>
              </p:nvSpPr>
              <p:spPr>
                <a:xfrm>
                  <a:off x="117153" y="3486222"/>
                  <a:ext cx="51517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0" extrusionOk="0">
                      <a:moveTo>
                        <a:pt x="5" y="43"/>
                      </a:moveTo>
                      <a:cubicBezTo>
                        <a:pt x="3" y="54"/>
                        <a:pt x="1" y="66"/>
                        <a:pt x="0" y="77"/>
                      </a:cubicBezTo>
                      <a:lnTo>
                        <a:pt x="19" y="79"/>
                      </a:lnTo>
                      <a:cubicBezTo>
                        <a:pt x="19" y="81"/>
                        <a:pt x="19" y="84"/>
                        <a:pt x="19" y="86"/>
                      </a:cubicBezTo>
                      <a:cubicBezTo>
                        <a:pt x="21" y="103"/>
                        <a:pt x="41" y="119"/>
                        <a:pt x="56" y="110"/>
                      </a:cubicBezTo>
                      <a:cubicBezTo>
                        <a:pt x="66" y="103"/>
                        <a:pt x="68" y="89"/>
                        <a:pt x="69" y="77"/>
                      </a:cubicBezTo>
                      <a:cubicBezTo>
                        <a:pt x="71" y="60"/>
                        <a:pt x="72" y="41"/>
                        <a:pt x="64" y="26"/>
                      </a:cubicBezTo>
                      <a:cubicBezTo>
                        <a:pt x="55" y="10"/>
                        <a:pt x="34" y="0"/>
                        <a:pt x="20" y="10"/>
                      </a:cubicBezTo>
                      <a:cubicBezTo>
                        <a:pt x="10" y="17"/>
                        <a:pt x="7" y="31"/>
                        <a:pt x="5" y="4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56" name="Google Shape;3556;p15"/>
                <p:cNvSpPr/>
                <p:nvPr/>
              </p:nvSpPr>
              <p:spPr>
                <a:xfrm>
                  <a:off x="117153" y="3486222"/>
                  <a:ext cx="51517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0" extrusionOk="0">
                      <a:moveTo>
                        <a:pt x="5" y="43"/>
                      </a:moveTo>
                      <a:cubicBezTo>
                        <a:pt x="3" y="54"/>
                        <a:pt x="1" y="66"/>
                        <a:pt x="0" y="77"/>
                      </a:cubicBezTo>
                      <a:lnTo>
                        <a:pt x="19" y="79"/>
                      </a:lnTo>
                      <a:cubicBezTo>
                        <a:pt x="19" y="81"/>
                        <a:pt x="19" y="84"/>
                        <a:pt x="19" y="86"/>
                      </a:cubicBezTo>
                      <a:cubicBezTo>
                        <a:pt x="21" y="103"/>
                        <a:pt x="41" y="119"/>
                        <a:pt x="56" y="110"/>
                      </a:cubicBezTo>
                      <a:cubicBezTo>
                        <a:pt x="66" y="103"/>
                        <a:pt x="68" y="89"/>
                        <a:pt x="69" y="77"/>
                      </a:cubicBezTo>
                      <a:cubicBezTo>
                        <a:pt x="71" y="60"/>
                        <a:pt x="72" y="41"/>
                        <a:pt x="64" y="26"/>
                      </a:cubicBezTo>
                      <a:cubicBezTo>
                        <a:pt x="55" y="10"/>
                        <a:pt x="34" y="0"/>
                        <a:pt x="20" y="10"/>
                      </a:cubicBezTo>
                      <a:cubicBezTo>
                        <a:pt x="10" y="17"/>
                        <a:pt x="7" y="31"/>
                        <a:pt x="5" y="4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557" name="Google Shape;3557;p15"/>
              <p:cNvGrpSpPr/>
              <p:nvPr/>
            </p:nvGrpSpPr>
            <p:grpSpPr>
              <a:xfrm>
                <a:off x="-5167406" y="-435166"/>
                <a:ext cx="4127453" cy="4697175"/>
                <a:chOff x="-737431" y="-435166"/>
                <a:chExt cx="4127453" cy="4697175"/>
              </a:xfrm>
            </p:grpSpPr>
            <p:sp>
              <p:nvSpPr>
                <p:cNvPr id="3558" name="Google Shape;3558;p15"/>
                <p:cNvSpPr/>
                <p:nvPr/>
              </p:nvSpPr>
              <p:spPr>
                <a:xfrm>
                  <a:off x="-734400" y="-253339"/>
                  <a:ext cx="4124421" cy="2060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3" h="2999" extrusionOk="0">
                      <a:moveTo>
                        <a:pt x="5808" y="0"/>
                      </a:moveTo>
                      <a:cubicBezTo>
                        <a:pt x="4042" y="7"/>
                        <a:pt x="2274" y="14"/>
                        <a:pt x="506" y="20"/>
                      </a:cubicBezTo>
                      <a:cubicBezTo>
                        <a:pt x="425" y="21"/>
                        <a:pt x="338" y="23"/>
                        <a:pt x="271" y="69"/>
                      </a:cubicBezTo>
                      <a:cubicBezTo>
                        <a:pt x="204" y="114"/>
                        <a:pt x="171" y="194"/>
                        <a:pt x="144" y="270"/>
                      </a:cubicBezTo>
                      <a:cubicBezTo>
                        <a:pt x="62" y="508"/>
                        <a:pt x="15" y="757"/>
                        <a:pt x="4" y="1008"/>
                      </a:cubicBezTo>
                      <a:cubicBezTo>
                        <a:pt x="0" y="1103"/>
                        <a:pt x="4" y="1207"/>
                        <a:pt x="68" y="1277"/>
                      </a:cubicBezTo>
                      <a:cubicBezTo>
                        <a:pt x="156" y="1374"/>
                        <a:pt x="322" y="1357"/>
                        <a:pt x="425" y="1275"/>
                      </a:cubicBezTo>
                      <a:cubicBezTo>
                        <a:pt x="527" y="1193"/>
                        <a:pt x="581" y="1066"/>
                        <a:pt x="632" y="945"/>
                      </a:cubicBezTo>
                      <a:cubicBezTo>
                        <a:pt x="614" y="1188"/>
                        <a:pt x="623" y="1433"/>
                        <a:pt x="660" y="1674"/>
                      </a:cubicBezTo>
                      <a:cubicBezTo>
                        <a:pt x="684" y="1834"/>
                        <a:pt x="751" y="2024"/>
                        <a:pt x="911" y="2051"/>
                      </a:cubicBezTo>
                      <a:cubicBezTo>
                        <a:pt x="1052" y="2075"/>
                        <a:pt x="1173" y="1953"/>
                        <a:pt x="1258" y="1837"/>
                      </a:cubicBezTo>
                      <a:cubicBezTo>
                        <a:pt x="1438" y="1594"/>
                        <a:pt x="1588" y="1328"/>
                        <a:pt x="1704" y="1048"/>
                      </a:cubicBezTo>
                      <a:cubicBezTo>
                        <a:pt x="1705" y="1208"/>
                        <a:pt x="1706" y="1368"/>
                        <a:pt x="1707" y="1527"/>
                      </a:cubicBezTo>
                      <a:cubicBezTo>
                        <a:pt x="1708" y="1596"/>
                        <a:pt x="1712" y="1675"/>
                        <a:pt x="1764" y="1720"/>
                      </a:cubicBezTo>
                      <a:cubicBezTo>
                        <a:pt x="1883" y="1824"/>
                        <a:pt x="2041" y="1646"/>
                        <a:pt x="2096" y="1498"/>
                      </a:cubicBezTo>
                      <a:cubicBezTo>
                        <a:pt x="2161" y="1880"/>
                        <a:pt x="2235" y="2282"/>
                        <a:pt x="2486" y="2577"/>
                      </a:cubicBezTo>
                      <a:cubicBezTo>
                        <a:pt x="2737" y="2871"/>
                        <a:pt x="3229" y="2998"/>
                        <a:pt x="3513" y="2736"/>
                      </a:cubicBezTo>
                      <a:cubicBezTo>
                        <a:pt x="3615" y="2642"/>
                        <a:pt x="3676" y="2514"/>
                        <a:pt x="3727" y="2385"/>
                      </a:cubicBezTo>
                      <a:cubicBezTo>
                        <a:pt x="3868" y="2029"/>
                        <a:pt x="3941" y="1647"/>
                        <a:pt x="3943" y="1264"/>
                      </a:cubicBezTo>
                      <a:cubicBezTo>
                        <a:pt x="3992" y="1562"/>
                        <a:pt x="4174" y="1835"/>
                        <a:pt x="4429" y="1995"/>
                      </a:cubicBezTo>
                      <a:cubicBezTo>
                        <a:pt x="4529" y="2058"/>
                        <a:pt x="4665" y="2103"/>
                        <a:pt x="4762" y="2035"/>
                      </a:cubicBezTo>
                      <a:cubicBezTo>
                        <a:pt x="4822" y="1994"/>
                        <a:pt x="4850" y="1921"/>
                        <a:pt x="4873" y="1852"/>
                      </a:cubicBezTo>
                      <a:cubicBezTo>
                        <a:pt x="4986" y="1508"/>
                        <a:pt x="5039" y="1145"/>
                        <a:pt x="5031" y="784"/>
                      </a:cubicBezTo>
                      <a:cubicBezTo>
                        <a:pt x="5199" y="843"/>
                        <a:pt x="5265" y="1120"/>
                        <a:pt x="5441" y="1094"/>
                      </a:cubicBezTo>
                      <a:cubicBezTo>
                        <a:pt x="5557" y="1076"/>
                        <a:pt x="5604" y="931"/>
                        <a:pt x="5595" y="815"/>
                      </a:cubicBezTo>
                      <a:cubicBezTo>
                        <a:pt x="5586" y="698"/>
                        <a:pt x="5547" y="576"/>
                        <a:pt x="5590" y="467"/>
                      </a:cubicBezTo>
                      <a:cubicBezTo>
                        <a:pt x="5619" y="617"/>
                        <a:pt x="5871" y="610"/>
                        <a:pt x="5937" y="472"/>
                      </a:cubicBezTo>
                      <a:cubicBezTo>
                        <a:pt x="6002" y="334"/>
                        <a:pt x="5921" y="166"/>
                        <a:pt x="5803" y="69"/>
                      </a:cubicBezTo>
                      <a:lnTo>
                        <a:pt x="5808" y="0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59" name="Google Shape;3559;p15"/>
                <p:cNvSpPr/>
                <p:nvPr/>
              </p:nvSpPr>
              <p:spPr>
                <a:xfrm>
                  <a:off x="-734400" y="4247"/>
                  <a:ext cx="1148533" cy="1169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1" h="1702" extrusionOk="0">
                      <a:moveTo>
                        <a:pt x="68" y="903"/>
                      </a:moveTo>
                      <a:cubicBezTo>
                        <a:pt x="156" y="1000"/>
                        <a:pt x="322" y="983"/>
                        <a:pt x="425" y="901"/>
                      </a:cubicBezTo>
                      <a:cubicBezTo>
                        <a:pt x="527" y="819"/>
                        <a:pt x="581" y="692"/>
                        <a:pt x="632" y="571"/>
                      </a:cubicBezTo>
                      <a:cubicBezTo>
                        <a:pt x="614" y="814"/>
                        <a:pt x="623" y="1059"/>
                        <a:pt x="660" y="1300"/>
                      </a:cubicBezTo>
                      <a:cubicBezTo>
                        <a:pt x="684" y="1460"/>
                        <a:pt x="751" y="1650"/>
                        <a:pt x="911" y="1677"/>
                      </a:cubicBezTo>
                      <a:cubicBezTo>
                        <a:pt x="1052" y="1701"/>
                        <a:pt x="1173" y="1579"/>
                        <a:pt x="1258" y="1463"/>
                      </a:cubicBezTo>
                      <a:cubicBezTo>
                        <a:pt x="1422" y="1242"/>
                        <a:pt x="1560" y="1003"/>
                        <a:pt x="1670" y="751"/>
                      </a:cubicBezTo>
                      <a:cubicBezTo>
                        <a:pt x="1633" y="794"/>
                        <a:pt x="1596" y="837"/>
                        <a:pt x="1556" y="878"/>
                      </a:cubicBezTo>
                      <a:cubicBezTo>
                        <a:pt x="1500" y="937"/>
                        <a:pt x="1440" y="994"/>
                        <a:pt x="1373" y="1042"/>
                      </a:cubicBezTo>
                      <a:cubicBezTo>
                        <a:pt x="1322" y="1078"/>
                        <a:pt x="1264" y="1112"/>
                        <a:pt x="1200" y="1117"/>
                      </a:cubicBezTo>
                      <a:cubicBezTo>
                        <a:pt x="1073" y="1126"/>
                        <a:pt x="976" y="1018"/>
                        <a:pt x="936" y="909"/>
                      </a:cubicBezTo>
                      <a:cubicBezTo>
                        <a:pt x="884" y="770"/>
                        <a:pt x="886" y="613"/>
                        <a:pt x="889" y="466"/>
                      </a:cubicBezTo>
                      <a:cubicBezTo>
                        <a:pt x="893" y="346"/>
                        <a:pt x="908" y="223"/>
                        <a:pt x="898" y="103"/>
                      </a:cubicBezTo>
                      <a:cubicBezTo>
                        <a:pt x="825" y="189"/>
                        <a:pt x="752" y="277"/>
                        <a:pt x="667" y="352"/>
                      </a:cubicBezTo>
                      <a:cubicBezTo>
                        <a:pt x="591" y="420"/>
                        <a:pt x="493" y="494"/>
                        <a:pt x="385" y="487"/>
                      </a:cubicBezTo>
                      <a:cubicBezTo>
                        <a:pt x="274" y="481"/>
                        <a:pt x="206" y="390"/>
                        <a:pt x="155" y="302"/>
                      </a:cubicBezTo>
                      <a:cubicBezTo>
                        <a:pt x="121" y="244"/>
                        <a:pt x="107" y="182"/>
                        <a:pt x="105" y="115"/>
                      </a:cubicBezTo>
                      <a:cubicBezTo>
                        <a:pt x="104" y="77"/>
                        <a:pt x="107" y="38"/>
                        <a:pt x="111" y="0"/>
                      </a:cubicBezTo>
                      <a:cubicBezTo>
                        <a:pt x="50" y="206"/>
                        <a:pt x="13" y="420"/>
                        <a:pt x="4" y="634"/>
                      </a:cubicBezTo>
                      <a:cubicBezTo>
                        <a:pt x="0" y="729"/>
                        <a:pt x="4" y="833"/>
                        <a:pt x="68" y="903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60" name="Google Shape;3560;p15"/>
                <p:cNvSpPr/>
                <p:nvPr/>
              </p:nvSpPr>
              <p:spPr>
                <a:xfrm>
                  <a:off x="-737431" y="-247278"/>
                  <a:ext cx="4124415" cy="20091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0" h="2923" extrusionOk="0">
                      <a:moveTo>
                        <a:pt x="5821" y="0"/>
                      </a:moveTo>
                      <a:cubicBezTo>
                        <a:pt x="5276" y="1"/>
                        <a:pt x="4730" y="2"/>
                        <a:pt x="4185" y="4"/>
                      </a:cubicBezTo>
                      <a:cubicBezTo>
                        <a:pt x="3643" y="6"/>
                        <a:pt x="3101" y="8"/>
                        <a:pt x="2559" y="10"/>
                      </a:cubicBezTo>
                      <a:cubicBezTo>
                        <a:pt x="2014" y="12"/>
                        <a:pt x="1468" y="14"/>
                        <a:pt x="922" y="16"/>
                      </a:cubicBezTo>
                      <a:cubicBezTo>
                        <a:pt x="788" y="16"/>
                        <a:pt x="653" y="17"/>
                        <a:pt x="519" y="17"/>
                      </a:cubicBezTo>
                      <a:cubicBezTo>
                        <a:pt x="417" y="18"/>
                        <a:pt x="308" y="23"/>
                        <a:pt x="237" y="106"/>
                      </a:cubicBezTo>
                      <a:cubicBezTo>
                        <a:pt x="167" y="185"/>
                        <a:pt x="139" y="301"/>
                        <a:pt x="111" y="400"/>
                      </a:cubicBezTo>
                      <a:cubicBezTo>
                        <a:pt x="75" y="523"/>
                        <a:pt x="49" y="648"/>
                        <a:pt x="32" y="775"/>
                      </a:cubicBezTo>
                      <a:cubicBezTo>
                        <a:pt x="17" y="890"/>
                        <a:pt x="0" y="1015"/>
                        <a:pt x="15" y="1131"/>
                      </a:cubicBezTo>
                      <a:cubicBezTo>
                        <a:pt x="26" y="1216"/>
                        <a:pt x="66" y="1298"/>
                        <a:pt x="149" y="1332"/>
                      </a:cubicBezTo>
                      <a:cubicBezTo>
                        <a:pt x="228" y="1365"/>
                        <a:pt x="322" y="1350"/>
                        <a:pt x="395" y="1310"/>
                      </a:cubicBezTo>
                      <a:cubicBezTo>
                        <a:pt x="483" y="1262"/>
                        <a:pt x="542" y="1174"/>
                        <a:pt x="586" y="1088"/>
                      </a:cubicBezTo>
                      <a:cubicBezTo>
                        <a:pt x="609" y="1042"/>
                        <a:pt x="629" y="995"/>
                        <a:pt x="648" y="948"/>
                      </a:cubicBezTo>
                      <a:cubicBezTo>
                        <a:pt x="645" y="948"/>
                        <a:pt x="643" y="948"/>
                        <a:pt x="640" y="947"/>
                      </a:cubicBezTo>
                      <a:cubicBezTo>
                        <a:pt x="626" y="1150"/>
                        <a:pt x="630" y="1354"/>
                        <a:pt x="653" y="1555"/>
                      </a:cubicBezTo>
                      <a:cubicBezTo>
                        <a:pt x="669" y="1695"/>
                        <a:pt x="687" y="1853"/>
                        <a:pt x="779" y="1967"/>
                      </a:cubicBezTo>
                      <a:cubicBezTo>
                        <a:pt x="817" y="2013"/>
                        <a:pt x="868" y="2047"/>
                        <a:pt x="927" y="2057"/>
                      </a:cubicBezTo>
                      <a:cubicBezTo>
                        <a:pt x="997" y="2067"/>
                        <a:pt x="1064" y="2042"/>
                        <a:pt x="1120" y="2002"/>
                      </a:cubicBezTo>
                      <a:cubicBezTo>
                        <a:pt x="1181" y="1959"/>
                        <a:pt x="1230" y="1901"/>
                        <a:pt x="1274" y="1842"/>
                      </a:cubicBezTo>
                      <a:cubicBezTo>
                        <a:pt x="1331" y="1766"/>
                        <a:pt x="1384" y="1688"/>
                        <a:pt x="1434" y="1608"/>
                      </a:cubicBezTo>
                      <a:cubicBezTo>
                        <a:pt x="1545" y="1431"/>
                        <a:pt x="1641" y="1245"/>
                        <a:pt x="1721" y="1052"/>
                      </a:cubicBezTo>
                      <a:cubicBezTo>
                        <a:pt x="1718" y="1052"/>
                        <a:pt x="1714" y="1051"/>
                        <a:pt x="1711" y="1051"/>
                      </a:cubicBezTo>
                      <a:cubicBezTo>
                        <a:pt x="1712" y="1154"/>
                        <a:pt x="1713" y="1257"/>
                        <a:pt x="1714" y="1360"/>
                      </a:cubicBezTo>
                      <a:cubicBezTo>
                        <a:pt x="1714" y="1413"/>
                        <a:pt x="1715" y="1465"/>
                        <a:pt x="1715" y="1518"/>
                      </a:cubicBezTo>
                      <a:cubicBezTo>
                        <a:pt x="1715" y="1556"/>
                        <a:pt x="1716" y="1594"/>
                        <a:pt x="1724" y="1632"/>
                      </a:cubicBezTo>
                      <a:cubicBezTo>
                        <a:pt x="1736" y="1690"/>
                        <a:pt x="1774" y="1746"/>
                        <a:pt x="1837" y="1756"/>
                      </a:cubicBezTo>
                      <a:cubicBezTo>
                        <a:pt x="1891" y="1764"/>
                        <a:pt x="1942" y="1733"/>
                        <a:pt x="1981" y="1698"/>
                      </a:cubicBezTo>
                      <a:cubicBezTo>
                        <a:pt x="2040" y="1646"/>
                        <a:pt x="2084" y="1575"/>
                        <a:pt x="2113" y="1502"/>
                      </a:cubicBezTo>
                      <a:lnTo>
                        <a:pt x="2105" y="1502"/>
                      </a:lnTo>
                      <a:cubicBezTo>
                        <a:pt x="2185" y="1975"/>
                        <a:pt x="2293" y="2551"/>
                        <a:pt x="2764" y="2791"/>
                      </a:cubicBezTo>
                      <a:cubicBezTo>
                        <a:pt x="2948" y="2884"/>
                        <a:pt x="3175" y="2922"/>
                        <a:pt x="3371" y="2842"/>
                      </a:cubicBezTo>
                      <a:cubicBezTo>
                        <a:pt x="3610" y="2745"/>
                        <a:pt x="3712" y="2493"/>
                        <a:pt x="3791" y="2265"/>
                      </a:cubicBezTo>
                      <a:cubicBezTo>
                        <a:pt x="3902" y="1944"/>
                        <a:pt x="3959" y="1606"/>
                        <a:pt x="3961" y="1266"/>
                      </a:cubicBezTo>
                      <a:lnTo>
                        <a:pt x="3951" y="1268"/>
                      </a:lnTo>
                      <a:cubicBezTo>
                        <a:pt x="4002" y="1571"/>
                        <a:pt x="4190" y="1859"/>
                        <a:pt x="4458" y="2014"/>
                      </a:cubicBezTo>
                      <a:cubicBezTo>
                        <a:pt x="4523" y="2051"/>
                        <a:pt x="4600" y="2081"/>
                        <a:pt x="4676" y="2076"/>
                      </a:cubicBezTo>
                      <a:cubicBezTo>
                        <a:pt x="4748" y="2071"/>
                        <a:pt x="4805" y="2031"/>
                        <a:pt x="4841" y="1971"/>
                      </a:cubicBezTo>
                      <a:cubicBezTo>
                        <a:pt x="4885" y="1897"/>
                        <a:pt x="4906" y="1808"/>
                        <a:pt x="4929" y="1727"/>
                      </a:cubicBezTo>
                      <a:cubicBezTo>
                        <a:pt x="4956" y="1632"/>
                        <a:pt x="4978" y="1536"/>
                        <a:pt x="4996" y="1438"/>
                      </a:cubicBezTo>
                      <a:cubicBezTo>
                        <a:pt x="5036" y="1223"/>
                        <a:pt x="5053" y="1005"/>
                        <a:pt x="5048" y="786"/>
                      </a:cubicBezTo>
                      <a:cubicBezTo>
                        <a:pt x="5046" y="787"/>
                        <a:pt x="5044" y="789"/>
                        <a:pt x="5042" y="791"/>
                      </a:cubicBezTo>
                      <a:cubicBezTo>
                        <a:pt x="5184" y="843"/>
                        <a:pt x="5227" y="1014"/>
                        <a:pt x="5356" y="1083"/>
                      </a:cubicBezTo>
                      <a:cubicBezTo>
                        <a:pt x="5412" y="1113"/>
                        <a:pt x="5481" y="1107"/>
                        <a:pt x="5529" y="1066"/>
                      </a:cubicBezTo>
                      <a:cubicBezTo>
                        <a:pt x="5588" y="1016"/>
                        <a:pt x="5610" y="933"/>
                        <a:pt x="5613" y="859"/>
                      </a:cubicBezTo>
                      <a:cubicBezTo>
                        <a:pt x="5617" y="728"/>
                        <a:pt x="5559" y="599"/>
                        <a:pt x="5607" y="471"/>
                      </a:cubicBezTo>
                      <a:lnTo>
                        <a:pt x="5597" y="471"/>
                      </a:lnTo>
                      <a:cubicBezTo>
                        <a:pt x="5620" y="575"/>
                        <a:pt x="5742" y="601"/>
                        <a:pt x="5832" y="574"/>
                      </a:cubicBezTo>
                      <a:cubicBezTo>
                        <a:pt x="5960" y="535"/>
                        <a:pt x="5999" y="401"/>
                        <a:pt x="5964" y="281"/>
                      </a:cubicBezTo>
                      <a:cubicBezTo>
                        <a:pt x="5939" y="197"/>
                        <a:pt x="5885" y="124"/>
                        <a:pt x="5818" y="68"/>
                      </a:cubicBezTo>
                      <a:cubicBezTo>
                        <a:pt x="5814" y="64"/>
                        <a:pt x="5807" y="71"/>
                        <a:pt x="5812" y="75"/>
                      </a:cubicBezTo>
                      <a:cubicBezTo>
                        <a:pt x="5879" y="131"/>
                        <a:pt x="5934" y="206"/>
                        <a:pt x="5957" y="292"/>
                      </a:cubicBezTo>
                      <a:cubicBezTo>
                        <a:pt x="5978" y="369"/>
                        <a:pt x="5970" y="464"/>
                        <a:pt x="5908" y="521"/>
                      </a:cubicBezTo>
                      <a:cubicBezTo>
                        <a:pt x="5824" y="598"/>
                        <a:pt x="5636" y="602"/>
                        <a:pt x="5607" y="468"/>
                      </a:cubicBezTo>
                      <a:cubicBezTo>
                        <a:pt x="5606" y="463"/>
                        <a:pt x="5599" y="464"/>
                        <a:pt x="5597" y="468"/>
                      </a:cubicBezTo>
                      <a:cubicBezTo>
                        <a:pt x="5530" y="650"/>
                        <a:pt x="5676" y="864"/>
                        <a:pt x="5549" y="1032"/>
                      </a:cubicBezTo>
                      <a:cubicBezTo>
                        <a:pt x="5500" y="1096"/>
                        <a:pt x="5416" y="1111"/>
                        <a:pt x="5349" y="1068"/>
                      </a:cubicBezTo>
                      <a:cubicBezTo>
                        <a:pt x="5292" y="1032"/>
                        <a:pt x="5252" y="973"/>
                        <a:pt x="5211" y="922"/>
                      </a:cubicBezTo>
                      <a:cubicBezTo>
                        <a:pt x="5165" y="865"/>
                        <a:pt x="5115" y="807"/>
                        <a:pt x="5044" y="781"/>
                      </a:cubicBezTo>
                      <a:cubicBezTo>
                        <a:pt x="5042" y="780"/>
                        <a:pt x="5038" y="783"/>
                        <a:pt x="5038" y="786"/>
                      </a:cubicBezTo>
                      <a:cubicBezTo>
                        <a:pt x="5047" y="1150"/>
                        <a:pt x="4994" y="1516"/>
                        <a:pt x="4878" y="1862"/>
                      </a:cubicBezTo>
                      <a:cubicBezTo>
                        <a:pt x="4851" y="1942"/>
                        <a:pt x="4813" y="2028"/>
                        <a:pt x="4726" y="2056"/>
                      </a:cubicBezTo>
                      <a:cubicBezTo>
                        <a:pt x="4649" y="2082"/>
                        <a:pt x="4562" y="2056"/>
                        <a:pt x="4492" y="2021"/>
                      </a:cubicBezTo>
                      <a:cubicBezTo>
                        <a:pt x="4360" y="1954"/>
                        <a:pt x="4244" y="1844"/>
                        <a:pt x="4157" y="1725"/>
                      </a:cubicBezTo>
                      <a:cubicBezTo>
                        <a:pt x="4057" y="1589"/>
                        <a:pt x="3989" y="1431"/>
                        <a:pt x="3961" y="1265"/>
                      </a:cubicBezTo>
                      <a:cubicBezTo>
                        <a:pt x="3960" y="1259"/>
                        <a:pt x="3950" y="1261"/>
                        <a:pt x="3950" y="1266"/>
                      </a:cubicBezTo>
                      <a:cubicBezTo>
                        <a:pt x="3948" y="1557"/>
                        <a:pt x="3906" y="1846"/>
                        <a:pt x="3824" y="2125"/>
                      </a:cubicBezTo>
                      <a:cubicBezTo>
                        <a:pt x="3784" y="2260"/>
                        <a:pt x="3738" y="2395"/>
                        <a:pt x="3675" y="2521"/>
                      </a:cubicBezTo>
                      <a:cubicBezTo>
                        <a:pt x="3619" y="2632"/>
                        <a:pt x="3544" y="2735"/>
                        <a:pt x="3435" y="2799"/>
                      </a:cubicBezTo>
                      <a:cubicBezTo>
                        <a:pt x="3249" y="2909"/>
                        <a:pt x="3013" y="2891"/>
                        <a:pt x="2820" y="2808"/>
                      </a:cubicBezTo>
                      <a:cubicBezTo>
                        <a:pt x="2602" y="2714"/>
                        <a:pt x="2445" y="2539"/>
                        <a:pt x="2340" y="2329"/>
                      </a:cubicBezTo>
                      <a:cubicBezTo>
                        <a:pt x="2211" y="2071"/>
                        <a:pt x="2161" y="1782"/>
                        <a:pt x="2113" y="1500"/>
                      </a:cubicBezTo>
                      <a:cubicBezTo>
                        <a:pt x="2112" y="1495"/>
                        <a:pt x="2106" y="1496"/>
                        <a:pt x="2105" y="1500"/>
                      </a:cubicBezTo>
                      <a:cubicBezTo>
                        <a:pt x="2075" y="1577"/>
                        <a:pt x="2026" y="1653"/>
                        <a:pt x="1960" y="1705"/>
                      </a:cubicBezTo>
                      <a:cubicBezTo>
                        <a:pt x="1893" y="1758"/>
                        <a:pt x="1799" y="1770"/>
                        <a:pt x="1752" y="1684"/>
                      </a:cubicBezTo>
                      <a:cubicBezTo>
                        <a:pt x="1729" y="1643"/>
                        <a:pt x="1725" y="1593"/>
                        <a:pt x="1724" y="1547"/>
                      </a:cubicBezTo>
                      <a:cubicBezTo>
                        <a:pt x="1723" y="1495"/>
                        <a:pt x="1724" y="1442"/>
                        <a:pt x="1723" y="1389"/>
                      </a:cubicBezTo>
                      <a:cubicBezTo>
                        <a:pt x="1723" y="1276"/>
                        <a:pt x="1722" y="1164"/>
                        <a:pt x="1721" y="1051"/>
                      </a:cubicBezTo>
                      <a:cubicBezTo>
                        <a:pt x="1721" y="1044"/>
                        <a:pt x="1713" y="1044"/>
                        <a:pt x="1711" y="1049"/>
                      </a:cubicBezTo>
                      <a:cubicBezTo>
                        <a:pt x="1643" y="1213"/>
                        <a:pt x="1564" y="1373"/>
                        <a:pt x="1473" y="1526"/>
                      </a:cubicBezTo>
                      <a:cubicBezTo>
                        <a:pt x="1430" y="1599"/>
                        <a:pt x="1384" y="1672"/>
                        <a:pt x="1336" y="1742"/>
                      </a:cubicBezTo>
                      <a:cubicBezTo>
                        <a:pt x="1290" y="1809"/>
                        <a:pt x="1242" y="1878"/>
                        <a:pt x="1185" y="1936"/>
                      </a:cubicBezTo>
                      <a:cubicBezTo>
                        <a:pt x="1132" y="1989"/>
                        <a:pt x="1068" y="2039"/>
                        <a:pt x="992" y="2051"/>
                      </a:cubicBezTo>
                      <a:cubicBezTo>
                        <a:pt x="919" y="2062"/>
                        <a:pt x="849" y="2035"/>
                        <a:pt x="799" y="1983"/>
                      </a:cubicBezTo>
                      <a:cubicBezTo>
                        <a:pt x="700" y="1879"/>
                        <a:pt x="679" y="1720"/>
                        <a:pt x="663" y="1584"/>
                      </a:cubicBezTo>
                      <a:cubicBezTo>
                        <a:pt x="637" y="1373"/>
                        <a:pt x="633" y="1159"/>
                        <a:pt x="648" y="947"/>
                      </a:cubicBezTo>
                      <a:cubicBezTo>
                        <a:pt x="649" y="942"/>
                        <a:pt x="642" y="942"/>
                        <a:pt x="640" y="946"/>
                      </a:cubicBezTo>
                      <a:cubicBezTo>
                        <a:pt x="565" y="1126"/>
                        <a:pt x="453" y="1359"/>
                        <a:pt x="221" y="1341"/>
                      </a:cubicBezTo>
                      <a:cubicBezTo>
                        <a:pt x="103" y="1331"/>
                        <a:pt x="36" y="1239"/>
                        <a:pt x="23" y="1127"/>
                      </a:cubicBezTo>
                      <a:cubicBezTo>
                        <a:pt x="11" y="1015"/>
                        <a:pt x="27" y="897"/>
                        <a:pt x="41" y="787"/>
                      </a:cubicBezTo>
                      <a:cubicBezTo>
                        <a:pt x="58" y="661"/>
                        <a:pt x="84" y="536"/>
                        <a:pt x="118" y="413"/>
                      </a:cubicBezTo>
                      <a:cubicBezTo>
                        <a:pt x="147" y="311"/>
                        <a:pt x="175" y="187"/>
                        <a:pt x="250" y="107"/>
                      </a:cubicBezTo>
                      <a:cubicBezTo>
                        <a:pt x="334" y="17"/>
                        <a:pt x="466" y="28"/>
                        <a:pt x="578" y="28"/>
                      </a:cubicBezTo>
                      <a:cubicBezTo>
                        <a:pt x="709" y="28"/>
                        <a:pt x="839" y="27"/>
                        <a:pt x="970" y="27"/>
                      </a:cubicBezTo>
                      <a:cubicBezTo>
                        <a:pt x="1488" y="25"/>
                        <a:pt x="2006" y="22"/>
                        <a:pt x="2524" y="20"/>
                      </a:cubicBezTo>
                      <a:cubicBezTo>
                        <a:pt x="3042" y="18"/>
                        <a:pt x="3560" y="16"/>
                        <a:pt x="4078" y="14"/>
                      </a:cubicBezTo>
                      <a:cubicBezTo>
                        <a:pt x="4596" y="12"/>
                        <a:pt x="5114" y="10"/>
                        <a:pt x="5631" y="6"/>
                      </a:cubicBezTo>
                      <a:cubicBezTo>
                        <a:pt x="5694" y="6"/>
                        <a:pt x="5757" y="5"/>
                        <a:pt x="5821" y="5"/>
                      </a:cubicBezTo>
                      <a:cubicBezTo>
                        <a:pt x="5824" y="5"/>
                        <a:pt x="5824" y="0"/>
                        <a:pt x="5821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61" name="Google Shape;3561;p15"/>
                <p:cNvSpPr/>
                <p:nvPr/>
              </p:nvSpPr>
              <p:spPr>
                <a:xfrm>
                  <a:off x="1271750" y="1167936"/>
                  <a:ext cx="42426" cy="27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41" extrusionOk="0">
                      <a:moveTo>
                        <a:pt x="0" y="2"/>
                      </a:moveTo>
                      <a:lnTo>
                        <a:pt x="2" y="25"/>
                      </a:lnTo>
                      <a:cubicBezTo>
                        <a:pt x="7" y="38"/>
                        <a:pt x="23" y="40"/>
                        <a:pt x="36" y="36"/>
                      </a:cubicBezTo>
                      <a:cubicBezTo>
                        <a:pt x="49" y="32"/>
                        <a:pt x="60" y="21"/>
                        <a:pt x="57" y="7"/>
                      </a:cubicBezTo>
                      <a:cubicBezTo>
                        <a:pt x="38" y="4"/>
                        <a:pt x="18" y="0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62" name="Google Shape;3562;p15"/>
                <p:cNvSpPr/>
                <p:nvPr/>
              </p:nvSpPr>
              <p:spPr>
                <a:xfrm>
                  <a:off x="359588" y="-47269"/>
                  <a:ext cx="48487" cy="11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62" extrusionOk="0">
                      <a:moveTo>
                        <a:pt x="0" y="56"/>
                      </a:moveTo>
                      <a:lnTo>
                        <a:pt x="19" y="65"/>
                      </a:lnTo>
                      <a:cubicBezTo>
                        <a:pt x="13" y="100"/>
                        <a:pt x="26" y="137"/>
                        <a:pt x="52" y="161"/>
                      </a:cubicBezTo>
                      <a:cubicBezTo>
                        <a:pt x="70" y="109"/>
                        <a:pt x="65" y="49"/>
                        <a:pt x="39" y="0"/>
                      </a:cubicBezTo>
                      <a:cubicBezTo>
                        <a:pt x="21" y="15"/>
                        <a:pt x="9" y="35"/>
                        <a:pt x="0" y="5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63" name="Google Shape;3563;p15"/>
                <p:cNvSpPr/>
                <p:nvPr/>
              </p:nvSpPr>
              <p:spPr>
                <a:xfrm>
                  <a:off x="1226294" y="1170966"/>
                  <a:ext cx="78792" cy="63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92" extrusionOk="0">
                      <a:moveTo>
                        <a:pt x="32" y="10"/>
                      </a:moveTo>
                      <a:cubicBezTo>
                        <a:pt x="6" y="26"/>
                        <a:pt x="0" y="73"/>
                        <a:pt x="28" y="84"/>
                      </a:cubicBezTo>
                      <a:cubicBezTo>
                        <a:pt x="43" y="91"/>
                        <a:pt x="61" y="84"/>
                        <a:pt x="76" y="77"/>
                      </a:cubicBezTo>
                      <a:cubicBezTo>
                        <a:pt x="89" y="71"/>
                        <a:pt x="101" y="64"/>
                        <a:pt x="113" y="57"/>
                      </a:cubicBezTo>
                      <a:lnTo>
                        <a:pt x="101" y="34"/>
                      </a:lnTo>
                      <a:cubicBezTo>
                        <a:pt x="88" y="39"/>
                        <a:pt x="72" y="36"/>
                        <a:pt x="67" y="23"/>
                      </a:cubicBezTo>
                      <a:lnTo>
                        <a:pt x="65" y="0"/>
                      </a:lnTo>
                      <a:cubicBezTo>
                        <a:pt x="53" y="1"/>
                        <a:pt x="42" y="4"/>
                        <a:pt x="32" y="1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64" name="Google Shape;3564;p15"/>
                <p:cNvSpPr/>
                <p:nvPr/>
              </p:nvSpPr>
              <p:spPr>
                <a:xfrm>
                  <a:off x="-49522" y="-359406"/>
                  <a:ext cx="2448608" cy="4609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2" h="6707" extrusionOk="0">
                      <a:moveTo>
                        <a:pt x="1280" y="2591"/>
                      </a:moveTo>
                      <a:cubicBezTo>
                        <a:pt x="1207" y="2639"/>
                        <a:pt x="1151" y="2707"/>
                        <a:pt x="1098" y="2776"/>
                      </a:cubicBezTo>
                      <a:cubicBezTo>
                        <a:pt x="835" y="3115"/>
                        <a:pt x="616" y="3498"/>
                        <a:pt x="531" y="3918"/>
                      </a:cubicBezTo>
                      <a:cubicBezTo>
                        <a:pt x="476" y="4186"/>
                        <a:pt x="477" y="4461"/>
                        <a:pt x="478" y="4734"/>
                      </a:cubicBezTo>
                      <a:cubicBezTo>
                        <a:pt x="480" y="5369"/>
                        <a:pt x="483" y="6003"/>
                        <a:pt x="485" y="6637"/>
                      </a:cubicBezTo>
                      <a:lnTo>
                        <a:pt x="491" y="6654"/>
                      </a:lnTo>
                      <a:cubicBezTo>
                        <a:pt x="416" y="6678"/>
                        <a:pt x="339" y="6693"/>
                        <a:pt x="261" y="6699"/>
                      </a:cubicBezTo>
                      <a:cubicBezTo>
                        <a:pt x="174" y="6706"/>
                        <a:pt x="86" y="6701"/>
                        <a:pt x="0" y="6684"/>
                      </a:cubicBezTo>
                      <a:cubicBezTo>
                        <a:pt x="197" y="4487"/>
                        <a:pt x="257" y="2278"/>
                        <a:pt x="180" y="73"/>
                      </a:cubicBezTo>
                      <a:cubicBezTo>
                        <a:pt x="535" y="17"/>
                        <a:pt x="896" y="0"/>
                        <a:pt x="1254" y="23"/>
                      </a:cubicBezTo>
                      <a:lnTo>
                        <a:pt x="1253" y="33"/>
                      </a:lnTo>
                      <a:cubicBezTo>
                        <a:pt x="1146" y="661"/>
                        <a:pt x="1124" y="1304"/>
                        <a:pt x="1188" y="1938"/>
                      </a:cubicBezTo>
                      <a:cubicBezTo>
                        <a:pt x="1193" y="1990"/>
                        <a:pt x="1201" y="2047"/>
                        <a:pt x="1240" y="2084"/>
                      </a:cubicBezTo>
                      <a:cubicBezTo>
                        <a:pt x="1293" y="2134"/>
                        <a:pt x="1378" y="2121"/>
                        <a:pt x="1449" y="2107"/>
                      </a:cubicBezTo>
                      <a:cubicBezTo>
                        <a:pt x="1818" y="2036"/>
                        <a:pt x="2198" y="2028"/>
                        <a:pt x="2569" y="2083"/>
                      </a:cubicBezTo>
                      <a:cubicBezTo>
                        <a:pt x="2764" y="2112"/>
                        <a:pt x="2988" y="2150"/>
                        <a:pt x="3135" y="2020"/>
                      </a:cubicBezTo>
                      <a:cubicBezTo>
                        <a:pt x="3312" y="1864"/>
                        <a:pt x="3254" y="1569"/>
                        <a:pt x="3120" y="1376"/>
                      </a:cubicBezTo>
                      <a:cubicBezTo>
                        <a:pt x="3177" y="1420"/>
                        <a:pt x="3227" y="1473"/>
                        <a:pt x="3267" y="1533"/>
                      </a:cubicBezTo>
                      <a:lnTo>
                        <a:pt x="3241" y="1546"/>
                      </a:lnTo>
                      <a:cubicBezTo>
                        <a:pt x="3276" y="1610"/>
                        <a:pt x="3309" y="1681"/>
                        <a:pt x="3315" y="1752"/>
                      </a:cubicBezTo>
                      <a:cubicBezTo>
                        <a:pt x="3317" y="1776"/>
                        <a:pt x="3316" y="1799"/>
                        <a:pt x="3311" y="1823"/>
                      </a:cubicBezTo>
                      <a:cubicBezTo>
                        <a:pt x="3294" y="1904"/>
                        <a:pt x="3234" y="1969"/>
                        <a:pt x="3177" y="2029"/>
                      </a:cubicBezTo>
                      <a:cubicBezTo>
                        <a:pt x="3137" y="2071"/>
                        <a:pt x="3097" y="2113"/>
                        <a:pt x="3046" y="2140"/>
                      </a:cubicBezTo>
                      <a:cubicBezTo>
                        <a:pt x="2997" y="2167"/>
                        <a:pt x="2941" y="2179"/>
                        <a:pt x="2886" y="2190"/>
                      </a:cubicBezTo>
                      <a:cubicBezTo>
                        <a:pt x="2831" y="2201"/>
                        <a:pt x="2776" y="2212"/>
                        <a:pt x="2721" y="2222"/>
                      </a:cubicBezTo>
                      <a:lnTo>
                        <a:pt x="2726" y="2248"/>
                      </a:lnTo>
                      <a:cubicBezTo>
                        <a:pt x="2841" y="2235"/>
                        <a:pt x="2957" y="2223"/>
                        <a:pt x="3073" y="2224"/>
                      </a:cubicBezTo>
                      <a:cubicBezTo>
                        <a:pt x="3239" y="2225"/>
                        <a:pt x="3404" y="2254"/>
                        <a:pt x="3561" y="2309"/>
                      </a:cubicBezTo>
                      <a:lnTo>
                        <a:pt x="3559" y="2325"/>
                      </a:lnTo>
                      <a:cubicBezTo>
                        <a:pt x="3513" y="2318"/>
                        <a:pt x="3467" y="2313"/>
                        <a:pt x="3422" y="2308"/>
                      </a:cubicBezTo>
                      <a:cubicBezTo>
                        <a:pt x="2770" y="2243"/>
                        <a:pt x="2106" y="2310"/>
                        <a:pt x="1481" y="2505"/>
                      </a:cubicBezTo>
                      <a:cubicBezTo>
                        <a:pt x="1411" y="2527"/>
                        <a:pt x="1341" y="2551"/>
                        <a:pt x="1280" y="2591"/>
                      </a:cubicBezTo>
                      <a:close/>
                      <a:moveTo>
                        <a:pt x="1958" y="2262"/>
                      </a:moveTo>
                      <a:cubicBezTo>
                        <a:pt x="1971" y="2258"/>
                        <a:pt x="1982" y="2247"/>
                        <a:pt x="1979" y="2233"/>
                      </a:cubicBezTo>
                      <a:cubicBezTo>
                        <a:pt x="1960" y="2230"/>
                        <a:pt x="1940" y="2226"/>
                        <a:pt x="1922" y="2228"/>
                      </a:cubicBezTo>
                      <a:cubicBezTo>
                        <a:pt x="1910" y="2229"/>
                        <a:pt x="1899" y="2232"/>
                        <a:pt x="1889" y="2238"/>
                      </a:cubicBezTo>
                      <a:cubicBezTo>
                        <a:pt x="1863" y="2254"/>
                        <a:pt x="1857" y="2301"/>
                        <a:pt x="1885" y="2312"/>
                      </a:cubicBezTo>
                      <a:cubicBezTo>
                        <a:pt x="1900" y="2319"/>
                        <a:pt x="1918" y="2312"/>
                        <a:pt x="1933" y="2305"/>
                      </a:cubicBezTo>
                      <a:cubicBezTo>
                        <a:pt x="1946" y="2299"/>
                        <a:pt x="1958" y="2292"/>
                        <a:pt x="1970" y="2285"/>
                      </a:cubicBezTo>
                      <a:lnTo>
                        <a:pt x="1958" y="2262"/>
                      </a:lnTo>
                      <a:close/>
                      <a:moveTo>
                        <a:pt x="312" y="5673"/>
                      </a:moveTo>
                      <a:cubicBezTo>
                        <a:pt x="314" y="5656"/>
                        <a:pt x="315" y="5637"/>
                        <a:pt x="307" y="5622"/>
                      </a:cubicBezTo>
                      <a:cubicBezTo>
                        <a:pt x="298" y="5606"/>
                        <a:pt x="277" y="5596"/>
                        <a:pt x="263" y="5606"/>
                      </a:cubicBezTo>
                      <a:cubicBezTo>
                        <a:pt x="253" y="5613"/>
                        <a:pt x="250" y="5627"/>
                        <a:pt x="248" y="5639"/>
                      </a:cubicBezTo>
                      <a:cubicBezTo>
                        <a:pt x="246" y="5650"/>
                        <a:pt x="244" y="5662"/>
                        <a:pt x="243" y="5673"/>
                      </a:cubicBezTo>
                      <a:lnTo>
                        <a:pt x="262" y="5675"/>
                      </a:lnTo>
                      <a:cubicBezTo>
                        <a:pt x="262" y="5677"/>
                        <a:pt x="262" y="5680"/>
                        <a:pt x="262" y="5682"/>
                      </a:cubicBezTo>
                      <a:cubicBezTo>
                        <a:pt x="264" y="5699"/>
                        <a:pt x="284" y="5715"/>
                        <a:pt x="299" y="5706"/>
                      </a:cubicBezTo>
                      <a:cubicBezTo>
                        <a:pt x="309" y="5699"/>
                        <a:pt x="311" y="5685"/>
                        <a:pt x="312" y="5673"/>
                      </a:cubicBezTo>
                      <a:close/>
                      <a:moveTo>
                        <a:pt x="617" y="520"/>
                      </a:moveTo>
                      <a:cubicBezTo>
                        <a:pt x="611" y="555"/>
                        <a:pt x="624" y="592"/>
                        <a:pt x="650" y="616"/>
                      </a:cubicBezTo>
                      <a:cubicBezTo>
                        <a:pt x="668" y="564"/>
                        <a:pt x="663" y="504"/>
                        <a:pt x="637" y="455"/>
                      </a:cubicBezTo>
                      <a:cubicBezTo>
                        <a:pt x="619" y="470"/>
                        <a:pt x="607" y="490"/>
                        <a:pt x="598" y="511"/>
                      </a:cubicBezTo>
                      <a:lnTo>
                        <a:pt x="617" y="52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65" name="Google Shape;3565;p15"/>
                <p:cNvSpPr/>
                <p:nvPr/>
              </p:nvSpPr>
              <p:spPr>
                <a:xfrm>
                  <a:off x="2177853" y="692158"/>
                  <a:ext cx="81821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220" extrusionOk="0">
                      <a:moveTo>
                        <a:pt x="26" y="0"/>
                      </a:moveTo>
                      <a:lnTo>
                        <a:pt x="0" y="13"/>
                      </a:lnTo>
                      <a:cubicBezTo>
                        <a:pt x="35" y="77"/>
                        <a:pt x="68" y="148"/>
                        <a:pt x="74" y="219"/>
                      </a:cubicBezTo>
                      <a:lnTo>
                        <a:pt x="94" y="219"/>
                      </a:lnTo>
                      <a:cubicBezTo>
                        <a:pt x="102" y="197"/>
                        <a:pt x="110" y="176"/>
                        <a:pt x="117" y="154"/>
                      </a:cubicBezTo>
                      <a:lnTo>
                        <a:pt x="101" y="149"/>
                      </a:lnTo>
                      <a:cubicBezTo>
                        <a:pt x="82" y="96"/>
                        <a:pt x="57" y="46"/>
                        <a:pt x="26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66" name="Google Shape;3566;p15"/>
                <p:cNvSpPr/>
                <p:nvPr/>
              </p:nvSpPr>
              <p:spPr>
                <a:xfrm>
                  <a:off x="2247552" y="492149"/>
                  <a:ext cx="63638" cy="3091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48" extrusionOk="0">
                      <a:moveTo>
                        <a:pt x="72" y="0"/>
                      </a:moveTo>
                      <a:cubicBezTo>
                        <a:pt x="48" y="147"/>
                        <a:pt x="24" y="295"/>
                        <a:pt x="0" y="442"/>
                      </a:cubicBezTo>
                      <a:lnTo>
                        <a:pt x="16" y="447"/>
                      </a:lnTo>
                      <a:cubicBezTo>
                        <a:pt x="42" y="371"/>
                        <a:pt x="61" y="293"/>
                        <a:pt x="73" y="213"/>
                      </a:cubicBezTo>
                      <a:lnTo>
                        <a:pt x="91" y="213"/>
                      </a:lnTo>
                      <a:cubicBezTo>
                        <a:pt x="92" y="142"/>
                        <a:pt x="86" y="70"/>
                        <a:pt x="7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67" name="Google Shape;3567;p15"/>
                <p:cNvSpPr/>
                <p:nvPr/>
              </p:nvSpPr>
              <p:spPr>
                <a:xfrm>
                  <a:off x="1820261" y="637610"/>
                  <a:ext cx="893977" cy="697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0" h="1014" extrusionOk="0">
                      <a:moveTo>
                        <a:pt x="0" y="769"/>
                      </a:moveTo>
                      <a:lnTo>
                        <a:pt x="5" y="795"/>
                      </a:lnTo>
                      <a:cubicBezTo>
                        <a:pt x="120" y="782"/>
                        <a:pt x="236" y="770"/>
                        <a:pt x="352" y="771"/>
                      </a:cubicBezTo>
                      <a:cubicBezTo>
                        <a:pt x="518" y="772"/>
                        <a:pt x="683" y="801"/>
                        <a:pt x="840" y="856"/>
                      </a:cubicBezTo>
                      <a:lnTo>
                        <a:pt x="838" y="872"/>
                      </a:lnTo>
                      <a:cubicBezTo>
                        <a:pt x="999" y="895"/>
                        <a:pt x="1158" y="934"/>
                        <a:pt x="1299" y="1013"/>
                      </a:cubicBezTo>
                      <a:cubicBezTo>
                        <a:pt x="1031" y="831"/>
                        <a:pt x="707" y="734"/>
                        <a:pt x="384" y="739"/>
                      </a:cubicBezTo>
                      <a:cubicBezTo>
                        <a:pt x="588" y="551"/>
                        <a:pt x="706" y="277"/>
                        <a:pt x="712" y="0"/>
                      </a:cubicBezTo>
                      <a:lnTo>
                        <a:pt x="694" y="0"/>
                      </a:lnTo>
                      <a:cubicBezTo>
                        <a:pt x="682" y="80"/>
                        <a:pt x="663" y="158"/>
                        <a:pt x="637" y="234"/>
                      </a:cubicBezTo>
                      <a:cubicBezTo>
                        <a:pt x="630" y="256"/>
                        <a:pt x="622" y="277"/>
                        <a:pt x="614" y="299"/>
                      </a:cubicBezTo>
                      <a:lnTo>
                        <a:pt x="594" y="299"/>
                      </a:lnTo>
                      <a:cubicBezTo>
                        <a:pt x="596" y="323"/>
                        <a:pt x="595" y="346"/>
                        <a:pt x="590" y="370"/>
                      </a:cubicBezTo>
                      <a:cubicBezTo>
                        <a:pt x="573" y="451"/>
                        <a:pt x="513" y="516"/>
                        <a:pt x="456" y="576"/>
                      </a:cubicBezTo>
                      <a:cubicBezTo>
                        <a:pt x="416" y="618"/>
                        <a:pt x="376" y="660"/>
                        <a:pt x="325" y="687"/>
                      </a:cubicBezTo>
                      <a:cubicBezTo>
                        <a:pt x="276" y="714"/>
                        <a:pt x="220" y="726"/>
                        <a:pt x="165" y="737"/>
                      </a:cubicBezTo>
                      <a:cubicBezTo>
                        <a:pt x="110" y="748"/>
                        <a:pt x="55" y="759"/>
                        <a:pt x="0" y="7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68" name="Google Shape;3568;p15"/>
                <p:cNvSpPr/>
                <p:nvPr/>
              </p:nvSpPr>
              <p:spPr>
                <a:xfrm>
                  <a:off x="1271750" y="1183088"/>
                  <a:ext cx="36365" cy="15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22" extrusionOk="0">
                      <a:moveTo>
                        <a:pt x="29" y="1"/>
                      </a:moveTo>
                      <a:cubicBezTo>
                        <a:pt x="37" y="1"/>
                        <a:pt x="45" y="0"/>
                        <a:pt x="54" y="0"/>
                      </a:cubicBezTo>
                      <a:cubicBezTo>
                        <a:pt x="50" y="8"/>
                        <a:pt x="43" y="13"/>
                        <a:pt x="34" y="16"/>
                      </a:cubicBezTo>
                      <a:cubicBezTo>
                        <a:pt x="21" y="21"/>
                        <a:pt x="5" y="18"/>
                        <a:pt x="0" y="5"/>
                      </a:cubicBezTo>
                      <a:lnTo>
                        <a:pt x="0" y="2"/>
                      </a:lnTo>
                      <a:cubicBezTo>
                        <a:pt x="9" y="2"/>
                        <a:pt x="19" y="1"/>
                        <a:pt x="29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69" name="Google Shape;3569;p15"/>
                <p:cNvSpPr/>
                <p:nvPr/>
              </p:nvSpPr>
              <p:spPr>
                <a:xfrm>
                  <a:off x="1229324" y="1183088"/>
                  <a:ext cx="75760" cy="48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72" extrusionOk="0">
                      <a:moveTo>
                        <a:pt x="62" y="0"/>
                      </a:moveTo>
                      <a:lnTo>
                        <a:pt x="62" y="3"/>
                      </a:lnTo>
                      <a:cubicBezTo>
                        <a:pt x="67" y="16"/>
                        <a:pt x="83" y="18"/>
                        <a:pt x="96" y="14"/>
                      </a:cubicBezTo>
                      <a:lnTo>
                        <a:pt x="108" y="37"/>
                      </a:lnTo>
                      <a:cubicBezTo>
                        <a:pt x="96" y="44"/>
                        <a:pt x="84" y="51"/>
                        <a:pt x="71" y="57"/>
                      </a:cubicBezTo>
                      <a:cubicBezTo>
                        <a:pt x="56" y="64"/>
                        <a:pt x="38" y="71"/>
                        <a:pt x="23" y="64"/>
                      </a:cubicBezTo>
                      <a:cubicBezTo>
                        <a:pt x="0" y="55"/>
                        <a:pt x="0" y="24"/>
                        <a:pt x="14" y="3"/>
                      </a:cubicBezTo>
                      <a:cubicBezTo>
                        <a:pt x="30" y="2"/>
                        <a:pt x="46" y="1"/>
                        <a:pt x="6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70" name="Google Shape;3570;p15"/>
                <p:cNvSpPr/>
                <p:nvPr/>
              </p:nvSpPr>
              <p:spPr>
                <a:xfrm>
                  <a:off x="2177853" y="692158"/>
                  <a:ext cx="81821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220" extrusionOk="0">
                      <a:moveTo>
                        <a:pt x="26" y="0"/>
                      </a:moveTo>
                      <a:lnTo>
                        <a:pt x="0" y="13"/>
                      </a:lnTo>
                      <a:cubicBezTo>
                        <a:pt x="35" y="77"/>
                        <a:pt x="68" y="148"/>
                        <a:pt x="74" y="219"/>
                      </a:cubicBezTo>
                      <a:lnTo>
                        <a:pt x="94" y="219"/>
                      </a:lnTo>
                      <a:cubicBezTo>
                        <a:pt x="102" y="197"/>
                        <a:pt x="110" y="176"/>
                        <a:pt x="117" y="154"/>
                      </a:cubicBezTo>
                      <a:lnTo>
                        <a:pt x="101" y="149"/>
                      </a:lnTo>
                      <a:cubicBezTo>
                        <a:pt x="82" y="96"/>
                        <a:pt x="57" y="46"/>
                        <a:pt x="26" y="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71" name="Google Shape;3571;p15"/>
                <p:cNvSpPr/>
                <p:nvPr/>
              </p:nvSpPr>
              <p:spPr>
                <a:xfrm>
                  <a:off x="2247552" y="492149"/>
                  <a:ext cx="63638" cy="3091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48" extrusionOk="0">
                      <a:moveTo>
                        <a:pt x="72" y="0"/>
                      </a:moveTo>
                      <a:cubicBezTo>
                        <a:pt x="48" y="147"/>
                        <a:pt x="24" y="295"/>
                        <a:pt x="0" y="442"/>
                      </a:cubicBezTo>
                      <a:lnTo>
                        <a:pt x="16" y="447"/>
                      </a:lnTo>
                      <a:cubicBezTo>
                        <a:pt x="42" y="371"/>
                        <a:pt x="61" y="293"/>
                        <a:pt x="73" y="213"/>
                      </a:cubicBezTo>
                      <a:lnTo>
                        <a:pt x="91" y="213"/>
                      </a:lnTo>
                      <a:cubicBezTo>
                        <a:pt x="92" y="142"/>
                        <a:pt x="86" y="70"/>
                        <a:pt x="72" y="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72" name="Google Shape;3572;p15"/>
                <p:cNvSpPr/>
                <p:nvPr/>
              </p:nvSpPr>
              <p:spPr>
                <a:xfrm>
                  <a:off x="1820261" y="637610"/>
                  <a:ext cx="893977" cy="697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0" h="1014" extrusionOk="0">
                      <a:moveTo>
                        <a:pt x="0" y="769"/>
                      </a:moveTo>
                      <a:lnTo>
                        <a:pt x="5" y="795"/>
                      </a:lnTo>
                      <a:cubicBezTo>
                        <a:pt x="120" y="782"/>
                        <a:pt x="236" y="770"/>
                        <a:pt x="352" y="771"/>
                      </a:cubicBezTo>
                      <a:cubicBezTo>
                        <a:pt x="518" y="772"/>
                        <a:pt x="683" y="801"/>
                        <a:pt x="840" y="856"/>
                      </a:cubicBezTo>
                      <a:lnTo>
                        <a:pt x="838" y="872"/>
                      </a:lnTo>
                      <a:cubicBezTo>
                        <a:pt x="999" y="895"/>
                        <a:pt x="1158" y="934"/>
                        <a:pt x="1299" y="1013"/>
                      </a:cubicBezTo>
                      <a:cubicBezTo>
                        <a:pt x="1031" y="831"/>
                        <a:pt x="707" y="734"/>
                        <a:pt x="384" y="739"/>
                      </a:cubicBezTo>
                      <a:cubicBezTo>
                        <a:pt x="588" y="551"/>
                        <a:pt x="706" y="277"/>
                        <a:pt x="712" y="0"/>
                      </a:cubicBezTo>
                      <a:lnTo>
                        <a:pt x="694" y="0"/>
                      </a:lnTo>
                      <a:cubicBezTo>
                        <a:pt x="682" y="80"/>
                        <a:pt x="663" y="158"/>
                        <a:pt x="637" y="234"/>
                      </a:cubicBezTo>
                      <a:cubicBezTo>
                        <a:pt x="630" y="256"/>
                        <a:pt x="622" y="277"/>
                        <a:pt x="614" y="299"/>
                      </a:cubicBezTo>
                      <a:lnTo>
                        <a:pt x="594" y="299"/>
                      </a:lnTo>
                      <a:cubicBezTo>
                        <a:pt x="596" y="323"/>
                        <a:pt x="595" y="346"/>
                        <a:pt x="590" y="370"/>
                      </a:cubicBezTo>
                      <a:cubicBezTo>
                        <a:pt x="573" y="451"/>
                        <a:pt x="513" y="516"/>
                        <a:pt x="456" y="576"/>
                      </a:cubicBezTo>
                      <a:cubicBezTo>
                        <a:pt x="416" y="618"/>
                        <a:pt x="376" y="660"/>
                        <a:pt x="325" y="687"/>
                      </a:cubicBezTo>
                      <a:cubicBezTo>
                        <a:pt x="276" y="714"/>
                        <a:pt x="220" y="726"/>
                        <a:pt x="165" y="737"/>
                      </a:cubicBezTo>
                      <a:cubicBezTo>
                        <a:pt x="110" y="748"/>
                        <a:pt x="55" y="759"/>
                        <a:pt x="0" y="76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73" name="Google Shape;3573;p15"/>
                <p:cNvSpPr/>
                <p:nvPr/>
              </p:nvSpPr>
              <p:spPr>
                <a:xfrm>
                  <a:off x="268675" y="-344253"/>
                  <a:ext cx="2451626" cy="4551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8" h="6623" extrusionOk="0">
                      <a:moveTo>
                        <a:pt x="27" y="6614"/>
                      </a:moveTo>
                      <a:cubicBezTo>
                        <a:pt x="27" y="6131"/>
                        <a:pt x="24" y="5648"/>
                        <a:pt x="22" y="5164"/>
                      </a:cubicBezTo>
                      <a:cubicBezTo>
                        <a:pt x="21" y="4923"/>
                        <a:pt x="17" y="4683"/>
                        <a:pt x="21" y="4442"/>
                      </a:cubicBezTo>
                      <a:cubicBezTo>
                        <a:pt x="26" y="4208"/>
                        <a:pt x="45" y="3974"/>
                        <a:pt x="109" y="3748"/>
                      </a:cubicBezTo>
                      <a:cubicBezTo>
                        <a:pt x="167" y="3544"/>
                        <a:pt x="255" y="3350"/>
                        <a:pt x="361" y="3167"/>
                      </a:cubicBezTo>
                      <a:cubicBezTo>
                        <a:pt x="415" y="3075"/>
                        <a:pt x="473" y="2986"/>
                        <a:pt x="535" y="2899"/>
                      </a:cubicBezTo>
                      <a:cubicBezTo>
                        <a:pt x="596" y="2812"/>
                        <a:pt x="659" y="2722"/>
                        <a:pt x="734" y="2645"/>
                      </a:cubicBezTo>
                      <a:cubicBezTo>
                        <a:pt x="816" y="2563"/>
                        <a:pt x="916" y="2521"/>
                        <a:pt x="1025" y="2487"/>
                      </a:cubicBezTo>
                      <a:cubicBezTo>
                        <a:pt x="1134" y="2453"/>
                        <a:pt x="1244" y="2423"/>
                        <a:pt x="1355" y="2397"/>
                      </a:cubicBezTo>
                      <a:cubicBezTo>
                        <a:pt x="1582" y="2344"/>
                        <a:pt x="1813" y="2307"/>
                        <a:pt x="2046" y="2287"/>
                      </a:cubicBezTo>
                      <a:cubicBezTo>
                        <a:pt x="2275" y="2267"/>
                        <a:pt x="2505" y="2263"/>
                        <a:pt x="2735" y="2275"/>
                      </a:cubicBezTo>
                      <a:cubicBezTo>
                        <a:pt x="2955" y="2287"/>
                        <a:pt x="3184" y="2305"/>
                        <a:pt x="3394" y="2379"/>
                      </a:cubicBezTo>
                      <a:cubicBezTo>
                        <a:pt x="3448" y="2398"/>
                        <a:pt x="3501" y="2422"/>
                        <a:pt x="3552" y="2449"/>
                      </a:cubicBezTo>
                      <a:cubicBezTo>
                        <a:pt x="3560" y="2454"/>
                        <a:pt x="3567" y="2442"/>
                        <a:pt x="3559" y="2437"/>
                      </a:cubicBezTo>
                      <a:cubicBezTo>
                        <a:pt x="3289" y="2255"/>
                        <a:pt x="2967" y="2159"/>
                        <a:pt x="2641" y="2162"/>
                      </a:cubicBezTo>
                      <a:cubicBezTo>
                        <a:pt x="2643" y="2166"/>
                        <a:pt x="2644" y="2170"/>
                        <a:pt x="2646" y="2174"/>
                      </a:cubicBezTo>
                      <a:cubicBezTo>
                        <a:pt x="2904" y="1933"/>
                        <a:pt x="3025" y="1562"/>
                        <a:pt x="2956" y="1216"/>
                      </a:cubicBezTo>
                      <a:cubicBezTo>
                        <a:pt x="2955" y="1209"/>
                        <a:pt x="2944" y="1209"/>
                        <a:pt x="2943" y="1216"/>
                      </a:cubicBezTo>
                      <a:cubicBezTo>
                        <a:pt x="2920" y="1363"/>
                        <a:pt x="2896" y="1510"/>
                        <a:pt x="2872" y="1657"/>
                      </a:cubicBezTo>
                      <a:lnTo>
                        <a:pt x="2884" y="1657"/>
                      </a:lnTo>
                      <a:cubicBezTo>
                        <a:pt x="2839" y="1535"/>
                        <a:pt x="2763" y="1429"/>
                        <a:pt x="2661" y="1348"/>
                      </a:cubicBezTo>
                      <a:cubicBezTo>
                        <a:pt x="2656" y="1344"/>
                        <a:pt x="2647" y="1350"/>
                        <a:pt x="2651" y="1356"/>
                      </a:cubicBezTo>
                      <a:cubicBezTo>
                        <a:pt x="2779" y="1544"/>
                        <a:pt x="2859" y="1873"/>
                        <a:pt x="2629" y="2020"/>
                      </a:cubicBezTo>
                      <a:cubicBezTo>
                        <a:pt x="2514" y="2094"/>
                        <a:pt x="2367" y="2087"/>
                        <a:pt x="2237" y="2071"/>
                      </a:cubicBezTo>
                      <a:cubicBezTo>
                        <a:pt x="2084" y="2053"/>
                        <a:pt x="1934" y="2029"/>
                        <a:pt x="1781" y="2021"/>
                      </a:cubicBezTo>
                      <a:cubicBezTo>
                        <a:pt x="1617" y="2013"/>
                        <a:pt x="1452" y="2017"/>
                        <a:pt x="1289" y="2033"/>
                      </a:cubicBezTo>
                      <a:cubicBezTo>
                        <a:pt x="1208" y="2041"/>
                        <a:pt x="1127" y="2052"/>
                        <a:pt x="1046" y="2066"/>
                      </a:cubicBezTo>
                      <a:cubicBezTo>
                        <a:pt x="979" y="2077"/>
                        <a:pt x="903" y="2102"/>
                        <a:pt x="834" y="2084"/>
                      </a:cubicBezTo>
                      <a:cubicBezTo>
                        <a:pt x="747" y="2061"/>
                        <a:pt x="737" y="1971"/>
                        <a:pt x="729" y="1896"/>
                      </a:cubicBezTo>
                      <a:cubicBezTo>
                        <a:pt x="721" y="1812"/>
                        <a:pt x="714" y="1728"/>
                        <a:pt x="708" y="1645"/>
                      </a:cubicBezTo>
                      <a:cubicBezTo>
                        <a:pt x="698" y="1479"/>
                        <a:pt x="693" y="1313"/>
                        <a:pt x="695" y="1148"/>
                      </a:cubicBezTo>
                      <a:cubicBezTo>
                        <a:pt x="697" y="767"/>
                        <a:pt x="732" y="387"/>
                        <a:pt x="796" y="12"/>
                      </a:cubicBezTo>
                      <a:cubicBezTo>
                        <a:pt x="797" y="3"/>
                        <a:pt x="784" y="0"/>
                        <a:pt x="783" y="8"/>
                      </a:cubicBezTo>
                      <a:cubicBezTo>
                        <a:pt x="723" y="361"/>
                        <a:pt x="690" y="719"/>
                        <a:pt x="683" y="1077"/>
                      </a:cubicBezTo>
                      <a:cubicBezTo>
                        <a:pt x="680" y="1255"/>
                        <a:pt x="683" y="1434"/>
                        <a:pt x="693" y="1612"/>
                      </a:cubicBezTo>
                      <a:cubicBezTo>
                        <a:pt x="698" y="1701"/>
                        <a:pt x="705" y="1789"/>
                        <a:pt x="713" y="1876"/>
                      </a:cubicBezTo>
                      <a:cubicBezTo>
                        <a:pt x="719" y="1937"/>
                        <a:pt x="720" y="2011"/>
                        <a:pt x="764" y="2059"/>
                      </a:cubicBezTo>
                      <a:cubicBezTo>
                        <a:pt x="805" y="2104"/>
                        <a:pt x="870" y="2108"/>
                        <a:pt x="927" y="2101"/>
                      </a:cubicBezTo>
                      <a:cubicBezTo>
                        <a:pt x="1007" y="2091"/>
                        <a:pt x="1085" y="2073"/>
                        <a:pt x="1164" y="2062"/>
                      </a:cubicBezTo>
                      <a:cubicBezTo>
                        <a:pt x="1345" y="2037"/>
                        <a:pt x="1528" y="2028"/>
                        <a:pt x="1710" y="2033"/>
                      </a:cubicBezTo>
                      <a:cubicBezTo>
                        <a:pt x="1877" y="2037"/>
                        <a:pt x="2041" y="2060"/>
                        <a:pt x="2206" y="2082"/>
                      </a:cubicBezTo>
                      <a:cubicBezTo>
                        <a:pt x="2336" y="2099"/>
                        <a:pt x="2480" y="2111"/>
                        <a:pt x="2602" y="2051"/>
                      </a:cubicBezTo>
                      <a:cubicBezTo>
                        <a:pt x="2875" y="1916"/>
                        <a:pt x="2801" y="1554"/>
                        <a:pt x="2662" y="1350"/>
                      </a:cubicBezTo>
                      <a:cubicBezTo>
                        <a:pt x="2658" y="1352"/>
                        <a:pt x="2655" y="1355"/>
                        <a:pt x="2652" y="1357"/>
                      </a:cubicBezTo>
                      <a:cubicBezTo>
                        <a:pt x="2752" y="1436"/>
                        <a:pt x="2828" y="1540"/>
                        <a:pt x="2872" y="1660"/>
                      </a:cubicBezTo>
                      <a:cubicBezTo>
                        <a:pt x="2874" y="1665"/>
                        <a:pt x="2883" y="1667"/>
                        <a:pt x="2884" y="1660"/>
                      </a:cubicBezTo>
                      <a:cubicBezTo>
                        <a:pt x="2908" y="1513"/>
                        <a:pt x="2932" y="1366"/>
                        <a:pt x="2956" y="1219"/>
                      </a:cubicBezTo>
                      <a:lnTo>
                        <a:pt x="2943" y="1219"/>
                      </a:lnTo>
                      <a:cubicBezTo>
                        <a:pt x="3009" y="1561"/>
                        <a:pt x="2891" y="1927"/>
                        <a:pt x="2636" y="2164"/>
                      </a:cubicBezTo>
                      <a:cubicBezTo>
                        <a:pt x="2632" y="2168"/>
                        <a:pt x="2635" y="2176"/>
                        <a:pt x="2641" y="2176"/>
                      </a:cubicBezTo>
                      <a:cubicBezTo>
                        <a:pt x="2964" y="2172"/>
                        <a:pt x="3284" y="2268"/>
                        <a:pt x="3552" y="2449"/>
                      </a:cubicBezTo>
                      <a:cubicBezTo>
                        <a:pt x="3555" y="2445"/>
                        <a:pt x="3557" y="2441"/>
                        <a:pt x="3559" y="2437"/>
                      </a:cubicBezTo>
                      <a:cubicBezTo>
                        <a:pt x="3368" y="2331"/>
                        <a:pt x="3148" y="2296"/>
                        <a:pt x="2933" y="2276"/>
                      </a:cubicBezTo>
                      <a:cubicBezTo>
                        <a:pt x="2698" y="2253"/>
                        <a:pt x="2461" y="2248"/>
                        <a:pt x="2225" y="2260"/>
                      </a:cubicBezTo>
                      <a:cubicBezTo>
                        <a:pt x="1995" y="2271"/>
                        <a:pt x="1766" y="2299"/>
                        <a:pt x="1539" y="2343"/>
                      </a:cubicBezTo>
                      <a:cubicBezTo>
                        <a:pt x="1423" y="2366"/>
                        <a:pt x="1308" y="2392"/>
                        <a:pt x="1194" y="2423"/>
                      </a:cubicBezTo>
                      <a:cubicBezTo>
                        <a:pt x="1088" y="2452"/>
                        <a:pt x="978" y="2479"/>
                        <a:pt x="878" y="2526"/>
                      </a:cubicBezTo>
                      <a:cubicBezTo>
                        <a:pt x="780" y="2571"/>
                        <a:pt x="708" y="2646"/>
                        <a:pt x="643" y="2730"/>
                      </a:cubicBezTo>
                      <a:cubicBezTo>
                        <a:pt x="578" y="2813"/>
                        <a:pt x="516" y="2898"/>
                        <a:pt x="458" y="2986"/>
                      </a:cubicBezTo>
                      <a:cubicBezTo>
                        <a:pt x="340" y="3163"/>
                        <a:pt x="237" y="3352"/>
                        <a:pt x="161" y="3551"/>
                      </a:cubicBezTo>
                      <a:cubicBezTo>
                        <a:pt x="81" y="3759"/>
                        <a:pt x="36" y="3976"/>
                        <a:pt x="19" y="4199"/>
                      </a:cubicBezTo>
                      <a:cubicBezTo>
                        <a:pt x="0" y="4443"/>
                        <a:pt x="7" y="4689"/>
                        <a:pt x="8" y="4934"/>
                      </a:cubicBezTo>
                      <a:cubicBezTo>
                        <a:pt x="10" y="5433"/>
                        <a:pt x="12" y="5932"/>
                        <a:pt x="14" y="6431"/>
                      </a:cubicBezTo>
                      <a:cubicBezTo>
                        <a:pt x="15" y="6492"/>
                        <a:pt x="15" y="6553"/>
                        <a:pt x="16" y="6614"/>
                      </a:cubicBezTo>
                      <a:cubicBezTo>
                        <a:pt x="16" y="6622"/>
                        <a:pt x="27" y="6622"/>
                        <a:pt x="27" y="661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74" name="Google Shape;3574;p15"/>
                <p:cNvSpPr/>
                <p:nvPr/>
              </p:nvSpPr>
              <p:spPr>
                <a:xfrm>
                  <a:off x="114122" y="3428645"/>
                  <a:ext cx="90913" cy="1727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" h="252" extrusionOk="0">
                      <a:moveTo>
                        <a:pt x="51" y="14"/>
                      </a:moveTo>
                      <a:cubicBezTo>
                        <a:pt x="57" y="2"/>
                        <a:pt x="73" y="3"/>
                        <a:pt x="82" y="11"/>
                      </a:cubicBezTo>
                      <a:cubicBezTo>
                        <a:pt x="90" y="18"/>
                        <a:pt x="94" y="29"/>
                        <a:pt x="97" y="39"/>
                      </a:cubicBezTo>
                      <a:cubicBezTo>
                        <a:pt x="104" y="58"/>
                        <a:pt x="110" y="77"/>
                        <a:pt x="114" y="97"/>
                      </a:cubicBezTo>
                      <a:cubicBezTo>
                        <a:pt x="123" y="137"/>
                        <a:pt x="126" y="183"/>
                        <a:pt x="99" y="218"/>
                      </a:cubicBezTo>
                      <a:cubicBezTo>
                        <a:pt x="85" y="236"/>
                        <a:pt x="63" y="248"/>
                        <a:pt x="41" y="236"/>
                      </a:cubicBezTo>
                      <a:cubicBezTo>
                        <a:pt x="21" y="224"/>
                        <a:pt x="11" y="202"/>
                        <a:pt x="10" y="180"/>
                      </a:cubicBezTo>
                      <a:cubicBezTo>
                        <a:pt x="9" y="158"/>
                        <a:pt x="12" y="133"/>
                        <a:pt x="18" y="113"/>
                      </a:cubicBezTo>
                      <a:cubicBezTo>
                        <a:pt x="28" y="83"/>
                        <a:pt x="62" y="95"/>
                        <a:pt x="69" y="120"/>
                      </a:cubicBezTo>
                      <a:cubicBezTo>
                        <a:pt x="73" y="133"/>
                        <a:pt x="72" y="146"/>
                        <a:pt x="71" y="159"/>
                      </a:cubicBezTo>
                      <a:cubicBezTo>
                        <a:pt x="70" y="172"/>
                        <a:pt x="69" y="192"/>
                        <a:pt x="52" y="192"/>
                      </a:cubicBezTo>
                      <a:cubicBezTo>
                        <a:pt x="38" y="192"/>
                        <a:pt x="29" y="177"/>
                        <a:pt x="29" y="164"/>
                      </a:cubicBezTo>
                      <a:cubicBezTo>
                        <a:pt x="30" y="150"/>
                        <a:pt x="38" y="136"/>
                        <a:pt x="45" y="124"/>
                      </a:cubicBezTo>
                      <a:cubicBezTo>
                        <a:pt x="48" y="120"/>
                        <a:pt x="41" y="116"/>
                        <a:pt x="39" y="120"/>
                      </a:cubicBezTo>
                      <a:cubicBezTo>
                        <a:pt x="25" y="142"/>
                        <a:pt x="10" y="172"/>
                        <a:pt x="34" y="193"/>
                      </a:cubicBezTo>
                      <a:cubicBezTo>
                        <a:pt x="53" y="210"/>
                        <a:pt x="74" y="195"/>
                        <a:pt x="78" y="173"/>
                      </a:cubicBezTo>
                      <a:cubicBezTo>
                        <a:pt x="82" y="147"/>
                        <a:pt x="84" y="112"/>
                        <a:pt x="62" y="95"/>
                      </a:cubicBezTo>
                      <a:cubicBezTo>
                        <a:pt x="43" y="80"/>
                        <a:pt x="19" y="86"/>
                        <a:pt x="10" y="109"/>
                      </a:cubicBezTo>
                      <a:cubicBezTo>
                        <a:pt x="5" y="123"/>
                        <a:pt x="4" y="139"/>
                        <a:pt x="2" y="154"/>
                      </a:cubicBezTo>
                      <a:cubicBezTo>
                        <a:pt x="1" y="171"/>
                        <a:pt x="0" y="188"/>
                        <a:pt x="5" y="203"/>
                      </a:cubicBezTo>
                      <a:cubicBezTo>
                        <a:pt x="13" y="226"/>
                        <a:pt x="32" y="248"/>
                        <a:pt x="57" y="249"/>
                      </a:cubicBezTo>
                      <a:cubicBezTo>
                        <a:pt x="85" y="251"/>
                        <a:pt x="106" y="228"/>
                        <a:pt x="117" y="205"/>
                      </a:cubicBezTo>
                      <a:cubicBezTo>
                        <a:pt x="129" y="179"/>
                        <a:pt x="130" y="150"/>
                        <a:pt x="126" y="123"/>
                      </a:cubicBezTo>
                      <a:cubicBezTo>
                        <a:pt x="122" y="90"/>
                        <a:pt x="112" y="54"/>
                        <a:pt x="98" y="24"/>
                      </a:cubicBezTo>
                      <a:cubicBezTo>
                        <a:pt x="92" y="14"/>
                        <a:pt x="84" y="3"/>
                        <a:pt x="72" y="2"/>
                      </a:cubicBezTo>
                      <a:cubicBezTo>
                        <a:pt x="62" y="0"/>
                        <a:pt x="53" y="4"/>
                        <a:pt x="49" y="13"/>
                      </a:cubicBezTo>
                      <a:cubicBezTo>
                        <a:pt x="48" y="15"/>
                        <a:pt x="51" y="16"/>
                        <a:pt x="51" y="1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75" name="Google Shape;3575;p15"/>
                <p:cNvSpPr/>
                <p:nvPr/>
              </p:nvSpPr>
              <p:spPr>
                <a:xfrm>
                  <a:off x="108061" y="3631683"/>
                  <a:ext cx="57578" cy="6242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" h="907" extrusionOk="0">
                      <a:moveTo>
                        <a:pt x="36" y="904"/>
                      </a:moveTo>
                      <a:cubicBezTo>
                        <a:pt x="23" y="784"/>
                        <a:pt x="7" y="665"/>
                        <a:pt x="9" y="544"/>
                      </a:cubicBezTo>
                      <a:cubicBezTo>
                        <a:pt x="10" y="482"/>
                        <a:pt x="17" y="420"/>
                        <a:pt x="29" y="359"/>
                      </a:cubicBezTo>
                      <a:cubicBezTo>
                        <a:pt x="40" y="301"/>
                        <a:pt x="55" y="245"/>
                        <a:pt x="64" y="187"/>
                      </a:cubicBezTo>
                      <a:cubicBezTo>
                        <a:pt x="74" y="126"/>
                        <a:pt x="79" y="64"/>
                        <a:pt x="68" y="3"/>
                      </a:cubicBezTo>
                      <a:cubicBezTo>
                        <a:pt x="68" y="0"/>
                        <a:pt x="63" y="1"/>
                        <a:pt x="64" y="4"/>
                      </a:cubicBezTo>
                      <a:cubicBezTo>
                        <a:pt x="83" y="124"/>
                        <a:pt x="46" y="241"/>
                        <a:pt x="23" y="357"/>
                      </a:cubicBezTo>
                      <a:cubicBezTo>
                        <a:pt x="1" y="472"/>
                        <a:pt x="0" y="588"/>
                        <a:pt x="9" y="705"/>
                      </a:cubicBezTo>
                      <a:cubicBezTo>
                        <a:pt x="14" y="772"/>
                        <a:pt x="22" y="838"/>
                        <a:pt x="31" y="904"/>
                      </a:cubicBezTo>
                      <a:cubicBezTo>
                        <a:pt x="32" y="906"/>
                        <a:pt x="36" y="906"/>
                        <a:pt x="36" y="90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76" name="Google Shape;3576;p15"/>
                <p:cNvSpPr/>
                <p:nvPr/>
              </p:nvSpPr>
              <p:spPr>
                <a:xfrm>
                  <a:off x="159579" y="-326070"/>
                  <a:ext cx="333349" cy="37062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5392" extrusionOk="0">
                      <a:moveTo>
                        <a:pt x="36" y="5389"/>
                      </a:moveTo>
                      <a:cubicBezTo>
                        <a:pt x="5" y="5034"/>
                        <a:pt x="33" y="4681"/>
                        <a:pt x="77" y="4330"/>
                      </a:cubicBezTo>
                      <a:cubicBezTo>
                        <a:pt x="122" y="3979"/>
                        <a:pt x="180" y="3629"/>
                        <a:pt x="199" y="3275"/>
                      </a:cubicBezTo>
                      <a:cubicBezTo>
                        <a:pt x="208" y="3097"/>
                        <a:pt x="207" y="2919"/>
                        <a:pt x="191" y="2741"/>
                      </a:cubicBezTo>
                      <a:cubicBezTo>
                        <a:pt x="174" y="2555"/>
                        <a:pt x="156" y="2372"/>
                        <a:pt x="172" y="2184"/>
                      </a:cubicBezTo>
                      <a:cubicBezTo>
                        <a:pt x="189" y="1998"/>
                        <a:pt x="220" y="1811"/>
                        <a:pt x="252" y="1627"/>
                      </a:cubicBezTo>
                      <a:cubicBezTo>
                        <a:pt x="283" y="1450"/>
                        <a:pt x="326" y="1278"/>
                        <a:pt x="378" y="1106"/>
                      </a:cubicBezTo>
                      <a:cubicBezTo>
                        <a:pt x="427" y="942"/>
                        <a:pt x="478" y="775"/>
                        <a:pt x="477" y="603"/>
                      </a:cubicBezTo>
                      <a:cubicBezTo>
                        <a:pt x="475" y="435"/>
                        <a:pt x="420" y="275"/>
                        <a:pt x="355" y="122"/>
                      </a:cubicBezTo>
                      <a:cubicBezTo>
                        <a:pt x="338" y="83"/>
                        <a:pt x="320" y="44"/>
                        <a:pt x="303" y="5"/>
                      </a:cubicBezTo>
                      <a:cubicBezTo>
                        <a:pt x="301" y="0"/>
                        <a:pt x="295" y="4"/>
                        <a:pt x="297" y="8"/>
                      </a:cubicBezTo>
                      <a:cubicBezTo>
                        <a:pt x="368" y="169"/>
                        <a:pt x="441" y="334"/>
                        <a:pt x="462" y="509"/>
                      </a:cubicBezTo>
                      <a:cubicBezTo>
                        <a:pt x="484" y="685"/>
                        <a:pt x="443" y="859"/>
                        <a:pt x="393" y="1027"/>
                      </a:cubicBezTo>
                      <a:cubicBezTo>
                        <a:pt x="343" y="1198"/>
                        <a:pt x="293" y="1367"/>
                        <a:pt x="259" y="1543"/>
                      </a:cubicBezTo>
                      <a:cubicBezTo>
                        <a:pt x="225" y="1718"/>
                        <a:pt x="197" y="1896"/>
                        <a:pt x="175" y="2073"/>
                      </a:cubicBezTo>
                      <a:cubicBezTo>
                        <a:pt x="163" y="2165"/>
                        <a:pt x="156" y="2257"/>
                        <a:pt x="155" y="2349"/>
                      </a:cubicBezTo>
                      <a:cubicBezTo>
                        <a:pt x="154" y="2441"/>
                        <a:pt x="162" y="2533"/>
                        <a:pt x="171" y="2624"/>
                      </a:cubicBezTo>
                      <a:cubicBezTo>
                        <a:pt x="189" y="2803"/>
                        <a:pt x="201" y="2979"/>
                        <a:pt x="196" y="3159"/>
                      </a:cubicBezTo>
                      <a:cubicBezTo>
                        <a:pt x="187" y="3511"/>
                        <a:pt x="133" y="3860"/>
                        <a:pt x="87" y="4209"/>
                      </a:cubicBezTo>
                      <a:cubicBezTo>
                        <a:pt x="40" y="4556"/>
                        <a:pt x="0" y="4907"/>
                        <a:pt x="21" y="5258"/>
                      </a:cubicBezTo>
                      <a:cubicBezTo>
                        <a:pt x="24" y="5301"/>
                        <a:pt x="28" y="5345"/>
                        <a:pt x="33" y="5389"/>
                      </a:cubicBezTo>
                      <a:cubicBezTo>
                        <a:pt x="33" y="5391"/>
                        <a:pt x="36" y="5391"/>
                        <a:pt x="36" y="53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77" name="Google Shape;3577;p15"/>
                <p:cNvSpPr/>
                <p:nvPr/>
              </p:nvSpPr>
              <p:spPr>
                <a:xfrm>
                  <a:off x="338374" y="-92727"/>
                  <a:ext cx="100003" cy="236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" h="346" extrusionOk="0">
                      <a:moveTo>
                        <a:pt x="77" y="2"/>
                      </a:moveTo>
                      <a:cubicBezTo>
                        <a:pt x="107" y="54"/>
                        <a:pt x="127" y="111"/>
                        <a:pt x="134" y="170"/>
                      </a:cubicBezTo>
                      <a:cubicBezTo>
                        <a:pt x="137" y="199"/>
                        <a:pt x="138" y="228"/>
                        <a:pt x="135" y="257"/>
                      </a:cubicBezTo>
                      <a:cubicBezTo>
                        <a:pt x="132" y="279"/>
                        <a:pt x="123" y="318"/>
                        <a:pt x="95" y="317"/>
                      </a:cubicBezTo>
                      <a:cubicBezTo>
                        <a:pt x="71" y="315"/>
                        <a:pt x="51" y="281"/>
                        <a:pt x="42" y="262"/>
                      </a:cubicBezTo>
                      <a:cubicBezTo>
                        <a:pt x="31" y="240"/>
                        <a:pt x="26" y="216"/>
                        <a:pt x="25" y="192"/>
                      </a:cubicBezTo>
                      <a:cubicBezTo>
                        <a:pt x="24" y="146"/>
                        <a:pt x="41" y="101"/>
                        <a:pt x="76" y="69"/>
                      </a:cubicBezTo>
                      <a:cubicBezTo>
                        <a:pt x="73" y="69"/>
                        <a:pt x="71" y="69"/>
                        <a:pt x="69" y="68"/>
                      </a:cubicBezTo>
                      <a:cubicBezTo>
                        <a:pt x="94" y="117"/>
                        <a:pt x="99" y="174"/>
                        <a:pt x="82" y="226"/>
                      </a:cubicBezTo>
                      <a:cubicBezTo>
                        <a:pt x="84" y="225"/>
                        <a:pt x="86" y="224"/>
                        <a:pt x="89" y="224"/>
                      </a:cubicBezTo>
                      <a:cubicBezTo>
                        <a:pt x="64" y="200"/>
                        <a:pt x="52" y="167"/>
                        <a:pt x="57" y="132"/>
                      </a:cubicBezTo>
                      <a:cubicBezTo>
                        <a:pt x="58" y="127"/>
                        <a:pt x="50" y="125"/>
                        <a:pt x="49" y="130"/>
                      </a:cubicBezTo>
                      <a:cubicBezTo>
                        <a:pt x="43" y="167"/>
                        <a:pt x="55" y="204"/>
                        <a:pt x="83" y="230"/>
                      </a:cubicBezTo>
                      <a:cubicBezTo>
                        <a:pt x="85" y="232"/>
                        <a:pt x="89" y="231"/>
                        <a:pt x="90" y="228"/>
                      </a:cubicBezTo>
                      <a:cubicBezTo>
                        <a:pt x="108" y="174"/>
                        <a:pt x="103" y="115"/>
                        <a:pt x="76" y="64"/>
                      </a:cubicBezTo>
                      <a:cubicBezTo>
                        <a:pt x="75" y="61"/>
                        <a:pt x="72" y="61"/>
                        <a:pt x="70" y="63"/>
                      </a:cubicBezTo>
                      <a:cubicBezTo>
                        <a:pt x="10" y="118"/>
                        <a:pt x="0" y="215"/>
                        <a:pt x="44" y="283"/>
                      </a:cubicBezTo>
                      <a:cubicBezTo>
                        <a:pt x="62" y="310"/>
                        <a:pt x="98" y="345"/>
                        <a:pt x="126" y="308"/>
                      </a:cubicBezTo>
                      <a:cubicBezTo>
                        <a:pt x="138" y="292"/>
                        <a:pt x="142" y="272"/>
                        <a:pt x="143" y="252"/>
                      </a:cubicBezTo>
                      <a:cubicBezTo>
                        <a:pt x="145" y="225"/>
                        <a:pt x="144" y="197"/>
                        <a:pt x="141" y="170"/>
                      </a:cubicBezTo>
                      <a:cubicBezTo>
                        <a:pt x="133" y="110"/>
                        <a:pt x="112" y="52"/>
                        <a:pt x="79" y="1"/>
                      </a:cubicBezTo>
                      <a:cubicBezTo>
                        <a:pt x="78" y="0"/>
                        <a:pt x="76" y="1"/>
                        <a:pt x="77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78" name="Google Shape;3578;p15"/>
                <p:cNvSpPr/>
                <p:nvPr/>
              </p:nvSpPr>
              <p:spPr>
                <a:xfrm>
                  <a:off x="277765" y="-316980"/>
                  <a:ext cx="103035" cy="10242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1492" extrusionOk="0">
                      <a:moveTo>
                        <a:pt x="92" y="3"/>
                      </a:moveTo>
                      <a:cubicBezTo>
                        <a:pt x="150" y="180"/>
                        <a:pt x="36" y="351"/>
                        <a:pt x="13" y="523"/>
                      </a:cubicBezTo>
                      <a:cubicBezTo>
                        <a:pt x="0" y="620"/>
                        <a:pt x="21" y="714"/>
                        <a:pt x="39" y="807"/>
                      </a:cubicBezTo>
                      <a:cubicBezTo>
                        <a:pt x="60" y="913"/>
                        <a:pt x="67" y="1018"/>
                        <a:pt x="62" y="1125"/>
                      </a:cubicBezTo>
                      <a:cubicBezTo>
                        <a:pt x="57" y="1245"/>
                        <a:pt x="39" y="1364"/>
                        <a:pt x="22" y="1483"/>
                      </a:cubicBezTo>
                      <a:cubicBezTo>
                        <a:pt x="21" y="1488"/>
                        <a:pt x="30" y="1491"/>
                        <a:pt x="30" y="1485"/>
                      </a:cubicBezTo>
                      <a:cubicBezTo>
                        <a:pt x="62" y="1278"/>
                        <a:pt x="93" y="1066"/>
                        <a:pt x="58" y="857"/>
                      </a:cubicBezTo>
                      <a:cubicBezTo>
                        <a:pt x="41" y="754"/>
                        <a:pt x="10" y="651"/>
                        <a:pt x="20" y="546"/>
                      </a:cubicBezTo>
                      <a:cubicBezTo>
                        <a:pt x="28" y="454"/>
                        <a:pt x="63" y="367"/>
                        <a:pt x="88" y="279"/>
                      </a:cubicBezTo>
                      <a:cubicBezTo>
                        <a:pt x="114" y="189"/>
                        <a:pt x="133" y="91"/>
                        <a:pt x="95" y="2"/>
                      </a:cubicBezTo>
                      <a:cubicBezTo>
                        <a:pt x="94" y="0"/>
                        <a:pt x="91" y="1"/>
                        <a:pt x="9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79" name="Google Shape;3579;p15"/>
                <p:cNvSpPr/>
                <p:nvPr/>
              </p:nvSpPr>
              <p:spPr>
                <a:xfrm>
                  <a:off x="177762" y="386083"/>
                  <a:ext cx="290922" cy="38425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" h="5591" extrusionOk="0">
                      <a:moveTo>
                        <a:pt x="16" y="5587"/>
                      </a:moveTo>
                      <a:cubicBezTo>
                        <a:pt x="0" y="5401"/>
                        <a:pt x="20" y="5217"/>
                        <a:pt x="41" y="5033"/>
                      </a:cubicBezTo>
                      <a:cubicBezTo>
                        <a:pt x="61" y="4851"/>
                        <a:pt x="74" y="4670"/>
                        <a:pt x="79" y="4488"/>
                      </a:cubicBezTo>
                      <a:cubicBezTo>
                        <a:pt x="89" y="4121"/>
                        <a:pt x="77" y="3753"/>
                        <a:pt x="101" y="3387"/>
                      </a:cubicBezTo>
                      <a:cubicBezTo>
                        <a:pt x="112" y="3202"/>
                        <a:pt x="136" y="3019"/>
                        <a:pt x="169" y="2837"/>
                      </a:cubicBezTo>
                      <a:cubicBezTo>
                        <a:pt x="200" y="2660"/>
                        <a:pt x="233" y="2484"/>
                        <a:pt x="250" y="2305"/>
                      </a:cubicBezTo>
                      <a:cubicBezTo>
                        <a:pt x="283" y="1943"/>
                        <a:pt x="268" y="1580"/>
                        <a:pt x="285" y="1217"/>
                      </a:cubicBezTo>
                      <a:cubicBezTo>
                        <a:pt x="294" y="1032"/>
                        <a:pt x="313" y="848"/>
                        <a:pt x="348" y="666"/>
                      </a:cubicBezTo>
                      <a:cubicBezTo>
                        <a:pt x="380" y="492"/>
                        <a:pt x="421" y="319"/>
                        <a:pt x="423" y="140"/>
                      </a:cubicBezTo>
                      <a:cubicBezTo>
                        <a:pt x="423" y="96"/>
                        <a:pt x="421" y="52"/>
                        <a:pt x="416" y="8"/>
                      </a:cubicBezTo>
                      <a:cubicBezTo>
                        <a:pt x="415" y="0"/>
                        <a:pt x="403" y="0"/>
                        <a:pt x="404" y="8"/>
                      </a:cubicBezTo>
                      <a:cubicBezTo>
                        <a:pt x="424" y="191"/>
                        <a:pt x="392" y="373"/>
                        <a:pt x="360" y="553"/>
                      </a:cubicBezTo>
                      <a:cubicBezTo>
                        <a:pt x="329" y="727"/>
                        <a:pt x="298" y="900"/>
                        <a:pt x="285" y="1077"/>
                      </a:cubicBezTo>
                      <a:cubicBezTo>
                        <a:pt x="258" y="1441"/>
                        <a:pt x="276" y="1806"/>
                        <a:pt x="255" y="2170"/>
                      </a:cubicBezTo>
                      <a:cubicBezTo>
                        <a:pt x="232" y="2535"/>
                        <a:pt x="138" y="2888"/>
                        <a:pt x="105" y="3251"/>
                      </a:cubicBezTo>
                      <a:cubicBezTo>
                        <a:pt x="71" y="3615"/>
                        <a:pt x="81" y="3981"/>
                        <a:pt x="76" y="4346"/>
                      </a:cubicBezTo>
                      <a:cubicBezTo>
                        <a:pt x="73" y="4529"/>
                        <a:pt x="66" y="4713"/>
                        <a:pt x="49" y="4896"/>
                      </a:cubicBezTo>
                      <a:cubicBezTo>
                        <a:pt x="32" y="5080"/>
                        <a:pt x="3" y="5264"/>
                        <a:pt x="4" y="5450"/>
                      </a:cubicBezTo>
                      <a:cubicBezTo>
                        <a:pt x="4" y="5495"/>
                        <a:pt x="7" y="5541"/>
                        <a:pt x="11" y="5587"/>
                      </a:cubicBezTo>
                      <a:cubicBezTo>
                        <a:pt x="11" y="5590"/>
                        <a:pt x="16" y="5590"/>
                        <a:pt x="16" y="558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80" name="Google Shape;3580;p15"/>
                <p:cNvSpPr/>
                <p:nvPr/>
              </p:nvSpPr>
              <p:spPr>
                <a:xfrm>
                  <a:off x="498989" y="-347284"/>
                  <a:ext cx="24243" cy="281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" h="411" extrusionOk="0">
                      <a:moveTo>
                        <a:pt x="36" y="407"/>
                      </a:moveTo>
                      <a:cubicBezTo>
                        <a:pt x="19" y="273"/>
                        <a:pt x="12" y="139"/>
                        <a:pt x="8" y="5"/>
                      </a:cubicBezTo>
                      <a:cubicBezTo>
                        <a:pt x="7" y="0"/>
                        <a:pt x="0" y="0"/>
                        <a:pt x="0" y="5"/>
                      </a:cubicBezTo>
                      <a:cubicBezTo>
                        <a:pt x="2" y="139"/>
                        <a:pt x="14" y="274"/>
                        <a:pt x="32" y="408"/>
                      </a:cubicBezTo>
                      <a:cubicBezTo>
                        <a:pt x="32" y="410"/>
                        <a:pt x="36" y="409"/>
                        <a:pt x="36" y="40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81" name="Google Shape;3581;p15"/>
                <p:cNvSpPr/>
                <p:nvPr/>
              </p:nvSpPr>
              <p:spPr>
                <a:xfrm>
                  <a:off x="374740" y="-341223"/>
                  <a:ext cx="209099" cy="2306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3355" extrusionOk="0">
                      <a:moveTo>
                        <a:pt x="297" y="3"/>
                      </a:moveTo>
                      <a:cubicBezTo>
                        <a:pt x="282" y="224"/>
                        <a:pt x="274" y="447"/>
                        <a:pt x="261" y="669"/>
                      </a:cubicBezTo>
                      <a:cubicBezTo>
                        <a:pt x="247" y="890"/>
                        <a:pt x="233" y="1112"/>
                        <a:pt x="216" y="1334"/>
                      </a:cubicBezTo>
                      <a:cubicBezTo>
                        <a:pt x="200" y="1551"/>
                        <a:pt x="187" y="1770"/>
                        <a:pt x="160" y="1987"/>
                      </a:cubicBezTo>
                      <a:cubicBezTo>
                        <a:pt x="146" y="2097"/>
                        <a:pt x="124" y="2205"/>
                        <a:pt x="97" y="2313"/>
                      </a:cubicBezTo>
                      <a:cubicBezTo>
                        <a:pt x="71" y="2416"/>
                        <a:pt x="45" y="2519"/>
                        <a:pt x="31" y="2625"/>
                      </a:cubicBezTo>
                      <a:cubicBezTo>
                        <a:pt x="0" y="2866"/>
                        <a:pt x="18" y="3109"/>
                        <a:pt x="36" y="3350"/>
                      </a:cubicBezTo>
                      <a:cubicBezTo>
                        <a:pt x="36" y="3354"/>
                        <a:pt x="42" y="3354"/>
                        <a:pt x="42" y="3350"/>
                      </a:cubicBezTo>
                      <a:cubicBezTo>
                        <a:pt x="26" y="3135"/>
                        <a:pt x="11" y="2918"/>
                        <a:pt x="30" y="2702"/>
                      </a:cubicBezTo>
                      <a:cubicBezTo>
                        <a:pt x="40" y="2592"/>
                        <a:pt x="61" y="2485"/>
                        <a:pt x="88" y="2378"/>
                      </a:cubicBezTo>
                      <a:cubicBezTo>
                        <a:pt x="115" y="2272"/>
                        <a:pt x="141" y="2167"/>
                        <a:pt x="157" y="2059"/>
                      </a:cubicBezTo>
                      <a:cubicBezTo>
                        <a:pt x="189" y="1845"/>
                        <a:pt x="201" y="1629"/>
                        <a:pt x="218" y="1413"/>
                      </a:cubicBezTo>
                      <a:cubicBezTo>
                        <a:pt x="235" y="1192"/>
                        <a:pt x="250" y="970"/>
                        <a:pt x="264" y="748"/>
                      </a:cubicBezTo>
                      <a:cubicBezTo>
                        <a:pt x="271" y="624"/>
                        <a:pt x="278" y="500"/>
                        <a:pt x="285" y="376"/>
                      </a:cubicBezTo>
                      <a:cubicBezTo>
                        <a:pt x="291" y="252"/>
                        <a:pt x="299" y="127"/>
                        <a:pt x="302" y="3"/>
                      </a:cubicBezTo>
                      <a:cubicBezTo>
                        <a:pt x="302" y="0"/>
                        <a:pt x="297" y="0"/>
                        <a:pt x="297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82" name="Google Shape;3582;p15"/>
                <p:cNvSpPr/>
                <p:nvPr/>
              </p:nvSpPr>
              <p:spPr>
                <a:xfrm>
                  <a:off x="435348" y="1216423"/>
                  <a:ext cx="715182" cy="6818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" h="994" extrusionOk="0">
                      <a:moveTo>
                        <a:pt x="2" y="992"/>
                      </a:moveTo>
                      <a:cubicBezTo>
                        <a:pt x="63" y="799"/>
                        <a:pt x="178" y="629"/>
                        <a:pt x="290" y="463"/>
                      </a:cubicBezTo>
                      <a:cubicBezTo>
                        <a:pt x="345" y="381"/>
                        <a:pt x="402" y="300"/>
                        <a:pt x="473" y="232"/>
                      </a:cubicBezTo>
                      <a:cubicBezTo>
                        <a:pt x="544" y="163"/>
                        <a:pt x="629" y="115"/>
                        <a:pt x="722" y="82"/>
                      </a:cubicBezTo>
                      <a:cubicBezTo>
                        <a:pt x="823" y="46"/>
                        <a:pt x="929" y="27"/>
                        <a:pt x="1034" y="8"/>
                      </a:cubicBezTo>
                      <a:cubicBezTo>
                        <a:pt x="1039" y="7"/>
                        <a:pt x="1037" y="0"/>
                        <a:pt x="1032" y="1"/>
                      </a:cubicBezTo>
                      <a:cubicBezTo>
                        <a:pt x="845" y="33"/>
                        <a:pt x="647" y="72"/>
                        <a:pt x="498" y="199"/>
                      </a:cubicBezTo>
                      <a:cubicBezTo>
                        <a:pt x="423" y="262"/>
                        <a:pt x="365" y="341"/>
                        <a:pt x="310" y="422"/>
                      </a:cubicBezTo>
                      <a:cubicBezTo>
                        <a:pt x="252" y="506"/>
                        <a:pt x="195" y="591"/>
                        <a:pt x="143" y="678"/>
                      </a:cubicBezTo>
                      <a:cubicBezTo>
                        <a:pt x="84" y="777"/>
                        <a:pt x="33" y="880"/>
                        <a:pt x="1" y="991"/>
                      </a:cubicBezTo>
                      <a:cubicBezTo>
                        <a:pt x="0" y="993"/>
                        <a:pt x="2" y="993"/>
                        <a:pt x="2" y="99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83" name="Google Shape;3583;p15"/>
                <p:cNvSpPr/>
                <p:nvPr/>
              </p:nvSpPr>
              <p:spPr>
                <a:xfrm>
                  <a:off x="1229324" y="1161875"/>
                  <a:ext cx="103034" cy="75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09" extrusionOk="0">
                      <a:moveTo>
                        <a:pt x="147" y="46"/>
                      </a:moveTo>
                      <a:cubicBezTo>
                        <a:pt x="126" y="58"/>
                        <a:pt x="105" y="70"/>
                        <a:pt x="84" y="80"/>
                      </a:cubicBezTo>
                      <a:cubicBezTo>
                        <a:pt x="66" y="89"/>
                        <a:pt x="39" y="105"/>
                        <a:pt x="20" y="91"/>
                      </a:cubicBezTo>
                      <a:cubicBezTo>
                        <a:pt x="8" y="83"/>
                        <a:pt x="7" y="66"/>
                        <a:pt x="11" y="53"/>
                      </a:cubicBezTo>
                      <a:cubicBezTo>
                        <a:pt x="15" y="36"/>
                        <a:pt x="27" y="25"/>
                        <a:pt x="44" y="20"/>
                      </a:cubicBezTo>
                      <a:cubicBezTo>
                        <a:pt x="67" y="12"/>
                        <a:pt x="93" y="17"/>
                        <a:pt x="117" y="22"/>
                      </a:cubicBezTo>
                      <a:cubicBezTo>
                        <a:pt x="116" y="21"/>
                        <a:pt x="115" y="20"/>
                        <a:pt x="114" y="19"/>
                      </a:cubicBezTo>
                      <a:cubicBezTo>
                        <a:pt x="119" y="44"/>
                        <a:pt x="76" y="56"/>
                        <a:pt x="66" y="34"/>
                      </a:cubicBezTo>
                      <a:cubicBezTo>
                        <a:pt x="64" y="30"/>
                        <a:pt x="58" y="33"/>
                        <a:pt x="60" y="37"/>
                      </a:cubicBezTo>
                      <a:cubicBezTo>
                        <a:pt x="73" y="68"/>
                        <a:pt x="127" y="50"/>
                        <a:pt x="121" y="18"/>
                      </a:cubicBezTo>
                      <a:cubicBezTo>
                        <a:pt x="121" y="16"/>
                        <a:pt x="120" y="15"/>
                        <a:pt x="119" y="15"/>
                      </a:cubicBezTo>
                      <a:cubicBezTo>
                        <a:pt x="81" y="8"/>
                        <a:pt x="24" y="0"/>
                        <a:pt x="6" y="46"/>
                      </a:cubicBezTo>
                      <a:cubicBezTo>
                        <a:pt x="0" y="60"/>
                        <a:pt x="0" y="78"/>
                        <a:pt x="9" y="90"/>
                      </a:cubicBezTo>
                      <a:cubicBezTo>
                        <a:pt x="23" y="108"/>
                        <a:pt x="47" y="104"/>
                        <a:pt x="65" y="96"/>
                      </a:cubicBezTo>
                      <a:cubicBezTo>
                        <a:pt x="94" y="83"/>
                        <a:pt x="122" y="67"/>
                        <a:pt x="149" y="50"/>
                      </a:cubicBezTo>
                      <a:cubicBezTo>
                        <a:pt x="151" y="48"/>
                        <a:pt x="149" y="45"/>
                        <a:pt x="147" y="4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84" name="Google Shape;3584;p15"/>
                <p:cNvSpPr/>
                <p:nvPr/>
              </p:nvSpPr>
              <p:spPr>
                <a:xfrm>
                  <a:off x="1389938" y="698219"/>
                  <a:ext cx="860648" cy="5212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3" h="758" extrusionOk="0">
                      <a:moveTo>
                        <a:pt x="3" y="718"/>
                      </a:moveTo>
                      <a:cubicBezTo>
                        <a:pt x="237" y="757"/>
                        <a:pt x="477" y="716"/>
                        <a:pt x="707" y="670"/>
                      </a:cubicBezTo>
                      <a:cubicBezTo>
                        <a:pt x="812" y="649"/>
                        <a:pt x="922" y="635"/>
                        <a:pt x="1008" y="565"/>
                      </a:cubicBezTo>
                      <a:cubicBezTo>
                        <a:pt x="1048" y="531"/>
                        <a:pt x="1084" y="492"/>
                        <a:pt x="1119" y="454"/>
                      </a:cubicBezTo>
                      <a:cubicBezTo>
                        <a:pt x="1151" y="418"/>
                        <a:pt x="1183" y="379"/>
                        <a:pt x="1203" y="334"/>
                      </a:cubicBezTo>
                      <a:cubicBezTo>
                        <a:pt x="1252" y="222"/>
                        <a:pt x="1205" y="102"/>
                        <a:pt x="1148" y="3"/>
                      </a:cubicBezTo>
                      <a:cubicBezTo>
                        <a:pt x="1146" y="0"/>
                        <a:pt x="1141" y="3"/>
                        <a:pt x="1143" y="6"/>
                      </a:cubicBezTo>
                      <a:cubicBezTo>
                        <a:pt x="1190" y="101"/>
                        <a:pt x="1241" y="206"/>
                        <a:pt x="1202" y="314"/>
                      </a:cubicBezTo>
                      <a:cubicBezTo>
                        <a:pt x="1185" y="360"/>
                        <a:pt x="1155" y="401"/>
                        <a:pt x="1122" y="438"/>
                      </a:cubicBezTo>
                      <a:cubicBezTo>
                        <a:pt x="1089" y="475"/>
                        <a:pt x="1055" y="511"/>
                        <a:pt x="1019" y="544"/>
                      </a:cubicBezTo>
                      <a:cubicBezTo>
                        <a:pt x="978" y="580"/>
                        <a:pt x="934" y="606"/>
                        <a:pt x="882" y="622"/>
                      </a:cubicBezTo>
                      <a:cubicBezTo>
                        <a:pt x="830" y="638"/>
                        <a:pt x="776" y="647"/>
                        <a:pt x="723" y="658"/>
                      </a:cubicBezTo>
                      <a:cubicBezTo>
                        <a:pt x="611" y="680"/>
                        <a:pt x="498" y="701"/>
                        <a:pt x="385" y="713"/>
                      </a:cubicBezTo>
                      <a:cubicBezTo>
                        <a:pt x="258" y="727"/>
                        <a:pt x="130" y="729"/>
                        <a:pt x="3" y="713"/>
                      </a:cubicBezTo>
                      <a:cubicBezTo>
                        <a:pt x="1" y="713"/>
                        <a:pt x="0" y="717"/>
                        <a:pt x="3" y="71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85" name="Google Shape;3585;p15"/>
                <p:cNvSpPr/>
                <p:nvPr/>
              </p:nvSpPr>
              <p:spPr>
                <a:xfrm>
                  <a:off x="2238461" y="637610"/>
                  <a:ext cx="57577" cy="209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" h="303" extrusionOk="0">
                      <a:moveTo>
                        <a:pt x="83" y="1"/>
                      </a:moveTo>
                      <a:cubicBezTo>
                        <a:pt x="66" y="103"/>
                        <a:pt x="38" y="202"/>
                        <a:pt x="1" y="299"/>
                      </a:cubicBezTo>
                      <a:cubicBezTo>
                        <a:pt x="0" y="301"/>
                        <a:pt x="4" y="302"/>
                        <a:pt x="4" y="300"/>
                      </a:cubicBezTo>
                      <a:cubicBezTo>
                        <a:pt x="42" y="204"/>
                        <a:pt x="68" y="103"/>
                        <a:pt x="84" y="1"/>
                      </a:cubicBezTo>
                      <a:cubicBezTo>
                        <a:pt x="84" y="1"/>
                        <a:pt x="83" y="0"/>
                        <a:pt x="83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86" name="Google Shape;3586;p15"/>
                <p:cNvSpPr/>
                <p:nvPr/>
              </p:nvSpPr>
              <p:spPr>
                <a:xfrm>
                  <a:off x="1820261" y="1164907"/>
                  <a:ext cx="575783" cy="63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9" h="93" extrusionOk="0">
                      <a:moveTo>
                        <a:pt x="838" y="91"/>
                      </a:moveTo>
                      <a:cubicBezTo>
                        <a:pt x="737" y="55"/>
                        <a:pt x="634" y="29"/>
                        <a:pt x="527" y="15"/>
                      </a:cubicBezTo>
                      <a:cubicBezTo>
                        <a:pt x="417" y="1"/>
                        <a:pt x="306" y="0"/>
                        <a:pt x="195" y="8"/>
                      </a:cubicBezTo>
                      <a:cubicBezTo>
                        <a:pt x="131" y="13"/>
                        <a:pt x="67" y="20"/>
                        <a:pt x="3" y="27"/>
                      </a:cubicBezTo>
                      <a:cubicBezTo>
                        <a:pt x="0" y="28"/>
                        <a:pt x="0" y="33"/>
                        <a:pt x="3" y="32"/>
                      </a:cubicBezTo>
                      <a:cubicBezTo>
                        <a:pt x="114" y="21"/>
                        <a:pt x="225" y="9"/>
                        <a:pt x="337" y="9"/>
                      </a:cubicBezTo>
                      <a:cubicBezTo>
                        <a:pt x="446" y="9"/>
                        <a:pt x="556" y="21"/>
                        <a:pt x="663" y="44"/>
                      </a:cubicBezTo>
                      <a:cubicBezTo>
                        <a:pt x="722" y="56"/>
                        <a:pt x="781" y="72"/>
                        <a:pt x="838" y="92"/>
                      </a:cubicBezTo>
                      <a:lnTo>
                        <a:pt x="838" y="91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87" name="Google Shape;3587;p15"/>
                <p:cNvSpPr/>
                <p:nvPr/>
              </p:nvSpPr>
              <p:spPr>
                <a:xfrm>
                  <a:off x="598992" y="1219453"/>
                  <a:ext cx="784887" cy="4151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3" h="605" extrusionOk="0">
                      <a:moveTo>
                        <a:pt x="1140" y="1"/>
                      </a:moveTo>
                      <a:cubicBezTo>
                        <a:pt x="1079" y="91"/>
                        <a:pt x="953" y="41"/>
                        <a:pt x="866" y="42"/>
                      </a:cubicBezTo>
                      <a:cubicBezTo>
                        <a:pt x="769" y="44"/>
                        <a:pt x="674" y="75"/>
                        <a:pt x="585" y="111"/>
                      </a:cubicBezTo>
                      <a:cubicBezTo>
                        <a:pt x="431" y="173"/>
                        <a:pt x="284" y="258"/>
                        <a:pt x="166" y="374"/>
                      </a:cubicBezTo>
                      <a:cubicBezTo>
                        <a:pt x="99" y="439"/>
                        <a:pt x="43" y="515"/>
                        <a:pt x="2" y="598"/>
                      </a:cubicBezTo>
                      <a:cubicBezTo>
                        <a:pt x="0" y="601"/>
                        <a:pt x="5" y="604"/>
                        <a:pt x="6" y="601"/>
                      </a:cubicBezTo>
                      <a:cubicBezTo>
                        <a:pt x="83" y="448"/>
                        <a:pt x="209" y="326"/>
                        <a:pt x="353" y="235"/>
                      </a:cubicBezTo>
                      <a:cubicBezTo>
                        <a:pt x="426" y="189"/>
                        <a:pt x="504" y="151"/>
                        <a:pt x="584" y="118"/>
                      </a:cubicBezTo>
                      <a:cubicBezTo>
                        <a:pt x="677" y="82"/>
                        <a:pt x="774" y="49"/>
                        <a:pt x="875" y="49"/>
                      </a:cubicBezTo>
                      <a:cubicBezTo>
                        <a:pt x="957" y="49"/>
                        <a:pt x="1090" y="96"/>
                        <a:pt x="1142" y="2"/>
                      </a:cubicBezTo>
                      <a:cubicBezTo>
                        <a:pt x="1142" y="1"/>
                        <a:pt x="1140" y="0"/>
                        <a:pt x="1140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88" name="Google Shape;3588;p15"/>
                <p:cNvSpPr/>
                <p:nvPr/>
              </p:nvSpPr>
              <p:spPr>
                <a:xfrm>
                  <a:off x="453531" y="1092176"/>
                  <a:ext cx="1390969" cy="563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822" extrusionOk="0">
                      <a:moveTo>
                        <a:pt x="2021" y="10"/>
                      </a:moveTo>
                      <a:cubicBezTo>
                        <a:pt x="1841" y="69"/>
                        <a:pt x="1651" y="85"/>
                        <a:pt x="1465" y="46"/>
                      </a:cubicBezTo>
                      <a:cubicBezTo>
                        <a:pt x="1388" y="30"/>
                        <a:pt x="1312" y="3"/>
                        <a:pt x="1233" y="1"/>
                      </a:cubicBezTo>
                      <a:cubicBezTo>
                        <a:pt x="1200" y="0"/>
                        <a:pt x="1166" y="4"/>
                        <a:pt x="1135" y="17"/>
                      </a:cubicBezTo>
                      <a:cubicBezTo>
                        <a:pt x="1121" y="23"/>
                        <a:pt x="1107" y="31"/>
                        <a:pt x="1095" y="41"/>
                      </a:cubicBezTo>
                      <a:cubicBezTo>
                        <a:pt x="1078" y="54"/>
                        <a:pt x="1066" y="71"/>
                        <a:pt x="1049" y="85"/>
                      </a:cubicBezTo>
                      <a:cubicBezTo>
                        <a:pt x="1012" y="115"/>
                        <a:pt x="962" y="113"/>
                        <a:pt x="917" y="114"/>
                      </a:cubicBezTo>
                      <a:cubicBezTo>
                        <a:pt x="881" y="115"/>
                        <a:pt x="845" y="117"/>
                        <a:pt x="809" y="122"/>
                      </a:cubicBezTo>
                      <a:cubicBezTo>
                        <a:pt x="739" y="132"/>
                        <a:pt x="671" y="149"/>
                        <a:pt x="605" y="174"/>
                      </a:cubicBezTo>
                      <a:cubicBezTo>
                        <a:pt x="471" y="225"/>
                        <a:pt x="349" y="304"/>
                        <a:pt x="248" y="405"/>
                      </a:cubicBezTo>
                      <a:cubicBezTo>
                        <a:pt x="133" y="518"/>
                        <a:pt x="45" y="659"/>
                        <a:pt x="1" y="814"/>
                      </a:cubicBezTo>
                      <a:cubicBezTo>
                        <a:pt x="0" y="819"/>
                        <a:pt x="7" y="821"/>
                        <a:pt x="8" y="816"/>
                      </a:cubicBezTo>
                      <a:cubicBezTo>
                        <a:pt x="92" y="536"/>
                        <a:pt x="307" y="306"/>
                        <a:pt x="577" y="194"/>
                      </a:cubicBezTo>
                      <a:cubicBezTo>
                        <a:pt x="643" y="167"/>
                        <a:pt x="712" y="146"/>
                        <a:pt x="783" y="134"/>
                      </a:cubicBezTo>
                      <a:cubicBezTo>
                        <a:pt x="819" y="128"/>
                        <a:pt x="856" y="124"/>
                        <a:pt x="893" y="123"/>
                      </a:cubicBezTo>
                      <a:cubicBezTo>
                        <a:pt x="931" y="121"/>
                        <a:pt x="970" y="124"/>
                        <a:pt x="1007" y="114"/>
                      </a:cubicBezTo>
                      <a:cubicBezTo>
                        <a:pt x="1046" y="103"/>
                        <a:pt x="1065" y="75"/>
                        <a:pt x="1094" y="50"/>
                      </a:cubicBezTo>
                      <a:cubicBezTo>
                        <a:pt x="1124" y="25"/>
                        <a:pt x="1161" y="12"/>
                        <a:pt x="1199" y="9"/>
                      </a:cubicBezTo>
                      <a:cubicBezTo>
                        <a:pt x="1277" y="2"/>
                        <a:pt x="1354" y="27"/>
                        <a:pt x="1429" y="45"/>
                      </a:cubicBezTo>
                      <a:cubicBezTo>
                        <a:pt x="1622" y="91"/>
                        <a:pt x="1834" y="84"/>
                        <a:pt x="2021" y="13"/>
                      </a:cubicBezTo>
                      <a:cubicBezTo>
                        <a:pt x="2023" y="12"/>
                        <a:pt x="2022" y="10"/>
                        <a:pt x="2021" y="1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89" name="Google Shape;3589;p15"/>
                <p:cNvSpPr/>
                <p:nvPr/>
              </p:nvSpPr>
              <p:spPr>
                <a:xfrm>
                  <a:off x="1496002" y="1089145"/>
                  <a:ext cx="118186" cy="9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" h="15" extrusionOk="0">
                      <a:moveTo>
                        <a:pt x="170" y="12"/>
                      </a:moveTo>
                      <a:cubicBezTo>
                        <a:pt x="114" y="8"/>
                        <a:pt x="58" y="3"/>
                        <a:pt x="1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57" y="7"/>
                        <a:pt x="114" y="10"/>
                        <a:pt x="170" y="14"/>
                      </a:cubicBezTo>
                      <a:cubicBezTo>
                        <a:pt x="171" y="14"/>
                        <a:pt x="171" y="13"/>
                        <a:pt x="170" y="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90" name="Google Shape;3590;p15"/>
                <p:cNvSpPr/>
                <p:nvPr/>
              </p:nvSpPr>
              <p:spPr>
                <a:xfrm>
                  <a:off x="426258" y="1113388"/>
                  <a:ext cx="606087" cy="427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0" h="621" extrusionOk="0">
                      <a:moveTo>
                        <a:pt x="876" y="1"/>
                      </a:moveTo>
                      <a:cubicBezTo>
                        <a:pt x="586" y="50"/>
                        <a:pt x="299" y="173"/>
                        <a:pt x="115" y="411"/>
                      </a:cubicBezTo>
                      <a:cubicBezTo>
                        <a:pt x="68" y="473"/>
                        <a:pt x="29" y="541"/>
                        <a:pt x="1" y="613"/>
                      </a:cubicBezTo>
                      <a:cubicBezTo>
                        <a:pt x="0" y="618"/>
                        <a:pt x="7" y="620"/>
                        <a:pt x="8" y="615"/>
                      </a:cubicBezTo>
                      <a:cubicBezTo>
                        <a:pt x="114" y="343"/>
                        <a:pt x="364" y="161"/>
                        <a:pt x="632" y="67"/>
                      </a:cubicBezTo>
                      <a:cubicBezTo>
                        <a:pt x="712" y="40"/>
                        <a:pt x="794" y="19"/>
                        <a:pt x="877" y="4"/>
                      </a:cubicBezTo>
                      <a:cubicBezTo>
                        <a:pt x="879" y="3"/>
                        <a:pt x="878" y="0"/>
                        <a:pt x="87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91" name="Google Shape;3591;p15"/>
                <p:cNvSpPr/>
                <p:nvPr/>
              </p:nvSpPr>
              <p:spPr>
                <a:xfrm>
                  <a:off x="468684" y="-310919"/>
                  <a:ext cx="245465" cy="1727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" h="2512" extrusionOk="0">
                      <a:moveTo>
                        <a:pt x="3" y="2509"/>
                      </a:moveTo>
                      <a:cubicBezTo>
                        <a:pt x="145" y="2217"/>
                        <a:pt x="173" y="1888"/>
                        <a:pt x="188" y="1567"/>
                      </a:cubicBezTo>
                      <a:cubicBezTo>
                        <a:pt x="205" y="1207"/>
                        <a:pt x="219" y="847"/>
                        <a:pt x="235" y="486"/>
                      </a:cubicBezTo>
                      <a:cubicBezTo>
                        <a:pt x="242" y="326"/>
                        <a:pt x="235" y="132"/>
                        <a:pt x="354" y="8"/>
                      </a:cubicBezTo>
                      <a:cubicBezTo>
                        <a:pt x="352" y="7"/>
                        <a:pt x="350" y="6"/>
                        <a:pt x="348" y="5"/>
                      </a:cubicBezTo>
                      <a:cubicBezTo>
                        <a:pt x="339" y="276"/>
                        <a:pt x="330" y="546"/>
                        <a:pt x="322" y="817"/>
                      </a:cubicBezTo>
                      <a:cubicBezTo>
                        <a:pt x="313" y="1089"/>
                        <a:pt x="304" y="1361"/>
                        <a:pt x="295" y="1632"/>
                      </a:cubicBezTo>
                      <a:cubicBezTo>
                        <a:pt x="290" y="1785"/>
                        <a:pt x="285" y="1938"/>
                        <a:pt x="280" y="2090"/>
                      </a:cubicBezTo>
                      <a:cubicBezTo>
                        <a:pt x="280" y="2096"/>
                        <a:pt x="288" y="2096"/>
                        <a:pt x="288" y="2090"/>
                      </a:cubicBezTo>
                      <a:cubicBezTo>
                        <a:pt x="297" y="1820"/>
                        <a:pt x="306" y="1549"/>
                        <a:pt x="314" y="1278"/>
                      </a:cubicBezTo>
                      <a:cubicBezTo>
                        <a:pt x="323" y="1006"/>
                        <a:pt x="332" y="735"/>
                        <a:pt x="340" y="463"/>
                      </a:cubicBezTo>
                      <a:cubicBezTo>
                        <a:pt x="345" y="310"/>
                        <a:pt x="350" y="157"/>
                        <a:pt x="355" y="5"/>
                      </a:cubicBezTo>
                      <a:cubicBezTo>
                        <a:pt x="356" y="1"/>
                        <a:pt x="351" y="0"/>
                        <a:pt x="349" y="2"/>
                      </a:cubicBezTo>
                      <a:cubicBezTo>
                        <a:pt x="251" y="104"/>
                        <a:pt x="238" y="253"/>
                        <a:pt x="232" y="387"/>
                      </a:cubicBezTo>
                      <a:cubicBezTo>
                        <a:pt x="224" y="567"/>
                        <a:pt x="217" y="748"/>
                        <a:pt x="209" y="928"/>
                      </a:cubicBezTo>
                      <a:cubicBezTo>
                        <a:pt x="201" y="1111"/>
                        <a:pt x="193" y="1294"/>
                        <a:pt x="186" y="1477"/>
                      </a:cubicBezTo>
                      <a:cubicBezTo>
                        <a:pt x="178" y="1643"/>
                        <a:pt x="170" y="1810"/>
                        <a:pt x="148" y="1975"/>
                      </a:cubicBezTo>
                      <a:cubicBezTo>
                        <a:pt x="123" y="2158"/>
                        <a:pt x="80" y="2340"/>
                        <a:pt x="1" y="2508"/>
                      </a:cubicBezTo>
                      <a:cubicBezTo>
                        <a:pt x="0" y="2509"/>
                        <a:pt x="2" y="2511"/>
                        <a:pt x="3" y="25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92" name="Google Shape;3592;p15"/>
                <p:cNvSpPr/>
                <p:nvPr/>
              </p:nvSpPr>
              <p:spPr>
                <a:xfrm>
                  <a:off x="153518" y="-274553"/>
                  <a:ext cx="118186" cy="3036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" h="4420" extrusionOk="0">
                      <a:moveTo>
                        <a:pt x="169" y="1"/>
                      </a:moveTo>
                      <a:cubicBezTo>
                        <a:pt x="142" y="576"/>
                        <a:pt x="123" y="1152"/>
                        <a:pt x="101" y="1727"/>
                      </a:cubicBezTo>
                      <a:cubicBezTo>
                        <a:pt x="80" y="2300"/>
                        <a:pt x="58" y="2873"/>
                        <a:pt x="37" y="3446"/>
                      </a:cubicBezTo>
                      <a:cubicBezTo>
                        <a:pt x="25" y="3768"/>
                        <a:pt x="12" y="4091"/>
                        <a:pt x="1" y="4413"/>
                      </a:cubicBezTo>
                      <a:cubicBezTo>
                        <a:pt x="0" y="4419"/>
                        <a:pt x="9" y="4419"/>
                        <a:pt x="9" y="4413"/>
                      </a:cubicBezTo>
                      <a:cubicBezTo>
                        <a:pt x="32" y="3840"/>
                        <a:pt x="52" y="3266"/>
                        <a:pt x="73" y="2692"/>
                      </a:cubicBezTo>
                      <a:cubicBezTo>
                        <a:pt x="95" y="2118"/>
                        <a:pt x="116" y="1544"/>
                        <a:pt x="137" y="970"/>
                      </a:cubicBezTo>
                      <a:cubicBezTo>
                        <a:pt x="149" y="647"/>
                        <a:pt x="162" y="324"/>
                        <a:pt x="171" y="1"/>
                      </a:cubicBezTo>
                      <a:cubicBezTo>
                        <a:pt x="171" y="0"/>
                        <a:pt x="169" y="0"/>
                        <a:pt x="169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93" name="Google Shape;3593;p15"/>
                <p:cNvSpPr/>
                <p:nvPr/>
              </p:nvSpPr>
              <p:spPr>
                <a:xfrm>
                  <a:off x="17148" y="2816496"/>
                  <a:ext cx="127279" cy="1381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" h="2011" extrusionOk="0">
                      <a:moveTo>
                        <a:pt x="182" y="1"/>
                      </a:moveTo>
                      <a:cubicBezTo>
                        <a:pt x="164" y="226"/>
                        <a:pt x="160" y="452"/>
                        <a:pt x="165" y="678"/>
                      </a:cubicBezTo>
                      <a:cubicBezTo>
                        <a:pt x="167" y="742"/>
                        <a:pt x="169" y="805"/>
                        <a:pt x="172" y="869"/>
                      </a:cubicBezTo>
                      <a:cubicBezTo>
                        <a:pt x="173" y="868"/>
                        <a:pt x="175" y="867"/>
                        <a:pt x="176" y="866"/>
                      </a:cubicBezTo>
                      <a:cubicBezTo>
                        <a:pt x="120" y="847"/>
                        <a:pt x="70" y="903"/>
                        <a:pt x="60" y="954"/>
                      </a:cubicBezTo>
                      <a:cubicBezTo>
                        <a:pt x="53" y="991"/>
                        <a:pt x="62" y="1029"/>
                        <a:pt x="71" y="1064"/>
                      </a:cubicBezTo>
                      <a:cubicBezTo>
                        <a:pt x="81" y="1105"/>
                        <a:pt x="90" y="1145"/>
                        <a:pt x="91" y="1188"/>
                      </a:cubicBezTo>
                      <a:cubicBezTo>
                        <a:pt x="92" y="1274"/>
                        <a:pt x="76" y="1362"/>
                        <a:pt x="66" y="1448"/>
                      </a:cubicBezTo>
                      <a:cubicBezTo>
                        <a:pt x="56" y="1535"/>
                        <a:pt x="45" y="1623"/>
                        <a:pt x="35" y="1710"/>
                      </a:cubicBezTo>
                      <a:cubicBezTo>
                        <a:pt x="24" y="1809"/>
                        <a:pt x="11" y="1907"/>
                        <a:pt x="1" y="2005"/>
                      </a:cubicBezTo>
                      <a:cubicBezTo>
                        <a:pt x="0" y="2010"/>
                        <a:pt x="8" y="2010"/>
                        <a:pt x="8" y="2005"/>
                      </a:cubicBezTo>
                      <a:cubicBezTo>
                        <a:pt x="30" y="1842"/>
                        <a:pt x="47" y="1678"/>
                        <a:pt x="66" y="1515"/>
                      </a:cubicBezTo>
                      <a:cubicBezTo>
                        <a:pt x="76" y="1433"/>
                        <a:pt x="86" y="1351"/>
                        <a:pt x="94" y="1269"/>
                      </a:cubicBezTo>
                      <a:cubicBezTo>
                        <a:pt x="98" y="1230"/>
                        <a:pt x="101" y="1190"/>
                        <a:pt x="96" y="1151"/>
                      </a:cubicBezTo>
                      <a:cubicBezTo>
                        <a:pt x="92" y="1115"/>
                        <a:pt x="82" y="1080"/>
                        <a:pt x="74" y="1045"/>
                      </a:cubicBezTo>
                      <a:cubicBezTo>
                        <a:pt x="65" y="1004"/>
                        <a:pt x="59" y="960"/>
                        <a:pt x="80" y="922"/>
                      </a:cubicBezTo>
                      <a:cubicBezTo>
                        <a:pt x="98" y="888"/>
                        <a:pt x="134" y="860"/>
                        <a:pt x="175" y="872"/>
                      </a:cubicBezTo>
                      <a:cubicBezTo>
                        <a:pt x="177" y="873"/>
                        <a:pt x="179" y="871"/>
                        <a:pt x="179" y="869"/>
                      </a:cubicBezTo>
                      <a:cubicBezTo>
                        <a:pt x="168" y="643"/>
                        <a:pt x="167" y="418"/>
                        <a:pt x="175" y="192"/>
                      </a:cubicBezTo>
                      <a:cubicBezTo>
                        <a:pt x="177" y="128"/>
                        <a:pt x="181" y="65"/>
                        <a:pt x="184" y="1"/>
                      </a:cubicBezTo>
                      <a:cubicBezTo>
                        <a:pt x="184" y="0"/>
                        <a:pt x="182" y="0"/>
                        <a:pt x="182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94" name="Google Shape;3594;p15"/>
                <p:cNvSpPr/>
                <p:nvPr/>
              </p:nvSpPr>
              <p:spPr>
                <a:xfrm>
                  <a:off x="-16186" y="3652897"/>
                  <a:ext cx="54548" cy="5121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747" extrusionOk="0">
                      <a:moveTo>
                        <a:pt x="2" y="745"/>
                      </a:moveTo>
                      <a:cubicBezTo>
                        <a:pt x="26" y="624"/>
                        <a:pt x="44" y="501"/>
                        <a:pt x="57" y="378"/>
                      </a:cubicBezTo>
                      <a:cubicBezTo>
                        <a:pt x="63" y="317"/>
                        <a:pt x="68" y="256"/>
                        <a:pt x="72" y="194"/>
                      </a:cubicBezTo>
                      <a:cubicBezTo>
                        <a:pt x="74" y="162"/>
                        <a:pt x="75" y="130"/>
                        <a:pt x="76" y="99"/>
                      </a:cubicBezTo>
                      <a:cubicBezTo>
                        <a:pt x="78" y="67"/>
                        <a:pt x="80" y="34"/>
                        <a:pt x="78" y="3"/>
                      </a:cubicBezTo>
                      <a:cubicBezTo>
                        <a:pt x="78" y="0"/>
                        <a:pt x="75" y="0"/>
                        <a:pt x="74" y="3"/>
                      </a:cubicBezTo>
                      <a:cubicBezTo>
                        <a:pt x="71" y="34"/>
                        <a:pt x="72" y="67"/>
                        <a:pt x="71" y="99"/>
                      </a:cubicBezTo>
                      <a:cubicBezTo>
                        <a:pt x="70" y="128"/>
                        <a:pt x="69" y="158"/>
                        <a:pt x="67" y="188"/>
                      </a:cubicBezTo>
                      <a:cubicBezTo>
                        <a:pt x="63" y="249"/>
                        <a:pt x="59" y="311"/>
                        <a:pt x="52" y="372"/>
                      </a:cubicBezTo>
                      <a:cubicBezTo>
                        <a:pt x="40" y="497"/>
                        <a:pt x="22" y="621"/>
                        <a:pt x="0" y="744"/>
                      </a:cubicBezTo>
                      <a:cubicBezTo>
                        <a:pt x="0" y="745"/>
                        <a:pt x="2" y="746"/>
                        <a:pt x="2" y="74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95" name="Google Shape;3595;p15"/>
                <p:cNvSpPr/>
                <p:nvPr/>
              </p:nvSpPr>
              <p:spPr>
                <a:xfrm>
                  <a:off x="77756" y="-292736"/>
                  <a:ext cx="118186" cy="3597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" h="5236" extrusionOk="0">
                      <a:moveTo>
                        <a:pt x="3" y="5234"/>
                      </a:moveTo>
                      <a:cubicBezTo>
                        <a:pt x="37" y="4890"/>
                        <a:pt x="66" y="4545"/>
                        <a:pt x="81" y="4200"/>
                      </a:cubicBezTo>
                      <a:cubicBezTo>
                        <a:pt x="97" y="3859"/>
                        <a:pt x="92" y="3519"/>
                        <a:pt x="68" y="3178"/>
                      </a:cubicBezTo>
                      <a:cubicBezTo>
                        <a:pt x="62" y="3093"/>
                        <a:pt x="56" y="3008"/>
                        <a:pt x="57" y="2922"/>
                      </a:cubicBezTo>
                      <a:cubicBezTo>
                        <a:pt x="57" y="2835"/>
                        <a:pt x="66" y="2748"/>
                        <a:pt x="78" y="2661"/>
                      </a:cubicBezTo>
                      <a:cubicBezTo>
                        <a:pt x="101" y="2499"/>
                        <a:pt x="123" y="2338"/>
                        <a:pt x="130" y="2174"/>
                      </a:cubicBezTo>
                      <a:cubicBezTo>
                        <a:pt x="145" y="1831"/>
                        <a:pt x="148" y="1487"/>
                        <a:pt x="155" y="1144"/>
                      </a:cubicBezTo>
                      <a:cubicBezTo>
                        <a:pt x="160" y="951"/>
                        <a:pt x="171" y="757"/>
                        <a:pt x="164" y="565"/>
                      </a:cubicBezTo>
                      <a:cubicBezTo>
                        <a:pt x="157" y="381"/>
                        <a:pt x="90" y="191"/>
                        <a:pt x="143" y="9"/>
                      </a:cubicBezTo>
                      <a:cubicBezTo>
                        <a:pt x="145" y="3"/>
                        <a:pt x="135" y="0"/>
                        <a:pt x="133" y="6"/>
                      </a:cubicBezTo>
                      <a:cubicBezTo>
                        <a:pt x="86" y="164"/>
                        <a:pt x="133" y="325"/>
                        <a:pt x="149" y="484"/>
                      </a:cubicBezTo>
                      <a:cubicBezTo>
                        <a:pt x="166" y="654"/>
                        <a:pt x="153" y="827"/>
                        <a:pt x="149" y="998"/>
                      </a:cubicBezTo>
                      <a:cubicBezTo>
                        <a:pt x="142" y="1345"/>
                        <a:pt x="135" y="1692"/>
                        <a:pt x="127" y="2039"/>
                      </a:cubicBezTo>
                      <a:cubicBezTo>
                        <a:pt x="123" y="2214"/>
                        <a:pt x="111" y="2387"/>
                        <a:pt x="86" y="2559"/>
                      </a:cubicBezTo>
                      <a:cubicBezTo>
                        <a:pt x="75" y="2636"/>
                        <a:pt x="63" y="2713"/>
                        <a:pt x="56" y="2790"/>
                      </a:cubicBezTo>
                      <a:cubicBezTo>
                        <a:pt x="49" y="2875"/>
                        <a:pt x="49" y="2960"/>
                        <a:pt x="53" y="3045"/>
                      </a:cubicBezTo>
                      <a:cubicBezTo>
                        <a:pt x="61" y="3217"/>
                        <a:pt x="78" y="3387"/>
                        <a:pt x="83" y="3559"/>
                      </a:cubicBezTo>
                      <a:cubicBezTo>
                        <a:pt x="88" y="3731"/>
                        <a:pt x="86" y="3904"/>
                        <a:pt x="81" y="4076"/>
                      </a:cubicBezTo>
                      <a:cubicBezTo>
                        <a:pt x="68" y="4463"/>
                        <a:pt x="31" y="4848"/>
                        <a:pt x="0" y="5234"/>
                      </a:cubicBezTo>
                      <a:cubicBezTo>
                        <a:pt x="0" y="5235"/>
                        <a:pt x="3" y="5235"/>
                        <a:pt x="3" y="523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96" name="Google Shape;3596;p15"/>
                <p:cNvSpPr/>
                <p:nvPr/>
              </p:nvSpPr>
              <p:spPr>
                <a:xfrm>
                  <a:off x="-55583" y="-365467"/>
                  <a:ext cx="878830" cy="4627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6732" extrusionOk="0">
                      <a:moveTo>
                        <a:pt x="1271" y="26"/>
                      </a:moveTo>
                      <a:cubicBezTo>
                        <a:pt x="909" y="0"/>
                        <a:pt x="544" y="18"/>
                        <a:pt x="185" y="74"/>
                      </a:cubicBezTo>
                      <a:cubicBezTo>
                        <a:pt x="182" y="75"/>
                        <a:pt x="180" y="78"/>
                        <a:pt x="180" y="81"/>
                      </a:cubicBezTo>
                      <a:cubicBezTo>
                        <a:pt x="210" y="941"/>
                        <a:pt x="219" y="1801"/>
                        <a:pt x="208" y="2662"/>
                      </a:cubicBezTo>
                      <a:cubicBezTo>
                        <a:pt x="196" y="3522"/>
                        <a:pt x="164" y="4382"/>
                        <a:pt x="110" y="5241"/>
                      </a:cubicBezTo>
                      <a:cubicBezTo>
                        <a:pt x="80" y="5725"/>
                        <a:pt x="43" y="6209"/>
                        <a:pt x="0" y="6692"/>
                      </a:cubicBezTo>
                      <a:cubicBezTo>
                        <a:pt x="0" y="6695"/>
                        <a:pt x="2" y="6699"/>
                        <a:pt x="5" y="6699"/>
                      </a:cubicBezTo>
                      <a:cubicBezTo>
                        <a:pt x="175" y="6731"/>
                        <a:pt x="348" y="6719"/>
                        <a:pt x="512" y="6665"/>
                      </a:cubicBezTo>
                      <a:cubicBezTo>
                        <a:pt x="521" y="6662"/>
                        <a:pt x="517" y="6648"/>
                        <a:pt x="508" y="6651"/>
                      </a:cubicBezTo>
                      <a:cubicBezTo>
                        <a:pt x="388" y="6691"/>
                        <a:pt x="261" y="6709"/>
                        <a:pt x="133" y="6701"/>
                      </a:cubicBezTo>
                      <a:cubicBezTo>
                        <a:pt x="102" y="6699"/>
                        <a:pt x="70" y="6696"/>
                        <a:pt x="39" y="6691"/>
                      </a:cubicBezTo>
                      <a:cubicBezTo>
                        <a:pt x="15" y="6687"/>
                        <a:pt x="15" y="6683"/>
                        <a:pt x="17" y="6659"/>
                      </a:cubicBezTo>
                      <a:cubicBezTo>
                        <a:pt x="19" y="6642"/>
                        <a:pt x="20" y="6624"/>
                        <a:pt x="22" y="6607"/>
                      </a:cubicBezTo>
                      <a:cubicBezTo>
                        <a:pt x="28" y="6541"/>
                        <a:pt x="33" y="6475"/>
                        <a:pt x="39" y="6409"/>
                      </a:cubicBezTo>
                      <a:cubicBezTo>
                        <a:pt x="61" y="6143"/>
                        <a:pt x="82" y="5877"/>
                        <a:pt x="100" y="5610"/>
                      </a:cubicBezTo>
                      <a:cubicBezTo>
                        <a:pt x="137" y="5076"/>
                        <a:pt x="166" y="4540"/>
                        <a:pt x="187" y="4005"/>
                      </a:cubicBezTo>
                      <a:cubicBezTo>
                        <a:pt x="208" y="3471"/>
                        <a:pt x="220" y="2937"/>
                        <a:pt x="225" y="2404"/>
                      </a:cubicBezTo>
                      <a:cubicBezTo>
                        <a:pt x="229" y="1868"/>
                        <a:pt x="226" y="1332"/>
                        <a:pt x="214" y="796"/>
                      </a:cubicBezTo>
                      <a:cubicBezTo>
                        <a:pt x="211" y="663"/>
                        <a:pt x="208" y="531"/>
                        <a:pt x="204" y="399"/>
                      </a:cubicBezTo>
                      <a:cubicBezTo>
                        <a:pt x="202" y="332"/>
                        <a:pt x="200" y="266"/>
                        <a:pt x="198" y="200"/>
                      </a:cubicBezTo>
                      <a:cubicBezTo>
                        <a:pt x="198" y="183"/>
                        <a:pt x="197" y="165"/>
                        <a:pt x="196" y="147"/>
                      </a:cubicBezTo>
                      <a:cubicBezTo>
                        <a:pt x="196" y="133"/>
                        <a:pt x="192" y="115"/>
                        <a:pt x="195" y="101"/>
                      </a:cubicBezTo>
                      <a:cubicBezTo>
                        <a:pt x="199" y="83"/>
                        <a:pt x="211" y="85"/>
                        <a:pt x="227" y="82"/>
                      </a:cubicBezTo>
                      <a:cubicBezTo>
                        <a:pt x="246" y="79"/>
                        <a:pt x="266" y="76"/>
                        <a:pt x="285" y="74"/>
                      </a:cubicBezTo>
                      <a:cubicBezTo>
                        <a:pt x="547" y="37"/>
                        <a:pt x="812" y="23"/>
                        <a:pt x="1077" y="29"/>
                      </a:cubicBezTo>
                      <a:cubicBezTo>
                        <a:pt x="1142" y="31"/>
                        <a:pt x="1206" y="34"/>
                        <a:pt x="1271" y="37"/>
                      </a:cubicBezTo>
                      <a:cubicBezTo>
                        <a:pt x="1278" y="38"/>
                        <a:pt x="1278" y="27"/>
                        <a:pt x="1271" y="2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97" name="Google Shape;3597;p15"/>
                <p:cNvSpPr/>
                <p:nvPr/>
              </p:nvSpPr>
              <p:spPr>
                <a:xfrm>
                  <a:off x="-476813" y="-435166"/>
                  <a:ext cx="2615264" cy="1460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2126" extrusionOk="0">
                      <a:moveTo>
                        <a:pt x="3551" y="0"/>
                      </a:moveTo>
                      <a:cubicBezTo>
                        <a:pt x="2515" y="6"/>
                        <a:pt x="1479" y="13"/>
                        <a:pt x="443" y="19"/>
                      </a:cubicBezTo>
                      <a:cubicBezTo>
                        <a:pt x="394" y="19"/>
                        <a:pt x="342" y="20"/>
                        <a:pt x="301" y="46"/>
                      </a:cubicBezTo>
                      <a:cubicBezTo>
                        <a:pt x="256" y="72"/>
                        <a:pt x="231" y="122"/>
                        <a:pt x="210" y="169"/>
                      </a:cubicBezTo>
                      <a:cubicBezTo>
                        <a:pt x="122" y="361"/>
                        <a:pt x="58" y="565"/>
                        <a:pt x="18" y="772"/>
                      </a:cubicBezTo>
                      <a:cubicBezTo>
                        <a:pt x="2" y="857"/>
                        <a:pt x="0" y="964"/>
                        <a:pt x="73" y="1008"/>
                      </a:cubicBezTo>
                      <a:cubicBezTo>
                        <a:pt x="137" y="1047"/>
                        <a:pt x="219" y="1014"/>
                        <a:pt x="282" y="975"/>
                      </a:cubicBezTo>
                      <a:cubicBezTo>
                        <a:pt x="437" y="877"/>
                        <a:pt x="567" y="739"/>
                        <a:pt x="655" y="578"/>
                      </a:cubicBezTo>
                      <a:cubicBezTo>
                        <a:pt x="623" y="903"/>
                        <a:pt x="737" y="1239"/>
                        <a:pt x="960" y="1478"/>
                      </a:cubicBezTo>
                      <a:cubicBezTo>
                        <a:pt x="996" y="1518"/>
                        <a:pt x="1040" y="1557"/>
                        <a:pt x="1093" y="1564"/>
                      </a:cubicBezTo>
                      <a:cubicBezTo>
                        <a:pt x="1158" y="1573"/>
                        <a:pt x="1220" y="1532"/>
                        <a:pt x="1269" y="1489"/>
                      </a:cubicBezTo>
                      <a:cubicBezTo>
                        <a:pt x="1413" y="1365"/>
                        <a:pt x="1523" y="1200"/>
                        <a:pt x="1582" y="1020"/>
                      </a:cubicBezTo>
                      <a:cubicBezTo>
                        <a:pt x="1623" y="1238"/>
                        <a:pt x="1664" y="1459"/>
                        <a:pt x="1763" y="1658"/>
                      </a:cubicBezTo>
                      <a:cubicBezTo>
                        <a:pt x="1861" y="1857"/>
                        <a:pt x="2026" y="2034"/>
                        <a:pt x="2239" y="2096"/>
                      </a:cubicBezTo>
                      <a:cubicBezTo>
                        <a:pt x="2332" y="2122"/>
                        <a:pt x="2436" y="2125"/>
                        <a:pt x="2523" y="2083"/>
                      </a:cubicBezTo>
                      <a:cubicBezTo>
                        <a:pt x="2641" y="2025"/>
                        <a:pt x="2706" y="1896"/>
                        <a:pt x="2747" y="1772"/>
                      </a:cubicBezTo>
                      <a:cubicBezTo>
                        <a:pt x="2878" y="1374"/>
                        <a:pt x="2847" y="944"/>
                        <a:pt x="2813" y="527"/>
                      </a:cubicBezTo>
                      <a:cubicBezTo>
                        <a:pt x="2914" y="689"/>
                        <a:pt x="3032" y="840"/>
                        <a:pt x="3166" y="977"/>
                      </a:cubicBezTo>
                      <a:cubicBezTo>
                        <a:pt x="3209" y="1021"/>
                        <a:pt x="3258" y="1066"/>
                        <a:pt x="3319" y="1077"/>
                      </a:cubicBezTo>
                      <a:cubicBezTo>
                        <a:pt x="3458" y="1103"/>
                        <a:pt x="3565" y="943"/>
                        <a:pt x="3566" y="803"/>
                      </a:cubicBezTo>
                      <a:cubicBezTo>
                        <a:pt x="3568" y="662"/>
                        <a:pt x="3508" y="527"/>
                        <a:pt x="3507" y="386"/>
                      </a:cubicBezTo>
                      <a:cubicBezTo>
                        <a:pt x="3563" y="431"/>
                        <a:pt x="3633" y="458"/>
                        <a:pt x="3705" y="465"/>
                      </a:cubicBezTo>
                      <a:cubicBezTo>
                        <a:pt x="3805" y="324"/>
                        <a:pt x="3722" y="94"/>
                        <a:pt x="3556" y="48"/>
                      </a:cubicBezTo>
                      <a:lnTo>
                        <a:pt x="3551" y="0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98" name="Google Shape;3598;p15"/>
                <p:cNvSpPr/>
                <p:nvPr/>
              </p:nvSpPr>
              <p:spPr>
                <a:xfrm>
                  <a:off x="-470752" y="-429105"/>
                  <a:ext cx="2618300" cy="14667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1" h="2134" extrusionOk="0">
                      <a:moveTo>
                        <a:pt x="3552" y="0"/>
                      </a:moveTo>
                      <a:cubicBezTo>
                        <a:pt x="3186" y="0"/>
                        <a:pt x="2820" y="2"/>
                        <a:pt x="2454" y="4"/>
                      </a:cubicBezTo>
                      <a:lnTo>
                        <a:pt x="1353" y="10"/>
                      </a:lnTo>
                      <a:cubicBezTo>
                        <a:pt x="1170" y="11"/>
                        <a:pt x="987" y="12"/>
                        <a:pt x="805" y="13"/>
                      </a:cubicBezTo>
                      <a:cubicBezTo>
                        <a:pt x="714" y="14"/>
                        <a:pt x="623" y="14"/>
                        <a:pt x="532" y="15"/>
                      </a:cubicBezTo>
                      <a:cubicBezTo>
                        <a:pt x="488" y="15"/>
                        <a:pt x="444" y="14"/>
                        <a:pt x="400" y="16"/>
                      </a:cubicBezTo>
                      <a:cubicBezTo>
                        <a:pt x="366" y="18"/>
                        <a:pt x="332" y="24"/>
                        <a:pt x="302" y="41"/>
                      </a:cubicBezTo>
                      <a:cubicBezTo>
                        <a:pt x="239" y="77"/>
                        <a:pt x="211" y="154"/>
                        <a:pt x="184" y="218"/>
                      </a:cubicBezTo>
                      <a:cubicBezTo>
                        <a:pt x="152" y="294"/>
                        <a:pt x="122" y="372"/>
                        <a:pt x="97" y="451"/>
                      </a:cubicBezTo>
                      <a:cubicBezTo>
                        <a:pt x="71" y="532"/>
                        <a:pt x="49" y="614"/>
                        <a:pt x="31" y="698"/>
                      </a:cubicBezTo>
                      <a:cubicBezTo>
                        <a:pt x="16" y="764"/>
                        <a:pt x="0" y="833"/>
                        <a:pt x="8" y="901"/>
                      </a:cubicBezTo>
                      <a:cubicBezTo>
                        <a:pt x="16" y="956"/>
                        <a:pt x="44" y="1007"/>
                        <a:pt x="99" y="1024"/>
                      </a:cubicBezTo>
                      <a:cubicBezTo>
                        <a:pt x="165" y="1044"/>
                        <a:pt x="235" y="1010"/>
                        <a:pt x="290" y="975"/>
                      </a:cubicBezTo>
                      <a:cubicBezTo>
                        <a:pt x="412" y="897"/>
                        <a:pt x="519" y="794"/>
                        <a:pt x="601" y="675"/>
                      </a:cubicBezTo>
                      <a:cubicBezTo>
                        <a:pt x="622" y="644"/>
                        <a:pt x="641" y="613"/>
                        <a:pt x="659" y="580"/>
                      </a:cubicBezTo>
                      <a:cubicBezTo>
                        <a:pt x="657" y="580"/>
                        <a:pt x="654" y="579"/>
                        <a:pt x="652" y="579"/>
                      </a:cubicBezTo>
                      <a:cubicBezTo>
                        <a:pt x="628" y="830"/>
                        <a:pt x="690" y="1086"/>
                        <a:pt x="822" y="1301"/>
                      </a:cubicBezTo>
                      <a:cubicBezTo>
                        <a:pt x="854" y="1355"/>
                        <a:pt x="891" y="1405"/>
                        <a:pt x="932" y="1452"/>
                      </a:cubicBezTo>
                      <a:cubicBezTo>
                        <a:pt x="970" y="1496"/>
                        <a:pt x="1013" y="1545"/>
                        <a:pt x="1071" y="1563"/>
                      </a:cubicBezTo>
                      <a:cubicBezTo>
                        <a:pt x="1130" y="1581"/>
                        <a:pt x="1190" y="1555"/>
                        <a:pt x="1238" y="1520"/>
                      </a:cubicBezTo>
                      <a:cubicBezTo>
                        <a:pt x="1288" y="1483"/>
                        <a:pt x="1334" y="1438"/>
                        <a:pt x="1375" y="1391"/>
                      </a:cubicBezTo>
                      <a:cubicBezTo>
                        <a:pt x="1470" y="1283"/>
                        <a:pt x="1542" y="1157"/>
                        <a:pt x="1587" y="1021"/>
                      </a:cubicBezTo>
                      <a:lnTo>
                        <a:pt x="1579" y="1021"/>
                      </a:lnTo>
                      <a:cubicBezTo>
                        <a:pt x="1621" y="1245"/>
                        <a:pt x="1663" y="1474"/>
                        <a:pt x="1769" y="1678"/>
                      </a:cubicBezTo>
                      <a:cubicBezTo>
                        <a:pt x="1855" y="1845"/>
                        <a:pt x="1989" y="1997"/>
                        <a:pt x="2165" y="2073"/>
                      </a:cubicBezTo>
                      <a:cubicBezTo>
                        <a:pt x="2255" y="2113"/>
                        <a:pt x="2359" y="2133"/>
                        <a:pt x="2457" y="2111"/>
                      </a:cubicBezTo>
                      <a:cubicBezTo>
                        <a:pt x="2551" y="2090"/>
                        <a:pt x="2624" y="2026"/>
                        <a:pt x="2674" y="1946"/>
                      </a:cubicBezTo>
                      <a:cubicBezTo>
                        <a:pt x="2728" y="1860"/>
                        <a:pt x="2760" y="1760"/>
                        <a:pt x="2784" y="1662"/>
                      </a:cubicBezTo>
                      <a:cubicBezTo>
                        <a:pt x="2813" y="1552"/>
                        <a:pt x="2830" y="1438"/>
                        <a:pt x="2839" y="1324"/>
                      </a:cubicBezTo>
                      <a:cubicBezTo>
                        <a:pt x="2858" y="1088"/>
                        <a:pt x="2844" y="851"/>
                        <a:pt x="2826" y="616"/>
                      </a:cubicBezTo>
                      <a:cubicBezTo>
                        <a:pt x="2823" y="586"/>
                        <a:pt x="2821" y="557"/>
                        <a:pt x="2819" y="527"/>
                      </a:cubicBezTo>
                      <a:cubicBezTo>
                        <a:pt x="2816" y="528"/>
                        <a:pt x="2813" y="529"/>
                        <a:pt x="2811" y="530"/>
                      </a:cubicBezTo>
                      <a:cubicBezTo>
                        <a:pt x="2873" y="630"/>
                        <a:pt x="2942" y="726"/>
                        <a:pt x="3017" y="817"/>
                      </a:cubicBezTo>
                      <a:cubicBezTo>
                        <a:pt x="3055" y="863"/>
                        <a:pt x="3095" y="908"/>
                        <a:pt x="3136" y="951"/>
                      </a:cubicBezTo>
                      <a:cubicBezTo>
                        <a:pt x="3173" y="990"/>
                        <a:pt x="3210" y="1031"/>
                        <a:pt x="3257" y="1058"/>
                      </a:cubicBezTo>
                      <a:cubicBezTo>
                        <a:pt x="3334" y="1103"/>
                        <a:pt x="3419" y="1087"/>
                        <a:pt x="3480" y="1026"/>
                      </a:cubicBezTo>
                      <a:cubicBezTo>
                        <a:pt x="3541" y="964"/>
                        <a:pt x="3573" y="875"/>
                        <a:pt x="3571" y="790"/>
                      </a:cubicBezTo>
                      <a:cubicBezTo>
                        <a:pt x="3569" y="653"/>
                        <a:pt x="3514" y="523"/>
                        <a:pt x="3511" y="387"/>
                      </a:cubicBezTo>
                      <a:cubicBezTo>
                        <a:pt x="3509" y="388"/>
                        <a:pt x="3507" y="389"/>
                        <a:pt x="3505" y="390"/>
                      </a:cubicBezTo>
                      <a:cubicBezTo>
                        <a:pt x="3564" y="435"/>
                        <a:pt x="3633" y="462"/>
                        <a:pt x="3706" y="469"/>
                      </a:cubicBezTo>
                      <a:cubicBezTo>
                        <a:pt x="3707" y="469"/>
                        <a:pt x="3709" y="468"/>
                        <a:pt x="3709" y="467"/>
                      </a:cubicBezTo>
                      <a:cubicBezTo>
                        <a:pt x="3810" y="322"/>
                        <a:pt x="3727" y="94"/>
                        <a:pt x="3557" y="45"/>
                      </a:cubicBezTo>
                      <a:cubicBezTo>
                        <a:pt x="3553" y="44"/>
                        <a:pt x="3551" y="51"/>
                        <a:pt x="3555" y="52"/>
                      </a:cubicBezTo>
                      <a:cubicBezTo>
                        <a:pt x="3639" y="76"/>
                        <a:pt x="3701" y="146"/>
                        <a:pt x="3729" y="226"/>
                      </a:cubicBezTo>
                      <a:cubicBezTo>
                        <a:pt x="3742" y="266"/>
                        <a:pt x="3748" y="308"/>
                        <a:pt x="3744" y="349"/>
                      </a:cubicBezTo>
                      <a:cubicBezTo>
                        <a:pt x="3742" y="370"/>
                        <a:pt x="3737" y="390"/>
                        <a:pt x="3730" y="410"/>
                      </a:cubicBezTo>
                      <a:cubicBezTo>
                        <a:pt x="3727" y="420"/>
                        <a:pt x="3722" y="430"/>
                        <a:pt x="3717" y="439"/>
                      </a:cubicBezTo>
                      <a:cubicBezTo>
                        <a:pt x="3715" y="443"/>
                        <a:pt x="3713" y="448"/>
                        <a:pt x="3710" y="452"/>
                      </a:cubicBezTo>
                      <a:cubicBezTo>
                        <a:pt x="3705" y="460"/>
                        <a:pt x="3703" y="461"/>
                        <a:pt x="3694" y="460"/>
                      </a:cubicBezTo>
                      <a:cubicBezTo>
                        <a:pt x="3628" y="455"/>
                        <a:pt x="3561" y="423"/>
                        <a:pt x="3509" y="383"/>
                      </a:cubicBezTo>
                      <a:cubicBezTo>
                        <a:pt x="3507" y="381"/>
                        <a:pt x="3503" y="384"/>
                        <a:pt x="3503" y="387"/>
                      </a:cubicBezTo>
                      <a:cubicBezTo>
                        <a:pt x="3505" y="497"/>
                        <a:pt x="3541" y="602"/>
                        <a:pt x="3557" y="711"/>
                      </a:cubicBezTo>
                      <a:cubicBezTo>
                        <a:pt x="3570" y="807"/>
                        <a:pt x="3561" y="902"/>
                        <a:pt x="3505" y="983"/>
                      </a:cubicBezTo>
                      <a:cubicBezTo>
                        <a:pt x="3452" y="1059"/>
                        <a:pt x="3363" y="1101"/>
                        <a:pt x="3275" y="1058"/>
                      </a:cubicBezTo>
                      <a:cubicBezTo>
                        <a:pt x="3227" y="1034"/>
                        <a:pt x="3190" y="995"/>
                        <a:pt x="3154" y="957"/>
                      </a:cubicBezTo>
                      <a:cubicBezTo>
                        <a:pt x="3115" y="917"/>
                        <a:pt x="3078" y="876"/>
                        <a:pt x="3042" y="834"/>
                      </a:cubicBezTo>
                      <a:cubicBezTo>
                        <a:pt x="2960" y="736"/>
                        <a:pt x="2885" y="633"/>
                        <a:pt x="2818" y="525"/>
                      </a:cubicBezTo>
                      <a:cubicBezTo>
                        <a:pt x="2816" y="522"/>
                        <a:pt x="2810" y="523"/>
                        <a:pt x="2810" y="527"/>
                      </a:cubicBezTo>
                      <a:cubicBezTo>
                        <a:pt x="2828" y="755"/>
                        <a:pt x="2845" y="983"/>
                        <a:pt x="2837" y="1212"/>
                      </a:cubicBezTo>
                      <a:cubicBezTo>
                        <a:pt x="2832" y="1324"/>
                        <a:pt x="2821" y="1437"/>
                        <a:pt x="2801" y="1548"/>
                      </a:cubicBezTo>
                      <a:cubicBezTo>
                        <a:pt x="2781" y="1654"/>
                        <a:pt x="2754" y="1761"/>
                        <a:pt x="2710" y="1859"/>
                      </a:cubicBezTo>
                      <a:cubicBezTo>
                        <a:pt x="2673" y="1944"/>
                        <a:pt x="2619" y="2026"/>
                        <a:pt x="2536" y="2072"/>
                      </a:cubicBezTo>
                      <a:cubicBezTo>
                        <a:pt x="2440" y="2126"/>
                        <a:pt x="2322" y="2119"/>
                        <a:pt x="2220" y="2086"/>
                      </a:cubicBezTo>
                      <a:cubicBezTo>
                        <a:pt x="2039" y="2026"/>
                        <a:pt x="1896" y="1883"/>
                        <a:pt x="1802" y="1721"/>
                      </a:cubicBezTo>
                      <a:cubicBezTo>
                        <a:pt x="1677" y="1507"/>
                        <a:pt x="1631" y="1259"/>
                        <a:pt x="1587" y="1019"/>
                      </a:cubicBezTo>
                      <a:cubicBezTo>
                        <a:pt x="1586" y="1015"/>
                        <a:pt x="1580" y="1016"/>
                        <a:pt x="1579" y="1019"/>
                      </a:cubicBezTo>
                      <a:cubicBezTo>
                        <a:pt x="1540" y="1137"/>
                        <a:pt x="1480" y="1249"/>
                        <a:pt x="1403" y="1346"/>
                      </a:cubicBezTo>
                      <a:cubicBezTo>
                        <a:pt x="1365" y="1393"/>
                        <a:pt x="1324" y="1437"/>
                        <a:pt x="1279" y="1477"/>
                      </a:cubicBezTo>
                      <a:cubicBezTo>
                        <a:pt x="1231" y="1520"/>
                        <a:pt x="1171" y="1567"/>
                        <a:pt x="1103" y="1562"/>
                      </a:cubicBezTo>
                      <a:cubicBezTo>
                        <a:pt x="1038" y="1558"/>
                        <a:pt x="989" y="1507"/>
                        <a:pt x="949" y="1461"/>
                      </a:cubicBezTo>
                      <a:cubicBezTo>
                        <a:pt x="907" y="1415"/>
                        <a:pt x="870" y="1365"/>
                        <a:pt x="837" y="1313"/>
                      </a:cubicBezTo>
                      <a:cubicBezTo>
                        <a:pt x="772" y="1211"/>
                        <a:pt x="724" y="1100"/>
                        <a:pt x="693" y="983"/>
                      </a:cubicBezTo>
                      <a:cubicBezTo>
                        <a:pt x="658" y="851"/>
                        <a:pt x="647" y="714"/>
                        <a:pt x="659" y="579"/>
                      </a:cubicBezTo>
                      <a:cubicBezTo>
                        <a:pt x="660" y="575"/>
                        <a:pt x="654" y="574"/>
                        <a:pt x="653" y="577"/>
                      </a:cubicBezTo>
                      <a:cubicBezTo>
                        <a:pt x="583" y="703"/>
                        <a:pt x="489" y="816"/>
                        <a:pt x="376" y="905"/>
                      </a:cubicBezTo>
                      <a:cubicBezTo>
                        <a:pt x="319" y="950"/>
                        <a:pt x="255" y="998"/>
                        <a:pt x="183" y="1016"/>
                      </a:cubicBezTo>
                      <a:cubicBezTo>
                        <a:pt x="146" y="1026"/>
                        <a:pt x="105" y="1025"/>
                        <a:pt x="72" y="1003"/>
                      </a:cubicBezTo>
                      <a:cubicBezTo>
                        <a:pt x="45" y="985"/>
                        <a:pt x="29" y="957"/>
                        <a:pt x="21" y="926"/>
                      </a:cubicBezTo>
                      <a:cubicBezTo>
                        <a:pt x="4" y="861"/>
                        <a:pt x="19" y="791"/>
                        <a:pt x="33" y="727"/>
                      </a:cubicBezTo>
                      <a:cubicBezTo>
                        <a:pt x="49" y="647"/>
                        <a:pt x="70" y="568"/>
                        <a:pt x="94" y="490"/>
                      </a:cubicBezTo>
                      <a:cubicBezTo>
                        <a:pt x="118" y="412"/>
                        <a:pt x="145" y="335"/>
                        <a:pt x="176" y="259"/>
                      </a:cubicBezTo>
                      <a:cubicBezTo>
                        <a:pt x="192" y="221"/>
                        <a:pt x="208" y="182"/>
                        <a:pt x="227" y="145"/>
                      </a:cubicBezTo>
                      <a:cubicBezTo>
                        <a:pt x="243" y="112"/>
                        <a:pt x="263" y="78"/>
                        <a:pt x="294" y="56"/>
                      </a:cubicBezTo>
                      <a:cubicBezTo>
                        <a:pt x="327" y="33"/>
                        <a:pt x="367" y="26"/>
                        <a:pt x="407" y="25"/>
                      </a:cubicBezTo>
                      <a:cubicBezTo>
                        <a:pt x="447" y="23"/>
                        <a:pt x="488" y="24"/>
                        <a:pt x="528" y="23"/>
                      </a:cubicBezTo>
                      <a:cubicBezTo>
                        <a:pt x="616" y="23"/>
                        <a:pt x="703" y="22"/>
                        <a:pt x="790" y="22"/>
                      </a:cubicBezTo>
                      <a:cubicBezTo>
                        <a:pt x="967" y="20"/>
                        <a:pt x="1143" y="19"/>
                        <a:pt x="1320" y="18"/>
                      </a:cubicBezTo>
                      <a:cubicBezTo>
                        <a:pt x="1670" y="16"/>
                        <a:pt x="2020" y="14"/>
                        <a:pt x="2370" y="11"/>
                      </a:cubicBezTo>
                      <a:cubicBezTo>
                        <a:pt x="2721" y="9"/>
                        <a:pt x="3072" y="6"/>
                        <a:pt x="3423" y="3"/>
                      </a:cubicBezTo>
                      <a:cubicBezTo>
                        <a:pt x="3466" y="3"/>
                        <a:pt x="3509" y="2"/>
                        <a:pt x="3552" y="1"/>
                      </a:cubicBezTo>
                      <a:cubicBezTo>
                        <a:pt x="3553" y="1"/>
                        <a:pt x="3553" y="0"/>
                        <a:pt x="355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3599" name="Google Shape;3599;p15"/>
            <p:cNvGrpSpPr/>
            <p:nvPr/>
          </p:nvGrpSpPr>
          <p:grpSpPr>
            <a:xfrm flipH="1">
              <a:off x="6985524" y="4259887"/>
              <a:ext cx="4457425" cy="1612768"/>
              <a:chOff x="-769894" y="976364"/>
              <a:chExt cx="9690055" cy="3506018"/>
            </a:xfrm>
          </p:grpSpPr>
          <p:sp>
            <p:nvSpPr>
              <p:cNvPr id="3600" name="Google Shape;3600;p15"/>
              <p:cNvSpPr/>
              <p:nvPr/>
            </p:nvSpPr>
            <p:spPr>
              <a:xfrm>
                <a:off x="-754369" y="100482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1" name="Google Shape;3601;p15"/>
              <p:cNvSpPr/>
              <p:nvPr/>
            </p:nvSpPr>
            <p:spPr>
              <a:xfrm>
                <a:off x="-769894" y="97636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602" name="Google Shape;3602;p15"/>
            <p:cNvGrpSpPr/>
            <p:nvPr/>
          </p:nvGrpSpPr>
          <p:grpSpPr>
            <a:xfrm>
              <a:off x="8357303" y="3918603"/>
              <a:ext cx="1065524" cy="1166175"/>
              <a:chOff x="156548" y="3040748"/>
              <a:chExt cx="930345" cy="1018226"/>
            </a:xfrm>
          </p:grpSpPr>
          <p:sp>
            <p:nvSpPr>
              <p:cNvPr id="3603" name="Google Shape;3603;p1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4" name="Google Shape;3604;p1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5" name="Google Shape;3605;p15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6" name="Google Shape;3606;p1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7" name="Google Shape;3607;p1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8" name="Google Shape;3608;p15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9" name="Google Shape;3609;p15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0" name="Google Shape;3610;p15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1" name="Google Shape;3611;p1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2" name="Google Shape;3612;p1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3" name="Google Shape;3613;p1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4" name="Google Shape;3614;p15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5" name="Google Shape;3615;p1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6" name="Google Shape;3616;p15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7" name="Google Shape;3617;p15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8" name="Google Shape;3618;p15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9" name="Google Shape;3619;p1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0" name="Google Shape;3620;p15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1" name="Google Shape;3621;p15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2" name="Google Shape;3622;p15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3" name="Google Shape;3623;p15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4" name="Google Shape;3624;p1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5" name="Google Shape;3625;p15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6" name="Google Shape;3626;p15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7" name="Google Shape;3627;p1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8" name="Google Shape;3628;p15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9" name="Google Shape;3629;p1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0" name="Google Shape;3630;p15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1" name="Google Shape;3631;p15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2" name="Google Shape;3632;p1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3" name="Google Shape;3633;p15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4" name="Google Shape;3634;p15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5" name="Google Shape;3635;p1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6" name="Google Shape;3636;p15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7" name="Google Shape;3637;p15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8" name="Google Shape;3638;p1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9" name="Google Shape;3639;p15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0" name="Google Shape;3640;p15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1" name="Google Shape;3641;p15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2" name="Google Shape;3642;p15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3" name="Google Shape;3643;p15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4" name="Google Shape;3644;p1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5" name="Google Shape;3645;p1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6" name="Google Shape;3646;p1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7" name="Google Shape;3647;p1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8" name="Google Shape;3648;p15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9" name="Google Shape;3649;p15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0" name="Google Shape;3650;p1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1" name="Google Shape;3651;p15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2" name="Google Shape;3652;p15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3" name="Google Shape;3653;p1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4" name="Google Shape;3654;p15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5" name="Google Shape;3655;p15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6" name="Google Shape;3656;p1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7" name="Google Shape;3657;p1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8" name="Google Shape;3658;p15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9" name="Google Shape;3659;p1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0" name="Google Shape;3660;p15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1" name="Google Shape;3661;p1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2" name="Google Shape;3662;p15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3" name="Google Shape;3663;p1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4" name="Google Shape;3664;p15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5" name="Google Shape;3665;p15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6" name="Google Shape;3666;p15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7" name="Google Shape;3667;p15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8" name="Google Shape;3668;p15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9" name="Google Shape;3669;p15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0" name="Google Shape;3670;p15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1" name="Google Shape;3671;p15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2" name="Google Shape;3672;p15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3" name="Google Shape;3673;p15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4" name="Google Shape;3674;p15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5" name="Google Shape;3675;p15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6" name="Google Shape;3676;p15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7" name="Google Shape;3677;p15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8" name="Google Shape;3678;p15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9" name="Google Shape;3679;p15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0" name="Google Shape;3680;p15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1" name="Google Shape;3681;p15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2" name="Google Shape;3682;p15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3" name="Google Shape;3683;p15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4" name="Google Shape;3684;p15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5" name="Google Shape;3685;p15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6" name="Google Shape;3686;p15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7" name="Google Shape;3687;p15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8" name="Google Shape;3688;p15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9" name="Google Shape;3689;p15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0" name="Google Shape;3690;p15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1" name="Google Shape;3691;p15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2" name="Google Shape;3692;p15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3" name="Google Shape;3693;p15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4" name="Google Shape;3694;p15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5" name="Google Shape;3695;p15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696" name="Google Shape;3696;p15"/>
            <p:cNvGrpSpPr/>
            <p:nvPr/>
          </p:nvGrpSpPr>
          <p:grpSpPr>
            <a:xfrm flipH="1">
              <a:off x="8184392" y="4784583"/>
              <a:ext cx="1154953" cy="655781"/>
              <a:chOff x="-179830" y="3740779"/>
              <a:chExt cx="1072778" cy="609122"/>
            </a:xfrm>
          </p:grpSpPr>
          <p:sp>
            <p:nvSpPr>
              <p:cNvPr id="3697" name="Google Shape;3697;p15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8" name="Google Shape;3698;p15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699" name="Google Shape;3699;p15"/>
            <p:cNvGrpSpPr/>
            <p:nvPr/>
          </p:nvGrpSpPr>
          <p:grpSpPr>
            <a:xfrm rot="941660" flipH="1">
              <a:off x="7791300" y="4239510"/>
              <a:ext cx="621229" cy="948510"/>
              <a:chOff x="283826" y="1943723"/>
              <a:chExt cx="621241" cy="948529"/>
            </a:xfrm>
          </p:grpSpPr>
          <p:sp>
            <p:nvSpPr>
              <p:cNvPr id="3700" name="Google Shape;3700;p1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1" name="Google Shape;3701;p1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2" name="Google Shape;3702;p1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3" name="Google Shape;3703;p1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4" name="Google Shape;3704;p1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5" name="Google Shape;3705;p1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6" name="Google Shape;3706;p1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7" name="Google Shape;3707;p1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8" name="Google Shape;3708;p1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9" name="Google Shape;3709;p1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0" name="Google Shape;3710;p1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1" name="Google Shape;3711;p1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2" name="Google Shape;3712;p1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3" name="Google Shape;3713;p1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4" name="Google Shape;3714;p1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5" name="Google Shape;3715;p1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6" name="Google Shape;3716;p1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7" name="Google Shape;3717;p1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8" name="Google Shape;3718;p1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9" name="Google Shape;3719;p1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0" name="Google Shape;3720;p1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1" name="Google Shape;3721;p1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2" name="Google Shape;3722;p1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3" name="Google Shape;3723;p1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4" name="Google Shape;3724;p1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5" name="Google Shape;3725;p1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6" name="Google Shape;3726;p1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7" name="Google Shape;3727;p1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8" name="Google Shape;3728;p1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9" name="Google Shape;3729;p1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0" name="Google Shape;3730;p1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1" name="Google Shape;3731;p1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2" name="Google Shape;3732;p1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3" name="Google Shape;3733;p1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4" name="Google Shape;3734;p1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5" name="Google Shape;3735;p1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6" name="Google Shape;3736;p1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7" name="Google Shape;3737;p1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8" name="Google Shape;3738;p1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9" name="Google Shape;3739;p1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0" name="Google Shape;3740;p1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1" name="Google Shape;3741;p1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2" name="Google Shape;3742;p1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3" name="Google Shape;3743;p1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4" name="Google Shape;3744;p1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5" name="Google Shape;3745;p1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6" name="Google Shape;3746;p1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7" name="Google Shape;3747;p1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8" name="Google Shape;3748;p1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9" name="Google Shape;3749;p1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0" name="Google Shape;3750;p1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1" name="Google Shape;3751;p1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2" name="Google Shape;3752;p1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3" name="Google Shape;3753;p1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4" name="Google Shape;3754;p1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5" name="Google Shape;3755;p1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6" name="Google Shape;3756;p1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3757" name="Google Shape;3757;p15"/>
            <p:cNvGrpSpPr/>
            <p:nvPr/>
          </p:nvGrpSpPr>
          <p:grpSpPr>
            <a:xfrm rot="3913275" flipH="1">
              <a:off x="6993189" y="4452202"/>
              <a:ext cx="621218" cy="948494"/>
              <a:chOff x="283826" y="1943723"/>
              <a:chExt cx="621241" cy="948529"/>
            </a:xfrm>
          </p:grpSpPr>
          <p:sp>
            <p:nvSpPr>
              <p:cNvPr id="3758" name="Google Shape;3758;p1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9" name="Google Shape;3759;p1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0" name="Google Shape;3760;p1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1" name="Google Shape;3761;p1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2" name="Google Shape;3762;p1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3" name="Google Shape;3763;p1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4" name="Google Shape;3764;p1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5" name="Google Shape;3765;p1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6" name="Google Shape;3766;p1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7" name="Google Shape;3767;p1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8" name="Google Shape;3768;p1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9" name="Google Shape;3769;p1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0" name="Google Shape;3770;p1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1" name="Google Shape;3771;p1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2" name="Google Shape;3772;p1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3" name="Google Shape;3773;p1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4" name="Google Shape;3774;p1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5" name="Google Shape;3775;p1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6" name="Google Shape;3776;p1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7" name="Google Shape;3777;p1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8" name="Google Shape;3778;p1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9" name="Google Shape;3779;p1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0" name="Google Shape;3780;p1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1" name="Google Shape;3781;p1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2" name="Google Shape;3782;p1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3" name="Google Shape;3783;p1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4" name="Google Shape;3784;p1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5" name="Google Shape;3785;p1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6" name="Google Shape;3786;p1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7" name="Google Shape;3787;p1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8" name="Google Shape;3788;p1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9" name="Google Shape;3789;p1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0" name="Google Shape;3790;p1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1" name="Google Shape;3791;p1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2" name="Google Shape;3792;p1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3" name="Google Shape;3793;p1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4" name="Google Shape;3794;p1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5" name="Google Shape;3795;p1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6" name="Google Shape;3796;p1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7" name="Google Shape;3797;p1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8" name="Google Shape;3798;p1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9" name="Google Shape;3799;p1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0" name="Google Shape;3800;p1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1" name="Google Shape;3801;p1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2" name="Google Shape;3802;p1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3" name="Google Shape;3803;p1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4" name="Google Shape;3804;p1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5" name="Google Shape;3805;p1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6" name="Google Shape;3806;p1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7" name="Google Shape;3807;p1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8" name="Google Shape;3808;p1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9" name="Google Shape;3809;p1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0" name="Google Shape;3810;p1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1" name="Google Shape;3811;p1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2" name="Google Shape;3812;p1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3" name="Google Shape;3813;p1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4" name="Google Shape;3814;p1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_ONLY_1">
    <p:spTree>
      <p:nvGrpSpPr>
        <p:cNvPr id="3815" name="Shape 3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6" name="Google Shape;3816;p1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3817" name="Google Shape;3817;p16"/>
          <p:cNvGrpSpPr/>
          <p:nvPr/>
        </p:nvGrpSpPr>
        <p:grpSpPr>
          <a:xfrm>
            <a:off x="-372874" y="2719145"/>
            <a:ext cx="10007447" cy="2717006"/>
            <a:chOff x="-372874" y="2719145"/>
            <a:chExt cx="10007447" cy="2717006"/>
          </a:xfrm>
        </p:grpSpPr>
        <p:grpSp>
          <p:nvGrpSpPr>
            <p:cNvPr id="3818" name="Google Shape;3818;p16"/>
            <p:cNvGrpSpPr/>
            <p:nvPr/>
          </p:nvGrpSpPr>
          <p:grpSpPr>
            <a:xfrm>
              <a:off x="7849202" y="3171638"/>
              <a:ext cx="1785371" cy="2264513"/>
              <a:chOff x="7849202" y="3171638"/>
              <a:chExt cx="1785371" cy="2264513"/>
            </a:xfrm>
          </p:grpSpPr>
          <p:grpSp>
            <p:nvGrpSpPr>
              <p:cNvPr id="3819" name="Google Shape;3819;p16"/>
              <p:cNvGrpSpPr/>
              <p:nvPr/>
            </p:nvGrpSpPr>
            <p:grpSpPr>
              <a:xfrm rot="2175040" flipH="1">
                <a:off x="8035233" y="4894017"/>
                <a:ext cx="412331" cy="465250"/>
                <a:chOff x="6667445" y="3360498"/>
                <a:chExt cx="100910" cy="113849"/>
              </a:xfrm>
            </p:grpSpPr>
            <p:sp>
              <p:nvSpPr>
                <p:cNvPr id="3820" name="Google Shape;3820;p16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21" name="Google Shape;3821;p16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22" name="Google Shape;3822;p16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823" name="Google Shape;3823;p16"/>
              <p:cNvGrpSpPr/>
              <p:nvPr/>
            </p:nvGrpSpPr>
            <p:grpSpPr>
              <a:xfrm flipH="1">
                <a:off x="8711853" y="3171638"/>
                <a:ext cx="412320" cy="767552"/>
                <a:chOff x="3520124" y="2493696"/>
                <a:chExt cx="168184" cy="313082"/>
              </a:xfrm>
            </p:grpSpPr>
            <p:sp>
              <p:nvSpPr>
                <p:cNvPr id="3824" name="Google Shape;3824;p16"/>
                <p:cNvSpPr/>
                <p:nvPr/>
              </p:nvSpPr>
              <p:spPr>
                <a:xfrm>
                  <a:off x="3584811" y="2612719"/>
                  <a:ext cx="98324" cy="67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6" extrusionOk="0">
                      <a:moveTo>
                        <a:pt x="164" y="2"/>
                      </a:moveTo>
                      <a:cubicBezTo>
                        <a:pt x="168" y="34"/>
                        <a:pt x="168" y="67"/>
                        <a:pt x="163" y="99"/>
                      </a:cubicBezTo>
                      <a:lnTo>
                        <a:pt x="159" y="98"/>
                      </a:lnTo>
                      <a:cubicBezTo>
                        <a:pt x="108" y="83"/>
                        <a:pt x="51" y="90"/>
                        <a:pt x="4" y="115"/>
                      </a:cubicBezTo>
                      <a:cubicBezTo>
                        <a:pt x="3" y="112"/>
                        <a:pt x="2" y="109"/>
                        <a:pt x="0" y="106"/>
                      </a:cubicBezTo>
                      <a:cubicBezTo>
                        <a:pt x="7" y="77"/>
                        <a:pt x="16" y="49"/>
                        <a:pt x="25" y="22"/>
                      </a:cubicBezTo>
                      <a:cubicBezTo>
                        <a:pt x="25" y="22"/>
                        <a:pt x="25" y="23"/>
                        <a:pt x="26" y="24"/>
                      </a:cubicBezTo>
                      <a:cubicBezTo>
                        <a:pt x="66" y="7"/>
                        <a:pt x="110" y="0"/>
                        <a:pt x="154" y="3"/>
                      </a:cubicBezTo>
                      <a:lnTo>
                        <a:pt x="164" y="2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25" name="Google Shape;3825;p16"/>
                <p:cNvSpPr/>
                <p:nvPr/>
              </p:nvSpPr>
              <p:spPr>
                <a:xfrm>
                  <a:off x="3600336" y="2558383"/>
                  <a:ext cx="82799" cy="698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20" extrusionOk="0">
                      <a:moveTo>
                        <a:pt x="139" y="97"/>
                      </a:moveTo>
                      <a:lnTo>
                        <a:pt x="129" y="98"/>
                      </a:lnTo>
                      <a:cubicBezTo>
                        <a:pt x="85" y="95"/>
                        <a:pt x="41" y="102"/>
                        <a:pt x="1" y="119"/>
                      </a:cubicBezTo>
                      <a:cubicBezTo>
                        <a:pt x="0" y="118"/>
                        <a:pt x="0" y="117"/>
                        <a:pt x="0" y="117"/>
                      </a:cubicBezTo>
                      <a:cubicBezTo>
                        <a:pt x="9" y="89"/>
                        <a:pt x="19" y="62"/>
                        <a:pt x="31" y="35"/>
                      </a:cubicBezTo>
                      <a:lnTo>
                        <a:pt x="31" y="36"/>
                      </a:lnTo>
                      <a:cubicBezTo>
                        <a:pt x="51" y="16"/>
                        <a:pt x="80" y="3"/>
                        <a:pt x="109" y="1"/>
                      </a:cubicBezTo>
                      <a:lnTo>
                        <a:pt x="114" y="0"/>
                      </a:lnTo>
                      <a:cubicBezTo>
                        <a:pt x="118" y="14"/>
                        <a:pt x="123" y="28"/>
                        <a:pt x="127" y="42"/>
                      </a:cubicBezTo>
                      <a:cubicBezTo>
                        <a:pt x="133" y="60"/>
                        <a:pt x="136" y="78"/>
                        <a:pt x="139" y="9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26" name="Google Shape;3826;p16"/>
                <p:cNvSpPr/>
                <p:nvPr/>
              </p:nvSpPr>
              <p:spPr>
                <a:xfrm>
                  <a:off x="3571873" y="2661882"/>
                  <a:ext cx="111260" cy="90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" h="156" extrusionOk="0">
                      <a:moveTo>
                        <a:pt x="185" y="15"/>
                      </a:moveTo>
                      <a:lnTo>
                        <a:pt x="189" y="16"/>
                      </a:lnTo>
                      <a:cubicBezTo>
                        <a:pt x="185" y="42"/>
                        <a:pt x="177" y="68"/>
                        <a:pt x="166" y="92"/>
                      </a:cubicBezTo>
                      <a:cubicBezTo>
                        <a:pt x="161" y="103"/>
                        <a:pt x="156" y="113"/>
                        <a:pt x="149" y="123"/>
                      </a:cubicBezTo>
                      <a:lnTo>
                        <a:pt x="147" y="121"/>
                      </a:lnTo>
                      <a:cubicBezTo>
                        <a:pt x="97" y="112"/>
                        <a:pt x="43" y="125"/>
                        <a:pt x="0" y="155"/>
                      </a:cubicBezTo>
                      <a:cubicBezTo>
                        <a:pt x="6" y="110"/>
                        <a:pt x="15" y="66"/>
                        <a:pt x="26" y="23"/>
                      </a:cubicBezTo>
                      <a:cubicBezTo>
                        <a:pt x="28" y="26"/>
                        <a:pt x="29" y="29"/>
                        <a:pt x="30" y="32"/>
                      </a:cubicBezTo>
                      <a:cubicBezTo>
                        <a:pt x="77" y="7"/>
                        <a:pt x="134" y="0"/>
                        <a:pt x="185" y="1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27" name="Google Shape;3827;p16"/>
                <p:cNvSpPr/>
                <p:nvPr/>
              </p:nvSpPr>
              <p:spPr>
                <a:xfrm>
                  <a:off x="3618448" y="2498871"/>
                  <a:ext cx="49161" cy="80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" h="137" extrusionOk="0">
                      <a:moveTo>
                        <a:pt x="83" y="100"/>
                      </a:moveTo>
                      <a:lnTo>
                        <a:pt x="78" y="101"/>
                      </a:lnTo>
                      <a:cubicBezTo>
                        <a:pt x="49" y="103"/>
                        <a:pt x="20" y="116"/>
                        <a:pt x="0" y="136"/>
                      </a:cubicBezTo>
                      <a:lnTo>
                        <a:pt x="0" y="135"/>
                      </a:lnTo>
                      <a:cubicBezTo>
                        <a:pt x="18" y="89"/>
                        <a:pt x="41" y="44"/>
                        <a:pt x="66" y="0"/>
                      </a:cubicBezTo>
                      <a:lnTo>
                        <a:pt x="66" y="1"/>
                      </a:lnTo>
                      <a:cubicBezTo>
                        <a:pt x="62" y="34"/>
                        <a:pt x="72" y="67"/>
                        <a:pt x="83" y="10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28" name="Google Shape;3828;p16"/>
                <p:cNvSpPr/>
                <p:nvPr/>
              </p:nvSpPr>
              <p:spPr>
                <a:xfrm>
                  <a:off x="3566698" y="2726568"/>
                  <a:ext cx="93149" cy="72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" h="122" extrusionOk="0">
                      <a:moveTo>
                        <a:pt x="154" y="9"/>
                      </a:moveTo>
                      <a:lnTo>
                        <a:pt x="156" y="11"/>
                      </a:lnTo>
                      <a:cubicBezTo>
                        <a:pt x="121" y="67"/>
                        <a:pt x="65" y="110"/>
                        <a:pt x="0" y="121"/>
                      </a:cubicBezTo>
                      <a:cubicBezTo>
                        <a:pt x="1" y="95"/>
                        <a:pt x="4" y="69"/>
                        <a:pt x="7" y="43"/>
                      </a:cubicBezTo>
                      <a:cubicBezTo>
                        <a:pt x="50" y="13"/>
                        <a:pt x="104" y="0"/>
                        <a:pt x="154" y="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29" name="Google Shape;3829;p16"/>
                <p:cNvSpPr/>
                <p:nvPr/>
              </p:nvSpPr>
              <p:spPr>
                <a:xfrm>
                  <a:off x="3608098" y="2496284"/>
                  <a:ext cx="51749" cy="82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" h="140" extrusionOk="0">
                      <a:moveTo>
                        <a:pt x="85" y="0"/>
                      </a:moveTo>
                      <a:cubicBezTo>
                        <a:pt x="85" y="2"/>
                        <a:pt x="84" y="3"/>
                        <a:pt x="84" y="5"/>
                      </a:cubicBezTo>
                      <a:lnTo>
                        <a:pt x="84" y="4"/>
                      </a:lnTo>
                      <a:cubicBezTo>
                        <a:pt x="59" y="48"/>
                        <a:pt x="36" y="93"/>
                        <a:pt x="18" y="139"/>
                      </a:cubicBezTo>
                      <a:cubicBezTo>
                        <a:pt x="18" y="120"/>
                        <a:pt x="12" y="100"/>
                        <a:pt x="1" y="84"/>
                      </a:cubicBezTo>
                      <a:lnTo>
                        <a:pt x="0" y="83"/>
                      </a:lnTo>
                      <a:cubicBezTo>
                        <a:pt x="27" y="54"/>
                        <a:pt x="56" y="27"/>
                        <a:pt x="85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30" name="Google Shape;3830;p16"/>
                <p:cNvSpPr/>
                <p:nvPr/>
              </p:nvSpPr>
              <p:spPr>
                <a:xfrm>
                  <a:off x="3579636" y="2545445"/>
                  <a:ext cx="41399" cy="82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" h="139" extrusionOk="0">
                      <a:moveTo>
                        <a:pt x="51" y="1"/>
                      </a:moveTo>
                      <a:cubicBezTo>
                        <a:pt x="62" y="17"/>
                        <a:pt x="68" y="37"/>
                        <a:pt x="68" y="56"/>
                      </a:cubicBezTo>
                      <a:cubicBezTo>
                        <a:pt x="56" y="83"/>
                        <a:pt x="46" y="110"/>
                        <a:pt x="37" y="138"/>
                      </a:cubicBezTo>
                      <a:cubicBezTo>
                        <a:pt x="29" y="110"/>
                        <a:pt x="16" y="83"/>
                        <a:pt x="0" y="59"/>
                      </a:cubicBezTo>
                      <a:lnTo>
                        <a:pt x="0" y="59"/>
                      </a:lnTo>
                      <a:cubicBezTo>
                        <a:pt x="15" y="39"/>
                        <a:pt x="32" y="19"/>
                        <a:pt x="50" y="0"/>
                      </a:cubicBezTo>
                      <a:lnTo>
                        <a:pt x="51" y="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31" name="Google Shape;3831;p16"/>
                <p:cNvSpPr/>
                <p:nvPr/>
              </p:nvSpPr>
              <p:spPr>
                <a:xfrm>
                  <a:off x="3548587" y="2579083"/>
                  <a:ext cx="54336" cy="957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" h="164" extrusionOk="0">
                      <a:moveTo>
                        <a:pt x="90" y="78"/>
                      </a:moveTo>
                      <a:cubicBezTo>
                        <a:pt x="81" y="106"/>
                        <a:pt x="72" y="134"/>
                        <a:pt x="65" y="163"/>
                      </a:cubicBezTo>
                      <a:cubicBezTo>
                        <a:pt x="50" y="132"/>
                        <a:pt x="28" y="106"/>
                        <a:pt x="0" y="86"/>
                      </a:cubicBezTo>
                      <a:cubicBezTo>
                        <a:pt x="15" y="55"/>
                        <a:pt x="33" y="27"/>
                        <a:pt x="53" y="0"/>
                      </a:cubicBezTo>
                      <a:lnTo>
                        <a:pt x="53" y="0"/>
                      </a:lnTo>
                      <a:cubicBezTo>
                        <a:pt x="69" y="24"/>
                        <a:pt x="82" y="51"/>
                        <a:pt x="90" y="78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32" name="Google Shape;3832;p16"/>
                <p:cNvSpPr/>
                <p:nvPr/>
              </p:nvSpPr>
              <p:spPr>
                <a:xfrm>
                  <a:off x="3533062" y="2630832"/>
                  <a:ext cx="54336" cy="1241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211" extrusionOk="0">
                      <a:moveTo>
                        <a:pt x="27" y="0"/>
                      </a:moveTo>
                      <a:cubicBezTo>
                        <a:pt x="55" y="20"/>
                        <a:pt x="77" y="46"/>
                        <a:pt x="92" y="77"/>
                      </a:cubicBezTo>
                      <a:cubicBezTo>
                        <a:pt x="81" y="120"/>
                        <a:pt x="72" y="164"/>
                        <a:pt x="66" y="209"/>
                      </a:cubicBezTo>
                      <a:cubicBezTo>
                        <a:pt x="66" y="209"/>
                        <a:pt x="65" y="210"/>
                        <a:pt x="64" y="210"/>
                      </a:cubicBezTo>
                      <a:cubicBezTo>
                        <a:pt x="60" y="165"/>
                        <a:pt x="36" y="123"/>
                        <a:pt x="0" y="97"/>
                      </a:cubicBezTo>
                      <a:cubicBezTo>
                        <a:pt x="4" y="65"/>
                        <a:pt x="12" y="34"/>
                        <a:pt x="25" y="5"/>
                      </a:cubicBezTo>
                      <a:cubicBezTo>
                        <a:pt x="26" y="3"/>
                        <a:pt x="27" y="2"/>
                        <a:pt x="27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33" name="Google Shape;3833;p16"/>
                <p:cNvSpPr/>
                <p:nvPr/>
              </p:nvSpPr>
              <p:spPr>
                <a:xfrm>
                  <a:off x="3527887" y="2687757"/>
                  <a:ext cx="43986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194" extrusionOk="0">
                      <a:moveTo>
                        <a:pt x="73" y="113"/>
                      </a:moveTo>
                      <a:cubicBezTo>
                        <a:pt x="74" y="113"/>
                        <a:pt x="75" y="112"/>
                        <a:pt x="75" y="112"/>
                      </a:cubicBezTo>
                      <a:cubicBezTo>
                        <a:pt x="72" y="138"/>
                        <a:pt x="69" y="164"/>
                        <a:pt x="68" y="190"/>
                      </a:cubicBezTo>
                      <a:lnTo>
                        <a:pt x="61" y="193"/>
                      </a:lnTo>
                      <a:cubicBezTo>
                        <a:pt x="15" y="142"/>
                        <a:pt x="0" y="70"/>
                        <a:pt x="9" y="0"/>
                      </a:cubicBezTo>
                      <a:cubicBezTo>
                        <a:pt x="45" y="26"/>
                        <a:pt x="69" y="68"/>
                        <a:pt x="73" y="113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34" name="Google Shape;3834;p16"/>
                <p:cNvSpPr/>
                <p:nvPr/>
              </p:nvSpPr>
              <p:spPr>
                <a:xfrm>
                  <a:off x="3584811" y="2612719"/>
                  <a:ext cx="98324" cy="67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6" extrusionOk="0">
                      <a:moveTo>
                        <a:pt x="164" y="2"/>
                      </a:moveTo>
                      <a:cubicBezTo>
                        <a:pt x="168" y="34"/>
                        <a:pt x="168" y="67"/>
                        <a:pt x="163" y="99"/>
                      </a:cubicBezTo>
                      <a:lnTo>
                        <a:pt x="159" y="98"/>
                      </a:lnTo>
                      <a:cubicBezTo>
                        <a:pt x="108" y="83"/>
                        <a:pt x="51" y="90"/>
                        <a:pt x="4" y="115"/>
                      </a:cubicBezTo>
                      <a:cubicBezTo>
                        <a:pt x="3" y="112"/>
                        <a:pt x="2" y="109"/>
                        <a:pt x="0" y="106"/>
                      </a:cubicBezTo>
                      <a:cubicBezTo>
                        <a:pt x="7" y="77"/>
                        <a:pt x="16" y="49"/>
                        <a:pt x="25" y="22"/>
                      </a:cubicBezTo>
                      <a:cubicBezTo>
                        <a:pt x="25" y="22"/>
                        <a:pt x="25" y="23"/>
                        <a:pt x="26" y="24"/>
                      </a:cubicBezTo>
                      <a:cubicBezTo>
                        <a:pt x="66" y="7"/>
                        <a:pt x="110" y="0"/>
                        <a:pt x="154" y="3"/>
                      </a:cubicBezTo>
                      <a:lnTo>
                        <a:pt x="164" y="2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35" name="Google Shape;3835;p16"/>
                <p:cNvSpPr/>
                <p:nvPr/>
              </p:nvSpPr>
              <p:spPr>
                <a:xfrm>
                  <a:off x="3600336" y="2558383"/>
                  <a:ext cx="82799" cy="698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20" extrusionOk="0">
                      <a:moveTo>
                        <a:pt x="139" y="97"/>
                      </a:moveTo>
                      <a:lnTo>
                        <a:pt x="129" y="98"/>
                      </a:lnTo>
                      <a:cubicBezTo>
                        <a:pt x="85" y="95"/>
                        <a:pt x="41" y="102"/>
                        <a:pt x="1" y="119"/>
                      </a:cubicBezTo>
                      <a:cubicBezTo>
                        <a:pt x="0" y="118"/>
                        <a:pt x="0" y="117"/>
                        <a:pt x="0" y="117"/>
                      </a:cubicBezTo>
                      <a:cubicBezTo>
                        <a:pt x="9" y="89"/>
                        <a:pt x="19" y="62"/>
                        <a:pt x="31" y="35"/>
                      </a:cubicBezTo>
                      <a:lnTo>
                        <a:pt x="31" y="36"/>
                      </a:lnTo>
                      <a:cubicBezTo>
                        <a:pt x="51" y="16"/>
                        <a:pt x="80" y="3"/>
                        <a:pt x="109" y="1"/>
                      </a:cubicBezTo>
                      <a:lnTo>
                        <a:pt x="114" y="0"/>
                      </a:lnTo>
                      <a:cubicBezTo>
                        <a:pt x="118" y="14"/>
                        <a:pt x="123" y="28"/>
                        <a:pt x="127" y="42"/>
                      </a:cubicBezTo>
                      <a:cubicBezTo>
                        <a:pt x="133" y="60"/>
                        <a:pt x="136" y="78"/>
                        <a:pt x="139" y="9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36" name="Google Shape;3836;p16"/>
                <p:cNvSpPr/>
                <p:nvPr/>
              </p:nvSpPr>
              <p:spPr>
                <a:xfrm>
                  <a:off x="3571873" y="2661882"/>
                  <a:ext cx="111260" cy="90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" h="156" extrusionOk="0">
                      <a:moveTo>
                        <a:pt x="185" y="15"/>
                      </a:moveTo>
                      <a:lnTo>
                        <a:pt x="189" y="16"/>
                      </a:lnTo>
                      <a:cubicBezTo>
                        <a:pt x="185" y="42"/>
                        <a:pt x="177" y="68"/>
                        <a:pt x="166" y="92"/>
                      </a:cubicBezTo>
                      <a:cubicBezTo>
                        <a:pt x="161" y="103"/>
                        <a:pt x="156" y="113"/>
                        <a:pt x="149" y="123"/>
                      </a:cubicBezTo>
                      <a:lnTo>
                        <a:pt x="147" y="121"/>
                      </a:lnTo>
                      <a:cubicBezTo>
                        <a:pt x="97" y="112"/>
                        <a:pt x="43" y="125"/>
                        <a:pt x="0" y="155"/>
                      </a:cubicBezTo>
                      <a:cubicBezTo>
                        <a:pt x="6" y="110"/>
                        <a:pt x="15" y="66"/>
                        <a:pt x="26" y="23"/>
                      </a:cubicBezTo>
                      <a:cubicBezTo>
                        <a:pt x="28" y="26"/>
                        <a:pt x="29" y="29"/>
                        <a:pt x="30" y="32"/>
                      </a:cubicBezTo>
                      <a:cubicBezTo>
                        <a:pt x="77" y="7"/>
                        <a:pt x="134" y="0"/>
                        <a:pt x="185" y="15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37" name="Google Shape;3837;p16"/>
                <p:cNvSpPr/>
                <p:nvPr/>
              </p:nvSpPr>
              <p:spPr>
                <a:xfrm>
                  <a:off x="3618448" y="2498871"/>
                  <a:ext cx="49161" cy="80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" h="137" extrusionOk="0">
                      <a:moveTo>
                        <a:pt x="83" y="100"/>
                      </a:moveTo>
                      <a:lnTo>
                        <a:pt x="78" y="101"/>
                      </a:lnTo>
                      <a:cubicBezTo>
                        <a:pt x="49" y="103"/>
                        <a:pt x="20" y="116"/>
                        <a:pt x="0" y="136"/>
                      </a:cubicBezTo>
                      <a:lnTo>
                        <a:pt x="0" y="135"/>
                      </a:lnTo>
                      <a:cubicBezTo>
                        <a:pt x="18" y="89"/>
                        <a:pt x="41" y="44"/>
                        <a:pt x="66" y="0"/>
                      </a:cubicBezTo>
                      <a:lnTo>
                        <a:pt x="66" y="1"/>
                      </a:lnTo>
                      <a:cubicBezTo>
                        <a:pt x="62" y="34"/>
                        <a:pt x="72" y="67"/>
                        <a:pt x="83" y="10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38" name="Google Shape;3838;p16"/>
                <p:cNvSpPr/>
                <p:nvPr/>
              </p:nvSpPr>
              <p:spPr>
                <a:xfrm>
                  <a:off x="3566698" y="2726568"/>
                  <a:ext cx="93149" cy="72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" h="122" extrusionOk="0">
                      <a:moveTo>
                        <a:pt x="154" y="9"/>
                      </a:moveTo>
                      <a:lnTo>
                        <a:pt x="156" y="11"/>
                      </a:lnTo>
                      <a:cubicBezTo>
                        <a:pt x="121" y="67"/>
                        <a:pt x="65" y="110"/>
                        <a:pt x="0" y="121"/>
                      </a:cubicBezTo>
                      <a:cubicBezTo>
                        <a:pt x="1" y="95"/>
                        <a:pt x="4" y="69"/>
                        <a:pt x="7" y="43"/>
                      </a:cubicBezTo>
                      <a:cubicBezTo>
                        <a:pt x="50" y="13"/>
                        <a:pt x="104" y="0"/>
                        <a:pt x="154" y="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39" name="Google Shape;3839;p16"/>
                <p:cNvSpPr/>
                <p:nvPr/>
              </p:nvSpPr>
              <p:spPr>
                <a:xfrm>
                  <a:off x="3520124" y="2493696"/>
                  <a:ext cx="168184" cy="3130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" h="532" extrusionOk="0">
                      <a:moveTo>
                        <a:pt x="75" y="521"/>
                      </a:moveTo>
                      <a:cubicBezTo>
                        <a:pt x="13" y="446"/>
                        <a:pt x="10" y="342"/>
                        <a:pt x="45" y="254"/>
                      </a:cubicBezTo>
                      <a:cubicBezTo>
                        <a:pt x="83" y="155"/>
                        <a:pt x="163" y="80"/>
                        <a:pt x="239" y="10"/>
                      </a:cubicBezTo>
                      <a:cubicBezTo>
                        <a:pt x="236" y="9"/>
                        <a:pt x="233" y="7"/>
                        <a:pt x="230" y="6"/>
                      </a:cubicBezTo>
                      <a:cubicBezTo>
                        <a:pt x="223" y="60"/>
                        <a:pt x="247" y="109"/>
                        <a:pt x="261" y="159"/>
                      </a:cubicBezTo>
                      <a:cubicBezTo>
                        <a:pt x="275" y="211"/>
                        <a:pt x="278" y="267"/>
                        <a:pt x="267" y="320"/>
                      </a:cubicBezTo>
                      <a:cubicBezTo>
                        <a:pt x="246" y="416"/>
                        <a:pt x="175" y="497"/>
                        <a:pt x="77" y="516"/>
                      </a:cubicBezTo>
                      <a:cubicBezTo>
                        <a:pt x="79" y="518"/>
                        <a:pt x="81" y="519"/>
                        <a:pt x="84" y="521"/>
                      </a:cubicBezTo>
                      <a:cubicBezTo>
                        <a:pt x="94" y="342"/>
                        <a:pt x="148" y="167"/>
                        <a:pt x="237" y="12"/>
                      </a:cubicBezTo>
                      <a:cubicBezTo>
                        <a:pt x="240" y="8"/>
                        <a:pt x="233" y="4"/>
                        <a:pt x="231" y="9"/>
                      </a:cubicBezTo>
                      <a:cubicBezTo>
                        <a:pt x="141" y="165"/>
                        <a:pt x="87" y="341"/>
                        <a:pt x="73" y="521"/>
                      </a:cubicBezTo>
                      <a:cubicBezTo>
                        <a:pt x="73" y="524"/>
                        <a:pt x="77" y="526"/>
                        <a:pt x="80" y="526"/>
                      </a:cubicBezTo>
                      <a:cubicBezTo>
                        <a:pt x="175" y="509"/>
                        <a:pt x="247" y="430"/>
                        <a:pt x="273" y="339"/>
                      </a:cubicBezTo>
                      <a:cubicBezTo>
                        <a:pt x="287" y="287"/>
                        <a:pt x="287" y="232"/>
                        <a:pt x="276" y="179"/>
                      </a:cubicBezTo>
                      <a:cubicBezTo>
                        <a:pt x="264" y="121"/>
                        <a:pt x="232" y="66"/>
                        <a:pt x="240" y="6"/>
                      </a:cubicBezTo>
                      <a:cubicBezTo>
                        <a:pt x="241" y="1"/>
                        <a:pt x="234" y="0"/>
                        <a:pt x="231" y="3"/>
                      </a:cubicBezTo>
                      <a:cubicBezTo>
                        <a:pt x="152" y="76"/>
                        <a:pt x="69" y="156"/>
                        <a:pt x="31" y="260"/>
                      </a:cubicBezTo>
                      <a:cubicBezTo>
                        <a:pt x="0" y="347"/>
                        <a:pt x="3" y="457"/>
                        <a:pt x="70" y="527"/>
                      </a:cubicBezTo>
                      <a:cubicBezTo>
                        <a:pt x="73" y="531"/>
                        <a:pt x="79" y="525"/>
                        <a:pt x="75" y="52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40" name="Google Shape;3840;p16"/>
                <p:cNvSpPr/>
                <p:nvPr/>
              </p:nvSpPr>
              <p:spPr>
                <a:xfrm>
                  <a:off x="3608098" y="2545445"/>
                  <a:ext cx="59511" cy="388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" h="64" extrusionOk="0">
                      <a:moveTo>
                        <a:pt x="1" y="2"/>
                      </a:moveTo>
                      <a:cubicBezTo>
                        <a:pt x="4" y="11"/>
                        <a:pt x="9" y="20"/>
                        <a:pt x="11" y="29"/>
                      </a:cubicBezTo>
                      <a:cubicBezTo>
                        <a:pt x="14" y="39"/>
                        <a:pt x="15" y="48"/>
                        <a:pt x="15" y="58"/>
                      </a:cubicBezTo>
                      <a:cubicBezTo>
                        <a:pt x="15" y="61"/>
                        <a:pt x="19" y="63"/>
                        <a:pt x="21" y="61"/>
                      </a:cubicBezTo>
                      <a:cubicBezTo>
                        <a:pt x="32" y="51"/>
                        <a:pt x="43" y="43"/>
                        <a:pt x="56" y="37"/>
                      </a:cubicBezTo>
                      <a:cubicBezTo>
                        <a:pt x="70" y="31"/>
                        <a:pt x="84" y="28"/>
                        <a:pt x="98" y="26"/>
                      </a:cubicBezTo>
                      <a:cubicBezTo>
                        <a:pt x="101" y="25"/>
                        <a:pt x="100" y="21"/>
                        <a:pt x="97" y="21"/>
                      </a:cubicBezTo>
                      <a:cubicBezTo>
                        <a:pt x="67" y="20"/>
                        <a:pt x="37" y="35"/>
                        <a:pt x="16" y="56"/>
                      </a:cubicBezTo>
                      <a:cubicBezTo>
                        <a:pt x="18" y="57"/>
                        <a:pt x="20" y="57"/>
                        <a:pt x="22" y="58"/>
                      </a:cubicBezTo>
                      <a:cubicBezTo>
                        <a:pt x="22" y="48"/>
                        <a:pt x="21" y="37"/>
                        <a:pt x="18" y="27"/>
                      </a:cubicBezTo>
                      <a:cubicBezTo>
                        <a:pt x="15" y="18"/>
                        <a:pt x="10" y="8"/>
                        <a:pt x="3" y="1"/>
                      </a:cubicBezTo>
                      <a:cubicBezTo>
                        <a:pt x="2" y="0"/>
                        <a:pt x="0" y="1"/>
                        <a:pt x="1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41" name="Google Shape;3841;p16"/>
                <p:cNvSpPr/>
                <p:nvPr/>
              </p:nvSpPr>
              <p:spPr>
                <a:xfrm>
                  <a:off x="3577048" y="2579083"/>
                  <a:ext cx="103499" cy="51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90" extrusionOk="0">
                      <a:moveTo>
                        <a:pt x="2" y="4"/>
                      </a:moveTo>
                      <a:cubicBezTo>
                        <a:pt x="16" y="30"/>
                        <a:pt x="29" y="56"/>
                        <a:pt x="37" y="85"/>
                      </a:cubicBezTo>
                      <a:cubicBezTo>
                        <a:pt x="37" y="87"/>
                        <a:pt x="40" y="89"/>
                        <a:pt x="42" y="88"/>
                      </a:cubicBezTo>
                      <a:cubicBezTo>
                        <a:pt x="62" y="80"/>
                        <a:pt x="82" y="74"/>
                        <a:pt x="103" y="70"/>
                      </a:cubicBezTo>
                      <a:cubicBezTo>
                        <a:pt x="125" y="67"/>
                        <a:pt x="147" y="67"/>
                        <a:pt x="169" y="67"/>
                      </a:cubicBezTo>
                      <a:cubicBezTo>
                        <a:pt x="173" y="67"/>
                        <a:pt x="174" y="60"/>
                        <a:pt x="170" y="59"/>
                      </a:cubicBezTo>
                      <a:cubicBezTo>
                        <a:pt x="149" y="56"/>
                        <a:pt x="126" y="58"/>
                        <a:pt x="105" y="62"/>
                      </a:cubicBezTo>
                      <a:cubicBezTo>
                        <a:pt x="83" y="65"/>
                        <a:pt x="61" y="72"/>
                        <a:pt x="40" y="80"/>
                      </a:cubicBezTo>
                      <a:cubicBezTo>
                        <a:pt x="41" y="81"/>
                        <a:pt x="43" y="82"/>
                        <a:pt x="44" y="83"/>
                      </a:cubicBezTo>
                      <a:cubicBezTo>
                        <a:pt x="36" y="55"/>
                        <a:pt x="24" y="26"/>
                        <a:pt x="5" y="2"/>
                      </a:cubicBezTo>
                      <a:cubicBezTo>
                        <a:pt x="4" y="0"/>
                        <a:pt x="0" y="2"/>
                        <a:pt x="2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42" name="Google Shape;3842;p16"/>
                <p:cNvSpPr/>
                <p:nvPr/>
              </p:nvSpPr>
              <p:spPr>
                <a:xfrm>
                  <a:off x="3545999" y="2628244"/>
                  <a:ext cx="137135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96" extrusionOk="0">
                      <a:moveTo>
                        <a:pt x="2" y="5"/>
                      </a:moveTo>
                      <a:cubicBezTo>
                        <a:pt x="31" y="30"/>
                        <a:pt x="55" y="57"/>
                        <a:pt x="70" y="92"/>
                      </a:cubicBezTo>
                      <a:cubicBezTo>
                        <a:pt x="71" y="94"/>
                        <a:pt x="74" y="95"/>
                        <a:pt x="76" y="94"/>
                      </a:cubicBezTo>
                      <a:cubicBezTo>
                        <a:pt x="99" y="81"/>
                        <a:pt x="125" y="73"/>
                        <a:pt x="150" y="71"/>
                      </a:cubicBezTo>
                      <a:cubicBezTo>
                        <a:pt x="177" y="68"/>
                        <a:pt x="201" y="73"/>
                        <a:pt x="227" y="77"/>
                      </a:cubicBezTo>
                      <a:cubicBezTo>
                        <a:pt x="232" y="78"/>
                        <a:pt x="233" y="71"/>
                        <a:pt x="229" y="70"/>
                      </a:cubicBezTo>
                      <a:cubicBezTo>
                        <a:pt x="204" y="60"/>
                        <a:pt x="173" y="59"/>
                        <a:pt x="147" y="62"/>
                      </a:cubicBezTo>
                      <a:cubicBezTo>
                        <a:pt x="121" y="66"/>
                        <a:pt x="95" y="74"/>
                        <a:pt x="71" y="86"/>
                      </a:cubicBezTo>
                      <a:cubicBezTo>
                        <a:pt x="73" y="87"/>
                        <a:pt x="75" y="87"/>
                        <a:pt x="77" y="88"/>
                      </a:cubicBezTo>
                      <a:cubicBezTo>
                        <a:pt x="62" y="54"/>
                        <a:pt x="37" y="21"/>
                        <a:pt x="5" y="1"/>
                      </a:cubicBezTo>
                      <a:cubicBezTo>
                        <a:pt x="2" y="0"/>
                        <a:pt x="0" y="3"/>
                        <a:pt x="2" y="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43" name="Google Shape;3843;p16"/>
                <p:cNvSpPr/>
                <p:nvPr/>
              </p:nvSpPr>
              <p:spPr>
                <a:xfrm>
                  <a:off x="3527887" y="2682582"/>
                  <a:ext cx="134548" cy="75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127" extrusionOk="0">
                      <a:moveTo>
                        <a:pt x="2" y="5"/>
                      </a:moveTo>
                      <a:cubicBezTo>
                        <a:pt x="19" y="20"/>
                        <a:pt x="35" y="34"/>
                        <a:pt x="47" y="54"/>
                      </a:cubicBezTo>
                      <a:cubicBezTo>
                        <a:pt x="59" y="74"/>
                        <a:pt x="67" y="97"/>
                        <a:pt x="69" y="120"/>
                      </a:cubicBezTo>
                      <a:cubicBezTo>
                        <a:pt x="69" y="123"/>
                        <a:pt x="73" y="126"/>
                        <a:pt x="76" y="124"/>
                      </a:cubicBezTo>
                      <a:cubicBezTo>
                        <a:pt x="97" y="109"/>
                        <a:pt x="121" y="98"/>
                        <a:pt x="146" y="92"/>
                      </a:cubicBezTo>
                      <a:cubicBezTo>
                        <a:pt x="172" y="86"/>
                        <a:pt x="196" y="88"/>
                        <a:pt x="222" y="90"/>
                      </a:cubicBezTo>
                      <a:cubicBezTo>
                        <a:pt x="227" y="90"/>
                        <a:pt x="228" y="83"/>
                        <a:pt x="223" y="81"/>
                      </a:cubicBezTo>
                      <a:cubicBezTo>
                        <a:pt x="198" y="75"/>
                        <a:pt x="170" y="77"/>
                        <a:pt x="145" y="83"/>
                      </a:cubicBezTo>
                      <a:cubicBezTo>
                        <a:pt x="119" y="89"/>
                        <a:pt x="94" y="100"/>
                        <a:pt x="71" y="116"/>
                      </a:cubicBezTo>
                      <a:cubicBezTo>
                        <a:pt x="73" y="118"/>
                        <a:pt x="76" y="119"/>
                        <a:pt x="78" y="120"/>
                      </a:cubicBezTo>
                      <a:cubicBezTo>
                        <a:pt x="73" y="75"/>
                        <a:pt x="48" y="22"/>
                        <a:pt x="5" y="1"/>
                      </a:cubicBezTo>
                      <a:cubicBezTo>
                        <a:pt x="3" y="0"/>
                        <a:pt x="0" y="3"/>
                        <a:pt x="2" y="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844" name="Google Shape;3844;p16"/>
              <p:cNvGrpSpPr/>
              <p:nvPr/>
            </p:nvGrpSpPr>
            <p:grpSpPr>
              <a:xfrm flipH="1">
                <a:off x="8666088" y="3627802"/>
                <a:ext cx="503966" cy="609714"/>
                <a:chOff x="2389402" y="3062938"/>
                <a:chExt cx="209584" cy="253572"/>
              </a:xfrm>
            </p:grpSpPr>
            <p:sp>
              <p:nvSpPr>
                <p:cNvPr id="3845" name="Google Shape;3845;p16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46" name="Google Shape;3846;p16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47" name="Google Shape;3847;p16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48" name="Google Shape;3848;p16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49" name="Google Shape;3849;p16"/>
                <p:cNvSpPr/>
                <p:nvPr/>
              </p:nvSpPr>
              <p:spPr>
                <a:xfrm>
                  <a:off x="2474787" y="3267349"/>
                  <a:ext cx="111260" cy="46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8" extrusionOk="0">
                      <a:moveTo>
                        <a:pt x="187" y="76"/>
                      </a:moveTo>
                      <a:lnTo>
                        <a:pt x="187" y="77"/>
                      </a:lnTo>
                      <a:cubicBezTo>
                        <a:pt x="133" y="73"/>
                        <a:pt x="78" y="64"/>
                        <a:pt x="29" y="42"/>
                      </a:cubicBezTo>
                      <a:cubicBezTo>
                        <a:pt x="19" y="38"/>
                        <a:pt x="9" y="33"/>
                        <a:pt x="0" y="28"/>
                      </a:cubicBezTo>
                      <a:lnTo>
                        <a:pt x="1" y="25"/>
                      </a:lnTo>
                      <a:cubicBezTo>
                        <a:pt x="44" y="6"/>
                        <a:pt x="92" y="0"/>
                        <a:pt x="138" y="7"/>
                      </a:cubicBezTo>
                      <a:lnTo>
                        <a:pt x="138" y="6"/>
                      </a:lnTo>
                      <a:cubicBezTo>
                        <a:pt x="154" y="30"/>
                        <a:pt x="171" y="53"/>
                        <a:pt x="187" y="7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50" name="Google Shape;3850;p16"/>
                <p:cNvSpPr/>
                <p:nvPr/>
              </p:nvSpPr>
              <p:spPr>
                <a:xfrm>
                  <a:off x="2425626" y="3223361"/>
                  <a:ext cx="131960" cy="62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04" extrusionOk="0">
                      <a:moveTo>
                        <a:pt x="222" y="81"/>
                      </a:moveTo>
                      <a:lnTo>
                        <a:pt x="222" y="82"/>
                      </a:lnTo>
                      <a:cubicBezTo>
                        <a:pt x="176" y="75"/>
                        <a:pt x="128" y="81"/>
                        <a:pt x="85" y="100"/>
                      </a:cubicBezTo>
                      <a:lnTo>
                        <a:pt x="84" y="103"/>
                      </a:lnTo>
                      <a:cubicBezTo>
                        <a:pt x="51" y="84"/>
                        <a:pt x="21" y="58"/>
                        <a:pt x="0" y="27"/>
                      </a:cubicBezTo>
                      <a:cubicBezTo>
                        <a:pt x="47" y="8"/>
                        <a:pt x="98" y="0"/>
                        <a:pt x="149" y="2"/>
                      </a:cubicBezTo>
                      <a:cubicBezTo>
                        <a:pt x="154" y="3"/>
                        <a:pt x="160" y="3"/>
                        <a:pt x="164" y="0"/>
                      </a:cubicBezTo>
                      <a:cubicBezTo>
                        <a:pt x="183" y="27"/>
                        <a:pt x="203" y="54"/>
                        <a:pt x="222" y="8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51" name="Google Shape;3851;p16"/>
                <p:cNvSpPr/>
                <p:nvPr/>
              </p:nvSpPr>
              <p:spPr>
                <a:xfrm>
                  <a:off x="2402338" y="3171612"/>
                  <a:ext cx="119024" cy="67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114" extrusionOk="0">
                      <a:moveTo>
                        <a:pt x="202" y="86"/>
                      </a:moveTo>
                      <a:cubicBezTo>
                        <a:pt x="198" y="89"/>
                        <a:pt x="192" y="88"/>
                        <a:pt x="187" y="88"/>
                      </a:cubicBezTo>
                      <a:cubicBezTo>
                        <a:pt x="136" y="86"/>
                        <a:pt x="85" y="94"/>
                        <a:pt x="38" y="113"/>
                      </a:cubicBezTo>
                      <a:cubicBezTo>
                        <a:pt x="35" y="109"/>
                        <a:pt x="32" y="104"/>
                        <a:pt x="29" y="99"/>
                      </a:cubicBezTo>
                      <a:cubicBezTo>
                        <a:pt x="14" y="73"/>
                        <a:pt x="5" y="44"/>
                        <a:pt x="0" y="15"/>
                      </a:cubicBezTo>
                      <a:cubicBezTo>
                        <a:pt x="48" y="2"/>
                        <a:pt x="97" y="0"/>
                        <a:pt x="146" y="8"/>
                      </a:cubicBezTo>
                      <a:cubicBezTo>
                        <a:pt x="165" y="34"/>
                        <a:pt x="183" y="60"/>
                        <a:pt x="202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52" name="Google Shape;3852;p16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53" name="Google Shape;3853;p16"/>
                <p:cNvSpPr/>
                <p:nvPr/>
              </p:nvSpPr>
              <p:spPr>
                <a:xfrm>
                  <a:off x="2399752" y="3127626"/>
                  <a:ext cx="879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95" extrusionOk="0">
                      <a:moveTo>
                        <a:pt x="91" y="6"/>
                      </a:moveTo>
                      <a:cubicBezTo>
                        <a:pt x="110" y="33"/>
                        <a:pt x="130" y="60"/>
                        <a:pt x="150" y="87"/>
                      </a:cubicBezTo>
                      <a:cubicBezTo>
                        <a:pt x="101" y="79"/>
                        <a:pt x="52" y="81"/>
                        <a:pt x="4" y="94"/>
                      </a:cubicBezTo>
                      <a:cubicBezTo>
                        <a:pt x="0" y="64"/>
                        <a:pt x="0" y="32"/>
                        <a:pt x="3" y="1"/>
                      </a:cubicBezTo>
                      <a:cubicBezTo>
                        <a:pt x="33" y="0"/>
                        <a:pt x="62" y="1"/>
                        <a:pt x="91" y="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54" name="Google Shape;3854;p16"/>
                <p:cNvSpPr/>
                <p:nvPr/>
              </p:nvSpPr>
              <p:spPr>
                <a:xfrm>
                  <a:off x="2402338" y="3078463"/>
                  <a:ext cx="51749" cy="51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88" extrusionOk="0">
                      <a:moveTo>
                        <a:pt x="23" y="0"/>
                      </a:moveTo>
                      <a:cubicBezTo>
                        <a:pt x="45" y="29"/>
                        <a:pt x="66" y="58"/>
                        <a:pt x="88" y="87"/>
                      </a:cubicBezTo>
                      <a:cubicBezTo>
                        <a:pt x="59" y="82"/>
                        <a:pt x="30" y="81"/>
                        <a:pt x="0" y="82"/>
                      </a:cubicBezTo>
                      <a:cubicBezTo>
                        <a:pt x="3" y="55"/>
                        <a:pt x="8" y="29"/>
                        <a:pt x="13" y="3"/>
                      </a:cubicBezTo>
                      <a:cubicBezTo>
                        <a:pt x="17" y="2"/>
                        <a:pt x="20" y="1"/>
                        <a:pt x="23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55" name="Google Shape;3855;p16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56" name="Google Shape;3856;p16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57" name="Google Shape;3857;p16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58" name="Google Shape;3858;p16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59" name="Google Shape;3859;p16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60" name="Google Shape;3860;p16"/>
                <p:cNvSpPr/>
                <p:nvPr/>
              </p:nvSpPr>
              <p:spPr>
                <a:xfrm>
                  <a:off x="2389402" y="3062938"/>
                  <a:ext cx="209584" cy="253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432" extrusionOk="0">
                      <a:moveTo>
                        <a:pt x="41" y="27"/>
                      </a:moveTo>
                      <a:cubicBezTo>
                        <a:pt x="84" y="96"/>
                        <a:pt x="136" y="160"/>
                        <a:pt x="184" y="226"/>
                      </a:cubicBezTo>
                      <a:cubicBezTo>
                        <a:pt x="232" y="293"/>
                        <a:pt x="279" y="360"/>
                        <a:pt x="326" y="427"/>
                      </a:cubicBezTo>
                      <a:cubicBezTo>
                        <a:pt x="328" y="425"/>
                        <a:pt x="329" y="422"/>
                        <a:pt x="331" y="419"/>
                      </a:cubicBezTo>
                      <a:cubicBezTo>
                        <a:pt x="250" y="414"/>
                        <a:pt x="166" y="395"/>
                        <a:pt x="103" y="341"/>
                      </a:cubicBezTo>
                      <a:cubicBezTo>
                        <a:pt x="42" y="287"/>
                        <a:pt x="21" y="211"/>
                        <a:pt x="25" y="132"/>
                      </a:cubicBezTo>
                      <a:cubicBezTo>
                        <a:pt x="26" y="112"/>
                        <a:pt x="28" y="93"/>
                        <a:pt x="31" y="74"/>
                      </a:cubicBezTo>
                      <a:cubicBezTo>
                        <a:pt x="33" y="65"/>
                        <a:pt x="34" y="56"/>
                        <a:pt x="36" y="47"/>
                      </a:cubicBezTo>
                      <a:cubicBezTo>
                        <a:pt x="39" y="34"/>
                        <a:pt x="40" y="33"/>
                        <a:pt x="53" y="31"/>
                      </a:cubicBezTo>
                      <a:cubicBezTo>
                        <a:pt x="85" y="24"/>
                        <a:pt x="120" y="26"/>
                        <a:pt x="152" y="35"/>
                      </a:cubicBezTo>
                      <a:cubicBezTo>
                        <a:pt x="215" y="52"/>
                        <a:pt x="272" y="95"/>
                        <a:pt x="300" y="154"/>
                      </a:cubicBezTo>
                      <a:cubicBezTo>
                        <a:pt x="340" y="238"/>
                        <a:pt x="324" y="335"/>
                        <a:pt x="327" y="424"/>
                      </a:cubicBezTo>
                      <a:cubicBezTo>
                        <a:pt x="327" y="431"/>
                        <a:pt x="337" y="431"/>
                        <a:pt x="337" y="424"/>
                      </a:cubicBezTo>
                      <a:cubicBezTo>
                        <a:pt x="334" y="316"/>
                        <a:pt x="355" y="193"/>
                        <a:pt x="280" y="103"/>
                      </a:cubicBezTo>
                      <a:cubicBezTo>
                        <a:pt x="221" y="33"/>
                        <a:pt x="121" y="0"/>
                        <a:pt x="33" y="25"/>
                      </a:cubicBezTo>
                      <a:cubicBezTo>
                        <a:pt x="31" y="25"/>
                        <a:pt x="29" y="27"/>
                        <a:pt x="29" y="28"/>
                      </a:cubicBezTo>
                      <a:cubicBezTo>
                        <a:pt x="9" y="124"/>
                        <a:pt x="0" y="233"/>
                        <a:pt x="63" y="314"/>
                      </a:cubicBezTo>
                      <a:cubicBezTo>
                        <a:pt x="127" y="396"/>
                        <a:pt x="232" y="423"/>
                        <a:pt x="331" y="430"/>
                      </a:cubicBezTo>
                      <a:cubicBezTo>
                        <a:pt x="335" y="430"/>
                        <a:pt x="338" y="425"/>
                        <a:pt x="336" y="422"/>
                      </a:cubicBezTo>
                      <a:cubicBezTo>
                        <a:pt x="288" y="354"/>
                        <a:pt x="240" y="286"/>
                        <a:pt x="191" y="219"/>
                      </a:cubicBezTo>
                      <a:cubicBezTo>
                        <a:pt x="144" y="153"/>
                        <a:pt x="98" y="85"/>
                        <a:pt x="45" y="24"/>
                      </a:cubicBezTo>
                      <a:cubicBezTo>
                        <a:pt x="43" y="21"/>
                        <a:pt x="39" y="24"/>
                        <a:pt x="41" y="2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61" name="Google Shape;3861;p16"/>
                <p:cNvSpPr/>
                <p:nvPr/>
              </p:nvSpPr>
              <p:spPr>
                <a:xfrm>
                  <a:off x="2402338" y="3078463"/>
                  <a:ext cx="62099" cy="54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" h="91" extrusionOk="0">
                      <a:moveTo>
                        <a:pt x="1" y="83"/>
                      </a:moveTo>
                      <a:cubicBezTo>
                        <a:pt x="15" y="84"/>
                        <a:pt x="29" y="84"/>
                        <a:pt x="44" y="85"/>
                      </a:cubicBezTo>
                      <a:cubicBezTo>
                        <a:pt x="59" y="86"/>
                        <a:pt x="74" y="87"/>
                        <a:pt x="88" y="90"/>
                      </a:cubicBezTo>
                      <a:cubicBezTo>
                        <a:pt x="90" y="90"/>
                        <a:pt x="91" y="89"/>
                        <a:pt x="91" y="88"/>
                      </a:cubicBezTo>
                      <a:cubicBezTo>
                        <a:pt x="90" y="59"/>
                        <a:pt x="94" y="30"/>
                        <a:pt x="104" y="3"/>
                      </a:cubicBezTo>
                      <a:cubicBezTo>
                        <a:pt x="105" y="1"/>
                        <a:pt x="101" y="0"/>
                        <a:pt x="100" y="2"/>
                      </a:cubicBezTo>
                      <a:cubicBezTo>
                        <a:pt x="90" y="30"/>
                        <a:pt x="86" y="59"/>
                        <a:pt x="87" y="88"/>
                      </a:cubicBezTo>
                      <a:cubicBezTo>
                        <a:pt x="87" y="87"/>
                        <a:pt x="88" y="87"/>
                        <a:pt x="89" y="86"/>
                      </a:cubicBezTo>
                      <a:cubicBezTo>
                        <a:pt x="74" y="85"/>
                        <a:pt x="60" y="83"/>
                        <a:pt x="45" y="82"/>
                      </a:cubicBezTo>
                      <a:cubicBezTo>
                        <a:pt x="30" y="81"/>
                        <a:pt x="15" y="81"/>
                        <a:pt x="1" y="82"/>
                      </a:cubicBezTo>
                      <a:cubicBezTo>
                        <a:pt x="0" y="82"/>
                        <a:pt x="0" y="83"/>
                        <a:pt x="1" y="8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62" name="Google Shape;3862;p16"/>
                <p:cNvSpPr/>
                <p:nvPr/>
              </p:nvSpPr>
              <p:spPr>
                <a:xfrm>
                  <a:off x="2399752" y="3093988"/>
                  <a:ext cx="113849" cy="9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" h="153" extrusionOk="0">
                      <a:moveTo>
                        <a:pt x="2" y="151"/>
                      </a:moveTo>
                      <a:cubicBezTo>
                        <a:pt x="52" y="141"/>
                        <a:pt x="101" y="136"/>
                        <a:pt x="151" y="144"/>
                      </a:cubicBezTo>
                      <a:cubicBezTo>
                        <a:pt x="153" y="145"/>
                        <a:pt x="155" y="144"/>
                        <a:pt x="155" y="142"/>
                      </a:cubicBezTo>
                      <a:cubicBezTo>
                        <a:pt x="155" y="117"/>
                        <a:pt x="158" y="93"/>
                        <a:pt x="165" y="70"/>
                      </a:cubicBezTo>
                      <a:cubicBezTo>
                        <a:pt x="167" y="59"/>
                        <a:pt x="171" y="48"/>
                        <a:pt x="175" y="37"/>
                      </a:cubicBezTo>
                      <a:cubicBezTo>
                        <a:pt x="180" y="26"/>
                        <a:pt x="186" y="15"/>
                        <a:pt x="190" y="4"/>
                      </a:cubicBezTo>
                      <a:cubicBezTo>
                        <a:pt x="191" y="1"/>
                        <a:pt x="187" y="0"/>
                        <a:pt x="186" y="2"/>
                      </a:cubicBezTo>
                      <a:cubicBezTo>
                        <a:pt x="179" y="11"/>
                        <a:pt x="175" y="23"/>
                        <a:pt x="170" y="34"/>
                      </a:cubicBezTo>
                      <a:cubicBezTo>
                        <a:pt x="166" y="46"/>
                        <a:pt x="162" y="58"/>
                        <a:pt x="159" y="70"/>
                      </a:cubicBezTo>
                      <a:cubicBezTo>
                        <a:pt x="153" y="93"/>
                        <a:pt x="150" y="118"/>
                        <a:pt x="150" y="142"/>
                      </a:cubicBezTo>
                      <a:cubicBezTo>
                        <a:pt x="151" y="141"/>
                        <a:pt x="152" y="140"/>
                        <a:pt x="153" y="139"/>
                      </a:cubicBezTo>
                      <a:cubicBezTo>
                        <a:pt x="103" y="132"/>
                        <a:pt x="49" y="132"/>
                        <a:pt x="2" y="149"/>
                      </a:cubicBezTo>
                      <a:cubicBezTo>
                        <a:pt x="0" y="149"/>
                        <a:pt x="1" y="152"/>
                        <a:pt x="2" y="15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63" name="Google Shape;3863;p16"/>
                <p:cNvSpPr/>
                <p:nvPr/>
              </p:nvSpPr>
              <p:spPr>
                <a:xfrm>
                  <a:off x="2420452" y="3143151"/>
                  <a:ext cx="14230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" h="170" extrusionOk="0">
                      <a:moveTo>
                        <a:pt x="3" y="169"/>
                      </a:moveTo>
                      <a:cubicBezTo>
                        <a:pt x="30" y="160"/>
                        <a:pt x="57" y="151"/>
                        <a:pt x="87" y="146"/>
                      </a:cubicBezTo>
                      <a:cubicBezTo>
                        <a:pt x="102" y="144"/>
                        <a:pt x="117" y="143"/>
                        <a:pt x="132" y="143"/>
                      </a:cubicBezTo>
                      <a:cubicBezTo>
                        <a:pt x="144" y="142"/>
                        <a:pt x="160" y="146"/>
                        <a:pt x="171" y="142"/>
                      </a:cubicBezTo>
                      <a:cubicBezTo>
                        <a:pt x="179" y="138"/>
                        <a:pt x="181" y="129"/>
                        <a:pt x="183" y="121"/>
                      </a:cubicBezTo>
                      <a:cubicBezTo>
                        <a:pt x="188" y="107"/>
                        <a:pt x="193" y="93"/>
                        <a:pt x="199" y="80"/>
                      </a:cubicBezTo>
                      <a:cubicBezTo>
                        <a:pt x="204" y="66"/>
                        <a:pt x="211" y="53"/>
                        <a:pt x="218" y="41"/>
                      </a:cubicBezTo>
                      <a:cubicBezTo>
                        <a:pt x="225" y="29"/>
                        <a:pt x="234" y="17"/>
                        <a:pt x="241" y="4"/>
                      </a:cubicBezTo>
                      <a:cubicBezTo>
                        <a:pt x="242" y="2"/>
                        <a:pt x="239" y="0"/>
                        <a:pt x="237" y="1"/>
                      </a:cubicBezTo>
                      <a:cubicBezTo>
                        <a:pt x="220" y="19"/>
                        <a:pt x="208" y="45"/>
                        <a:pt x="198" y="67"/>
                      </a:cubicBezTo>
                      <a:cubicBezTo>
                        <a:pt x="193" y="78"/>
                        <a:pt x="188" y="89"/>
                        <a:pt x="184" y="100"/>
                      </a:cubicBezTo>
                      <a:cubicBezTo>
                        <a:pt x="182" y="107"/>
                        <a:pt x="180" y="113"/>
                        <a:pt x="178" y="120"/>
                      </a:cubicBezTo>
                      <a:cubicBezTo>
                        <a:pt x="174" y="130"/>
                        <a:pt x="167" y="138"/>
                        <a:pt x="156" y="137"/>
                      </a:cubicBezTo>
                      <a:cubicBezTo>
                        <a:pt x="104" y="136"/>
                        <a:pt x="48" y="142"/>
                        <a:pt x="1" y="166"/>
                      </a:cubicBezTo>
                      <a:cubicBezTo>
                        <a:pt x="0" y="167"/>
                        <a:pt x="1" y="169"/>
                        <a:pt x="3" y="1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64" name="Google Shape;3864;p16"/>
                <p:cNvSpPr/>
                <p:nvPr/>
              </p:nvSpPr>
              <p:spPr>
                <a:xfrm>
                  <a:off x="2474787" y="3207836"/>
                  <a:ext cx="113849" cy="75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" h="130" extrusionOk="0">
                      <a:moveTo>
                        <a:pt x="3" y="129"/>
                      </a:moveTo>
                      <a:cubicBezTo>
                        <a:pt x="46" y="112"/>
                        <a:pt x="91" y="105"/>
                        <a:pt x="138" y="112"/>
                      </a:cubicBezTo>
                      <a:cubicBezTo>
                        <a:pt x="140" y="112"/>
                        <a:pt x="142" y="111"/>
                        <a:pt x="142" y="109"/>
                      </a:cubicBezTo>
                      <a:cubicBezTo>
                        <a:pt x="144" y="70"/>
                        <a:pt x="161" y="34"/>
                        <a:pt x="190" y="8"/>
                      </a:cubicBezTo>
                      <a:cubicBezTo>
                        <a:pt x="193" y="5"/>
                        <a:pt x="189" y="0"/>
                        <a:pt x="186" y="3"/>
                      </a:cubicBezTo>
                      <a:cubicBezTo>
                        <a:pt x="156" y="30"/>
                        <a:pt x="137" y="69"/>
                        <a:pt x="136" y="109"/>
                      </a:cubicBezTo>
                      <a:cubicBezTo>
                        <a:pt x="137" y="108"/>
                        <a:pt x="138" y="107"/>
                        <a:pt x="139" y="106"/>
                      </a:cubicBezTo>
                      <a:cubicBezTo>
                        <a:pt x="93" y="99"/>
                        <a:pt x="44" y="105"/>
                        <a:pt x="1" y="126"/>
                      </a:cubicBezTo>
                      <a:cubicBezTo>
                        <a:pt x="0" y="126"/>
                        <a:pt x="1" y="129"/>
                        <a:pt x="3" y="1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865" name="Google Shape;3865;p16"/>
              <p:cNvGrpSpPr/>
              <p:nvPr/>
            </p:nvGrpSpPr>
            <p:grpSpPr>
              <a:xfrm flipH="1">
                <a:off x="8545195" y="3772291"/>
                <a:ext cx="412329" cy="465243"/>
                <a:chOff x="6667445" y="3360498"/>
                <a:chExt cx="100910" cy="113849"/>
              </a:xfrm>
            </p:grpSpPr>
            <p:sp>
              <p:nvSpPr>
                <p:cNvPr id="3866" name="Google Shape;3866;p16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67" name="Google Shape;3867;p16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68" name="Google Shape;3868;p16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869" name="Google Shape;3869;p16"/>
              <p:cNvGrpSpPr/>
              <p:nvPr/>
            </p:nvGrpSpPr>
            <p:grpSpPr>
              <a:xfrm>
                <a:off x="8201449" y="4390080"/>
                <a:ext cx="1433124" cy="813726"/>
                <a:chOff x="-179830" y="3740779"/>
                <a:chExt cx="1072778" cy="609122"/>
              </a:xfrm>
            </p:grpSpPr>
            <p:sp>
              <p:nvSpPr>
                <p:cNvPr id="3870" name="Google Shape;3870;p16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71" name="Google Shape;3871;p16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872" name="Google Shape;3872;p16"/>
              <p:cNvGrpSpPr/>
              <p:nvPr/>
            </p:nvGrpSpPr>
            <p:grpSpPr>
              <a:xfrm flipH="1">
                <a:off x="8139859" y="4166376"/>
                <a:ext cx="1029250" cy="1067370"/>
                <a:chOff x="6726237" y="-595312"/>
                <a:chExt cx="171450" cy="177800"/>
              </a:xfrm>
            </p:grpSpPr>
            <p:sp>
              <p:nvSpPr>
                <p:cNvPr id="3873" name="Google Shape;3873;p16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74" name="Google Shape;3874;p16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75" name="Google Shape;3875;p16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76" name="Google Shape;3876;p16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77" name="Google Shape;3877;p16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78" name="Google Shape;3878;p16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79" name="Google Shape;3879;p16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80" name="Google Shape;3880;p16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81" name="Google Shape;3881;p16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82" name="Google Shape;3882;p16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83" name="Google Shape;3883;p16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84" name="Google Shape;3884;p16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85" name="Google Shape;3885;p16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86" name="Google Shape;3886;p16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87" name="Google Shape;3887;p16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88" name="Google Shape;3888;p16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89" name="Google Shape;3889;p16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90" name="Google Shape;3890;p16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91" name="Google Shape;3891;p16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92" name="Google Shape;3892;p16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893" name="Google Shape;3893;p16"/>
              <p:cNvGrpSpPr/>
              <p:nvPr/>
            </p:nvGrpSpPr>
            <p:grpSpPr>
              <a:xfrm flipH="1">
                <a:off x="8545200" y="3892045"/>
                <a:ext cx="745911" cy="773538"/>
                <a:chOff x="6726237" y="-595312"/>
                <a:chExt cx="171450" cy="177800"/>
              </a:xfrm>
            </p:grpSpPr>
            <p:sp>
              <p:nvSpPr>
                <p:cNvPr id="3894" name="Google Shape;3894;p16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95" name="Google Shape;3895;p16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96" name="Google Shape;3896;p16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97" name="Google Shape;3897;p16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98" name="Google Shape;3898;p16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99" name="Google Shape;3899;p16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00" name="Google Shape;3900;p16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01" name="Google Shape;3901;p16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02" name="Google Shape;3902;p16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03" name="Google Shape;3903;p16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04" name="Google Shape;3904;p16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05" name="Google Shape;3905;p16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06" name="Google Shape;3906;p16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07" name="Google Shape;3907;p16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08" name="Google Shape;3908;p16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09" name="Google Shape;3909;p16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10" name="Google Shape;3910;p16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11" name="Google Shape;3911;p16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12" name="Google Shape;3912;p16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13" name="Google Shape;3913;p16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914" name="Google Shape;3914;p16"/>
              <p:cNvGrpSpPr/>
              <p:nvPr/>
            </p:nvGrpSpPr>
            <p:grpSpPr>
              <a:xfrm flipH="1">
                <a:off x="7849202" y="4537473"/>
                <a:ext cx="587954" cy="609712"/>
                <a:chOff x="6726237" y="-595312"/>
                <a:chExt cx="171450" cy="177800"/>
              </a:xfrm>
            </p:grpSpPr>
            <p:sp>
              <p:nvSpPr>
                <p:cNvPr id="3915" name="Google Shape;3915;p16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16" name="Google Shape;3916;p16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17" name="Google Shape;3917;p16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18" name="Google Shape;3918;p16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19" name="Google Shape;3919;p16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20" name="Google Shape;3920;p16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21" name="Google Shape;3921;p16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22" name="Google Shape;3922;p16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23" name="Google Shape;3923;p16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24" name="Google Shape;3924;p16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25" name="Google Shape;3925;p16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26" name="Google Shape;3926;p16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27" name="Google Shape;3927;p16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28" name="Google Shape;3928;p16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29" name="Google Shape;3929;p16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30" name="Google Shape;3930;p16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31" name="Google Shape;3931;p16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32" name="Google Shape;3932;p16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33" name="Google Shape;3933;p16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34" name="Google Shape;3934;p16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3935" name="Google Shape;3935;p16"/>
            <p:cNvGrpSpPr/>
            <p:nvPr/>
          </p:nvGrpSpPr>
          <p:grpSpPr>
            <a:xfrm flipH="1">
              <a:off x="-372874" y="2719145"/>
              <a:ext cx="1868304" cy="2470387"/>
              <a:chOff x="7302807" y="2198102"/>
              <a:chExt cx="2255588" cy="2982479"/>
            </a:xfrm>
          </p:grpSpPr>
          <p:grpSp>
            <p:nvGrpSpPr>
              <p:cNvPr id="3936" name="Google Shape;3936;p16"/>
              <p:cNvGrpSpPr/>
              <p:nvPr/>
            </p:nvGrpSpPr>
            <p:grpSpPr>
              <a:xfrm>
                <a:off x="7926485" y="4249900"/>
                <a:ext cx="1631909" cy="926596"/>
                <a:chOff x="-179830" y="3740779"/>
                <a:chExt cx="1072778" cy="609122"/>
              </a:xfrm>
            </p:grpSpPr>
            <p:sp>
              <p:nvSpPr>
                <p:cNvPr id="3937" name="Google Shape;3937;p16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38" name="Google Shape;3938;p16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939" name="Google Shape;3939;p16"/>
              <p:cNvGrpSpPr/>
              <p:nvPr/>
            </p:nvGrpSpPr>
            <p:grpSpPr>
              <a:xfrm rot="2175020" flipH="1">
                <a:off x="8558058" y="2290918"/>
                <a:ext cx="497780" cy="561672"/>
                <a:chOff x="6667445" y="3360498"/>
                <a:chExt cx="100910" cy="113849"/>
              </a:xfrm>
            </p:grpSpPr>
            <p:sp>
              <p:nvSpPr>
                <p:cNvPr id="3940" name="Google Shape;3940;p16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41" name="Google Shape;3941;p16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42" name="Google Shape;3942;p16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943" name="Google Shape;3943;p16"/>
              <p:cNvGrpSpPr/>
              <p:nvPr/>
            </p:nvGrpSpPr>
            <p:grpSpPr>
              <a:xfrm rot="-1339201" flipH="1">
                <a:off x="8502719" y="3294935"/>
                <a:ext cx="608424" cy="736064"/>
                <a:chOff x="2389402" y="3062938"/>
                <a:chExt cx="209584" cy="253572"/>
              </a:xfrm>
            </p:grpSpPr>
            <p:sp>
              <p:nvSpPr>
                <p:cNvPr id="3944" name="Google Shape;3944;p16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45" name="Google Shape;3945;p16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46" name="Google Shape;3946;p16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47" name="Google Shape;3947;p16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48" name="Google Shape;3948;p16"/>
                <p:cNvSpPr/>
                <p:nvPr/>
              </p:nvSpPr>
              <p:spPr>
                <a:xfrm>
                  <a:off x="2474787" y="3267349"/>
                  <a:ext cx="111260" cy="46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8" extrusionOk="0">
                      <a:moveTo>
                        <a:pt x="187" y="76"/>
                      </a:moveTo>
                      <a:lnTo>
                        <a:pt x="187" y="77"/>
                      </a:lnTo>
                      <a:cubicBezTo>
                        <a:pt x="133" y="73"/>
                        <a:pt x="78" y="64"/>
                        <a:pt x="29" y="42"/>
                      </a:cubicBezTo>
                      <a:cubicBezTo>
                        <a:pt x="19" y="38"/>
                        <a:pt x="9" y="33"/>
                        <a:pt x="0" y="28"/>
                      </a:cubicBezTo>
                      <a:lnTo>
                        <a:pt x="1" y="25"/>
                      </a:lnTo>
                      <a:cubicBezTo>
                        <a:pt x="44" y="6"/>
                        <a:pt x="92" y="0"/>
                        <a:pt x="138" y="7"/>
                      </a:cubicBezTo>
                      <a:lnTo>
                        <a:pt x="138" y="6"/>
                      </a:lnTo>
                      <a:cubicBezTo>
                        <a:pt x="154" y="30"/>
                        <a:pt x="171" y="53"/>
                        <a:pt x="187" y="7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49" name="Google Shape;3949;p16"/>
                <p:cNvSpPr/>
                <p:nvPr/>
              </p:nvSpPr>
              <p:spPr>
                <a:xfrm>
                  <a:off x="2425626" y="3223361"/>
                  <a:ext cx="131960" cy="62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04" extrusionOk="0">
                      <a:moveTo>
                        <a:pt x="222" y="81"/>
                      </a:moveTo>
                      <a:lnTo>
                        <a:pt x="222" y="82"/>
                      </a:lnTo>
                      <a:cubicBezTo>
                        <a:pt x="176" y="75"/>
                        <a:pt x="128" y="81"/>
                        <a:pt x="85" y="100"/>
                      </a:cubicBezTo>
                      <a:lnTo>
                        <a:pt x="84" y="103"/>
                      </a:lnTo>
                      <a:cubicBezTo>
                        <a:pt x="51" y="84"/>
                        <a:pt x="21" y="58"/>
                        <a:pt x="0" y="27"/>
                      </a:cubicBezTo>
                      <a:cubicBezTo>
                        <a:pt x="47" y="8"/>
                        <a:pt x="98" y="0"/>
                        <a:pt x="149" y="2"/>
                      </a:cubicBezTo>
                      <a:cubicBezTo>
                        <a:pt x="154" y="3"/>
                        <a:pt x="160" y="3"/>
                        <a:pt x="164" y="0"/>
                      </a:cubicBezTo>
                      <a:cubicBezTo>
                        <a:pt x="183" y="27"/>
                        <a:pt x="203" y="54"/>
                        <a:pt x="222" y="8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0" name="Google Shape;3950;p16"/>
                <p:cNvSpPr/>
                <p:nvPr/>
              </p:nvSpPr>
              <p:spPr>
                <a:xfrm>
                  <a:off x="2402338" y="3171612"/>
                  <a:ext cx="119024" cy="67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114" extrusionOk="0">
                      <a:moveTo>
                        <a:pt x="202" y="86"/>
                      </a:moveTo>
                      <a:cubicBezTo>
                        <a:pt x="198" y="89"/>
                        <a:pt x="192" y="88"/>
                        <a:pt x="187" y="88"/>
                      </a:cubicBezTo>
                      <a:cubicBezTo>
                        <a:pt x="136" y="86"/>
                        <a:pt x="85" y="94"/>
                        <a:pt x="38" y="113"/>
                      </a:cubicBezTo>
                      <a:cubicBezTo>
                        <a:pt x="35" y="109"/>
                        <a:pt x="32" y="104"/>
                        <a:pt x="29" y="99"/>
                      </a:cubicBezTo>
                      <a:cubicBezTo>
                        <a:pt x="14" y="73"/>
                        <a:pt x="5" y="44"/>
                        <a:pt x="0" y="15"/>
                      </a:cubicBezTo>
                      <a:cubicBezTo>
                        <a:pt x="48" y="2"/>
                        <a:pt x="97" y="0"/>
                        <a:pt x="146" y="8"/>
                      </a:cubicBezTo>
                      <a:cubicBezTo>
                        <a:pt x="165" y="34"/>
                        <a:pt x="183" y="60"/>
                        <a:pt x="202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1" name="Google Shape;3951;p16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2" name="Google Shape;3952;p16"/>
                <p:cNvSpPr/>
                <p:nvPr/>
              </p:nvSpPr>
              <p:spPr>
                <a:xfrm>
                  <a:off x="2399752" y="3127626"/>
                  <a:ext cx="879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95" extrusionOk="0">
                      <a:moveTo>
                        <a:pt x="91" y="6"/>
                      </a:moveTo>
                      <a:cubicBezTo>
                        <a:pt x="110" y="33"/>
                        <a:pt x="130" y="60"/>
                        <a:pt x="150" y="87"/>
                      </a:cubicBezTo>
                      <a:cubicBezTo>
                        <a:pt x="101" y="79"/>
                        <a:pt x="52" y="81"/>
                        <a:pt x="4" y="94"/>
                      </a:cubicBezTo>
                      <a:cubicBezTo>
                        <a:pt x="0" y="64"/>
                        <a:pt x="0" y="32"/>
                        <a:pt x="3" y="1"/>
                      </a:cubicBezTo>
                      <a:cubicBezTo>
                        <a:pt x="33" y="0"/>
                        <a:pt x="62" y="1"/>
                        <a:pt x="91" y="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3" name="Google Shape;3953;p16"/>
                <p:cNvSpPr/>
                <p:nvPr/>
              </p:nvSpPr>
              <p:spPr>
                <a:xfrm>
                  <a:off x="2402338" y="3078463"/>
                  <a:ext cx="51749" cy="51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88" extrusionOk="0">
                      <a:moveTo>
                        <a:pt x="23" y="0"/>
                      </a:moveTo>
                      <a:cubicBezTo>
                        <a:pt x="45" y="29"/>
                        <a:pt x="66" y="58"/>
                        <a:pt x="88" y="87"/>
                      </a:cubicBezTo>
                      <a:cubicBezTo>
                        <a:pt x="59" y="82"/>
                        <a:pt x="30" y="81"/>
                        <a:pt x="0" y="82"/>
                      </a:cubicBezTo>
                      <a:cubicBezTo>
                        <a:pt x="3" y="55"/>
                        <a:pt x="8" y="29"/>
                        <a:pt x="13" y="3"/>
                      </a:cubicBezTo>
                      <a:cubicBezTo>
                        <a:pt x="17" y="2"/>
                        <a:pt x="20" y="1"/>
                        <a:pt x="23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4" name="Google Shape;3954;p16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5" name="Google Shape;3955;p16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6" name="Google Shape;3956;p16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7" name="Google Shape;3957;p16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8" name="Google Shape;3958;p16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9" name="Google Shape;3959;p16"/>
                <p:cNvSpPr/>
                <p:nvPr/>
              </p:nvSpPr>
              <p:spPr>
                <a:xfrm>
                  <a:off x="2389402" y="3062938"/>
                  <a:ext cx="209584" cy="253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432" extrusionOk="0">
                      <a:moveTo>
                        <a:pt x="41" y="27"/>
                      </a:moveTo>
                      <a:cubicBezTo>
                        <a:pt x="84" y="96"/>
                        <a:pt x="136" y="160"/>
                        <a:pt x="184" y="226"/>
                      </a:cubicBezTo>
                      <a:cubicBezTo>
                        <a:pt x="232" y="293"/>
                        <a:pt x="279" y="360"/>
                        <a:pt x="326" y="427"/>
                      </a:cubicBezTo>
                      <a:cubicBezTo>
                        <a:pt x="328" y="425"/>
                        <a:pt x="329" y="422"/>
                        <a:pt x="331" y="419"/>
                      </a:cubicBezTo>
                      <a:cubicBezTo>
                        <a:pt x="250" y="414"/>
                        <a:pt x="166" y="395"/>
                        <a:pt x="103" y="341"/>
                      </a:cubicBezTo>
                      <a:cubicBezTo>
                        <a:pt x="42" y="287"/>
                        <a:pt x="21" y="211"/>
                        <a:pt x="25" y="132"/>
                      </a:cubicBezTo>
                      <a:cubicBezTo>
                        <a:pt x="26" y="112"/>
                        <a:pt x="28" y="93"/>
                        <a:pt x="31" y="74"/>
                      </a:cubicBezTo>
                      <a:cubicBezTo>
                        <a:pt x="33" y="65"/>
                        <a:pt x="34" y="56"/>
                        <a:pt x="36" y="47"/>
                      </a:cubicBezTo>
                      <a:cubicBezTo>
                        <a:pt x="39" y="34"/>
                        <a:pt x="40" y="33"/>
                        <a:pt x="53" y="31"/>
                      </a:cubicBezTo>
                      <a:cubicBezTo>
                        <a:pt x="85" y="24"/>
                        <a:pt x="120" y="26"/>
                        <a:pt x="152" y="35"/>
                      </a:cubicBezTo>
                      <a:cubicBezTo>
                        <a:pt x="215" y="52"/>
                        <a:pt x="272" y="95"/>
                        <a:pt x="300" y="154"/>
                      </a:cubicBezTo>
                      <a:cubicBezTo>
                        <a:pt x="340" y="238"/>
                        <a:pt x="324" y="335"/>
                        <a:pt x="327" y="424"/>
                      </a:cubicBezTo>
                      <a:cubicBezTo>
                        <a:pt x="327" y="431"/>
                        <a:pt x="337" y="431"/>
                        <a:pt x="337" y="424"/>
                      </a:cubicBezTo>
                      <a:cubicBezTo>
                        <a:pt x="334" y="316"/>
                        <a:pt x="355" y="193"/>
                        <a:pt x="280" y="103"/>
                      </a:cubicBezTo>
                      <a:cubicBezTo>
                        <a:pt x="221" y="33"/>
                        <a:pt x="121" y="0"/>
                        <a:pt x="33" y="25"/>
                      </a:cubicBezTo>
                      <a:cubicBezTo>
                        <a:pt x="31" y="25"/>
                        <a:pt x="29" y="27"/>
                        <a:pt x="29" y="28"/>
                      </a:cubicBezTo>
                      <a:cubicBezTo>
                        <a:pt x="9" y="124"/>
                        <a:pt x="0" y="233"/>
                        <a:pt x="63" y="314"/>
                      </a:cubicBezTo>
                      <a:cubicBezTo>
                        <a:pt x="127" y="396"/>
                        <a:pt x="232" y="423"/>
                        <a:pt x="331" y="430"/>
                      </a:cubicBezTo>
                      <a:cubicBezTo>
                        <a:pt x="335" y="430"/>
                        <a:pt x="338" y="425"/>
                        <a:pt x="336" y="422"/>
                      </a:cubicBezTo>
                      <a:cubicBezTo>
                        <a:pt x="288" y="354"/>
                        <a:pt x="240" y="286"/>
                        <a:pt x="191" y="219"/>
                      </a:cubicBezTo>
                      <a:cubicBezTo>
                        <a:pt x="144" y="153"/>
                        <a:pt x="98" y="85"/>
                        <a:pt x="45" y="24"/>
                      </a:cubicBezTo>
                      <a:cubicBezTo>
                        <a:pt x="43" y="21"/>
                        <a:pt x="39" y="24"/>
                        <a:pt x="41" y="2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0" name="Google Shape;3960;p16"/>
                <p:cNvSpPr/>
                <p:nvPr/>
              </p:nvSpPr>
              <p:spPr>
                <a:xfrm>
                  <a:off x="2402338" y="3078463"/>
                  <a:ext cx="62099" cy="54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" h="91" extrusionOk="0">
                      <a:moveTo>
                        <a:pt x="1" y="83"/>
                      </a:moveTo>
                      <a:cubicBezTo>
                        <a:pt x="15" y="84"/>
                        <a:pt x="29" y="84"/>
                        <a:pt x="44" y="85"/>
                      </a:cubicBezTo>
                      <a:cubicBezTo>
                        <a:pt x="59" y="86"/>
                        <a:pt x="74" y="87"/>
                        <a:pt x="88" y="90"/>
                      </a:cubicBezTo>
                      <a:cubicBezTo>
                        <a:pt x="90" y="90"/>
                        <a:pt x="91" y="89"/>
                        <a:pt x="91" y="88"/>
                      </a:cubicBezTo>
                      <a:cubicBezTo>
                        <a:pt x="90" y="59"/>
                        <a:pt x="94" y="30"/>
                        <a:pt x="104" y="3"/>
                      </a:cubicBezTo>
                      <a:cubicBezTo>
                        <a:pt x="105" y="1"/>
                        <a:pt x="101" y="0"/>
                        <a:pt x="100" y="2"/>
                      </a:cubicBezTo>
                      <a:cubicBezTo>
                        <a:pt x="90" y="30"/>
                        <a:pt x="86" y="59"/>
                        <a:pt x="87" y="88"/>
                      </a:cubicBezTo>
                      <a:cubicBezTo>
                        <a:pt x="87" y="87"/>
                        <a:pt x="88" y="87"/>
                        <a:pt x="89" y="86"/>
                      </a:cubicBezTo>
                      <a:cubicBezTo>
                        <a:pt x="74" y="85"/>
                        <a:pt x="60" y="83"/>
                        <a:pt x="45" y="82"/>
                      </a:cubicBezTo>
                      <a:cubicBezTo>
                        <a:pt x="30" y="81"/>
                        <a:pt x="15" y="81"/>
                        <a:pt x="1" y="82"/>
                      </a:cubicBezTo>
                      <a:cubicBezTo>
                        <a:pt x="0" y="82"/>
                        <a:pt x="0" y="83"/>
                        <a:pt x="1" y="8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1" name="Google Shape;3961;p16"/>
                <p:cNvSpPr/>
                <p:nvPr/>
              </p:nvSpPr>
              <p:spPr>
                <a:xfrm>
                  <a:off x="2399752" y="3093988"/>
                  <a:ext cx="113849" cy="9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" h="153" extrusionOk="0">
                      <a:moveTo>
                        <a:pt x="2" y="151"/>
                      </a:moveTo>
                      <a:cubicBezTo>
                        <a:pt x="52" y="141"/>
                        <a:pt x="101" y="136"/>
                        <a:pt x="151" y="144"/>
                      </a:cubicBezTo>
                      <a:cubicBezTo>
                        <a:pt x="153" y="145"/>
                        <a:pt x="155" y="144"/>
                        <a:pt x="155" y="142"/>
                      </a:cubicBezTo>
                      <a:cubicBezTo>
                        <a:pt x="155" y="117"/>
                        <a:pt x="158" y="93"/>
                        <a:pt x="165" y="70"/>
                      </a:cubicBezTo>
                      <a:cubicBezTo>
                        <a:pt x="167" y="59"/>
                        <a:pt x="171" y="48"/>
                        <a:pt x="175" y="37"/>
                      </a:cubicBezTo>
                      <a:cubicBezTo>
                        <a:pt x="180" y="26"/>
                        <a:pt x="186" y="15"/>
                        <a:pt x="190" y="4"/>
                      </a:cubicBezTo>
                      <a:cubicBezTo>
                        <a:pt x="191" y="1"/>
                        <a:pt x="187" y="0"/>
                        <a:pt x="186" y="2"/>
                      </a:cubicBezTo>
                      <a:cubicBezTo>
                        <a:pt x="179" y="11"/>
                        <a:pt x="175" y="23"/>
                        <a:pt x="170" y="34"/>
                      </a:cubicBezTo>
                      <a:cubicBezTo>
                        <a:pt x="166" y="46"/>
                        <a:pt x="162" y="58"/>
                        <a:pt x="159" y="70"/>
                      </a:cubicBezTo>
                      <a:cubicBezTo>
                        <a:pt x="153" y="93"/>
                        <a:pt x="150" y="118"/>
                        <a:pt x="150" y="142"/>
                      </a:cubicBezTo>
                      <a:cubicBezTo>
                        <a:pt x="151" y="141"/>
                        <a:pt x="152" y="140"/>
                        <a:pt x="153" y="139"/>
                      </a:cubicBezTo>
                      <a:cubicBezTo>
                        <a:pt x="103" y="132"/>
                        <a:pt x="49" y="132"/>
                        <a:pt x="2" y="149"/>
                      </a:cubicBezTo>
                      <a:cubicBezTo>
                        <a:pt x="0" y="149"/>
                        <a:pt x="1" y="152"/>
                        <a:pt x="2" y="15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2" name="Google Shape;3962;p16"/>
                <p:cNvSpPr/>
                <p:nvPr/>
              </p:nvSpPr>
              <p:spPr>
                <a:xfrm>
                  <a:off x="2420452" y="3143151"/>
                  <a:ext cx="14230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" h="170" extrusionOk="0">
                      <a:moveTo>
                        <a:pt x="3" y="169"/>
                      </a:moveTo>
                      <a:cubicBezTo>
                        <a:pt x="30" y="160"/>
                        <a:pt x="57" y="151"/>
                        <a:pt x="87" y="146"/>
                      </a:cubicBezTo>
                      <a:cubicBezTo>
                        <a:pt x="102" y="144"/>
                        <a:pt x="117" y="143"/>
                        <a:pt x="132" y="143"/>
                      </a:cubicBezTo>
                      <a:cubicBezTo>
                        <a:pt x="144" y="142"/>
                        <a:pt x="160" y="146"/>
                        <a:pt x="171" y="142"/>
                      </a:cubicBezTo>
                      <a:cubicBezTo>
                        <a:pt x="179" y="138"/>
                        <a:pt x="181" y="129"/>
                        <a:pt x="183" y="121"/>
                      </a:cubicBezTo>
                      <a:cubicBezTo>
                        <a:pt x="188" y="107"/>
                        <a:pt x="193" y="93"/>
                        <a:pt x="199" y="80"/>
                      </a:cubicBezTo>
                      <a:cubicBezTo>
                        <a:pt x="204" y="66"/>
                        <a:pt x="211" y="53"/>
                        <a:pt x="218" y="41"/>
                      </a:cubicBezTo>
                      <a:cubicBezTo>
                        <a:pt x="225" y="29"/>
                        <a:pt x="234" y="17"/>
                        <a:pt x="241" y="4"/>
                      </a:cubicBezTo>
                      <a:cubicBezTo>
                        <a:pt x="242" y="2"/>
                        <a:pt x="239" y="0"/>
                        <a:pt x="237" y="1"/>
                      </a:cubicBezTo>
                      <a:cubicBezTo>
                        <a:pt x="220" y="19"/>
                        <a:pt x="208" y="45"/>
                        <a:pt x="198" y="67"/>
                      </a:cubicBezTo>
                      <a:cubicBezTo>
                        <a:pt x="193" y="78"/>
                        <a:pt x="188" y="89"/>
                        <a:pt x="184" y="100"/>
                      </a:cubicBezTo>
                      <a:cubicBezTo>
                        <a:pt x="182" y="107"/>
                        <a:pt x="180" y="113"/>
                        <a:pt x="178" y="120"/>
                      </a:cubicBezTo>
                      <a:cubicBezTo>
                        <a:pt x="174" y="130"/>
                        <a:pt x="167" y="138"/>
                        <a:pt x="156" y="137"/>
                      </a:cubicBezTo>
                      <a:cubicBezTo>
                        <a:pt x="104" y="136"/>
                        <a:pt x="48" y="142"/>
                        <a:pt x="1" y="166"/>
                      </a:cubicBezTo>
                      <a:cubicBezTo>
                        <a:pt x="0" y="167"/>
                        <a:pt x="1" y="169"/>
                        <a:pt x="3" y="1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3" name="Google Shape;3963;p16"/>
                <p:cNvSpPr/>
                <p:nvPr/>
              </p:nvSpPr>
              <p:spPr>
                <a:xfrm>
                  <a:off x="2474787" y="3207836"/>
                  <a:ext cx="113849" cy="75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" h="130" extrusionOk="0">
                      <a:moveTo>
                        <a:pt x="3" y="129"/>
                      </a:moveTo>
                      <a:cubicBezTo>
                        <a:pt x="46" y="112"/>
                        <a:pt x="91" y="105"/>
                        <a:pt x="138" y="112"/>
                      </a:cubicBezTo>
                      <a:cubicBezTo>
                        <a:pt x="140" y="112"/>
                        <a:pt x="142" y="111"/>
                        <a:pt x="142" y="109"/>
                      </a:cubicBezTo>
                      <a:cubicBezTo>
                        <a:pt x="144" y="70"/>
                        <a:pt x="161" y="34"/>
                        <a:pt x="190" y="8"/>
                      </a:cubicBezTo>
                      <a:cubicBezTo>
                        <a:pt x="193" y="5"/>
                        <a:pt x="189" y="0"/>
                        <a:pt x="186" y="3"/>
                      </a:cubicBezTo>
                      <a:cubicBezTo>
                        <a:pt x="156" y="30"/>
                        <a:pt x="137" y="69"/>
                        <a:pt x="136" y="109"/>
                      </a:cubicBezTo>
                      <a:cubicBezTo>
                        <a:pt x="137" y="108"/>
                        <a:pt x="138" y="107"/>
                        <a:pt x="139" y="106"/>
                      </a:cubicBezTo>
                      <a:cubicBezTo>
                        <a:pt x="93" y="99"/>
                        <a:pt x="44" y="105"/>
                        <a:pt x="1" y="126"/>
                      </a:cubicBezTo>
                      <a:cubicBezTo>
                        <a:pt x="0" y="126"/>
                        <a:pt x="1" y="129"/>
                        <a:pt x="3" y="1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964" name="Google Shape;3964;p16"/>
              <p:cNvGrpSpPr/>
              <p:nvPr/>
            </p:nvGrpSpPr>
            <p:grpSpPr>
              <a:xfrm flipH="1">
                <a:off x="8899976" y="4020206"/>
                <a:ext cx="497779" cy="561662"/>
                <a:chOff x="6667445" y="3360498"/>
                <a:chExt cx="100910" cy="113849"/>
              </a:xfrm>
            </p:grpSpPr>
            <p:sp>
              <p:nvSpPr>
                <p:cNvPr id="3965" name="Google Shape;3965;p16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6" name="Google Shape;3966;p16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7" name="Google Shape;3967;p16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968" name="Google Shape;3968;p16"/>
              <p:cNvGrpSpPr/>
              <p:nvPr/>
            </p:nvGrpSpPr>
            <p:grpSpPr>
              <a:xfrm>
                <a:off x="7302807" y="4604002"/>
                <a:ext cx="1008626" cy="572697"/>
                <a:chOff x="-179830" y="3740779"/>
                <a:chExt cx="1072778" cy="609122"/>
              </a:xfrm>
            </p:grpSpPr>
            <p:sp>
              <p:nvSpPr>
                <p:cNvPr id="3969" name="Google Shape;3969;p16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0" name="Google Shape;3970;p16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971" name="Google Shape;3971;p16"/>
              <p:cNvGrpSpPr/>
              <p:nvPr/>
            </p:nvGrpSpPr>
            <p:grpSpPr>
              <a:xfrm flipH="1">
                <a:off x="7759601" y="4440626"/>
                <a:ext cx="709804" cy="736075"/>
                <a:chOff x="6726237" y="-595312"/>
                <a:chExt cx="171450" cy="177800"/>
              </a:xfrm>
            </p:grpSpPr>
            <p:sp>
              <p:nvSpPr>
                <p:cNvPr id="3972" name="Google Shape;3972;p16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3" name="Google Shape;3973;p16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4" name="Google Shape;3974;p16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5" name="Google Shape;3975;p16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6" name="Google Shape;3976;p16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7" name="Google Shape;3977;p16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8" name="Google Shape;3978;p16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9" name="Google Shape;3979;p16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80" name="Google Shape;3980;p16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81" name="Google Shape;3981;p16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82" name="Google Shape;3982;p16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83" name="Google Shape;3983;p16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84" name="Google Shape;3984;p16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85" name="Google Shape;3985;p16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86" name="Google Shape;3986;p16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87" name="Google Shape;3987;p16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88" name="Google Shape;3988;p16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89" name="Google Shape;3989;p16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90" name="Google Shape;3990;p16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91" name="Google Shape;3991;p16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992" name="Google Shape;3992;p16"/>
              <p:cNvGrpSpPr/>
              <p:nvPr/>
            </p:nvGrpSpPr>
            <p:grpSpPr>
              <a:xfrm flipH="1">
                <a:off x="8577005" y="4380534"/>
                <a:ext cx="771492" cy="800048"/>
                <a:chOff x="6726237" y="-595312"/>
                <a:chExt cx="171450" cy="177800"/>
              </a:xfrm>
            </p:grpSpPr>
            <p:sp>
              <p:nvSpPr>
                <p:cNvPr id="3993" name="Google Shape;3993;p16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94" name="Google Shape;3994;p16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95" name="Google Shape;3995;p16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96" name="Google Shape;3996;p16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97" name="Google Shape;3997;p16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98" name="Google Shape;3998;p16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99" name="Google Shape;3999;p16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00" name="Google Shape;4000;p16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01" name="Google Shape;4001;p16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02" name="Google Shape;4002;p16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03" name="Google Shape;4003;p16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04" name="Google Shape;4004;p16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05" name="Google Shape;4005;p16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06" name="Google Shape;4006;p16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07" name="Google Shape;4007;p16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08" name="Google Shape;4008;p16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09" name="Google Shape;4009;p16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0" name="Google Shape;4010;p16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1" name="Google Shape;4011;p16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2" name="Google Shape;4012;p16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013" name="Google Shape;4013;p16"/>
              <p:cNvGrpSpPr/>
              <p:nvPr/>
            </p:nvGrpSpPr>
            <p:grpSpPr>
              <a:xfrm flipH="1">
                <a:off x="7920250" y="3730004"/>
                <a:ext cx="1223743" cy="1269049"/>
                <a:chOff x="6726237" y="-595312"/>
                <a:chExt cx="171450" cy="177800"/>
              </a:xfrm>
            </p:grpSpPr>
            <p:sp>
              <p:nvSpPr>
                <p:cNvPr id="4014" name="Google Shape;4014;p16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5" name="Google Shape;4015;p16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6" name="Google Shape;4016;p16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7" name="Google Shape;4017;p16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8" name="Google Shape;4018;p16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9" name="Google Shape;4019;p16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0" name="Google Shape;4020;p16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1" name="Google Shape;4021;p16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2" name="Google Shape;4022;p16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3" name="Google Shape;4023;p16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4" name="Google Shape;4024;p16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5" name="Google Shape;4025;p16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6" name="Google Shape;4026;p16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7" name="Google Shape;4027;p16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8" name="Google Shape;4028;p16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9" name="Google Shape;4029;p16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0" name="Google Shape;4030;p16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1" name="Google Shape;4031;p16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2" name="Google Shape;4032;p16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3" name="Google Shape;4033;p16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grpSp>
        <p:nvGrpSpPr>
          <p:cNvPr id="4034" name="Google Shape;4034;p16"/>
          <p:cNvGrpSpPr/>
          <p:nvPr/>
        </p:nvGrpSpPr>
        <p:grpSpPr>
          <a:xfrm flipH="1">
            <a:off x="196523" y="258168"/>
            <a:ext cx="9066437" cy="562675"/>
            <a:chOff x="-302499" y="258168"/>
            <a:chExt cx="9066437" cy="562675"/>
          </a:xfrm>
        </p:grpSpPr>
        <p:grpSp>
          <p:nvGrpSpPr>
            <p:cNvPr id="4035" name="Google Shape;4035;p16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4036" name="Google Shape;4036;p16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37" name="Google Shape;4037;p16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38" name="Google Shape;4038;p16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39" name="Google Shape;4039;p16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40" name="Google Shape;4040;p16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041" name="Google Shape;4041;p16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4042" name="Google Shape;4042;p16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43" name="Google Shape;4043;p16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44" name="Google Shape;4044;p16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45" name="Google Shape;4045;p16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46" name="Google Shape;4046;p16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_ONLY_1_1">
    <p:spTree>
      <p:nvGrpSpPr>
        <p:cNvPr id="4047" name="Shape 4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8" name="Google Shape;4048;p1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4049" name="Google Shape;4049;p17"/>
          <p:cNvGrpSpPr/>
          <p:nvPr/>
        </p:nvGrpSpPr>
        <p:grpSpPr>
          <a:xfrm>
            <a:off x="-267599" y="3002158"/>
            <a:ext cx="9984173" cy="510823"/>
            <a:chOff x="-267599" y="3267283"/>
            <a:chExt cx="9984173" cy="510823"/>
          </a:xfrm>
        </p:grpSpPr>
        <p:grpSp>
          <p:nvGrpSpPr>
            <p:cNvPr id="4050" name="Google Shape;4050;p17"/>
            <p:cNvGrpSpPr/>
            <p:nvPr/>
          </p:nvGrpSpPr>
          <p:grpSpPr>
            <a:xfrm>
              <a:off x="-267599" y="3454731"/>
              <a:ext cx="714119" cy="323375"/>
              <a:chOff x="3778870" y="1872704"/>
              <a:chExt cx="411407" cy="186298"/>
            </a:xfrm>
          </p:grpSpPr>
          <p:sp>
            <p:nvSpPr>
              <p:cNvPr id="4051" name="Google Shape;4051;p17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2" name="Google Shape;4052;p17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3" name="Google Shape;4053;p17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4" name="Google Shape;4054;p17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5" name="Google Shape;4055;p17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056" name="Google Shape;4056;p17"/>
            <p:cNvGrpSpPr/>
            <p:nvPr/>
          </p:nvGrpSpPr>
          <p:grpSpPr>
            <a:xfrm flipH="1">
              <a:off x="8703732" y="3267283"/>
              <a:ext cx="1012842" cy="458646"/>
              <a:chOff x="3778870" y="1872704"/>
              <a:chExt cx="411407" cy="186298"/>
            </a:xfrm>
          </p:grpSpPr>
          <p:sp>
            <p:nvSpPr>
              <p:cNvPr id="4057" name="Google Shape;4057;p17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8" name="Google Shape;4058;p17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9" name="Google Shape;4059;p17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60" name="Google Shape;4060;p17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61" name="Google Shape;4061;p17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grpSp>
        <p:nvGrpSpPr>
          <p:cNvPr id="4062" name="Google Shape;4062;p17"/>
          <p:cNvGrpSpPr/>
          <p:nvPr/>
        </p:nvGrpSpPr>
        <p:grpSpPr>
          <a:xfrm>
            <a:off x="-1515500" y="3778093"/>
            <a:ext cx="10852882" cy="2619250"/>
            <a:chOff x="-1515500" y="3778093"/>
            <a:chExt cx="10852882" cy="2619250"/>
          </a:xfrm>
        </p:grpSpPr>
        <p:grpSp>
          <p:nvGrpSpPr>
            <p:cNvPr id="4063" name="Google Shape;4063;p17"/>
            <p:cNvGrpSpPr/>
            <p:nvPr/>
          </p:nvGrpSpPr>
          <p:grpSpPr>
            <a:xfrm>
              <a:off x="-1515500" y="4784574"/>
              <a:ext cx="4457433" cy="1612768"/>
              <a:chOff x="-769894" y="2271174"/>
              <a:chExt cx="9690071" cy="3506018"/>
            </a:xfrm>
          </p:grpSpPr>
          <p:sp>
            <p:nvSpPr>
              <p:cNvPr id="4064" name="Google Shape;4064;p17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65" name="Google Shape;4065;p17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66" name="Google Shape;4066;p17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067" name="Google Shape;4067;p17"/>
            <p:cNvGrpSpPr/>
            <p:nvPr/>
          </p:nvGrpSpPr>
          <p:grpSpPr>
            <a:xfrm rot="-3913050">
              <a:off x="8253827" y="4394895"/>
              <a:ext cx="473369" cy="722840"/>
              <a:chOff x="283826" y="1943723"/>
              <a:chExt cx="621241" cy="948529"/>
            </a:xfrm>
          </p:grpSpPr>
          <p:sp>
            <p:nvSpPr>
              <p:cNvPr id="4068" name="Google Shape;4068;p17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69" name="Google Shape;4069;p17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0" name="Google Shape;4070;p17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1" name="Google Shape;4071;p1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2" name="Google Shape;4072;p17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3" name="Google Shape;4073;p1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4" name="Google Shape;4074;p17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5" name="Google Shape;4075;p1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6" name="Google Shape;4076;p17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7" name="Google Shape;4077;p1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8" name="Google Shape;4078;p17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9" name="Google Shape;4079;p17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0" name="Google Shape;4080;p1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1" name="Google Shape;4081;p1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2" name="Google Shape;4082;p1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3" name="Google Shape;4083;p17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4" name="Google Shape;4084;p1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5" name="Google Shape;4085;p1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6" name="Google Shape;4086;p17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7" name="Google Shape;4087;p17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8" name="Google Shape;4088;p17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9" name="Google Shape;4089;p17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0" name="Google Shape;4090;p17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1" name="Google Shape;4091;p17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2" name="Google Shape;4092;p17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3" name="Google Shape;4093;p17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4" name="Google Shape;4094;p1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5" name="Google Shape;4095;p17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6" name="Google Shape;4096;p1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7" name="Google Shape;4097;p1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8" name="Google Shape;4098;p17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9" name="Google Shape;4099;p17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0" name="Google Shape;4100;p1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1" name="Google Shape;4101;p1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2" name="Google Shape;4102;p1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3" name="Google Shape;4103;p1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4" name="Google Shape;4104;p1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5" name="Google Shape;4105;p1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6" name="Google Shape;4106;p17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7" name="Google Shape;4107;p17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8" name="Google Shape;4108;p17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9" name="Google Shape;4109;p17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0" name="Google Shape;4110;p17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1" name="Google Shape;4111;p17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2" name="Google Shape;4112;p17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3" name="Google Shape;4113;p17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4" name="Google Shape;4114;p17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5" name="Google Shape;4115;p17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6" name="Google Shape;4116;p17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7" name="Google Shape;4117;p17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8" name="Google Shape;4118;p17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9" name="Google Shape;4119;p17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0" name="Google Shape;4120;p17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1" name="Google Shape;4121;p17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2" name="Google Shape;4122;p17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3" name="Google Shape;4123;p17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4" name="Google Shape;4124;p17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125" name="Google Shape;4125;p17"/>
            <p:cNvGrpSpPr/>
            <p:nvPr/>
          </p:nvGrpSpPr>
          <p:grpSpPr>
            <a:xfrm flipH="1">
              <a:off x="-177924" y="3936991"/>
              <a:ext cx="1032217" cy="1129722"/>
              <a:chOff x="156548" y="3040748"/>
              <a:chExt cx="930345" cy="1018226"/>
            </a:xfrm>
          </p:grpSpPr>
          <p:sp>
            <p:nvSpPr>
              <p:cNvPr id="4126" name="Google Shape;4126;p17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7" name="Google Shape;4127;p17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8" name="Google Shape;4128;p17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9" name="Google Shape;4129;p17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0" name="Google Shape;4130;p17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1" name="Google Shape;4131;p17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2" name="Google Shape;4132;p17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3" name="Google Shape;4133;p17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4" name="Google Shape;4134;p17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5" name="Google Shape;4135;p17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6" name="Google Shape;4136;p17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7" name="Google Shape;4137;p17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8" name="Google Shape;4138;p17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9" name="Google Shape;4139;p17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0" name="Google Shape;4140;p17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1" name="Google Shape;4141;p17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2" name="Google Shape;4142;p17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3" name="Google Shape;4143;p17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4" name="Google Shape;4144;p17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5" name="Google Shape;4145;p17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6" name="Google Shape;4146;p17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7" name="Google Shape;4147;p17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8" name="Google Shape;4148;p17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9" name="Google Shape;4149;p17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0" name="Google Shape;4150;p17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1" name="Google Shape;4151;p17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2" name="Google Shape;4152;p17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3" name="Google Shape;4153;p17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4" name="Google Shape;4154;p17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5" name="Google Shape;4155;p17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6" name="Google Shape;4156;p17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7" name="Google Shape;4157;p17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8" name="Google Shape;4158;p17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9" name="Google Shape;4159;p17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0" name="Google Shape;4160;p17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1" name="Google Shape;4161;p17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2" name="Google Shape;4162;p17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3" name="Google Shape;4163;p17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4" name="Google Shape;4164;p17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5" name="Google Shape;4165;p17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6" name="Google Shape;4166;p17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7" name="Google Shape;4167;p17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8" name="Google Shape;4168;p17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9" name="Google Shape;4169;p17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0" name="Google Shape;4170;p17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1" name="Google Shape;4171;p17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2" name="Google Shape;4172;p17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3" name="Google Shape;4173;p17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4" name="Google Shape;4174;p17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5" name="Google Shape;4175;p17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6" name="Google Shape;4176;p17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7" name="Google Shape;4177;p17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8" name="Google Shape;4178;p17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9" name="Google Shape;4179;p17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0" name="Google Shape;4180;p17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1" name="Google Shape;4181;p17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2" name="Google Shape;4182;p17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3" name="Google Shape;4183;p17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4" name="Google Shape;4184;p17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5" name="Google Shape;4185;p17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6" name="Google Shape;4186;p17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7" name="Google Shape;4187;p17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8" name="Google Shape;4188;p17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9" name="Google Shape;4189;p17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0" name="Google Shape;4190;p17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1" name="Google Shape;4191;p17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2" name="Google Shape;4192;p17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3" name="Google Shape;4193;p17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4" name="Google Shape;4194;p17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5" name="Google Shape;4195;p17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6" name="Google Shape;4196;p17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7" name="Google Shape;4197;p17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8" name="Google Shape;4198;p17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9" name="Google Shape;4199;p17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0" name="Google Shape;4200;p17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1" name="Google Shape;4201;p17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2" name="Google Shape;4202;p17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3" name="Google Shape;4203;p17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4" name="Google Shape;4204;p17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5" name="Google Shape;4205;p17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6" name="Google Shape;4206;p17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7" name="Google Shape;4207;p17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8" name="Google Shape;4208;p17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9" name="Google Shape;4209;p17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0" name="Google Shape;4210;p17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1" name="Google Shape;4211;p17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2" name="Google Shape;4212;p17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3" name="Google Shape;4213;p17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4" name="Google Shape;4214;p17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5" name="Google Shape;4215;p17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6" name="Google Shape;4216;p17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7" name="Google Shape;4217;p17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8" name="Google Shape;4218;p17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219" name="Google Shape;4219;p17"/>
            <p:cNvGrpSpPr/>
            <p:nvPr/>
          </p:nvGrpSpPr>
          <p:grpSpPr>
            <a:xfrm>
              <a:off x="-111071" y="4784583"/>
              <a:ext cx="1154953" cy="655781"/>
              <a:chOff x="-179830" y="3740779"/>
              <a:chExt cx="1072778" cy="609122"/>
            </a:xfrm>
          </p:grpSpPr>
          <p:sp>
            <p:nvSpPr>
              <p:cNvPr id="4220" name="Google Shape;4220;p17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1" name="Google Shape;4221;p17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222" name="Google Shape;4222;p17"/>
            <p:cNvGrpSpPr/>
            <p:nvPr/>
          </p:nvGrpSpPr>
          <p:grpSpPr>
            <a:xfrm rot="-941660">
              <a:off x="8547495" y="3844435"/>
              <a:ext cx="621229" cy="948510"/>
              <a:chOff x="283826" y="1943723"/>
              <a:chExt cx="621241" cy="948529"/>
            </a:xfrm>
          </p:grpSpPr>
          <p:sp>
            <p:nvSpPr>
              <p:cNvPr id="4223" name="Google Shape;4223;p17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4" name="Google Shape;4224;p17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5" name="Google Shape;4225;p17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6" name="Google Shape;4226;p1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7" name="Google Shape;4227;p17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8" name="Google Shape;4228;p1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9" name="Google Shape;4229;p17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0" name="Google Shape;4230;p1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1" name="Google Shape;4231;p17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2" name="Google Shape;4232;p1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3" name="Google Shape;4233;p17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4" name="Google Shape;4234;p17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5" name="Google Shape;4235;p1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6" name="Google Shape;4236;p1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7" name="Google Shape;4237;p1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8" name="Google Shape;4238;p17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9" name="Google Shape;4239;p1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0" name="Google Shape;4240;p1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1" name="Google Shape;4241;p17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2" name="Google Shape;4242;p17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3" name="Google Shape;4243;p17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4" name="Google Shape;4244;p17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5" name="Google Shape;4245;p17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6" name="Google Shape;4246;p17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7" name="Google Shape;4247;p17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8" name="Google Shape;4248;p17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9" name="Google Shape;4249;p1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0" name="Google Shape;4250;p17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1" name="Google Shape;4251;p1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2" name="Google Shape;4252;p1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3" name="Google Shape;4253;p17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4" name="Google Shape;4254;p17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5" name="Google Shape;4255;p1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6" name="Google Shape;4256;p1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7" name="Google Shape;4257;p1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8" name="Google Shape;4258;p1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9" name="Google Shape;4259;p1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0" name="Google Shape;4260;p1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1" name="Google Shape;4261;p17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2" name="Google Shape;4262;p17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3" name="Google Shape;4263;p17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4" name="Google Shape;4264;p17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5" name="Google Shape;4265;p17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6" name="Google Shape;4266;p17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7" name="Google Shape;4267;p17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8" name="Google Shape;4268;p17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9" name="Google Shape;4269;p17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0" name="Google Shape;4270;p17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1" name="Google Shape;4271;p17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2" name="Google Shape;4272;p17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3" name="Google Shape;4273;p17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4" name="Google Shape;4274;p17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5" name="Google Shape;4275;p17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6" name="Google Shape;4276;p17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7" name="Google Shape;4277;p17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8" name="Google Shape;4278;p17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9" name="Google Shape;4279;p17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280" name="Google Shape;4280;p17"/>
            <p:cNvGrpSpPr/>
            <p:nvPr/>
          </p:nvGrpSpPr>
          <p:grpSpPr>
            <a:xfrm>
              <a:off x="8182429" y="4598558"/>
              <a:ext cx="1154953" cy="655781"/>
              <a:chOff x="-179830" y="3740779"/>
              <a:chExt cx="1072778" cy="609122"/>
            </a:xfrm>
          </p:grpSpPr>
          <p:sp>
            <p:nvSpPr>
              <p:cNvPr id="4281" name="Google Shape;4281;p17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2" name="Google Shape;4282;p17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4283" name="Shape 4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4" name="Google Shape;4284;p18"/>
          <p:cNvSpPr txBox="1"/>
          <p:nvPr>
            <p:ph type="title"/>
          </p:nvPr>
        </p:nvSpPr>
        <p:spPr>
          <a:xfrm>
            <a:off x="4415088" y="1091250"/>
            <a:ext cx="3519600" cy="2059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4285" name="Google Shape;4285;p18"/>
          <p:cNvSpPr txBox="1"/>
          <p:nvPr>
            <p:ph type="subTitle" idx="1"/>
          </p:nvPr>
        </p:nvSpPr>
        <p:spPr>
          <a:xfrm>
            <a:off x="4415088" y="3150750"/>
            <a:ext cx="3519600" cy="901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86" name="Google Shape;4286;p18"/>
          <p:cNvSpPr/>
          <p:nvPr>
            <p:ph type="pic" idx="2"/>
          </p:nvPr>
        </p:nvSpPr>
        <p:spPr>
          <a:xfrm>
            <a:off x="1209313" y="533838"/>
            <a:ext cx="2910000" cy="40758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4287" name="Google Shape;4287;p18"/>
          <p:cNvGrpSpPr/>
          <p:nvPr/>
        </p:nvGrpSpPr>
        <p:grpSpPr>
          <a:xfrm>
            <a:off x="304101" y="920631"/>
            <a:ext cx="8667773" cy="686548"/>
            <a:chOff x="304101" y="920631"/>
            <a:chExt cx="8667773" cy="686548"/>
          </a:xfrm>
        </p:grpSpPr>
        <p:grpSp>
          <p:nvGrpSpPr>
            <p:cNvPr id="4288" name="Google Shape;4288;p18"/>
            <p:cNvGrpSpPr/>
            <p:nvPr/>
          </p:nvGrpSpPr>
          <p:grpSpPr>
            <a:xfrm>
              <a:off x="304101" y="920631"/>
              <a:ext cx="714119" cy="323375"/>
              <a:chOff x="3778870" y="1872704"/>
              <a:chExt cx="411407" cy="186298"/>
            </a:xfrm>
          </p:grpSpPr>
          <p:sp>
            <p:nvSpPr>
              <p:cNvPr id="4289" name="Google Shape;4289;p18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0" name="Google Shape;4290;p18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1" name="Google Shape;4291;p18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2" name="Google Shape;4292;p18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3" name="Google Shape;4293;p18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294" name="Google Shape;4294;p18"/>
            <p:cNvGrpSpPr/>
            <p:nvPr/>
          </p:nvGrpSpPr>
          <p:grpSpPr>
            <a:xfrm flipH="1">
              <a:off x="7959032" y="1148533"/>
              <a:ext cx="1012842" cy="458646"/>
              <a:chOff x="3778870" y="1872704"/>
              <a:chExt cx="411407" cy="186298"/>
            </a:xfrm>
          </p:grpSpPr>
          <p:sp>
            <p:nvSpPr>
              <p:cNvPr id="4295" name="Google Shape;4295;p18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6" name="Google Shape;4296;p18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7" name="Google Shape;4297;p18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8" name="Google Shape;4298;p18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9" name="Google Shape;4299;p18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grpSp>
        <p:nvGrpSpPr>
          <p:cNvPr id="4300" name="Google Shape;4300;p18"/>
          <p:cNvGrpSpPr/>
          <p:nvPr/>
        </p:nvGrpSpPr>
        <p:grpSpPr>
          <a:xfrm>
            <a:off x="-1978537" y="3344898"/>
            <a:ext cx="11030845" cy="2387944"/>
            <a:chOff x="-1978537" y="3344898"/>
            <a:chExt cx="11030845" cy="2387944"/>
          </a:xfrm>
        </p:grpSpPr>
        <p:grpSp>
          <p:nvGrpSpPr>
            <p:cNvPr id="4301" name="Google Shape;4301;p18"/>
            <p:cNvGrpSpPr/>
            <p:nvPr/>
          </p:nvGrpSpPr>
          <p:grpSpPr>
            <a:xfrm>
              <a:off x="-1978537" y="4120074"/>
              <a:ext cx="4457433" cy="1612768"/>
              <a:chOff x="-769894" y="2271174"/>
              <a:chExt cx="9690071" cy="3506018"/>
            </a:xfrm>
          </p:grpSpPr>
          <p:sp>
            <p:nvSpPr>
              <p:cNvPr id="4302" name="Google Shape;4302;p18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3" name="Google Shape;4303;p18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4" name="Google Shape;4304;p18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305" name="Google Shape;4305;p18"/>
            <p:cNvGrpSpPr/>
            <p:nvPr/>
          </p:nvGrpSpPr>
          <p:grpSpPr>
            <a:xfrm rot="-3913275">
              <a:off x="7749092" y="4129752"/>
              <a:ext cx="621218" cy="948494"/>
              <a:chOff x="283826" y="1943723"/>
              <a:chExt cx="621241" cy="948529"/>
            </a:xfrm>
          </p:grpSpPr>
          <p:sp>
            <p:nvSpPr>
              <p:cNvPr id="4306" name="Google Shape;4306;p18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7" name="Google Shape;4307;p18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8" name="Google Shape;4308;p18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9" name="Google Shape;4309;p18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0" name="Google Shape;4310;p18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1" name="Google Shape;4311;p18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2" name="Google Shape;4312;p18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3" name="Google Shape;4313;p18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4" name="Google Shape;4314;p18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5" name="Google Shape;4315;p18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6" name="Google Shape;4316;p18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7" name="Google Shape;4317;p18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8" name="Google Shape;4318;p18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9" name="Google Shape;4319;p18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0" name="Google Shape;4320;p18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1" name="Google Shape;4321;p18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2" name="Google Shape;4322;p18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3" name="Google Shape;4323;p18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4" name="Google Shape;4324;p18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5" name="Google Shape;4325;p18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6" name="Google Shape;4326;p18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7" name="Google Shape;4327;p18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8" name="Google Shape;4328;p18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9" name="Google Shape;4329;p18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0" name="Google Shape;4330;p18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1" name="Google Shape;4331;p18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2" name="Google Shape;4332;p18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3" name="Google Shape;4333;p18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4" name="Google Shape;4334;p18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5" name="Google Shape;4335;p18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6" name="Google Shape;4336;p18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7" name="Google Shape;4337;p18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8" name="Google Shape;4338;p18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9" name="Google Shape;4339;p18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0" name="Google Shape;4340;p18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1" name="Google Shape;4341;p18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2" name="Google Shape;4342;p18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3" name="Google Shape;4343;p18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4" name="Google Shape;4344;p18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5" name="Google Shape;4345;p18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6" name="Google Shape;4346;p18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7" name="Google Shape;4347;p18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8" name="Google Shape;4348;p18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9" name="Google Shape;4349;p18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0" name="Google Shape;4350;p18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1" name="Google Shape;4351;p18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2" name="Google Shape;4352;p18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3" name="Google Shape;4353;p18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4" name="Google Shape;4354;p18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5" name="Google Shape;4355;p18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6" name="Google Shape;4356;p18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7" name="Google Shape;4357;p18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8" name="Google Shape;4358;p18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9" name="Google Shape;4359;p18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0" name="Google Shape;4360;p18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1" name="Google Shape;4361;p18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2" name="Google Shape;4362;p18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363" name="Google Shape;4363;p18"/>
            <p:cNvGrpSpPr/>
            <p:nvPr/>
          </p:nvGrpSpPr>
          <p:grpSpPr>
            <a:xfrm flipH="1">
              <a:off x="484522" y="3344898"/>
              <a:ext cx="353297" cy="433209"/>
              <a:chOff x="2490312" y="1756269"/>
              <a:chExt cx="217347" cy="266508"/>
            </a:xfrm>
          </p:grpSpPr>
          <p:sp>
            <p:nvSpPr>
              <p:cNvPr id="4364" name="Google Shape;4364;p18"/>
              <p:cNvSpPr/>
              <p:nvPr/>
            </p:nvSpPr>
            <p:spPr>
              <a:xfrm>
                <a:off x="2583461" y="1787318"/>
                <a:ext cx="116435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199" h="310" extrusionOk="0">
                    <a:moveTo>
                      <a:pt x="186" y="239"/>
                    </a:moveTo>
                    <a:cubicBezTo>
                      <a:pt x="196" y="253"/>
                      <a:pt x="198" y="272"/>
                      <a:pt x="190" y="287"/>
                    </a:cubicBezTo>
                    <a:cubicBezTo>
                      <a:pt x="181" y="302"/>
                      <a:pt x="161" y="309"/>
                      <a:pt x="146" y="300"/>
                    </a:cubicBezTo>
                    <a:lnTo>
                      <a:pt x="141" y="299"/>
                    </a:lnTo>
                    <a:cubicBezTo>
                      <a:pt x="140" y="297"/>
                      <a:pt x="138" y="295"/>
                      <a:pt x="137" y="294"/>
                    </a:cubicBezTo>
                    <a:cubicBezTo>
                      <a:pt x="129" y="284"/>
                      <a:pt x="117" y="278"/>
                      <a:pt x="106" y="273"/>
                    </a:cubicBezTo>
                    <a:cubicBezTo>
                      <a:pt x="72" y="255"/>
                      <a:pt x="40" y="235"/>
                      <a:pt x="10" y="213"/>
                    </a:cubicBezTo>
                    <a:lnTo>
                      <a:pt x="6" y="210"/>
                    </a:lnTo>
                    <a:cubicBezTo>
                      <a:pt x="16" y="198"/>
                      <a:pt x="18" y="179"/>
                      <a:pt x="7" y="167"/>
                    </a:cubicBezTo>
                    <a:lnTo>
                      <a:pt x="8" y="167"/>
                    </a:lnTo>
                    <a:cubicBezTo>
                      <a:pt x="0" y="150"/>
                      <a:pt x="3" y="130"/>
                      <a:pt x="6" y="112"/>
                    </a:cubicBezTo>
                    <a:cubicBezTo>
                      <a:pt x="12" y="85"/>
                      <a:pt x="22" y="58"/>
                      <a:pt x="39" y="36"/>
                    </a:cubicBezTo>
                    <a:cubicBezTo>
                      <a:pt x="57" y="15"/>
                      <a:pt x="85" y="0"/>
                      <a:pt x="112" y="2"/>
                    </a:cubicBezTo>
                    <a:cubicBezTo>
                      <a:pt x="158" y="6"/>
                      <a:pt x="188" y="57"/>
                      <a:pt x="182" y="102"/>
                    </a:cubicBezTo>
                    <a:cubicBezTo>
                      <a:pt x="175" y="147"/>
                      <a:pt x="140" y="184"/>
                      <a:pt x="100" y="206"/>
                    </a:cubicBezTo>
                    <a:cubicBezTo>
                      <a:pt x="115" y="200"/>
                      <a:pt x="131" y="203"/>
                      <a:pt x="146" y="209"/>
                    </a:cubicBezTo>
                    <a:cubicBezTo>
                      <a:pt x="162" y="215"/>
                      <a:pt x="177" y="224"/>
                      <a:pt x="186" y="23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5" name="Google Shape;4365;p18"/>
              <p:cNvSpPr/>
              <p:nvPr/>
            </p:nvSpPr>
            <p:spPr>
              <a:xfrm>
                <a:off x="2578286" y="1908928"/>
                <a:ext cx="93149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35" extrusionOk="0">
                    <a:moveTo>
                      <a:pt x="150" y="89"/>
                    </a:moveTo>
                    <a:cubicBezTo>
                      <a:pt x="155" y="98"/>
                      <a:pt x="157" y="110"/>
                      <a:pt x="152" y="119"/>
                    </a:cubicBezTo>
                    <a:cubicBezTo>
                      <a:pt x="143" y="134"/>
                      <a:pt x="121" y="134"/>
                      <a:pt x="105" y="128"/>
                    </a:cubicBezTo>
                    <a:cubicBezTo>
                      <a:pt x="103" y="127"/>
                      <a:pt x="101" y="127"/>
                      <a:pt x="99" y="126"/>
                    </a:cubicBezTo>
                    <a:cubicBezTo>
                      <a:pt x="65" y="112"/>
                      <a:pt x="40" y="85"/>
                      <a:pt x="21" y="53"/>
                    </a:cubicBezTo>
                    <a:cubicBezTo>
                      <a:pt x="12" y="39"/>
                      <a:pt x="5" y="25"/>
                      <a:pt x="0" y="10"/>
                    </a:cubicBezTo>
                    <a:lnTo>
                      <a:pt x="0" y="10"/>
                    </a:lnTo>
                    <a:cubicBezTo>
                      <a:pt x="6" y="8"/>
                      <a:pt x="11" y="5"/>
                      <a:pt x="15" y="0"/>
                    </a:cubicBezTo>
                    <a:lnTo>
                      <a:pt x="19" y="3"/>
                    </a:lnTo>
                    <a:cubicBezTo>
                      <a:pt x="49" y="25"/>
                      <a:pt x="81" y="45"/>
                      <a:pt x="115" y="63"/>
                    </a:cubicBezTo>
                    <a:cubicBezTo>
                      <a:pt x="126" y="68"/>
                      <a:pt x="138" y="74"/>
                      <a:pt x="146" y="84"/>
                    </a:cubicBezTo>
                    <a:cubicBezTo>
                      <a:pt x="147" y="85"/>
                      <a:pt x="149" y="87"/>
                      <a:pt x="15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6" name="Google Shape;4366;p18"/>
              <p:cNvSpPr/>
              <p:nvPr/>
            </p:nvSpPr>
            <p:spPr>
              <a:xfrm>
                <a:off x="2573111" y="1939978"/>
                <a:ext cx="64686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6" extrusionOk="0">
                    <a:moveTo>
                      <a:pt x="106" y="76"/>
                    </a:moveTo>
                    <a:cubicBezTo>
                      <a:pt x="106" y="90"/>
                      <a:pt x="103" y="105"/>
                      <a:pt x="94" y="116"/>
                    </a:cubicBezTo>
                    <a:cubicBezTo>
                      <a:pt x="85" y="128"/>
                      <a:pt x="70" y="135"/>
                      <a:pt x="56" y="131"/>
                    </a:cubicBezTo>
                    <a:cubicBezTo>
                      <a:pt x="47" y="129"/>
                      <a:pt x="39" y="122"/>
                      <a:pt x="32" y="114"/>
                    </a:cubicBezTo>
                    <a:cubicBezTo>
                      <a:pt x="8" y="86"/>
                      <a:pt x="0" y="45"/>
                      <a:pt x="12" y="9"/>
                    </a:cubicBezTo>
                    <a:lnTo>
                      <a:pt x="30" y="0"/>
                    </a:lnTo>
                    <a:cubicBezTo>
                      <a:pt x="49" y="32"/>
                      <a:pt x="74" y="59"/>
                      <a:pt x="108" y="73"/>
                    </a:cubicBezTo>
                    <a:lnTo>
                      <a:pt x="10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7" name="Google Shape;4367;p18"/>
              <p:cNvSpPr/>
              <p:nvPr/>
            </p:nvSpPr>
            <p:spPr>
              <a:xfrm>
                <a:off x="2492901" y="1854592"/>
                <a:ext cx="95735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56" extrusionOk="0">
                    <a:moveTo>
                      <a:pt x="164" y="146"/>
                    </a:moveTo>
                    <a:lnTo>
                      <a:pt x="146" y="155"/>
                    </a:lnTo>
                    <a:cubicBezTo>
                      <a:pt x="103" y="145"/>
                      <a:pt x="58" y="133"/>
                      <a:pt x="27" y="102"/>
                    </a:cubicBezTo>
                    <a:cubicBezTo>
                      <a:pt x="14" y="90"/>
                      <a:pt x="4" y="73"/>
                      <a:pt x="2" y="55"/>
                    </a:cubicBezTo>
                    <a:cubicBezTo>
                      <a:pt x="0" y="37"/>
                      <a:pt x="8" y="18"/>
                      <a:pt x="24" y="9"/>
                    </a:cubicBezTo>
                    <a:cubicBezTo>
                      <a:pt x="39" y="0"/>
                      <a:pt x="59" y="3"/>
                      <a:pt x="75" y="12"/>
                    </a:cubicBezTo>
                    <a:cubicBezTo>
                      <a:pt x="91" y="21"/>
                      <a:pt x="102" y="35"/>
                      <a:pt x="114" y="49"/>
                    </a:cubicBezTo>
                    <a:lnTo>
                      <a:pt x="114" y="49"/>
                    </a:lnTo>
                    <a:cubicBezTo>
                      <a:pt x="110" y="52"/>
                      <a:pt x="107" y="57"/>
                      <a:pt x="105" y="63"/>
                    </a:cubicBezTo>
                    <a:cubicBezTo>
                      <a:pt x="99" y="83"/>
                      <a:pt x="121" y="106"/>
                      <a:pt x="142" y="102"/>
                    </a:cubicBezTo>
                    <a:cubicBezTo>
                      <a:pt x="142" y="102"/>
                      <a:pt x="142" y="103"/>
                      <a:pt x="143" y="103"/>
                    </a:cubicBezTo>
                    <a:cubicBezTo>
                      <a:pt x="148" y="118"/>
                      <a:pt x="155" y="132"/>
                      <a:pt x="164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8" name="Google Shape;4368;p18"/>
              <p:cNvSpPr/>
              <p:nvPr/>
            </p:nvSpPr>
            <p:spPr>
              <a:xfrm>
                <a:off x="2552411" y="1877879"/>
                <a:ext cx="41399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" extrusionOk="0">
                    <a:moveTo>
                      <a:pt x="43" y="65"/>
                    </a:moveTo>
                    <a:cubicBezTo>
                      <a:pt x="22" y="69"/>
                      <a:pt x="0" y="46"/>
                      <a:pt x="6" y="26"/>
                    </a:cubicBezTo>
                    <a:cubicBezTo>
                      <a:pt x="8" y="20"/>
                      <a:pt x="11" y="15"/>
                      <a:pt x="15" y="12"/>
                    </a:cubicBezTo>
                    <a:cubicBezTo>
                      <a:pt x="28" y="2"/>
                      <a:pt x="48" y="0"/>
                      <a:pt x="60" y="13"/>
                    </a:cubicBezTo>
                    <a:lnTo>
                      <a:pt x="60" y="13"/>
                    </a:lnTo>
                    <a:cubicBezTo>
                      <a:pt x="71" y="25"/>
                      <a:pt x="69" y="44"/>
                      <a:pt x="59" y="56"/>
                    </a:cubicBezTo>
                    <a:cubicBezTo>
                      <a:pt x="55" y="61"/>
                      <a:pt x="50" y="64"/>
                      <a:pt x="44" y="66"/>
                    </a:cubicBezTo>
                    <a:lnTo>
                      <a:pt x="44" y="66"/>
                    </a:lnTo>
                    <a:cubicBezTo>
                      <a:pt x="43" y="66"/>
                      <a:pt x="43" y="65"/>
                      <a:pt x="43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9" name="Google Shape;4369;p18"/>
              <p:cNvSpPr/>
              <p:nvPr/>
            </p:nvSpPr>
            <p:spPr>
              <a:xfrm>
                <a:off x="2624861" y="1787318"/>
                <a:ext cx="67274" cy="119023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4" extrusionOk="0">
                    <a:moveTo>
                      <a:pt x="23" y="7"/>
                    </a:moveTo>
                    <a:cubicBezTo>
                      <a:pt x="55" y="23"/>
                      <a:pt x="55" y="63"/>
                      <a:pt x="49" y="93"/>
                    </a:cubicBezTo>
                    <a:cubicBezTo>
                      <a:pt x="42" y="128"/>
                      <a:pt x="26" y="163"/>
                      <a:pt x="0" y="188"/>
                    </a:cubicBezTo>
                    <a:cubicBezTo>
                      <a:pt x="11" y="192"/>
                      <a:pt x="21" y="197"/>
                      <a:pt x="31" y="203"/>
                    </a:cubicBezTo>
                    <a:cubicBezTo>
                      <a:pt x="69" y="181"/>
                      <a:pt x="102" y="145"/>
                      <a:pt x="109" y="101"/>
                    </a:cubicBezTo>
                    <a:cubicBezTo>
                      <a:pt x="115" y="56"/>
                      <a:pt x="85" y="5"/>
                      <a:pt x="39" y="1"/>
                    </a:cubicBezTo>
                    <a:cubicBezTo>
                      <a:pt x="31" y="0"/>
                      <a:pt x="23" y="1"/>
                      <a:pt x="15" y="3"/>
                    </a:cubicBezTo>
                    <a:cubicBezTo>
                      <a:pt x="18" y="4"/>
                      <a:pt x="21" y="5"/>
                      <a:pt x="23" y="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0" name="Google Shape;4370;p18"/>
              <p:cNvSpPr/>
              <p:nvPr/>
            </p:nvSpPr>
            <p:spPr>
              <a:xfrm>
                <a:off x="2588636" y="1893404"/>
                <a:ext cx="113849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27" extrusionOk="0">
                    <a:moveTo>
                      <a:pt x="179" y="56"/>
                    </a:moveTo>
                    <a:cubicBezTo>
                      <a:pt x="170" y="41"/>
                      <a:pt x="155" y="32"/>
                      <a:pt x="139" y="26"/>
                    </a:cubicBezTo>
                    <a:cubicBezTo>
                      <a:pt x="126" y="21"/>
                      <a:pt x="111" y="18"/>
                      <a:pt x="97" y="22"/>
                    </a:cubicBezTo>
                    <a:cubicBezTo>
                      <a:pt x="99" y="23"/>
                      <a:pt x="100" y="24"/>
                      <a:pt x="102" y="25"/>
                    </a:cubicBezTo>
                    <a:cubicBezTo>
                      <a:pt x="109" y="30"/>
                      <a:pt x="117" y="38"/>
                      <a:pt x="120" y="47"/>
                    </a:cubicBezTo>
                    <a:cubicBezTo>
                      <a:pt x="126" y="61"/>
                      <a:pt x="116" y="70"/>
                      <a:pt x="102" y="70"/>
                    </a:cubicBezTo>
                    <a:cubicBezTo>
                      <a:pt x="92" y="70"/>
                      <a:pt x="81" y="67"/>
                      <a:pt x="72" y="63"/>
                    </a:cubicBezTo>
                    <a:cubicBezTo>
                      <a:pt x="59" y="57"/>
                      <a:pt x="47" y="49"/>
                      <a:pt x="36" y="39"/>
                    </a:cubicBezTo>
                    <a:cubicBezTo>
                      <a:pt x="24" y="28"/>
                      <a:pt x="15" y="14"/>
                      <a:pt x="7" y="0"/>
                    </a:cubicBezTo>
                    <a:cubicBezTo>
                      <a:pt x="8" y="9"/>
                      <a:pt x="5" y="19"/>
                      <a:pt x="0" y="26"/>
                    </a:cubicBezTo>
                    <a:cubicBezTo>
                      <a:pt x="17" y="36"/>
                      <a:pt x="34" y="45"/>
                      <a:pt x="50" y="57"/>
                    </a:cubicBezTo>
                    <a:cubicBezTo>
                      <a:pt x="59" y="63"/>
                      <a:pt x="67" y="69"/>
                      <a:pt x="75" y="77"/>
                    </a:cubicBezTo>
                    <a:cubicBezTo>
                      <a:pt x="83" y="81"/>
                      <a:pt x="91" y="85"/>
                      <a:pt x="99" y="90"/>
                    </a:cubicBezTo>
                    <a:cubicBezTo>
                      <a:pt x="110" y="95"/>
                      <a:pt x="122" y="101"/>
                      <a:pt x="130" y="111"/>
                    </a:cubicBezTo>
                    <a:cubicBezTo>
                      <a:pt x="131" y="112"/>
                      <a:pt x="133" y="114"/>
                      <a:pt x="134" y="116"/>
                    </a:cubicBezTo>
                    <a:lnTo>
                      <a:pt x="139" y="117"/>
                    </a:lnTo>
                    <a:cubicBezTo>
                      <a:pt x="154" y="126"/>
                      <a:pt x="174" y="119"/>
                      <a:pt x="183" y="104"/>
                    </a:cubicBezTo>
                    <a:cubicBezTo>
                      <a:pt x="191" y="89"/>
                      <a:pt x="189" y="70"/>
                      <a:pt x="179" y="5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1" name="Google Shape;4371;p18"/>
              <p:cNvSpPr/>
              <p:nvPr/>
            </p:nvSpPr>
            <p:spPr>
              <a:xfrm>
                <a:off x="2578286" y="1911517"/>
                <a:ext cx="931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30" extrusionOk="0">
                    <a:moveTo>
                      <a:pt x="150" y="84"/>
                    </a:moveTo>
                    <a:cubicBezTo>
                      <a:pt x="149" y="82"/>
                      <a:pt x="147" y="80"/>
                      <a:pt x="146" y="79"/>
                    </a:cubicBezTo>
                    <a:cubicBezTo>
                      <a:pt x="138" y="69"/>
                      <a:pt x="126" y="63"/>
                      <a:pt x="115" y="58"/>
                    </a:cubicBezTo>
                    <a:cubicBezTo>
                      <a:pt x="107" y="53"/>
                      <a:pt x="99" y="49"/>
                      <a:pt x="92" y="45"/>
                    </a:cubicBezTo>
                    <a:cubicBezTo>
                      <a:pt x="100" y="53"/>
                      <a:pt x="108" y="63"/>
                      <a:pt x="113" y="74"/>
                    </a:cubicBezTo>
                    <a:cubicBezTo>
                      <a:pt x="115" y="77"/>
                      <a:pt x="112" y="80"/>
                      <a:pt x="109" y="80"/>
                    </a:cubicBezTo>
                    <a:cubicBezTo>
                      <a:pt x="63" y="78"/>
                      <a:pt x="37" y="36"/>
                      <a:pt x="11" y="4"/>
                    </a:cubicBezTo>
                    <a:cubicBezTo>
                      <a:pt x="10" y="3"/>
                      <a:pt x="10" y="2"/>
                      <a:pt x="10" y="1"/>
                    </a:cubicBezTo>
                    <a:lnTo>
                      <a:pt x="9" y="0"/>
                    </a:lnTo>
                    <a:cubicBezTo>
                      <a:pt x="7" y="2"/>
                      <a:pt x="4" y="4"/>
                      <a:pt x="0" y="5"/>
                    </a:cubicBezTo>
                    <a:lnTo>
                      <a:pt x="0" y="5"/>
                    </a:lnTo>
                    <a:cubicBezTo>
                      <a:pt x="5" y="20"/>
                      <a:pt x="12" y="34"/>
                      <a:pt x="21" y="48"/>
                    </a:cubicBezTo>
                    <a:cubicBezTo>
                      <a:pt x="40" y="80"/>
                      <a:pt x="65" y="107"/>
                      <a:pt x="99" y="121"/>
                    </a:cubicBezTo>
                    <a:cubicBezTo>
                      <a:pt x="101" y="122"/>
                      <a:pt x="103" y="122"/>
                      <a:pt x="105" y="123"/>
                    </a:cubicBezTo>
                    <a:cubicBezTo>
                      <a:pt x="121" y="129"/>
                      <a:pt x="143" y="129"/>
                      <a:pt x="152" y="114"/>
                    </a:cubicBezTo>
                    <a:cubicBezTo>
                      <a:pt x="157" y="105"/>
                      <a:pt x="155" y="93"/>
                      <a:pt x="150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2" name="Google Shape;4372;p18"/>
              <p:cNvSpPr/>
              <p:nvPr/>
            </p:nvSpPr>
            <p:spPr>
              <a:xfrm>
                <a:off x="2573111" y="1939978"/>
                <a:ext cx="64686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6" extrusionOk="0">
                    <a:moveTo>
                      <a:pt x="106" y="76"/>
                    </a:moveTo>
                    <a:cubicBezTo>
                      <a:pt x="106" y="90"/>
                      <a:pt x="103" y="105"/>
                      <a:pt x="94" y="116"/>
                    </a:cubicBezTo>
                    <a:cubicBezTo>
                      <a:pt x="85" y="128"/>
                      <a:pt x="70" y="135"/>
                      <a:pt x="56" y="131"/>
                    </a:cubicBezTo>
                    <a:cubicBezTo>
                      <a:pt x="47" y="129"/>
                      <a:pt x="39" y="122"/>
                      <a:pt x="32" y="114"/>
                    </a:cubicBezTo>
                    <a:cubicBezTo>
                      <a:pt x="8" y="86"/>
                      <a:pt x="0" y="45"/>
                      <a:pt x="12" y="9"/>
                    </a:cubicBezTo>
                    <a:lnTo>
                      <a:pt x="30" y="0"/>
                    </a:lnTo>
                    <a:cubicBezTo>
                      <a:pt x="49" y="32"/>
                      <a:pt x="74" y="59"/>
                      <a:pt x="108" y="73"/>
                    </a:cubicBezTo>
                    <a:lnTo>
                      <a:pt x="106" y="76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3" name="Google Shape;4373;p18"/>
              <p:cNvSpPr/>
              <p:nvPr/>
            </p:nvSpPr>
            <p:spPr>
              <a:xfrm>
                <a:off x="2492901" y="1854592"/>
                <a:ext cx="95735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56" extrusionOk="0">
                    <a:moveTo>
                      <a:pt x="143" y="103"/>
                    </a:moveTo>
                    <a:cubicBezTo>
                      <a:pt x="142" y="103"/>
                      <a:pt x="142" y="102"/>
                      <a:pt x="142" y="102"/>
                    </a:cubicBezTo>
                    <a:cubicBezTo>
                      <a:pt x="121" y="106"/>
                      <a:pt x="99" y="83"/>
                      <a:pt x="105" y="63"/>
                    </a:cubicBezTo>
                    <a:cubicBezTo>
                      <a:pt x="106" y="61"/>
                      <a:pt x="106" y="59"/>
                      <a:pt x="108" y="57"/>
                    </a:cubicBezTo>
                    <a:cubicBezTo>
                      <a:pt x="108" y="53"/>
                      <a:pt x="109" y="49"/>
                      <a:pt x="110" y="45"/>
                    </a:cubicBezTo>
                    <a:cubicBezTo>
                      <a:pt x="100" y="32"/>
                      <a:pt x="89" y="20"/>
                      <a:pt x="75" y="12"/>
                    </a:cubicBezTo>
                    <a:cubicBezTo>
                      <a:pt x="59" y="3"/>
                      <a:pt x="39" y="0"/>
                      <a:pt x="24" y="9"/>
                    </a:cubicBezTo>
                    <a:cubicBezTo>
                      <a:pt x="8" y="18"/>
                      <a:pt x="0" y="37"/>
                      <a:pt x="2" y="55"/>
                    </a:cubicBezTo>
                    <a:cubicBezTo>
                      <a:pt x="4" y="73"/>
                      <a:pt x="14" y="90"/>
                      <a:pt x="27" y="102"/>
                    </a:cubicBezTo>
                    <a:cubicBezTo>
                      <a:pt x="58" y="133"/>
                      <a:pt x="103" y="145"/>
                      <a:pt x="146" y="155"/>
                    </a:cubicBezTo>
                    <a:lnTo>
                      <a:pt x="164" y="146"/>
                    </a:lnTo>
                    <a:cubicBezTo>
                      <a:pt x="155" y="132"/>
                      <a:pt x="148" y="118"/>
                      <a:pt x="143" y="10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4" name="Google Shape;4374;p18"/>
              <p:cNvSpPr/>
              <p:nvPr/>
            </p:nvSpPr>
            <p:spPr>
              <a:xfrm>
                <a:off x="2552411" y="1880467"/>
                <a:ext cx="41399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69" h="65" extrusionOk="0">
                    <a:moveTo>
                      <a:pt x="50" y="55"/>
                    </a:moveTo>
                    <a:cubicBezTo>
                      <a:pt x="45" y="52"/>
                      <a:pt x="50" y="45"/>
                      <a:pt x="55" y="48"/>
                    </a:cubicBezTo>
                    <a:cubicBezTo>
                      <a:pt x="57" y="49"/>
                      <a:pt x="58" y="49"/>
                      <a:pt x="60" y="50"/>
                    </a:cubicBezTo>
                    <a:cubicBezTo>
                      <a:pt x="65" y="43"/>
                      <a:pt x="68" y="33"/>
                      <a:pt x="67" y="24"/>
                    </a:cubicBezTo>
                    <a:cubicBezTo>
                      <a:pt x="64" y="18"/>
                      <a:pt x="62" y="13"/>
                      <a:pt x="59" y="7"/>
                    </a:cubicBezTo>
                    <a:cubicBezTo>
                      <a:pt x="55" y="3"/>
                      <a:pt x="50" y="1"/>
                      <a:pt x="45" y="0"/>
                    </a:cubicBezTo>
                    <a:cubicBezTo>
                      <a:pt x="50" y="11"/>
                      <a:pt x="52" y="24"/>
                      <a:pt x="47" y="37"/>
                    </a:cubicBezTo>
                    <a:cubicBezTo>
                      <a:pt x="46" y="40"/>
                      <a:pt x="44" y="46"/>
                      <a:pt x="40" y="46"/>
                    </a:cubicBezTo>
                    <a:cubicBezTo>
                      <a:pt x="38" y="47"/>
                      <a:pt x="34" y="46"/>
                      <a:pt x="32" y="46"/>
                    </a:cubicBezTo>
                    <a:cubicBezTo>
                      <a:pt x="27" y="45"/>
                      <a:pt x="22" y="43"/>
                      <a:pt x="18" y="40"/>
                    </a:cubicBezTo>
                    <a:cubicBezTo>
                      <a:pt x="11" y="34"/>
                      <a:pt x="8" y="25"/>
                      <a:pt x="8" y="16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7" y="17"/>
                      <a:pt x="7" y="19"/>
                      <a:pt x="6" y="21"/>
                    </a:cubicBezTo>
                    <a:cubicBezTo>
                      <a:pt x="0" y="41"/>
                      <a:pt x="22" y="64"/>
                      <a:pt x="43" y="60"/>
                    </a:cubicBezTo>
                    <a:cubicBezTo>
                      <a:pt x="43" y="60"/>
                      <a:pt x="43" y="61"/>
                      <a:pt x="44" y="61"/>
                    </a:cubicBezTo>
                    <a:lnTo>
                      <a:pt x="44" y="61"/>
                    </a:lnTo>
                    <a:cubicBezTo>
                      <a:pt x="48" y="60"/>
                      <a:pt x="51" y="58"/>
                      <a:pt x="53" y="56"/>
                    </a:cubicBezTo>
                    <a:cubicBezTo>
                      <a:pt x="52" y="56"/>
                      <a:pt x="51" y="55"/>
                      <a:pt x="50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5" name="Google Shape;4375;p18"/>
              <p:cNvSpPr/>
              <p:nvPr/>
            </p:nvSpPr>
            <p:spPr>
              <a:xfrm>
                <a:off x="2549825" y="1875292"/>
                <a:ext cx="51749" cy="43986"/>
              </a:xfrm>
              <a:custGeom>
                <a:avLst/>
                <a:gdLst/>
                <a:ahLst/>
                <a:cxnLst/>
                <a:rect l="l" t="t" r="r" b="b"/>
                <a:pathLst>
                  <a:path w="86" h="74" extrusionOk="0">
                    <a:moveTo>
                      <a:pt x="47" y="64"/>
                    </a:moveTo>
                    <a:cubicBezTo>
                      <a:pt x="41" y="65"/>
                      <a:pt x="34" y="63"/>
                      <a:pt x="29" y="61"/>
                    </a:cubicBezTo>
                    <a:cubicBezTo>
                      <a:pt x="24" y="58"/>
                      <a:pt x="19" y="54"/>
                      <a:pt x="16" y="48"/>
                    </a:cubicBezTo>
                    <a:cubicBezTo>
                      <a:pt x="10" y="38"/>
                      <a:pt x="12" y="26"/>
                      <a:pt x="21" y="19"/>
                    </a:cubicBezTo>
                    <a:cubicBezTo>
                      <a:pt x="29" y="12"/>
                      <a:pt x="41" y="10"/>
                      <a:pt x="51" y="13"/>
                    </a:cubicBezTo>
                    <a:cubicBezTo>
                      <a:pt x="61" y="17"/>
                      <a:pt x="66" y="27"/>
                      <a:pt x="66" y="37"/>
                    </a:cubicBezTo>
                    <a:cubicBezTo>
                      <a:pt x="65" y="49"/>
                      <a:pt x="58" y="61"/>
                      <a:pt x="46" y="65"/>
                    </a:cubicBezTo>
                    <a:cubicBezTo>
                      <a:pt x="42" y="67"/>
                      <a:pt x="43" y="73"/>
                      <a:pt x="48" y="72"/>
                    </a:cubicBezTo>
                    <a:cubicBezTo>
                      <a:pt x="77" y="66"/>
                      <a:pt x="85" y="21"/>
                      <a:pt x="58" y="6"/>
                    </a:cubicBezTo>
                    <a:cubicBezTo>
                      <a:pt x="46" y="0"/>
                      <a:pt x="30" y="1"/>
                      <a:pt x="18" y="9"/>
                    </a:cubicBezTo>
                    <a:cubicBezTo>
                      <a:pt x="5" y="17"/>
                      <a:pt x="0" y="33"/>
                      <a:pt x="6" y="48"/>
                    </a:cubicBezTo>
                    <a:cubicBezTo>
                      <a:pt x="9" y="56"/>
                      <a:pt x="15" y="63"/>
                      <a:pt x="23" y="68"/>
                    </a:cubicBezTo>
                    <a:cubicBezTo>
                      <a:pt x="27" y="70"/>
                      <a:pt x="31" y="72"/>
                      <a:pt x="35" y="73"/>
                    </a:cubicBezTo>
                    <a:cubicBezTo>
                      <a:pt x="40" y="73"/>
                      <a:pt x="44" y="73"/>
                      <a:pt x="49" y="71"/>
                    </a:cubicBezTo>
                    <a:cubicBezTo>
                      <a:pt x="53" y="70"/>
                      <a:pt x="52" y="63"/>
                      <a:pt x="47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6" name="Google Shape;4376;p18"/>
              <p:cNvSpPr/>
              <p:nvPr/>
            </p:nvSpPr>
            <p:spPr>
              <a:xfrm>
                <a:off x="2575699" y="1908928"/>
                <a:ext cx="103499" cy="85386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7" extrusionOk="0">
                    <a:moveTo>
                      <a:pt x="1" y="10"/>
                    </a:moveTo>
                    <a:cubicBezTo>
                      <a:pt x="8" y="36"/>
                      <a:pt x="22" y="62"/>
                      <a:pt x="39" y="83"/>
                    </a:cubicBezTo>
                    <a:cubicBezTo>
                      <a:pt x="55" y="104"/>
                      <a:pt x="75" y="122"/>
                      <a:pt x="100" y="132"/>
                    </a:cubicBezTo>
                    <a:cubicBezTo>
                      <a:pt x="119" y="140"/>
                      <a:pt x="150" y="146"/>
                      <a:pt x="162" y="122"/>
                    </a:cubicBezTo>
                    <a:cubicBezTo>
                      <a:pt x="175" y="95"/>
                      <a:pt x="145" y="74"/>
                      <a:pt x="124" y="63"/>
                    </a:cubicBezTo>
                    <a:cubicBezTo>
                      <a:pt x="108" y="54"/>
                      <a:pt x="91" y="45"/>
                      <a:pt x="75" y="35"/>
                    </a:cubicBezTo>
                    <a:cubicBezTo>
                      <a:pt x="67" y="30"/>
                      <a:pt x="58" y="25"/>
                      <a:pt x="50" y="19"/>
                    </a:cubicBezTo>
                    <a:cubicBezTo>
                      <a:pt x="42" y="14"/>
                      <a:pt x="34" y="7"/>
                      <a:pt x="26" y="3"/>
                    </a:cubicBezTo>
                    <a:cubicBezTo>
                      <a:pt x="22" y="0"/>
                      <a:pt x="18" y="5"/>
                      <a:pt x="21" y="9"/>
                    </a:cubicBezTo>
                    <a:cubicBezTo>
                      <a:pt x="31" y="18"/>
                      <a:pt x="44" y="25"/>
                      <a:pt x="55" y="33"/>
                    </a:cubicBezTo>
                    <a:cubicBezTo>
                      <a:pt x="67" y="41"/>
                      <a:pt x="80" y="49"/>
                      <a:pt x="93" y="56"/>
                    </a:cubicBezTo>
                    <a:cubicBezTo>
                      <a:pt x="104" y="63"/>
                      <a:pt x="117" y="69"/>
                      <a:pt x="129" y="75"/>
                    </a:cubicBezTo>
                    <a:cubicBezTo>
                      <a:pt x="141" y="82"/>
                      <a:pt x="153" y="91"/>
                      <a:pt x="155" y="106"/>
                    </a:cubicBezTo>
                    <a:cubicBezTo>
                      <a:pt x="157" y="119"/>
                      <a:pt x="147" y="128"/>
                      <a:pt x="134" y="130"/>
                    </a:cubicBezTo>
                    <a:cubicBezTo>
                      <a:pt x="122" y="131"/>
                      <a:pt x="111" y="127"/>
                      <a:pt x="100" y="123"/>
                    </a:cubicBezTo>
                    <a:cubicBezTo>
                      <a:pt x="79" y="113"/>
                      <a:pt x="61" y="97"/>
                      <a:pt x="47" y="79"/>
                    </a:cubicBezTo>
                    <a:cubicBezTo>
                      <a:pt x="30" y="57"/>
                      <a:pt x="19" y="32"/>
                      <a:pt x="5" y="8"/>
                    </a:cubicBezTo>
                    <a:cubicBezTo>
                      <a:pt x="4" y="6"/>
                      <a:pt x="0" y="8"/>
                      <a:pt x="1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7" name="Google Shape;4377;p18"/>
              <p:cNvSpPr/>
              <p:nvPr/>
            </p:nvSpPr>
            <p:spPr>
              <a:xfrm>
                <a:off x="2580874" y="1782143"/>
                <a:ext cx="126785" cy="19406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31" extrusionOk="0">
                    <a:moveTo>
                      <a:pt x="14" y="172"/>
                    </a:moveTo>
                    <a:cubicBezTo>
                      <a:pt x="8" y="150"/>
                      <a:pt x="12" y="127"/>
                      <a:pt x="18" y="105"/>
                    </a:cubicBezTo>
                    <a:cubicBezTo>
                      <a:pt x="24" y="84"/>
                      <a:pt x="33" y="63"/>
                      <a:pt x="47" y="46"/>
                    </a:cubicBezTo>
                    <a:cubicBezTo>
                      <a:pt x="73" y="14"/>
                      <a:pt x="119" y="0"/>
                      <a:pt x="152" y="29"/>
                    </a:cubicBezTo>
                    <a:cubicBezTo>
                      <a:pt x="179" y="53"/>
                      <a:pt x="187" y="91"/>
                      <a:pt x="177" y="124"/>
                    </a:cubicBezTo>
                    <a:cubicBezTo>
                      <a:pt x="165" y="161"/>
                      <a:pt x="134" y="188"/>
                      <a:pt x="102" y="207"/>
                    </a:cubicBezTo>
                    <a:cubicBezTo>
                      <a:pt x="96" y="210"/>
                      <a:pt x="100" y="219"/>
                      <a:pt x="106" y="217"/>
                    </a:cubicBezTo>
                    <a:cubicBezTo>
                      <a:pt x="132" y="209"/>
                      <a:pt x="166" y="223"/>
                      <a:pt x="183" y="244"/>
                    </a:cubicBezTo>
                    <a:cubicBezTo>
                      <a:pt x="192" y="256"/>
                      <a:pt x="197" y="272"/>
                      <a:pt x="191" y="286"/>
                    </a:cubicBezTo>
                    <a:cubicBezTo>
                      <a:pt x="184" y="301"/>
                      <a:pt x="168" y="309"/>
                      <a:pt x="153" y="302"/>
                    </a:cubicBezTo>
                    <a:cubicBezTo>
                      <a:pt x="147" y="300"/>
                      <a:pt x="142" y="307"/>
                      <a:pt x="148" y="310"/>
                    </a:cubicBezTo>
                    <a:cubicBezTo>
                      <a:pt x="182" y="330"/>
                      <a:pt x="211" y="290"/>
                      <a:pt x="202" y="258"/>
                    </a:cubicBezTo>
                    <a:cubicBezTo>
                      <a:pt x="192" y="220"/>
                      <a:pt x="140" y="195"/>
                      <a:pt x="103" y="207"/>
                    </a:cubicBezTo>
                    <a:cubicBezTo>
                      <a:pt x="104" y="210"/>
                      <a:pt x="106" y="213"/>
                      <a:pt x="107" y="217"/>
                    </a:cubicBezTo>
                    <a:cubicBezTo>
                      <a:pt x="163" y="185"/>
                      <a:pt x="213" y="120"/>
                      <a:pt x="182" y="54"/>
                    </a:cubicBezTo>
                    <a:cubicBezTo>
                      <a:pt x="170" y="28"/>
                      <a:pt x="146" y="6"/>
                      <a:pt x="116" y="3"/>
                    </a:cubicBezTo>
                    <a:cubicBezTo>
                      <a:pt x="81" y="0"/>
                      <a:pt x="49" y="23"/>
                      <a:pt x="31" y="52"/>
                    </a:cubicBezTo>
                    <a:cubicBezTo>
                      <a:pt x="19" y="71"/>
                      <a:pt x="11" y="93"/>
                      <a:pt x="7" y="115"/>
                    </a:cubicBezTo>
                    <a:cubicBezTo>
                      <a:pt x="2" y="135"/>
                      <a:pt x="0" y="155"/>
                      <a:pt x="9" y="174"/>
                    </a:cubicBezTo>
                    <a:cubicBezTo>
                      <a:pt x="11" y="177"/>
                      <a:pt x="15" y="175"/>
                      <a:pt x="14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8" name="Google Shape;4378;p18"/>
              <p:cNvSpPr/>
              <p:nvPr/>
            </p:nvSpPr>
            <p:spPr>
              <a:xfrm>
                <a:off x="2490312" y="1852004"/>
                <a:ext cx="147484" cy="170773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92" extrusionOk="0">
                    <a:moveTo>
                      <a:pt x="121" y="53"/>
                    </a:moveTo>
                    <a:cubicBezTo>
                      <a:pt x="106" y="26"/>
                      <a:pt x="76" y="0"/>
                      <a:pt x="44" y="4"/>
                    </a:cubicBezTo>
                    <a:cubicBezTo>
                      <a:pt x="17" y="7"/>
                      <a:pt x="0" y="32"/>
                      <a:pt x="2" y="59"/>
                    </a:cubicBezTo>
                    <a:cubicBezTo>
                      <a:pt x="4" y="90"/>
                      <a:pt x="28" y="114"/>
                      <a:pt x="53" y="130"/>
                    </a:cubicBezTo>
                    <a:cubicBezTo>
                      <a:pt x="82" y="149"/>
                      <a:pt x="116" y="157"/>
                      <a:pt x="149" y="166"/>
                    </a:cubicBezTo>
                    <a:cubicBezTo>
                      <a:pt x="148" y="163"/>
                      <a:pt x="147" y="161"/>
                      <a:pt x="146" y="159"/>
                    </a:cubicBezTo>
                    <a:cubicBezTo>
                      <a:pt x="133" y="199"/>
                      <a:pt x="143" y="250"/>
                      <a:pt x="177" y="278"/>
                    </a:cubicBezTo>
                    <a:cubicBezTo>
                      <a:pt x="191" y="290"/>
                      <a:pt x="210" y="291"/>
                      <a:pt x="226" y="281"/>
                    </a:cubicBezTo>
                    <a:cubicBezTo>
                      <a:pt x="243" y="270"/>
                      <a:pt x="250" y="247"/>
                      <a:pt x="249" y="227"/>
                    </a:cubicBezTo>
                    <a:cubicBezTo>
                      <a:pt x="249" y="221"/>
                      <a:pt x="242" y="221"/>
                      <a:pt x="241" y="227"/>
                    </a:cubicBezTo>
                    <a:cubicBezTo>
                      <a:pt x="240" y="246"/>
                      <a:pt x="234" y="266"/>
                      <a:pt x="216" y="274"/>
                    </a:cubicBezTo>
                    <a:cubicBezTo>
                      <a:pt x="195" y="284"/>
                      <a:pt x="179" y="269"/>
                      <a:pt x="169" y="253"/>
                    </a:cubicBezTo>
                    <a:cubicBezTo>
                      <a:pt x="151" y="226"/>
                      <a:pt x="147" y="192"/>
                      <a:pt x="156" y="162"/>
                    </a:cubicBezTo>
                    <a:cubicBezTo>
                      <a:pt x="157" y="159"/>
                      <a:pt x="155" y="156"/>
                      <a:pt x="152" y="155"/>
                    </a:cubicBezTo>
                    <a:cubicBezTo>
                      <a:pt x="105" y="144"/>
                      <a:pt x="44" y="129"/>
                      <a:pt x="19" y="81"/>
                    </a:cubicBezTo>
                    <a:cubicBezTo>
                      <a:pt x="7" y="58"/>
                      <a:pt x="11" y="21"/>
                      <a:pt x="41" y="14"/>
                    </a:cubicBezTo>
                    <a:cubicBezTo>
                      <a:pt x="75" y="7"/>
                      <a:pt x="95" y="38"/>
                      <a:pt x="117" y="56"/>
                    </a:cubicBezTo>
                    <a:cubicBezTo>
                      <a:pt x="119" y="57"/>
                      <a:pt x="123" y="55"/>
                      <a:pt x="121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9" name="Google Shape;4379;p18"/>
              <p:cNvSpPr/>
              <p:nvPr/>
            </p:nvSpPr>
            <p:spPr>
              <a:xfrm>
                <a:off x="2534300" y="1776968"/>
                <a:ext cx="33636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9" extrusionOk="0">
                    <a:moveTo>
                      <a:pt x="54" y="171"/>
                    </a:moveTo>
                    <a:cubicBezTo>
                      <a:pt x="33" y="153"/>
                      <a:pt x="20" y="131"/>
                      <a:pt x="15" y="104"/>
                    </a:cubicBezTo>
                    <a:cubicBezTo>
                      <a:pt x="9" y="71"/>
                      <a:pt x="16" y="38"/>
                      <a:pt x="21" y="5"/>
                    </a:cubicBezTo>
                    <a:cubicBezTo>
                      <a:pt x="21" y="1"/>
                      <a:pt x="16" y="0"/>
                      <a:pt x="15" y="3"/>
                    </a:cubicBezTo>
                    <a:cubicBezTo>
                      <a:pt x="7" y="37"/>
                      <a:pt x="0" y="73"/>
                      <a:pt x="6" y="108"/>
                    </a:cubicBezTo>
                    <a:cubicBezTo>
                      <a:pt x="12" y="134"/>
                      <a:pt x="25" y="163"/>
                      <a:pt x="50" y="176"/>
                    </a:cubicBezTo>
                    <a:cubicBezTo>
                      <a:pt x="53" y="178"/>
                      <a:pt x="57" y="173"/>
                      <a:pt x="54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80" name="Google Shape;4380;p18"/>
              <p:cNvSpPr/>
              <p:nvPr/>
            </p:nvSpPr>
            <p:spPr>
              <a:xfrm>
                <a:off x="2555000" y="1756269"/>
                <a:ext cx="46574" cy="126785"/>
              </a:xfrm>
              <a:custGeom>
                <a:avLst/>
                <a:gdLst/>
                <a:ahLst/>
                <a:cxnLst/>
                <a:rect l="l" t="t" r="r" b="b"/>
                <a:pathLst>
                  <a:path w="78" h="215" extrusionOk="0">
                    <a:moveTo>
                      <a:pt x="30" y="210"/>
                    </a:moveTo>
                    <a:cubicBezTo>
                      <a:pt x="22" y="174"/>
                      <a:pt x="24" y="138"/>
                      <a:pt x="35" y="103"/>
                    </a:cubicBezTo>
                    <a:cubicBezTo>
                      <a:pt x="45" y="69"/>
                      <a:pt x="62" y="38"/>
                      <a:pt x="76" y="5"/>
                    </a:cubicBezTo>
                    <a:cubicBezTo>
                      <a:pt x="77" y="2"/>
                      <a:pt x="72" y="0"/>
                      <a:pt x="71" y="3"/>
                    </a:cubicBezTo>
                    <a:cubicBezTo>
                      <a:pt x="35" y="62"/>
                      <a:pt x="0" y="143"/>
                      <a:pt x="26" y="212"/>
                    </a:cubicBezTo>
                    <a:cubicBezTo>
                      <a:pt x="27" y="214"/>
                      <a:pt x="31" y="213"/>
                      <a:pt x="30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381" name="Google Shape;4381;p18"/>
            <p:cNvGrpSpPr/>
            <p:nvPr/>
          </p:nvGrpSpPr>
          <p:grpSpPr>
            <a:xfrm flipH="1">
              <a:off x="-680824" y="3778100"/>
              <a:ext cx="1454579" cy="825909"/>
              <a:chOff x="-179830" y="3740779"/>
              <a:chExt cx="1072778" cy="609122"/>
            </a:xfrm>
          </p:grpSpPr>
          <p:sp>
            <p:nvSpPr>
              <p:cNvPr id="4382" name="Google Shape;4382;p18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83" name="Google Shape;4383;p18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384" name="Google Shape;4384;p18"/>
            <p:cNvGrpSpPr/>
            <p:nvPr/>
          </p:nvGrpSpPr>
          <p:grpSpPr>
            <a:xfrm rot="1239519">
              <a:off x="-533469" y="4452180"/>
              <a:ext cx="621242" cy="948530"/>
              <a:chOff x="283826" y="1943723"/>
              <a:chExt cx="621241" cy="948529"/>
            </a:xfrm>
          </p:grpSpPr>
          <p:sp>
            <p:nvSpPr>
              <p:cNvPr id="4385" name="Google Shape;4385;p18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86" name="Google Shape;4386;p18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87" name="Google Shape;4387;p18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88" name="Google Shape;4388;p18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89" name="Google Shape;4389;p18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0" name="Google Shape;4390;p18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1" name="Google Shape;4391;p18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2" name="Google Shape;4392;p18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3" name="Google Shape;4393;p18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4" name="Google Shape;4394;p18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5" name="Google Shape;4395;p18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6" name="Google Shape;4396;p18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7" name="Google Shape;4397;p18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8" name="Google Shape;4398;p18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9" name="Google Shape;4399;p18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0" name="Google Shape;4400;p18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1" name="Google Shape;4401;p18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2" name="Google Shape;4402;p18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3" name="Google Shape;4403;p18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4" name="Google Shape;4404;p18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5" name="Google Shape;4405;p18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6" name="Google Shape;4406;p18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7" name="Google Shape;4407;p18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8" name="Google Shape;4408;p18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9" name="Google Shape;4409;p18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0" name="Google Shape;4410;p18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1" name="Google Shape;4411;p18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2" name="Google Shape;4412;p18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3" name="Google Shape;4413;p18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4" name="Google Shape;4414;p18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5" name="Google Shape;4415;p18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6" name="Google Shape;4416;p18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7" name="Google Shape;4417;p18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8" name="Google Shape;4418;p18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9" name="Google Shape;4419;p18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0" name="Google Shape;4420;p18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1" name="Google Shape;4421;p18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2" name="Google Shape;4422;p18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3" name="Google Shape;4423;p18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4" name="Google Shape;4424;p18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5" name="Google Shape;4425;p18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6" name="Google Shape;4426;p18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7" name="Google Shape;4427;p18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8" name="Google Shape;4428;p18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9" name="Google Shape;4429;p18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0" name="Google Shape;4430;p18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1" name="Google Shape;4431;p18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2" name="Google Shape;4432;p18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3" name="Google Shape;4433;p18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4" name="Google Shape;4434;p18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5" name="Google Shape;4435;p18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6" name="Google Shape;4436;p18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7" name="Google Shape;4437;p18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8" name="Google Shape;4438;p18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9" name="Google Shape;4439;p18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0" name="Google Shape;4440;p18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1" name="Google Shape;4441;p18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442" name="Google Shape;4442;p18"/>
            <p:cNvGrpSpPr/>
            <p:nvPr/>
          </p:nvGrpSpPr>
          <p:grpSpPr>
            <a:xfrm flipH="1">
              <a:off x="-29077" y="4086453"/>
              <a:ext cx="1065524" cy="1166175"/>
              <a:chOff x="156548" y="3040748"/>
              <a:chExt cx="930345" cy="1018226"/>
            </a:xfrm>
          </p:grpSpPr>
          <p:sp>
            <p:nvSpPr>
              <p:cNvPr id="4443" name="Google Shape;4443;p18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4" name="Google Shape;4444;p18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5" name="Google Shape;4445;p18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6" name="Google Shape;4446;p18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7" name="Google Shape;4447;p18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8" name="Google Shape;4448;p18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9" name="Google Shape;4449;p18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0" name="Google Shape;4450;p18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1" name="Google Shape;4451;p18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2" name="Google Shape;4452;p18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3" name="Google Shape;4453;p18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4" name="Google Shape;4454;p18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5" name="Google Shape;4455;p18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6" name="Google Shape;4456;p18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7" name="Google Shape;4457;p18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8" name="Google Shape;4458;p18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9" name="Google Shape;4459;p18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0" name="Google Shape;4460;p18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1" name="Google Shape;4461;p18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2" name="Google Shape;4462;p18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3" name="Google Shape;4463;p18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4" name="Google Shape;4464;p18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5" name="Google Shape;4465;p18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6" name="Google Shape;4466;p18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7" name="Google Shape;4467;p18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8" name="Google Shape;4468;p18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9" name="Google Shape;4469;p18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0" name="Google Shape;4470;p18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1" name="Google Shape;4471;p18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2" name="Google Shape;4472;p18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3" name="Google Shape;4473;p18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4" name="Google Shape;4474;p18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5" name="Google Shape;4475;p18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6" name="Google Shape;4476;p18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7" name="Google Shape;4477;p18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8" name="Google Shape;4478;p18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9" name="Google Shape;4479;p18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0" name="Google Shape;4480;p18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1" name="Google Shape;4481;p18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2" name="Google Shape;4482;p18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3" name="Google Shape;4483;p18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4" name="Google Shape;4484;p18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5" name="Google Shape;4485;p18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6" name="Google Shape;4486;p18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7" name="Google Shape;4487;p18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8" name="Google Shape;4488;p18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9" name="Google Shape;4489;p18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0" name="Google Shape;4490;p18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1" name="Google Shape;4491;p18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2" name="Google Shape;4492;p18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3" name="Google Shape;4493;p18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4" name="Google Shape;4494;p18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5" name="Google Shape;4495;p18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6" name="Google Shape;4496;p18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7" name="Google Shape;4497;p18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8" name="Google Shape;4498;p18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9" name="Google Shape;4499;p18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0" name="Google Shape;4500;p18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1" name="Google Shape;4501;p18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2" name="Google Shape;4502;p18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3" name="Google Shape;4503;p18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4" name="Google Shape;4504;p18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5" name="Google Shape;4505;p18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6" name="Google Shape;4506;p18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7" name="Google Shape;4507;p18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8" name="Google Shape;4508;p18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9" name="Google Shape;4509;p18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0" name="Google Shape;4510;p18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1" name="Google Shape;4511;p18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2" name="Google Shape;4512;p18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3" name="Google Shape;4513;p18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4" name="Google Shape;4514;p18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5" name="Google Shape;4515;p18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6" name="Google Shape;4516;p18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7" name="Google Shape;4517;p18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8" name="Google Shape;4518;p18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9" name="Google Shape;4519;p18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0" name="Google Shape;4520;p18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1" name="Google Shape;4521;p18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2" name="Google Shape;4522;p18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3" name="Google Shape;4523;p18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4" name="Google Shape;4524;p18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5" name="Google Shape;4525;p18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6" name="Google Shape;4526;p18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7" name="Google Shape;4527;p18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8" name="Google Shape;4528;p18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9" name="Google Shape;4529;p18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0" name="Google Shape;4530;p18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1" name="Google Shape;4531;p18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2" name="Google Shape;4532;p18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3" name="Google Shape;4533;p18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4" name="Google Shape;4534;p18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5" name="Google Shape;4535;p18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536" name="Google Shape;4536;p18"/>
            <p:cNvGrpSpPr/>
            <p:nvPr/>
          </p:nvGrpSpPr>
          <p:grpSpPr>
            <a:xfrm rot="-941660">
              <a:off x="987695" y="4387335"/>
              <a:ext cx="621229" cy="948510"/>
              <a:chOff x="283826" y="1943723"/>
              <a:chExt cx="621241" cy="948529"/>
            </a:xfrm>
          </p:grpSpPr>
          <p:sp>
            <p:nvSpPr>
              <p:cNvPr id="4537" name="Google Shape;4537;p18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8" name="Google Shape;4538;p18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9" name="Google Shape;4539;p18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0" name="Google Shape;4540;p18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1" name="Google Shape;4541;p18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2" name="Google Shape;4542;p18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3" name="Google Shape;4543;p18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4" name="Google Shape;4544;p18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5" name="Google Shape;4545;p18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6" name="Google Shape;4546;p18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7" name="Google Shape;4547;p18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8" name="Google Shape;4548;p18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9" name="Google Shape;4549;p18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0" name="Google Shape;4550;p18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1" name="Google Shape;4551;p18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2" name="Google Shape;4552;p18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3" name="Google Shape;4553;p18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4" name="Google Shape;4554;p18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5" name="Google Shape;4555;p18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6" name="Google Shape;4556;p18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7" name="Google Shape;4557;p18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8" name="Google Shape;4558;p18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9" name="Google Shape;4559;p18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0" name="Google Shape;4560;p18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1" name="Google Shape;4561;p18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2" name="Google Shape;4562;p18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3" name="Google Shape;4563;p18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4" name="Google Shape;4564;p18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5" name="Google Shape;4565;p18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6" name="Google Shape;4566;p18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7" name="Google Shape;4567;p18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8" name="Google Shape;4568;p18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9" name="Google Shape;4569;p18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0" name="Google Shape;4570;p18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1" name="Google Shape;4571;p18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2" name="Google Shape;4572;p18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3" name="Google Shape;4573;p18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4" name="Google Shape;4574;p18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5" name="Google Shape;4575;p18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6" name="Google Shape;4576;p18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7" name="Google Shape;4577;p18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8" name="Google Shape;4578;p18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9" name="Google Shape;4579;p18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0" name="Google Shape;4580;p18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1" name="Google Shape;4581;p18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2" name="Google Shape;4582;p18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3" name="Google Shape;4583;p18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4" name="Google Shape;4584;p18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5" name="Google Shape;4585;p18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6" name="Google Shape;4586;p18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7" name="Google Shape;4587;p18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8" name="Google Shape;4588;p18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9" name="Google Shape;4589;p18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0" name="Google Shape;4590;p18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1" name="Google Shape;4591;p18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2" name="Google Shape;4592;p18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3" name="Google Shape;4593;p18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594" name="Google Shape;4594;p18"/>
            <p:cNvGrpSpPr/>
            <p:nvPr/>
          </p:nvGrpSpPr>
          <p:grpSpPr>
            <a:xfrm>
              <a:off x="315279" y="4898783"/>
              <a:ext cx="1154953" cy="655781"/>
              <a:chOff x="-179830" y="3740779"/>
              <a:chExt cx="1072778" cy="609122"/>
            </a:xfrm>
          </p:grpSpPr>
          <p:sp>
            <p:nvSpPr>
              <p:cNvPr id="4595" name="Google Shape;4595;p18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6" name="Google Shape;4596;p18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597" name="Google Shape;4597;p18"/>
            <p:cNvGrpSpPr/>
            <p:nvPr/>
          </p:nvGrpSpPr>
          <p:grpSpPr>
            <a:xfrm rot="-941660">
              <a:off x="8314370" y="3844435"/>
              <a:ext cx="621229" cy="948510"/>
              <a:chOff x="283826" y="1943723"/>
              <a:chExt cx="621241" cy="948529"/>
            </a:xfrm>
          </p:grpSpPr>
          <p:sp>
            <p:nvSpPr>
              <p:cNvPr id="4598" name="Google Shape;4598;p18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9" name="Google Shape;4599;p18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0" name="Google Shape;4600;p18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1" name="Google Shape;4601;p18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2" name="Google Shape;4602;p18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3" name="Google Shape;4603;p18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4" name="Google Shape;4604;p18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5" name="Google Shape;4605;p18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6" name="Google Shape;4606;p18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7" name="Google Shape;4607;p18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8" name="Google Shape;4608;p18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9" name="Google Shape;4609;p18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0" name="Google Shape;4610;p18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1" name="Google Shape;4611;p18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2" name="Google Shape;4612;p18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3" name="Google Shape;4613;p18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4" name="Google Shape;4614;p18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5" name="Google Shape;4615;p18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6" name="Google Shape;4616;p18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7" name="Google Shape;4617;p18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8" name="Google Shape;4618;p18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9" name="Google Shape;4619;p18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0" name="Google Shape;4620;p18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1" name="Google Shape;4621;p18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2" name="Google Shape;4622;p18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3" name="Google Shape;4623;p18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4" name="Google Shape;4624;p18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5" name="Google Shape;4625;p18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6" name="Google Shape;4626;p18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7" name="Google Shape;4627;p18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8" name="Google Shape;4628;p18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9" name="Google Shape;4629;p18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0" name="Google Shape;4630;p18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1" name="Google Shape;4631;p18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2" name="Google Shape;4632;p18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3" name="Google Shape;4633;p18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4" name="Google Shape;4634;p18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5" name="Google Shape;4635;p18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6" name="Google Shape;4636;p18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7" name="Google Shape;4637;p18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8" name="Google Shape;4638;p18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9" name="Google Shape;4639;p18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0" name="Google Shape;4640;p18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1" name="Google Shape;4641;p18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2" name="Google Shape;4642;p18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3" name="Google Shape;4643;p18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4" name="Google Shape;4644;p18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5" name="Google Shape;4645;p18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6" name="Google Shape;4646;p18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7" name="Google Shape;4647;p18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8" name="Google Shape;4648;p18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9" name="Google Shape;4649;p18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0" name="Google Shape;4650;p18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1" name="Google Shape;4651;p18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2" name="Google Shape;4652;p18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3" name="Google Shape;4653;p18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4" name="Google Shape;4654;p18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655" name="Google Shape;4655;p18"/>
            <p:cNvGrpSpPr/>
            <p:nvPr/>
          </p:nvGrpSpPr>
          <p:grpSpPr>
            <a:xfrm>
              <a:off x="7853304" y="4598558"/>
              <a:ext cx="1154953" cy="655781"/>
              <a:chOff x="-179830" y="3740779"/>
              <a:chExt cx="1072778" cy="609122"/>
            </a:xfrm>
          </p:grpSpPr>
          <p:sp>
            <p:nvSpPr>
              <p:cNvPr id="4656" name="Google Shape;4656;p18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7" name="Google Shape;4657;p18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4658" name="Shape 4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9" name="Google Shape;4659;p19"/>
          <p:cNvSpPr txBox="1"/>
          <p:nvPr>
            <p:ph type="title"/>
          </p:nvPr>
        </p:nvSpPr>
        <p:spPr>
          <a:xfrm>
            <a:off x="2773050" y="2817956"/>
            <a:ext cx="3597900" cy="699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4660" name="Google Shape;4660;p19"/>
          <p:cNvSpPr txBox="1"/>
          <p:nvPr>
            <p:ph type="subTitle" idx="1"/>
          </p:nvPr>
        </p:nvSpPr>
        <p:spPr>
          <a:xfrm>
            <a:off x="2773050" y="3517856"/>
            <a:ext cx="3597900" cy="92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661" name="Google Shape;4661;p19"/>
          <p:cNvGrpSpPr/>
          <p:nvPr/>
        </p:nvGrpSpPr>
        <p:grpSpPr>
          <a:xfrm>
            <a:off x="-674134" y="2198102"/>
            <a:ext cx="10232528" cy="3035637"/>
            <a:chOff x="-674134" y="2198102"/>
            <a:chExt cx="10232528" cy="3035637"/>
          </a:xfrm>
        </p:grpSpPr>
        <p:grpSp>
          <p:nvGrpSpPr>
            <p:cNvPr id="4662" name="Google Shape;4662;p19"/>
            <p:cNvGrpSpPr/>
            <p:nvPr/>
          </p:nvGrpSpPr>
          <p:grpSpPr>
            <a:xfrm rot="-2175020">
              <a:off x="-280023" y="2927168"/>
              <a:ext cx="497780" cy="561672"/>
              <a:chOff x="6667445" y="3360498"/>
              <a:chExt cx="100910" cy="113849"/>
            </a:xfrm>
          </p:grpSpPr>
          <p:sp>
            <p:nvSpPr>
              <p:cNvPr id="4663" name="Google Shape;4663;p19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4" name="Google Shape;4664;p19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5" name="Google Shape;4665;p19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666" name="Google Shape;4666;p19"/>
            <p:cNvGrpSpPr/>
            <p:nvPr/>
          </p:nvGrpSpPr>
          <p:grpSpPr>
            <a:xfrm>
              <a:off x="69797" y="2744348"/>
              <a:ext cx="497774" cy="926629"/>
              <a:chOff x="3520124" y="2493696"/>
              <a:chExt cx="168184" cy="313082"/>
            </a:xfrm>
          </p:grpSpPr>
          <p:sp>
            <p:nvSpPr>
              <p:cNvPr id="4667" name="Google Shape;4667;p19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8" name="Google Shape;4668;p19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9" name="Google Shape;4669;p19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0" name="Google Shape;4670;p19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1" name="Google Shape;4671;p19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2" name="Google Shape;4672;p19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3" name="Google Shape;4673;p19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4" name="Google Shape;4674;p19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5" name="Google Shape;4675;p19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6" name="Google Shape;4676;p19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7" name="Google Shape;4677;p19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8" name="Google Shape;4678;p19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9" name="Google Shape;4679;p19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0" name="Google Shape;4680;p19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1" name="Google Shape;4681;p19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2" name="Google Shape;4682;p19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3" name="Google Shape;4683;p19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4" name="Google Shape;4684;p19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5" name="Google Shape;4685;p19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6" name="Google Shape;4686;p19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687" name="Google Shape;4687;p19"/>
            <p:cNvGrpSpPr/>
            <p:nvPr/>
          </p:nvGrpSpPr>
          <p:grpSpPr>
            <a:xfrm>
              <a:off x="-113199" y="3294945"/>
              <a:ext cx="608423" cy="736069"/>
              <a:chOff x="2389402" y="3062938"/>
              <a:chExt cx="209584" cy="253572"/>
            </a:xfrm>
          </p:grpSpPr>
          <p:sp>
            <p:nvSpPr>
              <p:cNvPr id="4688" name="Google Shape;4688;p19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9" name="Google Shape;4689;p19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0" name="Google Shape;4690;p19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1" name="Google Shape;4691;p19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2" name="Google Shape;4692;p19"/>
              <p:cNvSpPr/>
              <p:nvPr/>
            </p:nvSpPr>
            <p:spPr>
              <a:xfrm>
                <a:off x="2474787" y="3267349"/>
                <a:ext cx="11126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8" extrusionOk="0">
                    <a:moveTo>
                      <a:pt x="187" y="76"/>
                    </a:moveTo>
                    <a:lnTo>
                      <a:pt x="187" y="77"/>
                    </a:lnTo>
                    <a:cubicBezTo>
                      <a:pt x="133" y="73"/>
                      <a:pt x="78" y="64"/>
                      <a:pt x="29" y="42"/>
                    </a:cubicBezTo>
                    <a:cubicBezTo>
                      <a:pt x="19" y="38"/>
                      <a:pt x="9" y="33"/>
                      <a:pt x="0" y="28"/>
                    </a:cubicBezTo>
                    <a:lnTo>
                      <a:pt x="1" y="25"/>
                    </a:lnTo>
                    <a:cubicBezTo>
                      <a:pt x="44" y="6"/>
                      <a:pt x="92" y="0"/>
                      <a:pt x="138" y="7"/>
                    </a:cubicBezTo>
                    <a:lnTo>
                      <a:pt x="138" y="6"/>
                    </a:lnTo>
                    <a:cubicBezTo>
                      <a:pt x="154" y="30"/>
                      <a:pt x="171" y="53"/>
                      <a:pt x="187" y="7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3" name="Google Shape;4693;p19"/>
              <p:cNvSpPr/>
              <p:nvPr/>
            </p:nvSpPr>
            <p:spPr>
              <a:xfrm>
                <a:off x="2425626" y="3223361"/>
                <a:ext cx="131960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04" extrusionOk="0">
                    <a:moveTo>
                      <a:pt x="222" y="81"/>
                    </a:moveTo>
                    <a:lnTo>
                      <a:pt x="222" y="82"/>
                    </a:lnTo>
                    <a:cubicBezTo>
                      <a:pt x="176" y="75"/>
                      <a:pt x="128" y="81"/>
                      <a:pt x="85" y="100"/>
                    </a:cubicBezTo>
                    <a:lnTo>
                      <a:pt x="84" y="103"/>
                    </a:lnTo>
                    <a:cubicBezTo>
                      <a:pt x="51" y="84"/>
                      <a:pt x="21" y="58"/>
                      <a:pt x="0" y="27"/>
                    </a:cubicBezTo>
                    <a:cubicBezTo>
                      <a:pt x="47" y="8"/>
                      <a:pt x="98" y="0"/>
                      <a:pt x="149" y="2"/>
                    </a:cubicBezTo>
                    <a:cubicBezTo>
                      <a:pt x="154" y="3"/>
                      <a:pt x="160" y="3"/>
                      <a:pt x="164" y="0"/>
                    </a:cubicBezTo>
                    <a:cubicBezTo>
                      <a:pt x="183" y="27"/>
                      <a:pt x="203" y="54"/>
                      <a:pt x="222" y="8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4" name="Google Shape;4694;p19"/>
              <p:cNvSpPr/>
              <p:nvPr/>
            </p:nvSpPr>
            <p:spPr>
              <a:xfrm>
                <a:off x="2402338" y="3171612"/>
                <a:ext cx="1190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14" extrusionOk="0">
                    <a:moveTo>
                      <a:pt x="202" y="86"/>
                    </a:moveTo>
                    <a:cubicBezTo>
                      <a:pt x="198" y="89"/>
                      <a:pt x="192" y="88"/>
                      <a:pt x="187" y="88"/>
                    </a:cubicBezTo>
                    <a:cubicBezTo>
                      <a:pt x="136" y="86"/>
                      <a:pt x="85" y="94"/>
                      <a:pt x="38" y="113"/>
                    </a:cubicBezTo>
                    <a:cubicBezTo>
                      <a:pt x="35" y="109"/>
                      <a:pt x="32" y="104"/>
                      <a:pt x="29" y="99"/>
                    </a:cubicBezTo>
                    <a:cubicBezTo>
                      <a:pt x="14" y="73"/>
                      <a:pt x="5" y="44"/>
                      <a:pt x="0" y="15"/>
                    </a:cubicBezTo>
                    <a:cubicBezTo>
                      <a:pt x="48" y="2"/>
                      <a:pt x="97" y="0"/>
                      <a:pt x="146" y="8"/>
                    </a:cubicBezTo>
                    <a:cubicBezTo>
                      <a:pt x="165" y="34"/>
                      <a:pt x="183" y="60"/>
                      <a:pt x="202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5" name="Google Shape;4695;p19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6" name="Google Shape;4696;p19"/>
              <p:cNvSpPr/>
              <p:nvPr/>
            </p:nvSpPr>
            <p:spPr>
              <a:xfrm>
                <a:off x="2399752" y="3127626"/>
                <a:ext cx="879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51" h="95" extrusionOk="0">
                    <a:moveTo>
                      <a:pt x="91" y="6"/>
                    </a:moveTo>
                    <a:cubicBezTo>
                      <a:pt x="110" y="33"/>
                      <a:pt x="130" y="60"/>
                      <a:pt x="150" y="87"/>
                    </a:cubicBezTo>
                    <a:cubicBezTo>
                      <a:pt x="101" y="79"/>
                      <a:pt x="52" y="81"/>
                      <a:pt x="4" y="94"/>
                    </a:cubicBezTo>
                    <a:cubicBezTo>
                      <a:pt x="0" y="64"/>
                      <a:pt x="0" y="32"/>
                      <a:pt x="3" y="1"/>
                    </a:cubicBezTo>
                    <a:cubicBezTo>
                      <a:pt x="33" y="0"/>
                      <a:pt x="62" y="1"/>
                      <a:pt x="91" y="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7" name="Google Shape;4697;p19"/>
              <p:cNvSpPr/>
              <p:nvPr/>
            </p:nvSpPr>
            <p:spPr>
              <a:xfrm>
                <a:off x="2402338" y="3078463"/>
                <a:ext cx="5174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89" h="88" extrusionOk="0">
                    <a:moveTo>
                      <a:pt x="23" y="0"/>
                    </a:moveTo>
                    <a:cubicBezTo>
                      <a:pt x="45" y="29"/>
                      <a:pt x="66" y="58"/>
                      <a:pt x="88" y="87"/>
                    </a:cubicBezTo>
                    <a:cubicBezTo>
                      <a:pt x="59" y="82"/>
                      <a:pt x="30" y="81"/>
                      <a:pt x="0" y="82"/>
                    </a:cubicBezTo>
                    <a:cubicBezTo>
                      <a:pt x="3" y="55"/>
                      <a:pt x="8" y="29"/>
                      <a:pt x="13" y="3"/>
                    </a:cubicBezTo>
                    <a:cubicBezTo>
                      <a:pt x="17" y="2"/>
                      <a:pt x="20" y="1"/>
                      <a:pt x="23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8" name="Google Shape;4698;p19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9" name="Google Shape;4699;p19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0" name="Google Shape;4700;p19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1" name="Google Shape;4701;p19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2" name="Google Shape;4702;p19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3" name="Google Shape;4703;p19"/>
              <p:cNvSpPr/>
              <p:nvPr/>
            </p:nvSpPr>
            <p:spPr>
              <a:xfrm>
                <a:off x="2389402" y="3062938"/>
                <a:ext cx="209584" cy="253572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32" extrusionOk="0">
                    <a:moveTo>
                      <a:pt x="41" y="27"/>
                    </a:moveTo>
                    <a:cubicBezTo>
                      <a:pt x="84" y="96"/>
                      <a:pt x="136" y="160"/>
                      <a:pt x="184" y="226"/>
                    </a:cubicBezTo>
                    <a:cubicBezTo>
                      <a:pt x="232" y="293"/>
                      <a:pt x="279" y="360"/>
                      <a:pt x="326" y="427"/>
                    </a:cubicBezTo>
                    <a:cubicBezTo>
                      <a:pt x="328" y="425"/>
                      <a:pt x="329" y="422"/>
                      <a:pt x="331" y="419"/>
                    </a:cubicBezTo>
                    <a:cubicBezTo>
                      <a:pt x="250" y="414"/>
                      <a:pt x="166" y="395"/>
                      <a:pt x="103" y="341"/>
                    </a:cubicBezTo>
                    <a:cubicBezTo>
                      <a:pt x="42" y="287"/>
                      <a:pt x="21" y="211"/>
                      <a:pt x="25" y="132"/>
                    </a:cubicBezTo>
                    <a:cubicBezTo>
                      <a:pt x="26" y="112"/>
                      <a:pt x="28" y="93"/>
                      <a:pt x="31" y="74"/>
                    </a:cubicBezTo>
                    <a:cubicBezTo>
                      <a:pt x="33" y="65"/>
                      <a:pt x="34" y="56"/>
                      <a:pt x="36" y="47"/>
                    </a:cubicBezTo>
                    <a:cubicBezTo>
                      <a:pt x="39" y="34"/>
                      <a:pt x="40" y="33"/>
                      <a:pt x="53" y="31"/>
                    </a:cubicBezTo>
                    <a:cubicBezTo>
                      <a:pt x="85" y="24"/>
                      <a:pt x="120" y="26"/>
                      <a:pt x="152" y="35"/>
                    </a:cubicBezTo>
                    <a:cubicBezTo>
                      <a:pt x="215" y="52"/>
                      <a:pt x="272" y="95"/>
                      <a:pt x="300" y="154"/>
                    </a:cubicBezTo>
                    <a:cubicBezTo>
                      <a:pt x="340" y="238"/>
                      <a:pt x="324" y="335"/>
                      <a:pt x="327" y="424"/>
                    </a:cubicBezTo>
                    <a:cubicBezTo>
                      <a:pt x="327" y="431"/>
                      <a:pt x="337" y="431"/>
                      <a:pt x="337" y="424"/>
                    </a:cubicBezTo>
                    <a:cubicBezTo>
                      <a:pt x="334" y="316"/>
                      <a:pt x="355" y="193"/>
                      <a:pt x="280" y="103"/>
                    </a:cubicBezTo>
                    <a:cubicBezTo>
                      <a:pt x="221" y="33"/>
                      <a:pt x="121" y="0"/>
                      <a:pt x="33" y="25"/>
                    </a:cubicBezTo>
                    <a:cubicBezTo>
                      <a:pt x="31" y="25"/>
                      <a:pt x="29" y="27"/>
                      <a:pt x="29" y="28"/>
                    </a:cubicBezTo>
                    <a:cubicBezTo>
                      <a:pt x="9" y="124"/>
                      <a:pt x="0" y="233"/>
                      <a:pt x="63" y="314"/>
                    </a:cubicBezTo>
                    <a:cubicBezTo>
                      <a:pt x="127" y="396"/>
                      <a:pt x="232" y="423"/>
                      <a:pt x="331" y="430"/>
                    </a:cubicBezTo>
                    <a:cubicBezTo>
                      <a:pt x="335" y="430"/>
                      <a:pt x="338" y="425"/>
                      <a:pt x="336" y="422"/>
                    </a:cubicBezTo>
                    <a:cubicBezTo>
                      <a:pt x="288" y="354"/>
                      <a:pt x="240" y="286"/>
                      <a:pt x="191" y="219"/>
                    </a:cubicBezTo>
                    <a:cubicBezTo>
                      <a:pt x="144" y="153"/>
                      <a:pt x="98" y="85"/>
                      <a:pt x="45" y="24"/>
                    </a:cubicBezTo>
                    <a:cubicBezTo>
                      <a:pt x="43" y="21"/>
                      <a:pt x="39" y="24"/>
                      <a:pt x="41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4" name="Google Shape;4704;p19"/>
              <p:cNvSpPr/>
              <p:nvPr/>
            </p:nvSpPr>
            <p:spPr>
              <a:xfrm>
                <a:off x="2402338" y="3078463"/>
                <a:ext cx="62099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06" h="91" extrusionOk="0">
                    <a:moveTo>
                      <a:pt x="1" y="83"/>
                    </a:moveTo>
                    <a:cubicBezTo>
                      <a:pt x="15" y="84"/>
                      <a:pt x="29" y="84"/>
                      <a:pt x="44" y="85"/>
                    </a:cubicBezTo>
                    <a:cubicBezTo>
                      <a:pt x="59" y="86"/>
                      <a:pt x="74" y="87"/>
                      <a:pt x="88" y="90"/>
                    </a:cubicBezTo>
                    <a:cubicBezTo>
                      <a:pt x="90" y="90"/>
                      <a:pt x="91" y="89"/>
                      <a:pt x="91" y="88"/>
                    </a:cubicBezTo>
                    <a:cubicBezTo>
                      <a:pt x="90" y="59"/>
                      <a:pt x="94" y="30"/>
                      <a:pt x="104" y="3"/>
                    </a:cubicBezTo>
                    <a:cubicBezTo>
                      <a:pt x="105" y="1"/>
                      <a:pt x="101" y="0"/>
                      <a:pt x="100" y="2"/>
                    </a:cubicBezTo>
                    <a:cubicBezTo>
                      <a:pt x="90" y="30"/>
                      <a:pt x="86" y="59"/>
                      <a:pt x="87" y="88"/>
                    </a:cubicBezTo>
                    <a:cubicBezTo>
                      <a:pt x="87" y="87"/>
                      <a:pt x="88" y="87"/>
                      <a:pt x="89" y="86"/>
                    </a:cubicBezTo>
                    <a:cubicBezTo>
                      <a:pt x="74" y="85"/>
                      <a:pt x="60" y="83"/>
                      <a:pt x="45" y="82"/>
                    </a:cubicBezTo>
                    <a:cubicBezTo>
                      <a:pt x="30" y="81"/>
                      <a:pt x="15" y="81"/>
                      <a:pt x="1" y="82"/>
                    </a:cubicBezTo>
                    <a:cubicBezTo>
                      <a:pt x="0" y="82"/>
                      <a:pt x="0" y="83"/>
                      <a:pt x="1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5" name="Google Shape;4705;p19"/>
              <p:cNvSpPr/>
              <p:nvPr/>
            </p:nvSpPr>
            <p:spPr>
              <a:xfrm>
                <a:off x="2399752" y="3093988"/>
                <a:ext cx="113849" cy="9056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53" extrusionOk="0">
                    <a:moveTo>
                      <a:pt x="2" y="151"/>
                    </a:moveTo>
                    <a:cubicBezTo>
                      <a:pt x="52" y="141"/>
                      <a:pt x="101" y="136"/>
                      <a:pt x="151" y="144"/>
                    </a:cubicBezTo>
                    <a:cubicBezTo>
                      <a:pt x="153" y="145"/>
                      <a:pt x="155" y="144"/>
                      <a:pt x="155" y="142"/>
                    </a:cubicBezTo>
                    <a:cubicBezTo>
                      <a:pt x="155" y="117"/>
                      <a:pt x="158" y="93"/>
                      <a:pt x="165" y="70"/>
                    </a:cubicBezTo>
                    <a:cubicBezTo>
                      <a:pt x="167" y="59"/>
                      <a:pt x="171" y="48"/>
                      <a:pt x="175" y="37"/>
                    </a:cubicBezTo>
                    <a:cubicBezTo>
                      <a:pt x="180" y="26"/>
                      <a:pt x="186" y="15"/>
                      <a:pt x="190" y="4"/>
                    </a:cubicBezTo>
                    <a:cubicBezTo>
                      <a:pt x="191" y="1"/>
                      <a:pt x="187" y="0"/>
                      <a:pt x="186" y="2"/>
                    </a:cubicBezTo>
                    <a:cubicBezTo>
                      <a:pt x="179" y="11"/>
                      <a:pt x="175" y="23"/>
                      <a:pt x="170" y="34"/>
                    </a:cubicBezTo>
                    <a:cubicBezTo>
                      <a:pt x="166" y="46"/>
                      <a:pt x="162" y="58"/>
                      <a:pt x="159" y="70"/>
                    </a:cubicBezTo>
                    <a:cubicBezTo>
                      <a:pt x="153" y="93"/>
                      <a:pt x="150" y="118"/>
                      <a:pt x="150" y="142"/>
                    </a:cubicBezTo>
                    <a:cubicBezTo>
                      <a:pt x="151" y="141"/>
                      <a:pt x="152" y="140"/>
                      <a:pt x="153" y="139"/>
                    </a:cubicBezTo>
                    <a:cubicBezTo>
                      <a:pt x="103" y="132"/>
                      <a:pt x="49" y="132"/>
                      <a:pt x="2" y="149"/>
                    </a:cubicBezTo>
                    <a:cubicBezTo>
                      <a:pt x="0" y="149"/>
                      <a:pt x="1" y="152"/>
                      <a:pt x="2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6" name="Google Shape;4706;p19"/>
              <p:cNvSpPr/>
              <p:nvPr/>
            </p:nvSpPr>
            <p:spPr>
              <a:xfrm>
                <a:off x="2420452" y="3143151"/>
                <a:ext cx="14230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243" h="170" extrusionOk="0">
                    <a:moveTo>
                      <a:pt x="3" y="169"/>
                    </a:moveTo>
                    <a:cubicBezTo>
                      <a:pt x="30" y="160"/>
                      <a:pt x="57" y="151"/>
                      <a:pt x="87" y="146"/>
                    </a:cubicBezTo>
                    <a:cubicBezTo>
                      <a:pt x="102" y="144"/>
                      <a:pt x="117" y="143"/>
                      <a:pt x="132" y="143"/>
                    </a:cubicBezTo>
                    <a:cubicBezTo>
                      <a:pt x="144" y="142"/>
                      <a:pt x="160" y="146"/>
                      <a:pt x="171" y="142"/>
                    </a:cubicBezTo>
                    <a:cubicBezTo>
                      <a:pt x="179" y="138"/>
                      <a:pt x="181" y="129"/>
                      <a:pt x="183" y="121"/>
                    </a:cubicBezTo>
                    <a:cubicBezTo>
                      <a:pt x="188" y="107"/>
                      <a:pt x="193" y="93"/>
                      <a:pt x="199" y="80"/>
                    </a:cubicBezTo>
                    <a:cubicBezTo>
                      <a:pt x="204" y="66"/>
                      <a:pt x="211" y="53"/>
                      <a:pt x="218" y="41"/>
                    </a:cubicBezTo>
                    <a:cubicBezTo>
                      <a:pt x="225" y="29"/>
                      <a:pt x="234" y="17"/>
                      <a:pt x="241" y="4"/>
                    </a:cubicBezTo>
                    <a:cubicBezTo>
                      <a:pt x="242" y="2"/>
                      <a:pt x="239" y="0"/>
                      <a:pt x="237" y="1"/>
                    </a:cubicBezTo>
                    <a:cubicBezTo>
                      <a:pt x="220" y="19"/>
                      <a:pt x="208" y="45"/>
                      <a:pt x="198" y="67"/>
                    </a:cubicBezTo>
                    <a:cubicBezTo>
                      <a:pt x="193" y="78"/>
                      <a:pt x="188" y="89"/>
                      <a:pt x="184" y="100"/>
                    </a:cubicBezTo>
                    <a:cubicBezTo>
                      <a:pt x="182" y="107"/>
                      <a:pt x="180" y="113"/>
                      <a:pt x="178" y="120"/>
                    </a:cubicBezTo>
                    <a:cubicBezTo>
                      <a:pt x="174" y="130"/>
                      <a:pt x="167" y="138"/>
                      <a:pt x="156" y="137"/>
                    </a:cubicBezTo>
                    <a:cubicBezTo>
                      <a:pt x="104" y="136"/>
                      <a:pt x="48" y="142"/>
                      <a:pt x="1" y="166"/>
                    </a:cubicBezTo>
                    <a:cubicBezTo>
                      <a:pt x="0" y="167"/>
                      <a:pt x="1" y="169"/>
                      <a:pt x="3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7" name="Google Shape;4707;p19"/>
              <p:cNvSpPr/>
              <p:nvPr/>
            </p:nvSpPr>
            <p:spPr>
              <a:xfrm>
                <a:off x="2474787" y="3207836"/>
                <a:ext cx="1138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30" extrusionOk="0">
                    <a:moveTo>
                      <a:pt x="3" y="129"/>
                    </a:moveTo>
                    <a:cubicBezTo>
                      <a:pt x="46" y="112"/>
                      <a:pt x="91" y="105"/>
                      <a:pt x="138" y="112"/>
                    </a:cubicBezTo>
                    <a:cubicBezTo>
                      <a:pt x="140" y="112"/>
                      <a:pt x="142" y="111"/>
                      <a:pt x="142" y="109"/>
                    </a:cubicBezTo>
                    <a:cubicBezTo>
                      <a:pt x="144" y="70"/>
                      <a:pt x="161" y="34"/>
                      <a:pt x="190" y="8"/>
                    </a:cubicBezTo>
                    <a:cubicBezTo>
                      <a:pt x="193" y="5"/>
                      <a:pt x="189" y="0"/>
                      <a:pt x="186" y="3"/>
                    </a:cubicBezTo>
                    <a:cubicBezTo>
                      <a:pt x="156" y="30"/>
                      <a:pt x="137" y="69"/>
                      <a:pt x="136" y="109"/>
                    </a:cubicBezTo>
                    <a:cubicBezTo>
                      <a:pt x="137" y="108"/>
                      <a:pt x="138" y="107"/>
                      <a:pt x="139" y="106"/>
                    </a:cubicBezTo>
                    <a:cubicBezTo>
                      <a:pt x="93" y="99"/>
                      <a:pt x="44" y="105"/>
                      <a:pt x="1" y="126"/>
                    </a:cubicBezTo>
                    <a:cubicBezTo>
                      <a:pt x="0" y="126"/>
                      <a:pt x="1" y="129"/>
                      <a:pt x="3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708" name="Google Shape;4708;p19"/>
            <p:cNvGrpSpPr/>
            <p:nvPr/>
          </p:nvGrpSpPr>
          <p:grpSpPr>
            <a:xfrm>
              <a:off x="641148" y="4020069"/>
              <a:ext cx="497779" cy="561662"/>
              <a:chOff x="6667445" y="3360498"/>
              <a:chExt cx="100910" cy="113849"/>
            </a:xfrm>
          </p:grpSpPr>
          <p:sp>
            <p:nvSpPr>
              <p:cNvPr id="4709" name="Google Shape;4709;p19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0" name="Google Shape;4710;p19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1" name="Google Shape;4711;p19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712" name="Google Shape;4712;p19"/>
            <p:cNvGrpSpPr/>
            <p:nvPr/>
          </p:nvGrpSpPr>
          <p:grpSpPr>
            <a:xfrm flipH="1">
              <a:off x="-674134" y="4215405"/>
              <a:ext cx="1730176" cy="982392"/>
              <a:chOff x="-179830" y="3740779"/>
              <a:chExt cx="1072778" cy="609122"/>
            </a:xfrm>
          </p:grpSpPr>
          <p:sp>
            <p:nvSpPr>
              <p:cNvPr id="4713" name="Google Shape;4713;p19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4" name="Google Shape;4714;p19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715" name="Google Shape;4715;p19"/>
            <p:cNvGrpSpPr/>
            <p:nvPr/>
          </p:nvGrpSpPr>
          <p:grpSpPr>
            <a:xfrm>
              <a:off x="-111915" y="3945168"/>
              <a:ext cx="1242568" cy="1288571"/>
              <a:chOff x="6726237" y="-595312"/>
              <a:chExt cx="171450" cy="177800"/>
            </a:xfrm>
          </p:grpSpPr>
          <p:sp>
            <p:nvSpPr>
              <p:cNvPr id="4716" name="Google Shape;4716;p19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7" name="Google Shape;4717;p19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8" name="Google Shape;4718;p19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9" name="Google Shape;4719;p19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0" name="Google Shape;4720;p19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1" name="Google Shape;4721;p19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2" name="Google Shape;4722;p19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3" name="Google Shape;4723;p19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4" name="Google Shape;4724;p19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5" name="Google Shape;4725;p19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6" name="Google Shape;4726;p19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7" name="Google Shape;4727;p19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8" name="Google Shape;4728;p19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9" name="Google Shape;4729;p19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0" name="Google Shape;4730;p19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1" name="Google Shape;4731;p19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2" name="Google Shape;4732;p19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3" name="Google Shape;4733;p19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4" name="Google Shape;4734;p19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5" name="Google Shape;4735;p19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736" name="Google Shape;4736;p19"/>
            <p:cNvGrpSpPr/>
            <p:nvPr/>
          </p:nvGrpSpPr>
          <p:grpSpPr>
            <a:xfrm>
              <a:off x="-259195" y="3613993"/>
              <a:ext cx="900508" cy="933842"/>
              <a:chOff x="6726237" y="-595312"/>
              <a:chExt cx="171450" cy="177800"/>
            </a:xfrm>
          </p:grpSpPr>
          <p:sp>
            <p:nvSpPr>
              <p:cNvPr id="4737" name="Google Shape;4737;p19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8" name="Google Shape;4738;p19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9" name="Google Shape;4739;p19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0" name="Google Shape;4740;p19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1" name="Google Shape;4741;p19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2" name="Google Shape;4742;p19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3" name="Google Shape;4743;p19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4" name="Google Shape;4744;p19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5" name="Google Shape;4745;p19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6" name="Google Shape;4746;p19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7" name="Google Shape;4747;p19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8" name="Google Shape;4748;p19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9" name="Google Shape;4749;p19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0" name="Google Shape;4750;p19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1" name="Google Shape;4751;p19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2" name="Google Shape;4752;p19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3" name="Google Shape;4753;p19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4" name="Google Shape;4754;p19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5" name="Google Shape;4755;p19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6" name="Google Shape;4756;p19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757" name="Google Shape;4757;p19"/>
            <p:cNvGrpSpPr/>
            <p:nvPr/>
          </p:nvGrpSpPr>
          <p:grpSpPr>
            <a:xfrm>
              <a:off x="771333" y="4393150"/>
              <a:ext cx="709804" cy="736075"/>
              <a:chOff x="6726237" y="-595312"/>
              <a:chExt cx="171450" cy="177800"/>
            </a:xfrm>
          </p:grpSpPr>
          <p:sp>
            <p:nvSpPr>
              <p:cNvPr id="4758" name="Google Shape;4758;p19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9" name="Google Shape;4759;p19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0" name="Google Shape;4760;p19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1" name="Google Shape;4761;p19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2" name="Google Shape;4762;p19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3" name="Google Shape;4763;p19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4" name="Google Shape;4764;p19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5" name="Google Shape;4765;p19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6" name="Google Shape;4766;p19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7" name="Google Shape;4767;p19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8" name="Google Shape;4768;p19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9" name="Google Shape;4769;p19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0" name="Google Shape;4770;p19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1" name="Google Shape;4771;p19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2" name="Google Shape;4772;p19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3" name="Google Shape;4773;p19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4" name="Google Shape;4774;p19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5" name="Google Shape;4775;p19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6" name="Google Shape;4776;p19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7" name="Google Shape;4777;p19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778" name="Google Shape;4778;p19"/>
            <p:cNvGrpSpPr/>
            <p:nvPr/>
          </p:nvGrpSpPr>
          <p:grpSpPr>
            <a:xfrm>
              <a:off x="7302807" y="2198102"/>
              <a:ext cx="2255588" cy="2982479"/>
              <a:chOff x="7302807" y="2198102"/>
              <a:chExt cx="2255588" cy="2982479"/>
            </a:xfrm>
          </p:grpSpPr>
          <p:grpSp>
            <p:nvGrpSpPr>
              <p:cNvPr id="4779" name="Google Shape;4779;p19"/>
              <p:cNvGrpSpPr/>
              <p:nvPr/>
            </p:nvGrpSpPr>
            <p:grpSpPr>
              <a:xfrm>
                <a:off x="7926485" y="4249900"/>
                <a:ext cx="1631909" cy="926596"/>
                <a:chOff x="-179830" y="3740779"/>
                <a:chExt cx="1072778" cy="609122"/>
              </a:xfrm>
            </p:grpSpPr>
            <p:sp>
              <p:nvSpPr>
                <p:cNvPr id="4780" name="Google Shape;4780;p19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1" name="Google Shape;4781;p19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782" name="Google Shape;4782;p19"/>
              <p:cNvGrpSpPr/>
              <p:nvPr/>
            </p:nvGrpSpPr>
            <p:grpSpPr>
              <a:xfrm rot="2175020" flipH="1">
                <a:off x="8558058" y="2290918"/>
                <a:ext cx="497780" cy="561672"/>
                <a:chOff x="6667445" y="3360498"/>
                <a:chExt cx="100910" cy="113849"/>
              </a:xfrm>
            </p:grpSpPr>
            <p:sp>
              <p:nvSpPr>
                <p:cNvPr id="4783" name="Google Shape;4783;p19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4" name="Google Shape;4784;p19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5" name="Google Shape;4785;p19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786" name="Google Shape;4786;p19"/>
              <p:cNvGrpSpPr/>
              <p:nvPr/>
            </p:nvGrpSpPr>
            <p:grpSpPr>
              <a:xfrm rot="-1339201" flipH="1">
                <a:off x="8502719" y="3294935"/>
                <a:ext cx="608424" cy="736064"/>
                <a:chOff x="2389402" y="3062938"/>
                <a:chExt cx="209584" cy="253572"/>
              </a:xfrm>
            </p:grpSpPr>
            <p:sp>
              <p:nvSpPr>
                <p:cNvPr id="4787" name="Google Shape;4787;p19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8" name="Google Shape;4788;p19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9" name="Google Shape;4789;p19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0" name="Google Shape;4790;p19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1" name="Google Shape;4791;p19"/>
                <p:cNvSpPr/>
                <p:nvPr/>
              </p:nvSpPr>
              <p:spPr>
                <a:xfrm>
                  <a:off x="2474787" y="3267349"/>
                  <a:ext cx="111260" cy="46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8" extrusionOk="0">
                      <a:moveTo>
                        <a:pt x="187" y="76"/>
                      </a:moveTo>
                      <a:lnTo>
                        <a:pt x="187" y="77"/>
                      </a:lnTo>
                      <a:cubicBezTo>
                        <a:pt x="133" y="73"/>
                        <a:pt x="78" y="64"/>
                        <a:pt x="29" y="42"/>
                      </a:cubicBezTo>
                      <a:cubicBezTo>
                        <a:pt x="19" y="38"/>
                        <a:pt x="9" y="33"/>
                        <a:pt x="0" y="28"/>
                      </a:cubicBezTo>
                      <a:lnTo>
                        <a:pt x="1" y="25"/>
                      </a:lnTo>
                      <a:cubicBezTo>
                        <a:pt x="44" y="6"/>
                        <a:pt x="92" y="0"/>
                        <a:pt x="138" y="7"/>
                      </a:cubicBezTo>
                      <a:lnTo>
                        <a:pt x="138" y="6"/>
                      </a:lnTo>
                      <a:cubicBezTo>
                        <a:pt x="154" y="30"/>
                        <a:pt x="171" y="53"/>
                        <a:pt x="187" y="7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2" name="Google Shape;4792;p19"/>
                <p:cNvSpPr/>
                <p:nvPr/>
              </p:nvSpPr>
              <p:spPr>
                <a:xfrm>
                  <a:off x="2425626" y="3223361"/>
                  <a:ext cx="131960" cy="62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04" extrusionOk="0">
                      <a:moveTo>
                        <a:pt x="222" y="81"/>
                      </a:moveTo>
                      <a:lnTo>
                        <a:pt x="222" y="82"/>
                      </a:lnTo>
                      <a:cubicBezTo>
                        <a:pt x="176" y="75"/>
                        <a:pt x="128" y="81"/>
                        <a:pt x="85" y="100"/>
                      </a:cubicBezTo>
                      <a:lnTo>
                        <a:pt x="84" y="103"/>
                      </a:lnTo>
                      <a:cubicBezTo>
                        <a:pt x="51" y="84"/>
                        <a:pt x="21" y="58"/>
                        <a:pt x="0" y="27"/>
                      </a:cubicBezTo>
                      <a:cubicBezTo>
                        <a:pt x="47" y="8"/>
                        <a:pt x="98" y="0"/>
                        <a:pt x="149" y="2"/>
                      </a:cubicBezTo>
                      <a:cubicBezTo>
                        <a:pt x="154" y="3"/>
                        <a:pt x="160" y="3"/>
                        <a:pt x="164" y="0"/>
                      </a:cubicBezTo>
                      <a:cubicBezTo>
                        <a:pt x="183" y="27"/>
                        <a:pt x="203" y="54"/>
                        <a:pt x="222" y="8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3" name="Google Shape;4793;p19"/>
                <p:cNvSpPr/>
                <p:nvPr/>
              </p:nvSpPr>
              <p:spPr>
                <a:xfrm>
                  <a:off x="2402338" y="3171612"/>
                  <a:ext cx="119024" cy="67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114" extrusionOk="0">
                      <a:moveTo>
                        <a:pt x="202" y="86"/>
                      </a:moveTo>
                      <a:cubicBezTo>
                        <a:pt x="198" y="89"/>
                        <a:pt x="192" y="88"/>
                        <a:pt x="187" y="88"/>
                      </a:cubicBezTo>
                      <a:cubicBezTo>
                        <a:pt x="136" y="86"/>
                        <a:pt x="85" y="94"/>
                        <a:pt x="38" y="113"/>
                      </a:cubicBezTo>
                      <a:cubicBezTo>
                        <a:pt x="35" y="109"/>
                        <a:pt x="32" y="104"/>
                        <a:pt x="29" y="99"/>
                      </a:cubicBezTo>
                      <a:cubicBezTo>
                        <a:pt x="14" y="73"/>
                        <a:pt x="5" y="44"/>
                        <a:pt x="0" y="15"/>
                      </a:cubicBezTo>
                      <a:cubicBezTo>
                        <a:pt x="48" y="2"/>
                        <a:pt x="97" y="0"/>
                        <a:pt x="146" y="8"/>
                      </a:cubicBezTo>
                      <a:cubicBezTo>
                        <a:pt x="165" y="34"/>
                        <a:pt x="183" y="60"/>
                        <a:pt x="202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4" name="Google Shape;4794;p19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5" name="Google Shape;4795;p19"/>
                <p:cNvSpPr/>
                <p:nvPr/>
              </p:nvSpPr>
              <p:spPr>
                <a:xfrm>
                  <a:off x="2399752" y="3127626"/>
                  <a:ext cx="879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95" extrusionOk="0">
                      <a:moveTo>
                        <a:pt x="91" y="6"/>
                      </a:moveTo>
                      <a:cubicBezTo>
                        <a:pt x="110" y="33"/>
                        <a:pt x="130" y="60"/>
                        <a:pt x="150" y="87"/>
                      </a:cubicBezTo>
                      <a:cubicBezTo>
                        <a:pt x="101" y="79"/>
                        <a:pt x="52" y="81"/>
                        <a:pt x="4" y="94"/>
                      </a:cubicBezTo>
                      <a:cubicBezTo>
                        <a:pt x="0" y="64"/>
                        <a:pt x="0" y="32"/>
                        <a:pt x="3" y="1"/>
                      </a:cubicBezTo>
                      <a:cubicBezTo>
                        <a:pt x="33" y="0"/>
                        <a:pt x="62" y="1"/>
                        <a:pt x="91" y="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6" name="Google Shape;4796;p19"/>
                <p:cNvSpPr/>
                <p:nvPr/>
              </p:nvSpPr>
              <p:spPr>
                <a:xfrm>
                  <a:off x="2402338" y="3078463"/>
                  <a:ext cx="51749" cy="51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88" extrusionOk="0">
                      <a:moveTo>
                        <a:pt x="23" y="0"/>
                      </a:moveTo>
                      <a:cubicBezTo>
                        <a:pt x="45" y="29"/>
                        <a:pt x="66" y="58"/>
                        <a:pt x="88" y="87"/>
                      </a:cubicBezTo>
                      <a:cubicBezTo>
                        <a:pt x="59" y="82"/>
                        <a:pt x="30" y="81"/>
                        <a:pt x="0" y="82"/>
                      </a:cubicBezTo>
                      <a:cubicBezTo>
                        <a:pt x="3" y="55"/>
                        <a:pt x="8" y="29"/>
                        <a:pt x="13" y="3"/>
                      </a:cubicBezTo>
                      <a:cubicBezTo>
                        <a:pt x="17" y="2"/>
                        <a:pt x="20" y="1"/>
                        <a:pt x="23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7" name="Google Shape;4797;p19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8" name="Google Shape;4798;p19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9" name="Google Shape;4799;p19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0" name="Google Shape;4800;p19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1" name="Google Shape;4801;p19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2" name="Google Shape;4802;p19"/>
                <p:cNvSpPr/>
                <p:nvPr/>
              </p:nvSpPr>
              <p:spPr>
                <a:xfrm>
                  <a:off x="2389402" y="3062938"/>
                  <a:ext cx="209584" cy="253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432" extrusionOk="0">
                      <a:moveTo>
                        <a:pt x="41" y="27"/>
                      </a:moveTo>
                      <a:cubicBezTo>
                        <a:pt x="84" y="96"/>
                        <a:pt x="136" y="160"/>
                        <a:pt x="184" y="226"/>
                      </a:cubicBezTo>
                      <a:cubicBezTo>
                        <a:pt x="232" y="293"/>
                        <a:pt x="279" y="360"/>
                        <a:pt x="326" y="427"/>
                      </a:cubicBezTo>
                      <a:cubicBezTo>
                        <a:pt x="328" y="425"/>
                        <a:pt x="329" y="422"/>
                        <a:pt x="331" y="419"/>
                      </a:cubicBezTo>
                      <a:cubicBezTo>
                        <a:pt x="250" y="414"/>
                        <a:pt x="166" y="395"/>
                        <a:pt x="103" y="341"/>
                      </a:cubicBezTo>
                      <a:cubicBezTo>
                        <a:pt x="42" y="287"/>
                        <a:pt x="21" y="211"/>
                        <a:pt x="25" y="132"/>
                      </a:cubicBezTo>
                      <a:cubicBezTo>
                        <a:pt x="26" y="112"/>
                        <a:pt x="28" y="93"/>
                        <a:pt x="31" y="74"/>
                      </a:cubicBezTo>
                      <a:cubicBezTo>
                        <a:pt x="33" y="65"/>
                        <a:pt x="34" y="56"/>
                        <a:pt x="36" y="47"/>
                      </a:cubicBezTo>
                      <a:cubicBezTo>
                        <a:pt x="39" y="34"/>
                        <a:pt x="40" y="33"/>
                        <a:pt x="53" y="31"/>
                      </a:cubicBezTo>
                      <a:cubicBezTo>
                        <a:pt x="85" y="24"/>
                        <a:pt x="120" y="26"/>
                        <a:pt x="152" y="35"/>
                      </a:cubicBezTo>
                      <a:cubicBezTo>
                        <a:pt x="215" y="52"/>
                        <a:pt x="272" y="95"/>
                        <a:pt x="300" y="154"/>
                      </a:cubicBezTo>
                      <a:cubicBezTo>
                        <a:pt x="340" y="238"/>
                        <a:pt x="324" y="335"/>
                        <a:pt x="327" y="424"/>
                      </a:cubicBezTo>
                      <a:cubicBezTo>
                        <a:pt x="327" y="431"/>
                        <a:pt x="337" y="431"/>
                        <a:pt x="337" y="424"/>
                      </a:cubicBezTo>
                      <a:cubicBezTo>
                        <a:pt x="334" y="316"/>
                        <a:pt x="355" y="193"/>
                        <a:pt x="280" y="103"/>
                      </a:cubicBezTo>
                      <a:cubicBezTo>
                        <a:pt x="221" y="33"/>
                        <a:pt x="121" y="0"/>
                        <a:pt x="33" y="25"/>
                      </a:cubicBezTo>
                      <a:cubicBezTo>
                        <a:pt x="31" y="25"/>
                        <a:pt x="29" y="27"/>
                        <a:pt x="29" y="28"/>
                      </a:cubicBezTo>
                      <a:cubicBezTo>
                        <a:pt x="9" y="124"/>
                        <a:pt x="0" y="233"/>
                        <a:pt x="63" y="314"/>
                      </a:cubicBezTo>
                      <a:cubicBezTo>
                        <a:pt x="127" y="396"/>
                        <a:pt x="232" y="423"/>
                        <a:pt x="331" y="430"/>
                      </a:cubicBezTo>
                      <a:cubicBezTo>
                        <a:pt x="335" y="430"/>
                        <a:pt x="338" y="425"/>
                        <a:pt x="336" y="422"/>
                      </a:cubicBezTo>
                      <a:cubicBezTo>
                        <a:pt x="288" y="354"/>
                        <a:pt x="240" y="286"/>
                        <a:pt x="191" y="219"/>
                      </a:cubicBezTo>
                      <a:cubicBezTo>
                        <a:pt x="144" y="153"/>
                        <a:pt x="98" y="85"/>
                        <a:pt x="45" y="24"/>
                      </a:cubicBezTo>
                      <a:cubicBezTo>
                        <a:pt x="43" y="21"/>
                        <a:pt x="39" y="24"/>
                        <a:pt x="41" y="2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3" name="Google Shape;4803;p19"/>
                <p:cNvSpPr/>
                <p:nvPr/>
              </p:nvSpPr>
              <p:spPr>
                <a:xfrm>
                  <a:off x="2402338" y="3078463"/>
                  <a:ext cx="62099" cy="54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" h="91" extrusionOk="0">
                      <a:moveTo>
                        <a:pt x="1" y="83"/>
                      </a:moveTo>
                      <a:cubicBezTo>
                        <a:pt x="15" y="84"/>
                        <a:pt x="29" y="84"/>
                        <a:pt x="44" y="85"/>
                      </a:cubicBezTo>
                      <a:cubicBezTo>
                        <a:pt x="59" y="86"/>
                        <a:pt x="74" y="87"/>
                        <a:pt x="88" y="90"/>
                      </a:cubicBezTo>
                      <a:cubicBezTo>
                        <a:pt x="90" y="90"/>
                        <a:pt x="91" y="89"/>
                        <a:pt x="91" y="88"/>
                      </a:cubicBezTo>
                      <a:cubicBezTo>
                        <a:pt x="90" y="59"/>
                        <a:pt x="94" y="30"/>
                        <a:pt x="104" y="3"/>
                      </a:cubicBezTo>
                      <a:cubicBezTo>
                        <a:pt x="105" y="1"/>
                        <a:pt x="101" y="0"/>
                        <a:pt x="100" y="2"/>
                      </a:cubicBezTo>
                      <a:cubicBezTo>
                        <a:pt x="90" y="30"/>
                        <a:pt x="86" y="59"/>
                        <a:pt x="87" y="88"/>
                      </a:cubicBezTo>
                      <a:cubicBezTo>
                        <a:pt x="87" y="87"/>
                        <a:pt x="88" y="87"/>
                        <a:pt x="89" y="86"/>
                      </a:cubicBezTo>
                      <a:cubicBezTo>
                        <a:pt x="74" y="85"/>
                        <a:pt x="60" y="83"/>
                        <a:pt x="45" y="82"/>
                      </a:cubicBezTo>
                      <a:cubicBezTo>
                        <a:pt x="30" y="81"/>
                        <a:pt x="15" y="81"/>
                        <a:pt x="1" y="82"/>
                      </a:cubicBezTo>
                      <a:cubicBezTo>
                        <a:pt x="0" y="82"/>
                        <a:pt x="0" y="83"/>
                        <a:pt x="1" y="8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4" name="Google Shape;4804;p19"/>
                <p:cNvSpPr/>
                <p:nvPr/>
              </p:nvSpPr>
              <p:spPr>
                <a:xfrm>
                  <a:off x="2399752" y="3093988"/>
                  <a:ext cx="113849" cy="9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" h="153" extrusionOk="0">
                      <a:moveTo>
                        <a:pt x="2" y="151"/>
                      </a:moveTo>
                      <a:cubicBezTo>
                        <a:pt x="52" y="141"/>
                        <a:pt x="101" y="136"/>
                        <a:pt x="151" y="144"/>
                      </a:cubicBezTo>
                      <a:cubicBezTo>
                        <a:pt x="153" y="145"/>
                        <a:pt x="155" y="144"/>
                        <a:pt x="155" y="142"/>
                      </a:cubicBezTo>
                      <a:cubicBezTo>
                        <a:pt x="155" y="117"/>
                        <a:pt x="158" y="93"/>
                        <a:pt x="165" y="70"/>
                      </a:cubicBezTo>
                      <a:cubicBezTo>
                        <a:pt x="167" y="59"/>
                        <a:pt x="171" y="48"/>
                        <a:pt x="175" y="37"/>
                      </a:cubicBezTo>
                      <a:cubicBezTo>
                        <a:pt x="180" y="26"/>
                        <a:pt x="186" y="15"/>
                        <a:pt x="190" y="4"/>
                      </a:cubicBezTo>
                      <a:cubicBezTo>
                        <a:pt x="191" y="1"/>
                        <a:pt x="187" y="0"/>
                        <a:pt x="186" y="2"/>
                      </a:cubicBezTo>
                      <a:cubicBezTo>
                        <a:pt x="179" y="11"/>
                        <a:pt x="175" y="23"/>
                        <a:pt x="170" y="34"/>
                      </a:cubicBezTo>
                      <a:cubicBezTo>
                        <a:pt x="166" y="46"/>
                        <a:pt x="162" y="58"/>
                        <a:pt x="159" y="70"/>
                      </a:cubicBezTo>
                      <a:cubicBezTo>
                        <a:pt x="153" y="93"/>
                        <a:pt x="150" y="118"/>
                        <a:pt x="150" y="142"/>
                      </a:cubicBezTo>
                      <a:cubicBezTo>
                        <a:pt x="151" y="141"/>
                        <a:pt x="152" y="140"/>
                        <a:pt x="153" y="139"/>
                      </a:cubicBezTo>
                      <a:cubicBezTo>
                        <a:pt x="103" y="132"/>
                        <a:pt x="49" y="132"/>
                        <a:pt x="2" y="149"/>
                      </a:cubicBezTo>
                      <a:cubicBezTo>
                        <a:pt x="0" y="149"/>
                        <a:pt x="1" y="152"/>
                        <a:pt x="2" y="15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5" name="Google Shape;4805;p19"/>
                <p:cNvSpPr/>
                <p:nvPr/>
              </p:nvSpPr>
              <p:spPr>
                <a:xfrm>
                  <a:off x="2420452" y="3143151"/>
                  <a:ext cx="14230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" h="170" extrusionOk="0">
                      <a:moveTo>
                        <a:pt x="3" y="169"/>
                      </a:moveTo>
                      <a:cubicBezTo>
                        <a:pt x="30" y="160"/>
                        <a:pt x="57" y="151"/>
                        <a:pt x="87" y="146"/>
                      </a:cubicBezTo>
                      <a:cubicBezTo>
                        <a:pt x="102" y="144"/>
                        <a:pt x="117" y="143"/>
                        <a:pt x="132" y="143"/>
                      </a:cubicBezTo>
                      <a:cubicBezTo>
                        <a:pt x="144" y="142"/>
                        <a:pt x="160" y="146"/>
                        <a:pt x="171" y="142"/>
                      </a:cubicBezTo>
                      <a:cubicBezTo>
                        <a:pt x="179" y="138"/>
                        <a:pt x="181" y="129"/>
                        <a:pt x="183" y="121"/>
                      </a:cubicBezTo>
                      <a:cubicBezTo>
                        <a:pt x="188" y="107"/>
                        <a:pt x="193" y="93"/>
                        <a:pt x="199" y="80"/>
                      </a:cubicBezTo>
                      <a:cubicBezTo>
                        <a:pt x="204" y="66"/>
                        <a:pt x="211" y="53"/>
                        <a:pt x="218" y="41"/>
                      </a:cubicBezTo>
                      <a:cubicBezTo>
                        <a:pt x="225" y="29"/>
                        <a:pt x="234" y="17"/>
                        <a:pt x="241" y="4"/>
                      </a:cubicBezTo>
                      <a:cubicBezTo>
                        <a:pt x="242" y="2"/>
                        <a:pt x="239" y="0"/>
                        <a:pt x="237" y="1"/>
                      </a:cubicBezTo>
                      <a:cubicBezTo>
                        <a:pt x="220" y="19"/>
                        <a:pt x="208" y="45"/>
                        <a:pt x="198" y="67"/>
                      </a:cubicBezTo>
                      <a:cubicBezTo>
                        <a:pt x="193" y="78"/>
                        <a:pt x="188" y="89"/>
                        <a:pt x="184" y="100"/>
                      </a:cubicBezTo>
                      <a:cubicBezTo>
                        <a:pt x="182" y="107"/>
                        <a:pt x="180" y="113"/>
                        <a:pt x="178" y="120"/>
                      </a:cubicBezTo>
                      <a:cubicBezTo>
                        <a:pt x="174" y="130"/>
                        <a:pt x="167" y="138"/>
                        <a:pt x="156" y="137"/>
                      </a:cubicBezTo>
                      <a:cubicBezTo>
                        <a:pt x="104" y="136"/>
                        <a:pt x="48" y="142"/>
                        <a:pt x="1" y="166"/>
                      </a:cubicBezTo>
                      <a:cubicBezTo>
                        <a:pt x="0" y="167"/>
                        <a:pt x="1" y="169"/>
                        <a:pt x="3" y="1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6" name="Google Shape;4806;p19"/>
                <p:cNvSpPr/>
                <p:nvPr/>
              </p:nvSpPr>
              <p:spPr>
                <a:xfrm>
                  <a:off x="2474787" y="3207836"/>
                  <a:ext cx="113849" cy="75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" h="130" extrusionOk="0">
                      <a:moveTo>
                        <a:pt x="3" y="129"/>
                      </a:moveTo>
                      <a:cubicBezTo>
                        <a:pt x="46" y="112"/>
                        <a:pt x="91" y="105"/>
                        <a:pt x="138" y="112"/>
                      </a:cubicBezTo>
                      <a:cubicBezTo>
                        <a:pt x="140" y="112"/>
                        <a:pt x="142" y="111"/>
                        <a:pt x="142" y="109"/>
                      </a:cubicBezTo>
                      <a:cubicBezTo>
                        <a:pt x="144" y="70"/>
                        <a:pt x="161" y="34"/>
                        <a:pt x="190" y="8"/>
                      </a:cubicBezTo>
                      <a:cubicBezTo>
                        <a:pt x="193" y="5"/>
                        <a:pt x="189" y="0"/>
                        <a:pt x="186" y="3"/>
                      </a:cubicBezTo>
                      <a:cubicBezTo>
                        <a:pt x="156" y="30"/>
                        <a:pt x="137" y="69"/>
                        <a:pt x="136" y="109"/>
                      </a:cubicBezTo>
                      <a:cubicBezTo>
                        <a:pt x="137" y="108"/>
                        <a:pt x="138" y="107"/>
                        <a:pt x="139" y="106"/>
                      </a:cubicBezTo>
                      <a:cubicBezTo>
                        <a:pt x="93" y="99"/>
                        <a:pt x="44" y="105"/>
                        <a:pt x="1" y="126"/>
                      </a:cubicBezTo>
                      <a:cubicBezTo>
                        <a:pt x="0" y="126"/>
                        <a:pt x="1" y="129"/>
                        <a:pt x="3" y="1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07" name="Google Shape;4807;p19"/>
              <p:cNvGrpSpPr/>
              <p:nvPr/>
            </p:nvGrpSpPr>
            <p:grpSpPr>
              <a:xfrm flipH="1">
                <a:off x="8899976" y="4020206"/>
                <a:ext cx="497779" cy="561662"/>
                <a:chOff x="6667445" y="3360498"/>
                <a:chExt cx="100910" cy="113849"/>
              </a:xfrm>
            </p:grpSpPr>
            <p:sp>
              <p:nvSpPr>
                <p:cNvPr id="4808" name="Google Shape;4808;p19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9" name="Google Shape;4809;p19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0" name="Google Shape;4810;p19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11" name="Google Shape;4811;p19"/>
              <p:cNvGrpSpPr/>
              <p:nvPr/>
            </p:nvGrpSpPr>
            <p:grpSpPr>
              <a:xfrm>
                <a:off x="7302807" y="4604002"/>
                <a:ext cx="1008626" cy="572697"/>
                <a:chOff x="-179830" y="3740779"/>
                <a:chExt cx="1072778" cy="609122"/>
              </a:xfrm>
            </p:grpSpPr>
            <p:sp>
              <p:nvSpPr>
                <p:cNvPr id="4812" name="Google Shape;4812;p19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3" name="Google Shape;4813;p19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14" name="Google Shape;4814;p19"/>
              <p:cNvGrpSpPr/>
              <p:nvPr/>
            </p:nvGrpSpPr>
            <p:grpSpPr>
              <a:xfrm flipH="1">
                <a:off x="7759601" y="4440626"/>
                <a:ext cx="709804" cy="736075"/>
                <a:chOff x="6726237" y="-595312"/>
                <a:chExt cx="171450" cy="177800"/>
              </a:xfrm>
            </p:grpSpPr>
            <p:sp>
              <p:nvSpPr>
                <p:cNvPr id="4815" name="Google Shape;4815;p19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6" name="Google Shape;4816;p19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7" name="Google Shape;4817;p19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8" name="Google Shape;4818;p19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9" name="Google Shape;4819;p19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0" name="Google Shape;4820;p19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1" name="Google Shape;4821;p19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2" name="Google Shape;4822;p19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3" name="Google Shape;4823;p19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4" name="Google Shape;4824;p19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5" name="Google Shape;4825;p19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6" name="Google Shape;4826;p19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7" name="Google Shape;4827;p19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8" name="Google Shape;4828;p19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9" name="Google Shape;4829;p19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0" name="Google Shape;4830;p19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1" name="Google Shape;4831;p19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2" name="Google Shape;4832;p19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3" name="Google Shape;4833;p19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4" name="Google Shape;4834;p19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35" name="Google Shape;4835;p19"/>
              <p:cNvGrpSpPr/>
              <p:nvPr/>
            </p:nvGrpSpPr>
            <p:grpSpPr>
              <a:xfrm flipH="1">
                <a:off x="8577005" y="4380534"/>
                <a:ext cx="771492" cy="800048"/>
                <a:chOff x="6726237" y="-595312"/>
                <a:chExt cx="171450" cy="177800"/>
              </a:xfrm>
            </p:grpSpPr>
            <p:sp>
              <p:nvSpPr>
                <p:cNvPr id="4836" name="Google Shape;4836;p19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7" name="Google Shape;4837;p19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8" name="Google Shape;4838;p19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9" name="Google Shape;4839;p19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0" name="Google Shape;4840;p19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1" name="Google Shape;4841;p19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2" name="Google Shape;4842;p19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3" name="Google Shape;4843;p19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4" name="Google Shape;4844;p19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5" name="Google Shape;4845;p19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6" name="Google Shape;4846;p19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7" name="Google Shape;4847;p19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8" name="Google Shape;4848;p19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9" name="Google Shape;4849;p19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0" name="Google Shape;4850;p19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1" name="Google Shape;4851;p19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2" name="Google Shape;4852;p19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3" name="Google Shape;4853;p19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4" name="Google Shape;4854;p19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5" name="Google Shape;4855;p19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56" name="Google Shape;4856;p19"/>
              <p:cNvGrpSpPr/>
              <p:nvPr/>
            </p:nvGrpSpPr>
            <p:grpSpPr>
              <a:xfrm flipH="1">
                <a:off x="7920250" y="3730004"/>
                <a:ext cx="1223743" cy="1269049"/>
                <a:chOff x="6726237" y="-595312"/>
                <a:chExt cx="171450" cy="177800"/>
              </a:xfrm>
            </p:grpSpPr>
            <p:sp>
              <p:nvSpPr>
                <p:cNvPr id="4857" name="Google Shape;4857;p19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8" name="Google Shape;4858;p19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9" name="Google Shape;4859;p19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0" name="Google Shape;4860;p19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1" name="Google Shape;4861;p19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2" name="Google Shape;4862;p19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3" name="Google Shape;4863;p19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4" name="Google Shape;4864;p19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5" name="Google Shape;4865;p19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6" name="Google Shape;4866;p19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7" name="Google Shape;4867;p19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8" name="Google Shape;4868;p19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9" name="Google Shape;4869;p19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0" name="Google Shape;4870;p19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1" name="Google Shape;4871;p19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2" name="Google Shape;4872;p19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3" name="Google Shape;4873;p19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4" name="Google Shape;4874;p19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5" name="Google Shape;4875;p19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6" name="Google Shape;4876;p19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grpSp>
        <p:nvGrpSpPr>
          <p:cNvPr id="4877" name="Google Shape;4877;p19"/>
          <p:cNvGrpSpPr/>
          <p:nvPr/>
        </p:nvGrpSpPr>
        <p:grpSpPr>
          <a:xfrm>
            <a:off x="-302499" y="258168"/>
            <a:ext cx="9066437" cy="562675"/>
            <a:chOff x="-302499" y="258168"/>
            <a:chExt cx="9066437" cy="562675"/>
          </a:xfrm>
        </p:grpSpPr>
        <p:grpSp>
          <p:nvGrpSpPr>
            <p:cNvPr id="4878" name="Google Shape;4878;p19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4879" name="Google Shape;4879;p19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0" name="Google Shape;4880;p19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1" name="Google Shape;4881;p19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2" name="Google Shape;4882;p19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3" name="Google Shape;4883;p19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884" name="Google Shape;4884;p19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4885" name="Google Shape;4885;p19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6" name="Google Shape;4886;p19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7" name="Google Shape;4887;p19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8" name="Google Shape;4888;p19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9" name="Google Shape;4889;p19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_1">
    <p:spTree>
      <p:nvGrpSpPr>
        <p:cNvPr id="4890" name="Shape 4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1" name="Google Shape;4891;p20"/>
          <p:cNvSpPr txBox="1"/>
          <p:nvPr>
            <p:ph type="title"/>
          </p:nvPr>
        </p:nvSpPr>
        <p:spPr>
          <a:xfrm>
            <a:off x="4365089" y="1775963"/>
            <a:ext cx="3593400" cy="78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4892" name="Google Shape;4892;p20"/>
          <p:cNvSpPr txBox="1"/>
          <p:nvPr>
            <p:ph type="subTitle" idx="1"/>
          </p:nvPr>
        </p:nvSpPr>
        <p:spPr>
          <a:xfrm>
            <a:off x="4365250" y="2564450"/>
            <a:ext cx="3593400" cy="86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893" name="Google Shape;4893;p20"/>
          <p:cNvGrpSpPr/>
          <p:nvPr/>
        </p:nvGrpSpPr>
        <p:grpSpPr>
          <a:xfrm>
            <a:off x="304101" y="920631"/>
            <a:ext cx="8667773" cy="686548"/>
            <a:chOff x="304101" y="920631"/>
            <a:chExt cx="8667773" cy="686548"/>
          </a:xfrm>
        </p:grpSpPr>
        <p:grpSp>
          <p:nvGrpSpPr>
            <p:cNvPr id="4894" name="Google Shape;4894;p20"/>
            <p:cNvGrpSpPr/>
            <p:nvPr/>
          </p:nvGrpSpPr>
          <p:grpSpPr>
            <a:xfrm>
              <a:off x="304101" y="920631"/>
              <a:ext cx="714119" cy="323375"/>
              <a:chOff x="3778870" y="1872704"/>
              <a:chExt cx="411407" cy="186298"/>
            </a:xfrm>
          </p:grpSpPr>
          <p:sp>
            <p:nvSpPr>
              <p:cNvPr id="4895" name="Google Shape;4895;p20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96" name="Google Shape;4896;p20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97" name="Google Shape;4897;p20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98" name="Google Shape;4898;p20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99" name="Google Shape;4899;p20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900" name="Google Shape;4900;p20"/>
            <p:cNvGrpSpPr/>
            <p:nvPr/>
          </p:nvGrpSpPr>
          <p:grpSpPr>
            <a:xfrm flipH="1">
              <a:off x="7959032" y="1148533"/>
              <a:ext cx="1012842" cy="458646"/>
              <a:chOff x="3778870" y="1872704"/>
              <a:chExt cx="411407" cy="186298"/>
            </a:xfrm>
          </p:grpSpPr>
          <p:sp>
            <p:nvSpPr>
              <p:cNvPr id="4901" name="Google Shape;4901;p20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2" name="Google Shape;4902;p20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3" name="Google Shape;4903;p20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4" name="Google Shape;4904;p20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5" name="Google Shape;4905;p20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grpSp>
        <p:nvGrpSpPr>
          <p:cNvPr id="4906" name="Google Shape;4906;p20"/>
          <p:cNvGrpSpPr/>
          <p:nvPr/>
        </p:nvGrpSpPr>
        <p:grpSpPr>
          <a:xfrm>
            <a:off x="-1335975" y="3344898"/>
            <a:ext cx="10388282" cy="2688169"/>
            <a:chOff x="-1335975" y="3344898"/>
            <a:chExt cx="10388282" cy="2688169"/>
          </a:xfrm>
        </p:grpSpPr>
        <p:grpSp>
          <p:nvGrpSpPr>
            <p:cNvPr id="4907" name="Google Shape;4907;p20"/>
            <p:cNvGrpSpPr/>
            <p:nvPr/>
          </p:nvGrpSpPr>
          <p:grpSpPr>
            <a:xfrm>
              <a:off x="-1335975" y="4420299"/>
              <a:ext cx="4457433" cy="1612768"/>
              <a:chOff x="-769894" y="2271174"/>
              <a:chExt cx="9690071" cy="3506018"/>
            </a:xfrm>
          </p:grpSpPr>
          <p:sp>
            <p:nvSpPr>
              <p:cNvPr id="4908" name="Google Shape;4908;p20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9" name="Google Shape;4909;p20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0" name="Google Shape;4910;p20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911" name="Google Shape;4911;p20"/>
            <p:cNvGrpSpPr/>
            <p:nvPr/>
          </p:nvGrpSpPr>
          <p:grpSpPr>
            <a:xfrm rot="-3913275">
              <a:off x="7749092" y="4129752"/>
              <a:ext cx="621218" cy="948494"/>
              <a:chOff x="283826" y="1943723"/>
              <a:chExt cx="621241" cy="948529"/>
            </a:xfrm>
          </p:grpSpPr>
          <p:sp>
            <p:nvSpPr>
              <p:cNvPr id="4912" name="Google Shape;4912;p20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3" name="Google Shape;4913;p20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4" name="Google Shape;4914;p20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5" name="Google Shape;4915;p2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6" name="Google Shape;4916;p20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7" name="Google Shape;4917;p2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8" name="Google Shape;4918;p20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9" name="Google Shape;4919;p2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0" name="Google Shape;4920;p20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1" name="Google Shape;4921;p2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2" name="Google Shape;4922;p20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3" name="Google Shape;4923;p20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4" name="Google Shape;4924;p2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5" name="Google Shape;4925;p2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6" name="Google Shape;4926;p2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7" name="Google Shape;4927;p20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8" name="Google Shape;4928;p2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9" name="Google Shape;4929;p2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0" name="Google Shape;4930;p20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1" name="Google Shape;4931;p20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2" name="Google Shape;4932;p20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3" name="Google Shape;4933;p20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4" name="Google Shape;4934;p20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5" name="Google Shape;4935;p20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6" name="Google Shape;4936;p20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7" name="Google Shape;4937;p20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8" name="Google Shape;4938;p2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9" name="Google Shape;4939;p20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0" name="Google Shape;4940;p2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1" name="Google Shape;4941;p2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2" name="Google Shape;4942;p20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3" name="Google Shape;4943;p20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4" name="Google Shape;4944;p2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5" name="Google Shape;4945;p2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6" name="Google Shape;4946;p2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7" name="Google Shape;4947;p2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8" name="Google Shape;4948;p2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9" name="Google Shape;4949;p2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0" name="Google Shape;4950;p20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1" name="Google Shape;4951;p20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2" name="Google Shape;4952;p20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3" name="Google Shape;4953;p20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4" name="Google Shape;4954;p20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5" name="Google Shape;4955;p20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6" name="Google Shape;4956;p20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7" name="Google Shape;4957;p20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8" name="Google Shape;4958;p20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9" name="Google Shape;4959;p20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0" name="Google Shape;4960;p20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1" name="Google Shape;4961;p20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2" name="Google Shape;4962;p20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3" name="Google Shape;4963;p20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4" name="Google Shape;4964;p20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5" name="Google Shape;4965;p20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6" name="Google Shape;4966;p20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7" name="Google Shape;4967;p20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8" name="Google Shape;4968;p20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969" name="Google Shape;4969;p20"/>
            <p:cNvGrpSpPr/>
            <p:nvPr/>
          </p:nvGrpSpPr>
          <p:grpSpPr>
            <a:xfrm flipH="1">
              <a:off x="484522" y="3344898"/>
              <a:ext cx="353297" cy="433209"/>
              <a:chOff x="2490312" y="1756269"/>
              <a:chExt cx="217347" cy="266508"/>
            </a:xfrm>
          </p:grpSpPr>
          <p:sp>
            <p:nvSpPr>
              <p:cNvPr id="4970" name="Google Shape;4970;p20"/>
              <p:cNvSpPr/>
              <p:nvPr/>
            </p:nvSpPr>
            <p:spPr>
              <a:xfrm>
                <a:off x="2583461" y="1787318"/>
                <a:ext cx="116435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199" h="310" extrusionOk="0">
                    <a:moveTo>
                      <a:pt x="186" y="239"/>
                    </a:moveTo>
                    <a:cubicBezTo>
                      <a:pt x="196" y="253"/>
                      <a:pt x="198" y="272"/>
                      <a:pt x="190" y="287"/>
                    </a:cubicBezTo>
                    <a:cubicBezTo>
                      <a:pt x="181" y="302"/>
                      <a:pt x="161" y="309"/>
                      <a:pt x="146" y="300"/>
                    </a:cubicBezTo>
                    <a:lnTo>
                      <a:pt x="141" y="299"/>
                    </a:lnTo>
                    <a:cubicBezTo>
                      <a:pt x="140" y="297"/>
                      <a:pt x="138" y="295"/>
                      <a:pt x="137" y="294"/>
                    </a:cubicBezTo>
                    <a:cubicBezTo>
                      <a:pt x="129" y="284"/>
                      <a:pt x="117" y="278"/>
                      <a:pt x="106" y="273"/>
                    </a:cubicBezTo>
                    <a:cubicBezTo>
                      <a:pt x="72" y="255"/>
                      <a:pt x="40" y="235"/>
                      <a:pt x="10" y="213"/>
                    </a:cubicBezTo>
                    <a:lnTo>
                      <a:pt x="6" y="210"/>
                    </a:lnTo>
                    <a:cubicBezTo>
                      <a:pt x="16" y="198"/>
                      <a:pt x="18" y="179"/>
                      <a:pt x="7" y="167"/>
                    </a:cubicBezTo>
                    <a:lnTo>
                      <a:pt x="8" y="167"/>
                    </a:lnTo>
                    <a:cubicBezTo>
                      <a:pt x="0" y="150"/>
                      <a:pt x="3" y="130"/>
                      <a:pt x="6" y="112"/>
                    </a:cubicBezTo>
                    <a:cubicBezTo>
                      <a:pt x="12" y="85"/>
                      <a:pt x="22" y="58"/>
                      <a:pt x="39" y="36"/>
                    </a:cubicBezTo>
                    <a:cubicBezTo>
                      <a:pt x="57" y="15"/>
                      <a:pt x="85" y="0"/>
                      <a:pt x="112" y="2"/>
                    </a:cubicBezTo>
                    <a:cubicBezTo>
                      <a:pt x="158" y="6"/>
                      <a:pt x="188" y="57"/>
                      <a:pt x="182" y="102"/>
                    </a:cubicBezTo>
                    <a:cubicBezTo>
                      <a:pt x="175" y="147"/>
                      <a:pt x="140" y="184"/>
                      <a:pt x="100" y="206"/>
                    </a:cubicBezTo>
                    <a:cubicBezTo>
                      <a:pt x="115" y="200"/>
                      <a:pt x="131" y="203"/>
                      <a:pt x="146" y="209"/>
                    </a:cubicBezTo>
                    <a:cubicBezTo>
                      <a:pt x="162" y="215"/>
                      <a:pt x="177" y="224"/>
                      <a:pt x="186" y="23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1" name="Google Shape;4971;p20"/>
              <p:cNvSpPr/>
              <p:nvPr/>
            </p:nvSpPr>
            <p:spPr>
              <a:xfrm>
                <a:off x="2578286" y="1908928"/>
                <a:ext cx="93149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35" extrusionOk="0">
                    <a:moveTo>
                      <a:pt x="150" y="89"/>
                    </a:moveTo>
                    <a:cubicBezTo>
                      <a:pt x="155" y="98"/>
                      <a:pt x="157" y="110"/>
                      <a:pt x="152" y="119"/>
                    </a:cubicBezTo>
                    <a:cubicBezTo>
                      <a:pt x="143" y="134"/>
                      <a:pt x="121" y="134"/>
                      <a:pt x="105" y="128"/>
                    </a:cubicBezTo>
                    <a:cubicBezTo>
                      <a:pt x="103" y="127"/>
                      <a:pt x="101" y="127"/>
                      <a:pt x="99" y="126"/>
                    </a:cubicBezTo>
                    <a:cubicBezTo>
                      <a:pt x="65" y="112"/>
                      <a:pt x="40" y="85"/>
                      <a:pt x="21" y="53"/>
                    </a:cubicBezTo>
                    <a:cubicBezTo>
                      <a:pt x="12" y="39"/>
                      <a:pt x="5" y="25"/>
                      <a:pt x="0" y="10"/>
                    </a:cubicBezTo>
                    <a:lnTo>
                      <a:pt x="0" y="10"/>
                    </a:lnTo>
                    <a:cubicBezTo>
                      <a:pt x="6" y="8"/>
                      <a:pt x="11" y="5"/>
                      <a:pt x="15" y="0"/>
                    </a:cubicBezTo>
                    <a:lnTo>
                      <a:pt x="19" y="3"/>
                    </a:lnTo>
                    <a:cubicBezTo>
                      <a:pt x="49" y="25"/>
                      <a:pt x="81" y="45"/>
                      <a:pt x="115" y="63"/>
                    </a:cubicBezTo>
                    <a:cubicBezTo>
                      <a:pt x="126" y="68"/>
                      <a:pt x="138" y="74"/>
                      <a:pt x="146" y="84"/>
                    </a:cubicBezTo>
                    <a:cubicBezTo>
                      <a:pt x="147" y="85"/>
                      <a:pt x="149" y="87"/>
                      <a:pt x="15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2" name="Google Shape;4972;p20"/>
              <p:cNvSpPr/>
              <p:nvPr/>
            </p:nvSpPr>
            <p:spPr>
              <a:xfrm>
                <a:off x="2573111" y="1939978"/>
                <a:ext cx="64686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6" extrusionOk="0">
                    <a:moveTo>
                      <a:pt x="106" y="76"/>
                    </a:moveTo>
                    <a:cubicBezTo>
                      <a:pt x="106" y="90"/>
                      <a:pt x="103" y="105"/>
                      <a:pt x="94" y="116"/>
                    </a:cubicBezTo>
                    <a:cubicBezTo>
                      <a:pt x="85" y="128"/>
                      <a:pt x="70" y="135"/>
                      <a:pt x="56" y="131"/>
                    </a:cubicBezTo>
                    <a:cubicBezTo>
                      <a:pt x="47" y="129"/>
                      <a:pt x="39" y="122"/>
                      <a:pt x="32" y="114"/>
                    </a:cubicBezTo>
                    <a:cubicBezTo>
                      <a:pt x="8" y="86"/>
                      <a:pt x="0" y="45"/>
                      <a:pt x="12" y="9"/>
                    </a:cubicBezTo>
                    <a:lnTo>
                      <a:pt x="30" y="0"/>
                    </a:lnTo>
                    <a:cubicBezTo>
                      <a:pt x="49" y="32"/>
                      <a:pt x="74" y="59"/>
                      <a:pt x="108" y="73"/>
                    </a:cubicBezTo>
                    <a:lnTo>
                      <a:pt x="10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3" name="Google Shape;4973;p20"/>
              <p:cNvSpPr/>
              <p:nvPr/>
            </p:nvSpPr>
            <p:spPr>
              <a:xfrm>
                <a:off x="2492901" y="1854592"/>
                <a:ext cx="95735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56" extrusionOk="0">
                    <a:moveTo>
                      <a:pt x="164" y="146"/>
                    </a:moveTo>
                    <a:lnTo>
                      <a:pt x="146" y="155"/>
                    </a:lnTo>
                    <a:cubicBezTo>
                      <a:pt x="103" y="145"/>
                      <a:pt x="58" y="133"/>
                      <a:pt x="27" y="102"/>
                    </a:cubicBezTo>
                    <a:cubicBezTo>
                      <a:pt x="14" y="90"/>
                      <a:pt x="4" y="73"/>
                      <a:pt x="2" y="55"/>
                    </a:cubicBezTo>
                    <a:cubicBezTo>
                      <a:pt x="0" y="37"/>
                      <a:pt x="8" y="18"/>
                      <a:pt x="24" y="9"/>
                    </a:cubicBezTo>
                    <a:cubicBezTo>
                      <a:pt x="39" y="0"/>
                      <a:pt x="59" y="3"/>
                      <a:pt x="75" y="12"/>
                    </a:cubicBezTo>
                    <a:cubicBezTo>
                      <a:pt x="91" y="21"/>
                      <a:pt x="102" y="35"/>
                      <a:pt x="114" y="49"/>
                    </a:cubicBezTo>
                    <a:lnTo>
                      <a:pt x="114" y="49"/>
                    </a:lnTo>
                    <a:cubicBezTo>
                      <a:pt x="110" y="52"/>
                      <a:pt x="107" y="57"/>
                      <a:pt x="105" y="63"/>
                    </a:cubicBezTo>
                    <a:cubicBezTo>
                      <a:pt x="99" y="83"/>
                      <a:pt x="121" y="106"/>
                      <a:pt x="142" y="102"/>
                    </a:cubicBezTo>
                    <a:cubicBezTo>
                      <a:pt x="142" y="102"/>
                      <a:pt x="142" y="103"/>
                      <a:pt x="143" y="103"/>
                    </a:cubicBezTo>
                    <a:cubicBezTo>
                      <a:pt x="148" y="118"/>
                      <a:pt x="155" y="132"/>
                      <a:pt x="164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4" name="Google Shape;4974;p20"/>
              <p:cNvSpPr/>
              <p:nvPr/>
            </p:nvSpPr>
            <p:spPr>
              <a:xfrm>
                <a:off x="2552411" y="1877879"/>
                <a:ext cx="41399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" extrusionOk="0">
                    <a:moveTo>
                      <a:pt x="43" y="65"/>
                    </a:moveTo>
                    <a:cubicBezTo>
                      <a:pt x="22" y="69"/>
                      <a:pt x="0" y="46"/>
                      <a:pt x="6" y="26"/>
                    </a:cubicBezTo>
                    <a:cubicBezTo>
                      <a:pt x="8" y="20"/>
                      <a:pt x="11" y="15"/>
                      <a:pt x="15" y="12"/>
                    </a:cubicBezTo>
                    <a:cubicBezTo>
                      <a:pt x="28" y="2"/>
                      <a:pt x="48" y="0"/>
                      <a:pt x="60" y="13"/>
                    </a:cubicBezTo>
                    <a:lnTo>
                      <a:pt x="60" y="13"/>
                    </a:lnTo>
                    <a:cubicBezTo>
                      <a:pt x="71" y="25"/>
                      <a:pt x="69" y="44"/>
                      <a:pt x="59" y="56"/>
                    </a:cubicBezTo>
                    <a:cubicBezTo>
                      <a:pt x="55" y="61"/>
                      <a:pt x="50" y="64"/>
                      <a:pt x="44" y="66"/>
                    </a:cubicBezTo>
                    <a:lnTo>
                      <a:pt x="44" y="66"/>
                    </a:lnTo>
                    <a:cubicBezTo>
                      <a:pt x="43" y="66"/>
                      <a:pt x="43" y="65"/>
                      <a:pt x="43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5" name="Google Shape;4975;p20"/>
              <p:cNvSpPr/>
              <p:nvPr/>
            </p:nvSpPr>
            <p:spPr>
              <a:xfrm>
                <a:off x="2624861" y="1787318"/>
                <a:ext cx="67274" cy="119023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4" extrusionOk="0">
                    <a:moveTo>
                      <a:pt x="23" y="7"/>
                    </a:moveTo>
                    <a:cubicBezTo>
                      <a:pt x="55" y="23"/>
                      <a:pt x="55" y="63"/>
                      <a:pt x="49" y="93"/>
                    </a:cubicBezTo>
                    <a:cubicBezTo>
                      <a:pt x="42" y="128"/>
                      <a:pt x="26" y="163"/>
                      <a:pt x="0" y="188"/>
                    </a:cubicBezTo>
                    <a:cubicBezTo>
                      <a:pt x="11" y="192"/>
                      <a:pt x="21" y="197"/>
                      <a:pt x="31" y="203"/>
                    </a:cubicBezTo>
                    <a:cubicBezTo>
                      <a:pt x="69" y="181"/>
                      <a:pt x="102" y="145"/>
                      <a:pt x="109" y="101"/>
                    </a:cubicBezTo>
                    <a:cubicBezTo>
                      <a:pt x="115" y="56"/>
                      <a:pt x="85" y="5"/>
                      <a:pt x="39" y="1"/>
                    </a:cubicBezTo>
                    <a:cubicBezTo>
                      <a:pt x="31" y="0"/>
                      <a:pt x="23" y="1"/>
                      <a:pt x="15" y="3"/>
                    </a:cubicBezTo>
                    <a:cubicBezTo>
                      <a:pt x="18" y="4"/>
                      <a:pt x="21" y="5"/>
                      <a:pt x="23" y="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6" name="Google Shape;4976;p20"/>
              <p:cNvSpPr/>
              <p:nvPr/>
            </p:nvSpPr>
            <p:spPr>
              <a:xfrm>
                <a:off x="2588636" y="1893404"/>
                <a:ext cx="113849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27" extrusionOk="0">
                    <a:moveTo>
                      <a:pt x="179" y="56"/>
                    </a:moveTo>
                    <a:cubicBezTo>
                      <a:pt x="170" y="41"/>
                      <a:pt x="155" y="32"/>
                      <a:pt x="139" y="26"/>
                    </a:cubicBezTo>
                    <a:cubicBezTo>
                      <a:pt x="126" y="21"/>
                      <a:pt x="111" y="18"/>
                      <a:pt x="97" y="22"/>
                    </a:cubicBezTo>
                    <a:cubicBezTo>
                      <a:pt x="99" y="23"/>
                      <a:pt x="100" y="24"/>
                      <a:pt x="102" y="25"/>
                    </a:cubicBezTo>
                    <a:cubicBezTo>
                      <a:pt x="109" y="30"/>
                      <a:pt x="117" y="38"/>
                      <a:pt x="120" y="47"/>
                    </a:cubicBezTo>
                    <a:cubicBezTo>
                      <a:pt x="126" y="61"/>
                      <a:pt x="116" y="70"/>
                      <a:pt x="102" y="70"/>
                    </a:cubicBezTo>
                    <a:cubicBezTo>
                      <a:pt x="92" y="70"/>
                      <a:pt x="81" y="67"/>
                      <a:pt x="72" y="63"/>
                    </a:cubicBezTo>
                    <a:cubicBezTo>
                      <a:pt x="59" y="57"/>
                      <a:pt x="47" y="49"/>
                      <a:pt x="36" y="39"/>
                    </a:cubicBezTo>
                    <a:cubicBezTo>
                      <a:pt x="24" y="28"/>
                      <a:pt x="15" y="14"/>
                      <a:pt x="7" y="0"/>
                    </a:cubicBezTo>
                    <a:cubicBezTo>
                      <a:pt x="8" y="9"/>
                      <a:pt x="5" y="19"/>
                      <a:pt x="0" y="26"/>
                    </a:cubicBezTo>
                    <a:cubicBezTo>
                      <a:pt x="17" y="36"/>
                      <a:pt x="34" y="45"/>
                      <a:pt x="50" y="57"/>
                    </a:cubicBezTo>
                    <a:cubicBezTo>
                      <a:pt x="59" y="63"/>
                      <a:pt x="67" y="69"/>
                      <a:pt x="75" y="77"/>
                    </a:cubicBezTo>
                    <a:cubicBezTo>
                      <a:pt x="83" y="81"/>
                      <a:pt x="91" y="85"/>
                      <a:pt x="99" y="90"/>
                    </a:cubicBezTo>
                    <a:cubicBezTo>
                      <a:pt x="110" y="95"/>
                      <a:pt x="122" y="101"/>
                      <a:pt x="130" y="111"/>
                    </a:cubicBezTo>
                    <a:cubicBezTo>
                      <a:pt x="131" y="112"/>
                      <a:pt x="133" y="114"/>
                      <a:pt x="134" y="116"/>
                    </a:cubicBezTo>
                    <a:lnTo>
                      <a:pt x="139" y="117"/>
                    </a:lnTo>
                    <a:cubicBezTo>
                      <a:pt x="154" y="126"/>
                      <a:pt x="174" y="119"/>
                      <a:pt x="183" y="104"/>
                    </a:cubicBezTo>
                    <a:cubicBezTo>
                      <a:pt x="191" y="89"/>
                      <a:pt x="189" y="70"/>
                      <a:pt x="179" y="5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7" name="Google Shape;4977;p20"/>
              <p:cNvSpPr/>
              <p:nvPr/>
            </p:nvSpPr>
            <p:spPr>
              <a:xfrm>
                <a:off x="2578286" y="1911517"/>
                <a:ext cx="931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30" extrusionOk="0">
                    <a:moveTo>
                      <a:pt x="150" y="84"/>
                    </a:moveTo>
                    <a:cubicBezTo>
                      <a:pt x="149" y="82"/>
                      <a:pt x="147" y="80"/>
                      <a:pt x="146" y="79"/>
                    </a:cubicBezTo>
                    <a:cubicBezTo>
                      <a:pt x="138" y="69"/>
                      <a:pt x="126" y="63"/>
                      <a:pt x="115" y="58"/>
                    </a:cubicBezTo>
                    <a:cubicBezTo>
                      <a:pt x="107" y="53"/>
                      <a:pt x="99" y="49"/>
                      <a:pt x="92" y="45"/>
                    </a:cubicBezTo>
                    <a:cubicBezTo>
                      <a:pt x="100" y="53"/>
                      <a:pt x="108" y="63"/>
                      <a:pt x="113" y="74"/>
                    </a:cubicBezTo>
                    <a:cubicBezTo>
                      <a:pt x="115" y="77"/>
                      <a:pt x="112" y="80"/>
                      <a:pt x="109" y="80"/>
                    </a:cubicBezTo>
                    <a:cubicBezTo>
                      <a:pt x="63" y="78"/>
                      <a:pt x="37" y="36"/>
                      <a:pt x="11" y="4"/>
                    </a:cubicBezTo>
                    <a:cubicBezTo>
                      <a:pt x="10" y="3"/>
                      <a:pt x="10" y="2"/>
                      <a:pt x="10" y="1"/>
                    </a:cubicBezTo>
                    <a:lnTo>
                      <a:pt x="9" y="0"/>
                    </a:lnTo>
                    <a:cubicBezTo>
                      <a:pt x="7" y="2"/>
                      <a:pt x="4" y="4"/>
                      <a:pt x="0" y="5"/>
                    </a:cubicBezTo>
                    <a:lnTo>
                      <a:pt x="0" y="5"/>
                    </a:lnTo>
                    <a:cubicBezTo>
                      <a:pt x="5" y="20"/>
                      <a:pt x="12" y="34"/>
                      <a:pt x="21" y="48"/>
                    </a:cubicBezTo>
                    <a:cubicBezTo>
                      <a:pt x="40" y="80"/>
                      <a:pt x="65" y="107"/>
                      <a:pt x="99" y="121"/>
                    </a:cubicBezTo>
                    <a:cubicBezTo>
                      <a:pt x="101" y="122"/>
                      <a:pt x="103" y="122"/>
                      <a:pt x="105" y="123"/>
                    </a:cubicBezTo>
                    <a:cubicBezTo>
                      <a:pt x="121" y="129"/>
                      <a:pt x="143" y="129"/>
                      <a:pt x="152" y="114"/>
                    </a:cubicBezTo>
                    <a:cubicBezTo>
                      <a:pt x="157" y="105"/>
                      <a:pt x="155" y="93"/>
                      <a:pt x="150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8" name="Google Shape;4978;p20"/>
              <p:cNvSpPr/>
              <p:nvPr/>
            </p:nvSpPr>
            <p:spPr>
              <a:xfrm>
                <a:off x="2573111" y="1939978"/>
                <a:ext cx="64686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6" extrusionOk="0">
                    <a:moveTo>
                      <a:pt x="106" y="76"/>
                    </a:moveTo>
                    <a:cubicBezTo>
                      <a:pt x="106" y="90"/>
                      <a:pt x="103" y="105"/>
                      <a:pt x="94" y="116"/>
                    </a:cubicBezTo>
                    <a:cubicBezTo>
                      <a:pt x="85" y="128"/>
                      <a:pt x="70" y="135"/>
                      <a:pt x="56" y="131"/>
                    </a:cubicBezTo>
                    <a:cubicBezTo>
                      <a:pt x="47" y="129"/>
                      <a:pt x="39" y="122"/>
                      <a:pt x="32" y="114"/>
                    </a:cubicBezTo>
                    <a:cubicBezTo>
                      <a:pt x="8" y="86"/>
                      <a:pt x="0" y="45"/>
                      <a:pt x="12" y="9"/>
                    </a:cubicBezTo>
                    <a:lnTo>
                      <a:pt x="30" y="0"/>
                    </a:lnTo>
                    <a:cubicBezTo>
                      <a:pt x="49" y="32"/>
                      <a:pt x="74" y="59"/>
                      <a:pt x="108" y="73"/>
                    </a:cubicBezTo>
                    <a:lnTo>
                      <a:pt x="106" y="76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9" name="Google Shape;4979;p20"/>
              <p:cNvSpPr/>
              <p:nvPr/>
            </p:nvSpPr>
            <p:spPr>
              <a:xfrm>
                <a:off x="2492901" y="1854592"/>
                <a:ext cx="95735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56" extrusionOk="0">
                    <a:moveTo>
                      <a:pt x="143" y="103"/>
                    </a:moveTo>
                    <a:cubicBezTo>
                      <a:pt x="142" y="103"/>
                      <a:pt x="142" y="102"/>
                      <a:pt x="142" y="102"/>
                    </a:cubicBezTo>
                    <a:cubicBezTo>
                      <a:pt x="121" y="106"/>
                      <a:pt x="99" y="83"/>
                      <a:pt x="105" y="63"/>
                    </a:cubicBezTo>
                    <a:cubicBezTo>
                      <a:pt x="106" y="61"/>
                      <a:pt x="106" y="59"/>
                      <a:pt x="108" y="57"/>
                    </a:cubicBezTo>
                    <a:cubicBezTo>
                      <a:pt x="108" y="53"/>
                      <a:pt x="109" y="49"/>
                      <a:pt x="110" y="45"/>
                    </a:cubicBezTo>
                    <a:cubicBezTo>
                      <a:pt x="100" y="32"/>
                      <a:pt x="89" y="20"/>
                      <a:pt x="75" y="12"/>
                    </a:cubicBezTo>
                    <a:cubicBezTo>
                      <a:pt x="59" y="3"/>
                      <a:pt x="39" y="0"/>
                      <a:pt x="24" y="9"/>
                    </a:cubicBezTo>
                    <a:cubicBezTo>
                      <a:pt x="8" y="18"/>
                      <a:pt x="0" y="37"/>
                      <a:pt x="2" y="55"/>
                    </a:cubicBezTo>
                    <a:cubicBezTo>
                      <a:pt x="4" y="73"/>
                      <a:pt x="14" y="90"/>
                      <a:pt x="27" y="102"/>
                    </a:cubicBezTo>
                    <a:cubicBezTo>
                      <a:pt x="58" y="133"/>
                      <a:pt x="103" y="145"/>
                      <a:pt x="146" y="155"/>
                    </a:cubicBezTo>
                    <a:lnTo>
                      <a:pt x="164" y="146"/>
                    </a:lnTo>
                    <a:cubicBezTo>
                      <a:pt x="155" y="132"/>
                      <a:pt x="148" y="118"/>
                      <a:pt x="143" y="10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0" name="Google Shape;4980;p20"/>
              <p:cNvSpPr/>
              <p:nvPr/>
            </p:nvSpPr>
            <p:spPr>
              <a:xfrm>
                <a:off x="2552411" y="1880467"/>
                <a:ext cx="41399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69" h="65" extrusionOk="0">
                    <a:moveTo>
                      <a:pt x="50" y="55"/>
                    </a:moveTo>
                    <a:cubicBezTo>
                      <a:pt x="45" y="52"/>
                      <a:pt x="50" y="45"/>
                      <a:pt x="55" y="48"/>
                    </a:cubicBezTo>
                    <a:cubicBezTo>
                      <a:pt x="57" y="49"/>
                      <a:pt x="58" y="49"/>
                      <a:pt x="60" y="50"/>
                    </a:cubicBezTo>
                    <a:cubicBezTo>
                      <a:pt x="65" y="43"/>
                      <a:pt x="68" y="33"/>
                      <a:pt x="67" y="24"/>
                    </a:cubicBezTo>
                    <a:cubicBezTo>
                      <a:pt x="64" y="18"/>
                      <a:pt x="62" y="13"/>
                      <a:pt x="59" y="7"/>
                    </a:cubicBezTo>
                    <a:cubicBezTo>
                      <a:pt x="55" y="3"/>
                      <a:pt x="50" y="1"/>
                      <a:pt x="45" y="0"/>
                    </a:cubicBezTo>
                    <a:cubicBezTo>
                      <a:pt x="50" y="11"/>
                      <a:pt x="52" y="24"/>
                      <a:pt x="47" y="37"/>
                    </a:cubicBezTo>
                    <a:cubicBezTo>
                      <a:pt x="46" y="40"/>
                      <a:pt x="44" y="46"/>
                      <a:pt x="40" y="46"/>
                    </a:cubicBezTo>
                    <a:cubicBezTo>
                      <a:pt x="38" y="47"/>
                      <a:pt x="34" y="46"/>
                      <a:pt x="32" y="46"/>
                    </a:cubicBezTo>
                    <a:cubicBezTo>
                      <a:pt x="27" y="45"/>
                      <a:pt x="22" y="43"/>
                      <a:pt x="18" y="40"/>
                    </a:cubicBezTo>
                    <a:cubicBezTo>
                      <a:pt x="11" y="34"/>
                      <a:pt x="8" y="25"/>
                      <a:pt x="8" y="16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7" y="17"/>
                      <a:pt x="7" y="19"/>
                      <a:pt x="6" y="21"/>
                    </a:cubicBezTo>
                    <a:cubicBezTo>
                      <a:pt x="0" y="41"/>
                      <a:pt x="22" y="64"/>
                      <a:pt x="43" y="60"/>
                    </a:cubicBezTo>
                    <a:cubicBezTo>
                      <a:pt x="43" y="60"/>
                      <a:pt x="43" y="61"/>
                      <a:pt x="44" y="61"/>
                    </a:cubicBezTo>
                    <a:lnTo>
                      <a:pt x="44" y="61"/>
                    </a:lnTo>
                    <a:cubicBezTo>
                      <a:pt x="48" y="60"/>
                      <a:pt x="51" y="58"/>
                      <a:pt x="53" y="56"/>
                    </a:cubicBezTo>
                    <a:cubicBezTo>
                      <a:pt x="52" y="56"/>
                      <a:pt x="51" y="55"/>
                      <a:pt x="50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1" name="Google Shape;4981;p20"/>
              <p:cNvSpPr/>
              <p:nvPr/>
            </p:nvSpPr>
            <p:spPr>
              <a:xfrm>
                <a:off x="2549825" y="1875292"/>
                <a:ext cx="51749" cy="43986"/>
              </a:xfrm>
              <a:custGeom>
                <a:avLst/>
                <a:gdLst/>
                <a:ahLst/>
                <a:cxnLst/>
                <a:rect l="l" t="t" r="r" b="b"/>
                <a:pathLst>
                  <a:path w="86" h="74" extrusionOk="0">
                    <a:moveTo>
                      <a:pt x="47" y="64"/>
                    </a:moveTo>
                    <a:cubicBezTo>
                      <a:pt x="41" y="65"/>
                      <a:pt x="34" y="63"/>
                      <a:pt x="29" y="61"/>
                    </a:cubicBezTo>
                    <a:cubicBezTo>
                      <a:pt x="24" y="58"/>
                      <a:pt x="19" y="54"/>
                      <a:pt x="16" y="48"/>
                    </a:cubicBezTo>
                    <a:cubicBezTo>
                      <a:pt x="10" y="38"/>
                      <a:pt x="12" y="26"/>
                      <a:pt x="21" y="19"/>
                    </a:cubicBezTo>
                    <a:cubicBezTo>
                      <a:pt x="29" y="12"/>
                      <a:pt x="41" y="10"/>
                      <a:pt x="51" y="13"/>
                    </a:cubicBezTo>
                    <a:cubicBezTo>
                      <a:pt x="61" y="17"/>
                      <a:pt x="66" y="27"/>
                      <a:pt x="66" y="37"/>
                    </a:cubicBezTo>
                    <a:cubicBezTo>
                      <a:pt x="65" y="49"/>
                      <a:pt x="58" y="61"/>
                      <a:pt x="46" y="65"/>
                    </a:cubicBezTo>
                    <a:cubicBezTo>
                      <a:pt x="42" y="67"/>
                      <a:pt x="43" y="73"/>
                      <a:pt x="48" y="72"/>
                    </a:cubicBezTo>
                    <a:cubicBezTo>
                      <a:pt x="77" y="66"/>
                      <a:pt x="85" y="21"/>
                      <a:pt x="58" y="6"/>
                    </a:cubicBezTo>
                    <a:cubicBezTo>
                      <a:pt x="46" y="0"/>
                      <a:pt x="30" y="1"/>
                      <a:pt x="18" y="9"/>
                    </a:cubicBezTo>
                    <a:cubicBezTo>
                      <a:pt x="5" y="17"/>
                      <a:pt x="0" y="33"/>
                      <a:pt x="6" y="48"/>
                    </a:cubicBezTo>
                    <a:cubicBezTo>
                      <a:pt x="9" y="56"/>
                      <a:pt x="15" y="63"/>
                      <a:pt x="23" y="68"/>
                    </a:cubicBezTo>
                    <a:cubicBezTo>
                      <a:pt x="27" y="70"/>
                      <a:pt x="31" y="72"/>
                      <a:pt x="35" y="73"/>
                    </a:cubicBezTo>
                    <a:cubicBezTo>
                      <a:pt x="40" y="73"/>
                      <a:pt x="44" y="73"/>
                      <a:pt x="49" y="71"/>
                    </a:cubicBezTo>
                    <a:cubicBezTo>
                      <a:pt x="53" y="70"/>
                      <a:pt x="52" y="63"/>
                      <a:pt x="47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2" name="Google Shape;4982;p20"/>
              <p:cNvSpPr/>
              <p:nvPr/>
            </p:nvSpPr>
            <p:spPr>
              <a:xfrm>
                <a:off x="2575699" y="1908928"/>
                <a:ext cx="103499" cy="85386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7" extrusionOk="0">
                    <a:moveTo>
                      <a:pt x="1" y="10"/>
                    </a:moveTo>
                    <a:cubicBezTo>
                      <a:pt x="8" y="36"/>
                      <a:pt x="22" y="62"/>
                      <a:pt x="39" y="83"/>
                    </a:cubicBezTo>
                    <a:cubicBezTo>
                      <a:pt x="55" y="104"/>
                      <a:pt x="75" y="122"/>
                      <a:pt x="100" y="132"/>
                    </a:cubicBezTo>
                    <a:cubicBezTo>
                      <a:pt x="119" y="140"/>
                      <a:pt x="150" y="146"/>
                      <a:pt x="162" y="122"/>
                    </a:cubicBezTo>
                    <a:cubicBezTo>
                      <a:pt x="175" y="95"/>
                      <a:pt x="145" y="74"/>
                      <a:pt x="124" y="63"/>
                    </a:cubicBezTo>
                    <a:cubicBezTo>
                      <a:pt x="108" y="54"/>
                      <a:pt x="91" y="45"/>
                      <a:pt x="75" y="35"/>
                    </a:cubicBezTo>
                    <a:cubicBezTo>
                      <a:pt x="67" y="30"/>
                      <a:pt x="58" y="25"/>
                      <a:pt x="50" y="19"/>
                    </a:cubicBezTo>
                    <a:cubicBezTo>
                      <a:pt x="42" y="14"/>
                      <a:pt x="34" y="7"/>
                      <a:pt x="26" y="3"/>
                    </a:cubicBezTo>
                    <a:cubicBezTo>
                      <a:pt x="22" y="0"/>
                      <a:pt x="18" y="5"/>
                      <a:pt x="21" y="9"/>
                    </a:cubicBezTo>
                    <a:cubicBezTo>
                      <a:pt x="31" y="18"/>
                      <a:pt x="44" y="25"/>
                      <a:pt x="55" y="33"/>
                    </a:cubicBezTo>
                    <a:cubicBezTo>
                      <a:pt x="67" y="41"/>
                      <a:pt x="80" y="49"/>
                      <a:pt x="93" y="56"/>
                    </a:cubicBezTo>
                    <a:cubicBezTo>
                      <a:pt x="104" y="63"/>
                      <a:pt x="117" y="69"/>
                      <a:pt x="129" y="75"/>
                    </a:cubicBezTo>
                    <a:cubicBezTo>
                      <a:pt x="141" y="82"/>
                      <a:pt x="153" y="91"/>
                      <a:pt x="155" y="106"/>
                    </a:cubicBezTo>
                    <a:cubicBezTo>
                      <a:pt x="157" y="119"/>
                      <a:pt x="147" y="128"/>
                      <a:pt x="134" y="130"/>
                    </a:cubicBezTo>
                    <a:cubicBezTo>
                      <a:pt x="122" y="131"/>
                      <a:pt x="111" y="127"/>
                      <a:pt x="100" y="123"/>
                    </a:cubicBezTo>
                    <a:cubicBezTo>
                      <a:pt x="79" y="113"/>
                      <a:pt x="61" y="97"/>
                      <a:pt x="47" y="79"/>
                    </a:cubicBezTo>
                    <a:cubicBezTo>
                      <a:pt x="30" y="57"/>
                      <a:pt x="19" y="32"/>
                      <a:pt x="5" y="8"/>
                    </a:cubicBezTo>
                    <a:cubicBezTo>
                      <a:pt x="4" y="6"/>
                      <a:pt x="0" y="8"/>
                      <a:pt x="1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3" name="Google Shape;4983;p20"/>
              <p:cNvSpPr/>
              <p:nvPr/>
            </p:nvSpPr>
            <p:spPr>
              <a:xfrm>
                <a:off x="2580874" y="1782143"/>
                <a:ext cx="126785" cy="19406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31" extrusionOk="0">
                    <a:moveTo>
                      <a:pt x="14" y="172"/>
                    </a:moveTo>
                    <a:cubicBezTo>
                      <a:pt x="8" y="150"/>
                      <a:pt x="12" y="127"/>
                      <a:pt x="18" y="105"/>
                    </a:cubicBezTo>
                    <a:cubicBezTo>
                      <a:pt x="24" y="84"/>
                      <a:pt x="33" y="63"/>
                      <a:pt x="47" y="46"/>
                    </a:cubicBezTo>
                    <a:cubicBezTo>
                      <a:pt x="73" y="14"/>
                      <a:pt x="119" y="0"/>
                      <a:pt x="152" y="29"/>
                    </a:cubicBezTo>
                    <a:cubicBezTo>
                      <a:pt x="179" y="53"/>
                      <a:pt x="187" y="91"/>
                      <a:pt x="177" y="124"/>
                    </a:cubicBezTo>
                    <a:cubicBezTo>
                      <a:pt x="165" y="161"/>
                      <a:pt x="134" y="188"/>
                      <a:pt x="102" y="207"/>
                    </a:cubicBezTo>
                    <a:cubicBezTo>
                      <a:pt x="96" y="210"/>
                      <a:pt x="100" y="219"/>
                      <a:pt x="106" y="217"/>
                    </a:cubicBezTo>
                    <a:cubicBezTo>
                      <a:pt x="132" y="209"/>
                      <a:pt x="166" y="223"/>
                      <a:pt x="183" y="244"/>
                    </a:cubicBezTo>
                    <a:cubicBezTo>
                      <a:pt x="192" y="256"/>
                      <a:pt x="197" y="272"/>
                      <a:pt x="191" y="286"/>
                    </a:cubicBezTo>
                    <a:cubicBezTo>
                      <a:pt x="184" y="301"/>
                      <a:pt x="168" y="309"/>
                      <a:pt x="153" y="302"/>
                    </a:cubicBezTo>
                    <a:cubicBezTo>
                      <a:pt x="147" y="300"/>
                      <a:pt x="142" y="307"/>
                      <a:pt x="148" y="310"/>
                    </a:cubicBezTo>
                    <a:cubicBezTo>
                      <a:pt x="182" y="330"/>
                      <a:pt x="211" y="290"/>
                      <a:pt x="202" y="258"/>
                    </a:cubicBezTo>
                    <a:cubicBezTo>
                      <a:pt x="192" y="220"/>
                      <a:pt x="140" y="195"/>
                      <a:pt x="103" y="207"/>
                    </a:cubicBezTo>
                    <a:cubicBezTo>
                      <a:pt x="104" y="210"/>
                      <a:pt x="106" y="213"/>
                      <a:pt x="107" y="217"/>
                    </a:cubicBezTo>
                    <a:cubicBezTo>
                      <a:pt x="163" y="185"/>
                      <a:pt x="213" y="120"/>
                      <a:pt x="182" y="54"/>
                    </a:cubicBezTo>
                    <a:cubicBezTo>
                      <a:pt x="170" y="28"/>
                      <a:pt x="146" y="6"/>
                      <a:pt x="116" y="3"/>
                    </a:cubicBezTo>
                    <a:cubicBezTo>
                      <a:pt x="81" y="0"/>
                      <a:pt x="49" y="23"/>
                      <a:pt x="31" y="52"/>
                    </a:cubicBezTo>
                    <a:cubicBezTo>
                      <a:pt x="19" y="71"/>
                      <a:pt x="11" y="93"/>
                      <a:pt x="7" y="115"/>
                    </a:cubicBezTo>
                    <a:cubicBezTo>
                      <a:pt x="2" y="135"/>
                      <a:pt x="0" y="155"/>
                      <a:pt x="9" y="174"/>
                    </a:cubicBezTo>
                    <a:cubicBezTo>
                      <a:pt x="11" y="177"/>
                      <a:pt x="15" y="175"/>
                      <a:pt x="14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4" name="Google Shape;4984;p20"/>
              <p:cNvSpPr/>
              <p:nvPr/>
            </p:nvSpPr>
            <p:spPr>
              <a:xfrm>
                <a:off x="2490312" y="1852004"/>
                <a:ext cx="147484" cy="170773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92" extrusionOk="0">
                    <a:moveTo>
                      <a:pt x="121" y="53"/>
                    </a:moveTo>
                    <a:cubicBezTo>
                      <a:pt x="106" y="26"/>
                      <a:pt x="76" y="0"/>
                      <a:pt x="44" y="4"/>
                    </a:cubicBezTo>
                    <a:cubicBezTo>
                      <a:pt x="17" y="7"/>
                      <a:pt x="0" y="32"/>
                      <a:pt x="2" y="59"/>
                    </a:cubicBezTo>
                    <a:cubicBezTo>
                      <a:pt x="4" y="90"/>
                      <a:pt x="28" y="114"/>
                      <a:pt x="53" y="130"/>
                    </a:cubicBezTo>
                    <a:cubicBezTo>
                      <a:pt x="82" y="149"/>
                      <a:pt x="116" y="157"/>
                      <a:pt x="149" y="166"/>
                    </a:cubicBezTo>
                    <a:cubicBezTo>
                      <a:pt x="148" y="163"/>
                      <a:pt x="147" y="161"/>
                      <a:pt x="146" y="159"/>
                    </a:cubicBezTo>
                    <a:cubicBezTo>
                      <a:pt x="133" y="199"/>
                      <a:pt x="143" y="250"/>
                      <a:pt x="177" y="278"/>
                    </a:cubicBezTo>
                    <a:cubicBezTo>
                      <a:pt x="191" y="290"/>
                      <a:pt x="210" y="291"/>
                      <a:pt x="226" y="281"/>
                    </a:cubicBezTo>
                    <a:cubicBezTo>
                      <a:pt x="243" y="270"/>
                      <a:pt x="250" y="247"/>
                      <a:pt x="249" y="227"/>
                    </a:cubicBezTo>
                    <a:cubicBezTo>
                      <a:pt x="249" y="221"/>
                      <a:pt x="242" y="221"/>
                      <a:pt x="241" y="227"/>
                    </a:cubicBezTo>
                    <a:cubicBezTo>
                      <a:pt x="240" y="246"/>
                      <a:pt x="234" y="266"/>
                      <a:pt x="216" y="274"/>
                    </a:cubicBezTo>
                    <a:cubicBezTo>
                      <a:pt x="195" y="284"/>
                      <a:pt x="179" y="269"/>
                      <a:pt x="169" y="253"/>
                    </a:cubicBezTo>
                    <a:cubicBezTo>
                      <a:pt x="151" y="226"/>
                      <a:pt x="147" y="192"/>
                      <a:pt x="156" y="162"/>
                    </a:cubicBezTo>
                    <a:cubicBezTo>
                      <a:pt x="157" y="159"/>
                      <a:pt x="155" y="156"/>
                      <a:pt x="152" y="155"/>
                    </a:cubicBezTo>
                    <a:cubicBezTo>
                      <a:pt x="105" y="144"/>
                      <a:pt x="44" y="129"/>
                      <a:pt x="19" y="81"/>
                    </a:cubicBezTo>
                    <a:cubicBezTo>
                      <a:pt x="7" y="58"/>
                      <a:pt x="11" y="21"/>
                      <a:pt x="41" y="14"/>
                    </a:cubicBezTo>
                    <a:cubicBezTo>
                      <a:pt x="75" y="7"/>
                      <a:pt x="95" y="38"/>
                      <a:pt x="117" y="56"/>
                    </a:cubicBezTo>
                    <a:cubicBezTo>
                      <a:pt x="119" y="57"/>
                      <a:pt x="123" y="55"/>
                      <a:pt x="121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5" name="Google Shape;4985;p20"/>
              <p:cNvSpPr/>
              <p:nvPr/>
            </p:nvSpPr>
            <p:spPr>
              <a:xfrm>
                <a:off x="2534300" y="1776968"/>
                <a:ext cx="33636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9" extrusionOk="0">
                    <a:moveTo>
                      <a:pt x="54" y="171"/>
                    </a:moveTo>
                    <a:cubicBezTo>
                      <a:pt x="33" y="153"/>
                      <a:pt x="20" y="131"/>
                      <a:pt x="15" y="104"/>
                    </a:cubicBezTo>
                    <a:cubicBezTo>
                      <a:pt x="9" y="71"/>
                      <a:pt x="16" y="38"/>
                      <a:pt x="21" y="5"/>
                    </a:cubicBezTo>
                    <a:cubicBezTo>
                      <a:pt x="21" y="1"/>
                      <a:pt x="16" y="0"/>
                      <a:pt x="15" y="3"/>
                    </a:cubicBezTo>
                    <a:cubicBezTo>
                      <a:pt x="7" y="37"/>
                      <a:pt x="0" y="73"/>
                      <a:pt x="6" y="108"/>
                    </a:cubicBezTo>
                    <a:cubicBezTo>
                      <a:pt x="12" y="134"/>
                      <a:pt x="25" y="163"/>
                      <a:pt x="50" y="176"/>
                    </a:cubicBezTo>
                    <a:cubicBezTo>
                      <a:pt x="53" y="178"/>
                      <a:pt x="57" y="173"/>
                      <a:pt x="54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6" name="Google Shape;4986;p20"/>
              <p:cNvSpPr/>
              <p:nvPr/>
            </p:nvSpPr>
            <p:spPr>
              <a:xfrm>
                <a:off x="2555000" y="1756269"/>
                <a:ext cx="46574" cy="126785"/>
              </a:xfrm>
              <a:custGeom>
                <a:avLst/>
                <a:gdLst/>
                <a:ahLst/>
                <a:cxnLst/>
                <a:rect l="l" t="t" r="r" b="b"/>
                <a:pathLst>
                  <a:path w="78" h="215" extrusionOk="0">
                    <a:moveTo>
                      <a:pt x="30" y="210"/>
                    </a:moveTo>
                    <a:cubicBezTo>
                      <a:pt x="22" y="174"/>
                      <a:pt x="24" y="138"/>
                      <a:pt x="35" y="103"/>
                    </a:cubicBezTo>
                    <a:cubicBezTo>
                      <a:pt x="45" y="69"/>
                      <a:pt x="62" y="38"/>
                      <a:pt x="76" y="5"/>
                    </a:cubicBezTo>
                    <a:cubicBezTo>
                      <a:pt x="77" y="2"/>
                      <a:pt x="72" y="0"/>
                      <a:pt x="71" y="3"/>
                    </a:cubicBezTo>
                    <a:cubicBezTo>
                      <a:pt x="35" y="62"/>
                      <a:pt x="0" y="143"/>
                      <a:pt x="26" y="212"/>
                    </a:cubicBezTo>
                    <a:cubicBezTo>
                      <a:pt x="27" y="214"/>
                      <a:pt x="31" y="213"/>
                      <a:pt x="30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987" name="Google Shape;4987;p20"/>
            <p:cNvGrpSpPr/>
            <p:nvPr/>
          </p:nvGrpSpPr>
          <p:grpSpPr>
            <a:xfrm flipH="1">
              <a:off x="-680824" y="3778100"/>
              <a:ext cx="1454579" cy="825909"/>
              <a:chOff x="-179830" y="3740779"/>
              <a:chExt cx="1072778" cy="609122"/>
            </a:xfrm>
          </p:grpSpPr>
          <p:sp>
            <p:nvSpPr>
              <p:cNvPr id="4988" name="Google Shape;4988;p20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9" name="Google Shape;4989;p20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990" name="Google Shape;4990;p20"/>
            <p:cNvGrpSpPr/>
            <p:nvPr/>
          </p:nvGrpSpPr>
          <p:grpSpPr>
            <a:xfrm rot="1239519">
              <a:off x="-533469" y="4452180"/>
              <a:ext cx="621242" cy="948530"/>
              <a:chOff x="283826" y="1943723"/>
              <a:chExt cx="621241" cy="948529"/>
            </a:xfrm>
          </p:grpSpPr>
          <p:sp>
            <p:nvSpPr>
              <p:cNvPr id="4991" name="Google Shape;4991;p20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2" name="Google Shape;4992;p20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3" name="Google Shape;4993;p20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4" name="Google Shape;4994;p2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5" name="Google Shape;4995;p20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6" name="Google Shape;4996;p2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7" name="Google Shape;4997;p20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8" name="Google Shape;4998;p2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9" name="Google Shape;4999;p20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0" name="Google Shape;5000;p2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1" name="Google Shape;5001;p20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2" name="Google Shape;5002;p20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3" name="Google Shape;5003;p2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4" name="Google Shape;5004;p2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5" name="Google Shape;5005;p2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6" name="Google Shape;5006;p20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7" name="Google Shape;5007;p2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8" name="Google Shape;5008;p2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9" name="Google Shape;5009;p20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0" name="Google Shape;5010;p20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1" name="Google Shape;5011;p20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2" name="Google Shape;5012;p20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3" name="Google Shape;5013;p20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4" name="Google Shape;5014;p20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5" name="Google Shape;5015;p20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6" name="Google Shape;5016;p20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7" name="Google Shape;5017;p2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8" name="Google Shape;5018;p20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9" name="Google Shape;5019;p2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0" name="Google Shape;5020;p2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1" name="Google Shape;5021;p20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2" name="Google Shape;5022;p20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3" name="Google Shape;5023;p2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4" name="Google Shape;5024;p2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5" name="Google Shape;5025;p2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6" name="Google Shape;5026;p2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7" name="Google Shape;5027;p2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8" name="Google Shape;5028;p2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9" name="Google Shape;5029;p20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0" name="Google Shape;5030;p20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1" name="Google Shape;5031;p20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2" name="Google Shape;5032;p20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3" name="Google Shape;5033;p20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4" name="Google Shape;5034;p20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5" name="Google Shape;5035;p20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6" name="Google Shape;5036;p20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7" name="Google Shape;5037;p20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8" name="Google Shape;5038;p20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9" name="Google Shape;5039;p20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0" name="Google Shape;5040;p20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1" name="Google Shape;5041;p20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2" name="Google Shape;5042;p20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3" name="Google Shape;5043;p20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4" name="Google Shape;5044;p20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5" name="Google Shape;5045;p20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6" name="Google Shape;5046;p20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7" name="Google Shape;5047;p20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048" name="Google Shape;5048;p20"/>
            <p:cNvGrpSpPr/>
            <p:nvPr/>
          </p:nvGrpSpPr>
          <p:grpSpPr>
            <a:xfrm flipH="1">
              <a:off x="-29077" y="4086453"/>
              <a:ext cx="1065524" cy="1166175"/>
              <a:chOff x="156548" y="3040748"/>
              <a:chExt cx="930345" cy="1018226"/>
            </a:xfrm>
          </p:grpSpPr>
          <p:sp>
            <p:nvSpPr>
              <p:cNvPr id="5049" name="Google Shape;5049;p20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0" name="Google Shape;5050;p20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1" name="Google Shape;5051;p20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2" name="Google Shape;5052;p20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3" name="Google Shape;5053;p20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4" name="Google Shape;5054;p20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5" name="Google Shape;5055;p20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6" name="Google Shape;5056;p20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7" name="Google Shape;5057;p20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8" name="Google Shape;5058;p20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9" name="Google Shape;5059;p20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0" name="Google Shape;5060;p20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1" name="Google Shape;5061;p20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2" name="Google Shape;5062;p20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3" name="Google Shape;5063;p20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4" name="Google Shape;5064;p20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5" name="Google Shape;5065;p20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6" name="Google Shape;5066;p20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7" name="Google Shape;5067;p20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8" name="Google Shape;5068;p20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9" name="Google Shape;5069;p20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0" name="Google Shape;5070;p20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1" name="Google Shape;5071;p20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2" name="Google Shape;5072;p20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3" name="Google Shape;5073;p20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4" name="Google Shape;5074;p20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5" name="Google Shape;5075;p20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6" name="Google Shape;5076;p20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7" name="Google Shape;5077;p20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8" name="Google Shape;5078;p20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9" name="Google Shape;5079;p20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0" name="Google Shape;5080;p20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1" name="Google Shape;5081;p20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2" name="Google Shape;5082;p20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3" name="Google Shape;5083;p20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4" name="Google Shape;5084;p20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5" name="Google Shape;5085;p20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6" name="Google Shape;5086;p20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7" name="Google Shape;5087;p20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8" name="Google Shape;5088;p20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9" name="Google Shape;5089;p20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0" name="Google Shape;5090;p20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1" name="Google Shape;5091;p20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2" name="Google Shape;5092;p20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3" name="Google Shape;5093;p20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4" name="Google Shape;5094;p20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5" name="Google Shape;5095;p20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6" name="Google Shape;5096;p20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7" name="Google Shape;5097;p20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8" name="Google Shape;5098;p20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9" name="Google Shape;5099;p20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0" name="Google Shape;5100;p20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1" name="Google Shape;5101;p20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2" name="Google Shape;5102;p20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3" name="Google Shape;5103;p20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4" name="Google Shape;5104;p20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5" name="Google Shape;5105;p20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6" name="Google Shape;5106;p20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7" name="Google Shape;5107;p20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8" name="Google Shape;5108;p20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9" name="Google Shape;5109;p20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0" name="Google Shape;5110;p20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1" name="Google Shape;5111;p20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2" name="Google Shape;5112;p20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3" name="Google Shape;5113;p20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4" name="Google Shape;5114;p20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5" name="Google Shape;5115;p20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6" name="Google Shape;5116;p20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7" name="Google Shape;5117;p20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8" name="Google Shape;5118;p20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9" name="Google Shape;5119;p20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0" name="Google Shape;5120;p20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1" name="Google Shape;5121;p20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2" name="Google Shape;5122;p20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3" name="Google Shape;5123;p20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4" name="Google Shape;5124;p20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5" name="Google Shape;5125;p20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6" name="Google Shape;5126;p20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7" name="Google Shape;5127;p20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8" name="Google Shape;5128;p20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9" name="Google Shape;5129;p20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0" name="Google Shape;5130;p20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1" name="Google Shape;5131;p20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2" name="Google Shape;5132;p20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3" name="Google Shape;5133;p20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4" name="Google Shape;5134;p20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5" name="Google Shape;5135;p20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6" name="Google Shape;5136;p20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7" name="Google Shape;5137;p20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8" name="Google Shape;5138;p20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9" name="Google Shape;5139;p20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0" name="Google Shape;5140;p20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1" name="Google Shape;5141;p20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142" name="Google Shape;5142;p20"/>
            <p:cNvGrpSpPr/>
            <p:nvPr/>
          </p:nvGrpSpPr>
          <p:grpSpPr>
            <a:xfrm rot="-941660">
              <a:off x="987695" y="4387335"/>
              <a:ext cx="621229" cy="948510"/>
              <a:chOff x="283826" y="1943723"/>
              <a:chExt cx="621241" cy="948529"/>
            </a:xfrm>
          </p:grpSpPr>
          <p:sp>
            <p:nvSpPr>
              <p:cNvPr id="5143" name="Google Shape;5143;p20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4" name="Google Shape;5144;p20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5" name="Google Shape;5145;p20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6" name="Google Shape;5146;p2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7" name="Google Shape;5147;p20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8" name="Google Shape;5148;p2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9" name="Google Shape;5149;p20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0" name="Google Shape;5150;p2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1" name="Google Shape;5151;p20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2" name="Google Shape;5152;p2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3" name="Google Shape;5153;p20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4" name="Google Shape;5154;p20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5" name="Google Shape;5155;p2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6" name="Google Shape;5156;p2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7" name="Google Shape;5157;p2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8" name="Google Shape;5158;p20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9" name="Google Shape;5159;p2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0" name="Google Shape;5160;p2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1" name="Google Shape;5161;p20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2" name="Google Shape;5162;p20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3" name="Google Shape;5163;p20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4" name="Google Shape;5164;p20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5" name="Google Shape;5165;p20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6" name="Google Shape;5166;p20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7" name="Google Shape;5167;p20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8" name="Google Shape;5168;p20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9" name="Google Shape;5169;p2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0" name="Google Shape;5170;p20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1" name="Google Shape;5171;p2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2" name="Google Shape;5172;p2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3" name="Google Shape;5173;p20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4" name="Google Shape;5174;p20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5" name="Google Shape;5175;p2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6" name="Google Shape;5176;p2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7" name="Google Shape;5177;p2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8" name="Google Shape;5178;p2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9" name="Google Shape;5179;p2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0" name="Google Shape;5180;p2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1" name="Google Shape;5181;p20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2" name="Google Shape;5182;p20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3" name="Google Shape;5183;p20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4" name="Google Shape;5184;p20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5" name="Google Shape;5185;p20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6" name="Google Shape;5186;p20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7" name="Google Shape;5187;p20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8" name="Google Shape;5188;p20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9" name="Google Shape;5189;p20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0" name="Google Shape;5190;p20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1" name="Google Shape;5191;p20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2" name="Google Shape;5192;p20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3" name="Google Shape;5193;p20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4" name="Google Shape;5194;p20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5" name="Google Shape;5195;p20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6" name="Google Shape;5196;p20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7" name="Google Shape;5197;p20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8" name="Google Shape;5198;p20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9" name="Google Shape;5199;p20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200" name="Google Shape;5200;p20"/>
            <p:cNvGrpSpPr/>
            <p:nvPr/>
          </p:nvGrpSpPr>
          <p:grpSpPr>
            <a:xfrm>
              <a:off x="315279" y="4898783"/>
              <a:ext cx="1154953" cy="655781"/>
              <a:chOff x="-179830" y="3740779"/>
              <a:chExt cx="1072778" cy="609122"/>
            </a:xfrm>
          </p:grpSpPr>
          <p:sp>
            <p:nvSpPr>
              <p:cNvPr id="5201" name="Google Shape;5201;p20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2" name="Google Shape;5202;p20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203" name="Google Shape;5203;p20"/>
            <p:cNvGrpSpPr/>
            <p:nvPr/>
          </p:nvGrpSpPr>
          <p:grpSpPr>
            <a:xfrm rot="-941660">
              <a:off x="8314370" y="3844435"/>
              <a:ext cx="621229" cy="948510"/>
              <a:chOff x="283826" y="1943723"/>
              <a:chExt cx="621241" cy="948529"/>
            </a:xfrm>
          </p:grpSpPr>
          <p:sp>
            <p:nvSpPr>
              <p:cNvPr id="5204" name="Google Shape;5204;p20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5" name="Google Shape;5205;p20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6" name="Google Shape;5206;p20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7" name="Google Shape;5207;p2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8" name="Google Shape;5208;p20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9" name="Google Shape;5209;p2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0" name="Google Shape;5210;p20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1" name="Google Shape;5211;p2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2" name="Google Shape;5212;p20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3" name="Google Shape;5213;p2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4" name="Google Shape;5214;p20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5" name="Google Shape;5215;p20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6" name="Google Shape;5216;p2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7" name="Google Shape;5217;p2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8" name="Google Shape;5218;p2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9" name="Google Shape;5219;p20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0" name="Google Shape;5220;p2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1" name="Google Shape;5221;p2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2" name="Google Shape;5222;p20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3" name="Google Shape;5223;p20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4" name="Google Shape;5224;p20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5" name="Google Shape;5225;p20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6" name="Google Shape;5226;p20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7" name="Google Shape;5227;p20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8" name="Google Shape;5228;p20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9" name="Google Shape;5229;p20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0" name="Google Shape;5230;p2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1" name="Google Shape;5231;p20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2" name="Google Shape;5232;p2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3" name="Google Shape;5233;p2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4" name="Google Shape;5234;p20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5" name="Google Shape;5235;p20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6" name="Google Shape;5236;p2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7" name="Google Shape;5237;p2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8" name="Google Shape;5238;p2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9" name="Google Shape;5239;p2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0" name="Google Shape;5240;p2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1" name="Google Shape;5241;p2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2" name="Google Shape;5242;p20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3" name="Google Shape;5243;p20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4" name="Google Shape;5244;p20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5" name="Google Shape;5245;p20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6" name="Google Shape;5246;p20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7" name="Google Shape;5247;p20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8" name="Google Shape;5248;p20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9" name="Google Shape;5249;p20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0" name="Google Shape;5250;p20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1" name="Google Shape;5251;p20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2" name="Google Shape;5252;p20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3" name="Google Shape;5253;p20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4" name="Google Shape;5254;p20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5" name="Google Shape;5255;p20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6" name="Google Shape;5256;p20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7" name="Google Shape;5257;p20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8" name="Google Shape;5258;p20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9" name="Google Shape;5259;p20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0" name="Google Shape;5260;p20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261" name="Google Shape;5261;p20"/>
            <p:cNvGrpSpPr/>
            <p:nvPr/>
          </p:nvGrpSpPr>
          <p:grpSpPr>
            <a:xfrm>
              <a:off x="7853304" y="4598558"/>
              <a:ext cx="1154953" cy="655781"/>
              <a:chOff x="-179830" y="3740779"/>
              <a:chExt cx="1072778" cy="609122"/>
            </a:xfrm>
          </p:grpSpPr>
          <p:sp>
            <p:nvSpPr>
              <p:cNvPr id="5262" name="Google Shape;5262;p20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3" name="Google Shape;5263;p20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4_2">
    <p:spTree>
      <p:nvGrpSpPr>
        <p:cNvPr id="5264" name="Shape 5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5" name="Google Shape;5265;p21"/>
          <p:cNvSpPr txBox="1"/>
          <p:nvPr>
            <p:ph type="title"/>
          </p:nvPr>
        </p:nvSpPr>
        <p:spPr>
          <a:xfrm>
            <a:off x="2109150" y="539500"/>
            <a:ext cx="4925700" cy="77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5266" name="Google Shape;5266;p21"/>
          <p:cNvSpPr txBox="1"/>
          <p:nvPr>
            <p:ph type="subTitle" idx="1"/>
          </p:nvPr>
        </p:nvSpPr>
        <p:spPr>
          <a:xfrm>
            <a:off x="2109150" y="1311100"/>
            <a:ext cx="4925700" cy="59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267" name="Google Shape;5267;p21"/>
          <p:cNvGrpSpPr/>
          <p:nvPr/>
        </p:nvGrpSpPr>
        <p:grpSpPr>
          <a:xfrm flipH="1">
            <a:off x="-56104" y="920631"/>
            <a:ext cx="8667773" cy="686548"/>
            <a:chOff x="304101" y="920631"/>
            <a:chExt cx="8667773" cy="686548"/>
          </a:xfrm>
        </p:grpSpPr>
        <p:grpSp>
          <p:nvGrpSpPr>
            <p:cNvPr id="5268" name="Google Shape;5268;p21"/>
            <p:cNvGrpSpPr/>
            <p:nvPr/>
          </p:nvGrpSpPr>
          <p:grpSpPr>
            <a:xfrm>
              <a:off x="304101" y="920631"/>
              <a:ext cx="714119" cy="323375"/>
              <a:chOff x="3778870" y="1872704"/>
              <a:chExt cx="411407" cy="186298"/>
            </a:xfrm>
          </p:grpSpPr>
          <p:sp>
            <p:nvSpPr>
              <p:cNvPr id="5269" name="Google Shape;5269;p21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0" name="Google Shape;5270;p21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1" name="Google Shape;5271;p21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2" name="Google Shape;5272;p21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3" name="Google Shape;5273;p21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274" name="Google Shape;5274;p21"/>
            <p:cNvGrpSpPr/>
            <p:nvPr/>
          </p:nvGrpSpPr>
          <p:grpSpPr>
            <a:xfrm flipH="1">
              <a:off x="7959032" y="1148533"/>
              <a:ext cx="1012842" cy="458646"/>
              <a:chOff x="3778870" y="1872704"/>
              <a:chExt cx="411407" cy="186298"/>
            </a:xfrm>
          </p:grpSpPr>
          <p:sp>
            <p:nvSpPr>
              <p:cNvPr id="5275" name="Google Shape;5275;p21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6" name="Google Shape;5276;p21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7" name="Google Shape;5277;p21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8" name="Google Shape;5278;p21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9" name="Google Shape;5279;p21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grpSp>
        <p:nvGrpSpPr>
          <p:cNvPr id="5280" name="Google Shape;5280;p21"/>
          <p:cNvGrpSpPr/>
          <p:nvPr/>
        </p:nvGrpSpPr>
        <p:grpSpPr>
          <a:xfrm flipH="1">
            <a:off x="-136537" y="3344898"/>
            <a:ext cx="10388282" cy="2688169"/>
            <a:chOff x="-1335975" y="3344898"/>
            <a:chExt cx="10388282" cy="2688169"/>
          </a:xfrm>
        </p:grpSpPr>
        <p:grpSp>
          <p:nvGrpSpPr>
            <p:cNvPr id="5281" name="Google Shape;5281;p21"/>
            <p:cNvGrpSpPr/>
            <p:nvPr/>
          </p:nvGrpSpPr>
          <p:grpSpPr>
            <a:xfrm>
              <a:off x="-1335975" y="4420299"/>
              <a:ext cx="4457433" cy="1612768"/>
              <a:chOff x="-769894" y="2271174"/>
              <a:chExt cx="9690071" cy="3506018"/>
            </a:xfrm>
          </p:grpSpPr>
          <p:sp>
            <p:nvSpPr>
              <p:cNvPr id="5282" name="Google Shape;5282;p21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3" name="Google Shape;5283;p21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4" name="Google Shape;5284;p21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285" name="Google Shape;5285;p21"/>
            <p:cNvGrpSpPr/>
            <p:nvPr/>
          </p:nvGrpSpPr>
          <p:grpSpPr>
            <a:xfrm rot="-3913275">
              <a:off x="7749092" y="4129752"/>
              <a:ext cx="621218" cy="948494"/>
              <a:chOff x="283826" y="1943723"/>
              <a:chExt cx="621241" cy="948529"/>
            </a:xfrm>
          </p:grpSpPr>
          <p:sp>
            <p:nvSpPr>
              <p:cNvPr id="5286" name="Google Shape;5286;p21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7" name="Google Shape;5287;p21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8" name="Google Shape;5288;p21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9" name="Google Shape;5289;p2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0" name="Google Shape;5290;p21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1" name="Google Shape;5291;p2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2" name="Google Shape;5292;p21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3" name="Google Shape;5293;p2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4" name="Google Shape;5294;p21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5" name="Google Shape;5295;p2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6" name="Google Shape;5296;p21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7" name="Google Shape;5297;p21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8" name="Google Shape;5298;p2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9" name="Google Shape;5299;p2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0" name="Google Shape;5300;p2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1" name="Google Shape;5301;p21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2" name="Google Shape;5302;p2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3" name="Google Shape;5303;p2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4" name="Google Shape;5304;p21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5" name="Google Shape;5305;p21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6" name="Google Shape;5306;p21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7" name="Google Shape;5307;p21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8" name="Google Shape;5308;p21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9" name="Google Shape;5309;p21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0" name="Google Shape;5310;p21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1" name="Google Shape;5311;p21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2" name="Google Shape;5312;p2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3" name="Google Shape;5313;p21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4" name="Google Shape;5314;p2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5" name="Google Shape;5315;p2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6" name="Google Shape;5316;p21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7" name="Google Shape;5317;p21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8" name="Google Shape;5318;p2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9" name="Google Shape;5319;p2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0" name="Google Shape;5320;p2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1" name="Google Shape;5321;p2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2" name="Google Shape;5322;p2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3" name="Google Shape;5323;p2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4" name="Google Shape;5324;p21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5" name="Google Shape;5325;p21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6" name="Google Shape;5326;p21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7" name="Google Shape;5327;p21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8" name="Google Shape;5328;p21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9" name="Google Shape;5329;p21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0" name="Google Shape;5330;p21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1" name="Google Shape;5331;p21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2" name="Google Shape;5332;p21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3" name="Google Shape;5333;p21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4" name="Google Shape;5334;p21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5" name="Google Shape;5335;p21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6" name="Google Shape;5336;p21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7" name="Google Shape;5337;p21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8" name="Google Shape;5338;p21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9" name="Google Shape;5339;p21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0" name="Google Shape;5340;p21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1" name="Google Shape;5341;p21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2" name="Google Shape;5342;p21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343" name="Google Shape;5343;p21"/>
            <p:cNvGrpSpPr/>
            <p:nvPr/>
          </p:nvGrpSpPr>
          <p:grpSpPr>
            <a:xfrm flipH="1">
              <a:off x="484522" y="3344898"/>
              <a:ext cx="353297" cy="433209"/>
              <a:chOff x="2490312" y="1756269"/>
              <a:chExt cx="217347" cy="266508"/>
            </a:xfrm>
          </p:grpSpPr>
          <p:sp>
            <p:nvSpPr>
              <p:cNvPr id="5344" name="Google Shape;5344;p21"/>
              <p:cNvSpPr/>
              <p:nvPr/>
            </p:nvSpPr>
            <p:spPr>
              <a:xfrm>
                <a:off x="2583461" y="1787318"/>
                <a:ext cx="116435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199" h="310" extrusionOk="0">
                    <a:moveTo>
                      <a:pt x="186" y="239"/>
                    </a:moveTo>
                    <a:cubicBezTo>
                      <a:pt x="196" y="253"/>
                      <a:pt x="198" y="272"/>
                      <a:pt x="190" y="287"/>
                    </a:cubicBezTo>
                    <a:cubicBezTo>
                      <a:pt x="181" y="302"/>
                      <a:pt x="161" y="309"/>
                      <a:pt x="146" y="300"/>
                    </a:cubicBezTo>
                    <a:lnTo>
                      <a:pt x="141" y="299"/>
                    </a:lnTo>
                    <a:cubicBezTo>
                      <a:pt x="140" y="297"/>
                      <a:pt x="138" y="295"/>
                      <a:pt x="137" y="294"/>
                    </a:cubicBezTo>
                    <a:cubicBezTo>
                      <a:pt x="129" y="284"/>
                      <a:pt x="117" y="278"/>
                      <a:pt x="106" y="273"/>
                    </a:cubicBezTo>
                    <a:cubicBezTo>
                      <a:pt x="72" y="255"/>
                      <a:pt x="40" y="235"/>
                      <a:pt x="10" y="213"/>
                    </a:cubicBezTo>
                    <a:lnTo>
                      <a:pt x="6" y="210"/>
                    </a:lnTo>
                    <a:cubicBezTo>
                      <a:pt x="16" y="198"/>
                      <a:pt x="18" y="179"/>
                      <a:pt x="7" y="167"/>
                    </a:cubicBezTo>
                    <a:lnTo>
                      <a:pt x="8" y="167"/>
                    </a:lnTo>
                    <a:cubicBezTo>
                      <a:pt x="0" y="150"/>
                      <a:pt x="3" y="130"/>
                      <a:pt x="6" y="112"/>
                    </a:cubicBezTo>
                    <a:cubicBezTo>
                      <a:pt x="12" y="85"/>
                      <a:pt x="22" y="58"/>
                      <a:pt x="39" y="36"/>
                    </a:cubicBezTo>
                    <a:cubicBezTo>
                      <a:pt x="57" y="15"/>
                      <a:pt x="85" y="0"/>
                      <a:pt x="112" y="2"/>
                    </a:cubicBezTo>
                    <a:cubicBezTo>
                      <a:pt x="158" y="6"/>
                      <a:pt x="188" y="57"/>
                      <a:pt x="182" y="102"/>
                    </a:cubicBezTo>
                    <a:cubicBezTo>
                      <a:pt x="175" y="147"/>
                      <a:pt x="140" y="184"/>
                      <a:pt x="100" y="206"/>
                    </a:cubicBezTo>
                    <a:cubicBezTo>
                      <a:pt x="115" y="200"/>
                      <a:pt x="131" y="203"/>
                      <a:pt x="146" y="209"/>
                    </a:cubicBezTo>
                    <a:cubicBezTo>
                      <a:pt x="162" y="215"/>
                      <a:pt x="177" y="224"/>
                      <a:pt x="186" y="23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5" name="Google Shape;5345;p21"/>
              <p:cNvSpPr/>
              <p:nvPr/>
            </p:nvSpPr>
            <p:spPr>
              <a:xfrm>
                <a:off x="2578286" y="1908928"/>
                <a:ext cx="93149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35" extrusionOk="0">
                    <a:moveTo>
                      <a:pt x="150" y="89"/>
                    </a:moveTo>
                    <a:cubicBezTo>
                      <a:pt x="155" y="98"/>
                      <a:pt x="157" y="110"/>
                      <a:pt x="152" y="119"/>
                    </a:cubicBezTo>
                    <a:cubicBezTo>
                      <a:pt x="143" y="134"/>
                      <a:pt x="121" y="134"/>
                      <a:pt x="105" y="128"/>
                    </a:cubicBezTo>
                    <a:cubicBezTo>
                      <a:pt x="103" y="127"/>
                      <a:pt x="101" y="127"/>
                      <a:pt x="99" y="126"/>
                    </a:cubicBezTo>
                    <a:cubicBezTo>
                      <a:pt x="65" y="112"/>
                      <a:pt x="40" y="85"/>
                      <a:pt x="21" y="53"/>
                    </a:cubicBezTo>
                    <a:cubicBezTo>
                      <a:pt x="12" y="39"/>
                      <a:pt x="5" y="25"/>
                      <a:pt x="0" y="10"/>
                    </a:cubicBezTo>
                    <a:lnTo>
                      <a:pt x="0" y="10"/>
                    </a:lnTo>
                    <a:cubicBezTo>
                      <a:pt x="6" y="8"/>
                      <a:pt x="11" y="5"/>
                      <a:pt x="15" y="0"/>
                    </a:cubicBezTo>
                    <a:lnTo>
                      <a:pt x="19" y="3"/>
                    </a:lnTo>
                    <a:cubicBezTo>
                      <a:pt x="49" y="25"/>
                      <a:pt x="81" y="45"/>
                      <a:pt x="115" y="63"/>
                    </a:cubicBezTo>
                    <a:cubicBezTo>
                      <a:pt x="126" y="68"/>
                      <a:pt x="138" y="74"/>
                      <a:pt x="146" y="84"/>
                    </a:cubicBezTo>
                    <a:cubicBezTo>
                      <a:pt x="147" y="85"/>
                      <a:pt x="149" y="87"/>
                      <a:pt x="15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6" name="Google Shape;5346;p21"/>
              <p:cNvSpPr/>
              <p:nvPr/>
            </p:nvSpPr>
            <p:spPr>
              <a:xfrm>
                <a:off x="2573111" y="1939978"/>
                <a:ext cx="64686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6" extrusionOk="0">
                    <a:moveTo>
                      <a:pt x="106" y="76"/>
                    </a:moveTo>
                    <a:cubicBezTo>
                      <a:pt x="106" y="90"/>
                      <a:pt x="103" y="105"/>
                      <a:pt x="94" y="116"/>
                    </a:cubicBezTo>
                    <a:cubicBezTo>
                      <a:pt x="85" y="128"/>
                      <a:pt x="70" y="135"/>
                      <a:pt x="56" y="131"/>
                    </a:cubicBezTo>
                    <a:cubicBezTo>
                      <a:pt x="47" y="129"/>
                      <a:pt x="39" y="122"/>
                      <a:pt x="32" y="114"/>
                    </a:cubicBezTo>
                    <a:cubicBezTo>
                      <a:pt x="8" y="86"/>
                      <a:pt x="0" y="45"/>
                      <a:pt x="12" y="9"/>
                    </a:cubicBezTo>
                    <a:lnTo>
                      <a:pt x="30" y="0"/>
                    </a:lnTo>
                    <a:cubicBezTo>
                      <a:pt x="49" y="32"/>
                      <a:pt x="74" y="59"/>
                      <a:pt x="108" y="73"/>
                    </a:cubicBezTo>
                    <a:lnTo>
                      <a:pt x="10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7" name="Google Shape;5347;p21"/>
              <p:cNvSpPr/>
              <p:nvPr/>
            </p:nvSpPr>
            <p:spPr>
              <a:xfrm>
                <a:off x="2492901" y="1854592"/>
                <a:ext cx="95735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56" extrusionOk="0">
                    <a:moveTo>
                      <a:pt x="164" y="146"/>
                    </a:moveTo>
                    <a:lnTo>
                      <a:pt x="146" y="155"/>
                    </a:lnTo>
                    <a:cubicBezTo>
                      <a:pt x="103" y="145"/>
                      <a:pt x="58" y="133"/>
                      <a:pt x="27" y="102"/>
                    </a:cubicBezTo>
                    <a:cubicBezTo>
                      <a:pt x="14" y="90"/>
                      <a:pt x="4" y="73"/>
                      <a:pt x="2" y="55"/>
                    </a:cubicBezTo>
                    <a:cubicBezTo>
                      <a:pt x="0" y="37"/>
                      <a:pt x="8" y="18"/>
                      <a:pt x="24" y="9"/>
                    </a:cubicBezTo>
                    <a:cubicBezTo>
                      <a:pt x="39" y="0"/>
                      <a:pt x="59" y="3"/>
                      <a:pt x="75" y="12"/>
                    </a:cubicBezTo>
                    <a:cubicBezTo>
                      <a:pt x="91" y="21"/>
                      <a:pt x="102" y="35"/>
                      <a:pt x="114" y="49"/>
                    </a:cubicBezTo>
                    <a:lnTo>
                      <a:pt x="114" y="49"/>
                    </a:lnTo>
                    <a:cubicBezTo>
                      <a:pt x="110" y="52"/>
                      <a:pt x="107" y="57"/>
                      <a:pt x="105" y="63"/>
                    </a:cubicBezTo>
                    <a:cubicBezTo>
                      <a:pt x="99" y="83"/>
                      <a:pt x="121" y="106"/>
                      <a:pt x="142" y="102"/>
                    </a:cubicBezTo>
                    <a:cubicBezTo>
                      <a:pt x="142" y="102"/>
                      <a:pt x="142" y="103"/>
                      <a:pt x="143" y="103"/>
                    </a:cubicBezTo>
                    <a:cubicBezTo>
                      <a:pt x="148" y="118"/>
                      <a:pt x="155" y="132"/>
                      <a:pt x="164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8" name="Google Shape;5348;p21"/>
              <p:cNvSpPr/>
              <p:nvPr/>
            </p:nvSpPr>
            <p:spPr>
              <a:xfrm>
                <a:off x="2552411" y="1877879"/>
                <a:ext cx="41399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" extrusionOk="0">
                    <a:moveTo>
                      <a:pt x="43" y="65"/>
                    </a:moveTo>
                    <a:cubicBezTo>
                      <a:pt x="22" y="69"/>
                      <a:pt x="0" y="46"/>
                      <a:pt x="6" y="26"/>
                    </a:cubicBezTo>
                    <a:cubicBezTo>
                      <a:pt x="8" y="20"/>
                      <a:pt x="11" y="15"/>
                      <a:pt x="15" y="12"/>
                    </a:cubicBezTo>
                    <a:cubicBezTo>
                      <a:pt x="28" y="2"/>
                      <a:pt x="48" y="0"/>
                      <a:pt x="60" y="13"/>
                    </a:cubicBezTo>
                    <a:lnTo>
                      <a:pt x="60" y="13"/>
                    </a:lnTo>
                    <a:cubicBezTo>
                      <a:pt x="71" y="25"/>
                      <a:pt x="69" y="44"/>
                      <a:pt x="59" y="56"/>
                    </a:cubicBezTo>
                    <a:cubicBezTo>
                      <a:pt x="55" y="61"/>
                      <a:pt x="50" y="64"/>
                      <a:pt x="44" y="66"/>
                    </a:cubicBezTo>
                    <a:lnTo>
                      <a:pt x="44" y="66"/>
                    </a:lnTo>
                    <a:cubicBezTo>
                      <a:pt x="43" y="66"/>
                      <a:pt x="43" y="65"/>
                      <a:pt x="43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9" name="Google Shape;5349;p21"/>
              <p:cNvSpPr/>
              <p:nvPr/>
            </p:nvSpPr>
            <p:spPr>
              <a:xfrm>
                <a:off x="2624861" y="1787318"/>
                <a:ext cx="67274" cy="119023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4" extrusionOk="0">
                    <a:moveTo>
                      <a:pt x="23" y="7"/>
                    </a:moveTo>
                    <a:cubicBezTo>
                      <a:pt x="55" y="23"/>
                      <a:pt x="55" y="63"/>
                      <a:pt x="49" y="93"/>
                    </a:cubicBezTo>
                    <a:cubicBezTo>
                      <a:pt x="42" y="128"/>
                      <a:pt x="26" y="163"/>
                      <a:pt x="0" y="188"/>
                    </a:cubicBezTo>
                    <a:cubicBezTo>
                      <a:pt x="11" y="192"/>
                      <a:pt x="21" y="197"/>
                      <a:pt x="31" y="203"/>
                    </a:cubicBezTo>
                    <a:cubicBezTo>
                      <a:pt x="69" y="181"/>
                      <a:pt x="102" y="145"/>
                      <a:pt x="109" y="101"/>
                    </a:cubicBezTo>
                    <a:cubicBezTo>
                      <a:pt x="115" y="56"/>
                      <a:pt x="85" y="5"/>
                      <a:pt x="39" y="1"/>
                    </a:cubicBezTo>
                    <a:cubicBezTo>
                      <a:pt x="31" y="0"/>
                      <a:pt x="23" y="1"/>
                      <a:pt x="15" y="3"/>
                    </a:cubicBezTo>
                    <a:cubicBezTo>
                      <a:pt x="18" y="4"/>
                      <a:pt x="21" y="5"/>
                      <a:pt x="23" y="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0" name="Google Shape;5350;p21"/>
              <p:cNvSpPr/>
              <p:nvPr/>
            </p:nvSpPr>
            <p:spPr>
              <a:xfrm>
                <a:off x="2588636" y="1893404"/>
                <a:ext cx="113849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27" extrusionOk="0">
                    <a:moveTo>
                      <a:pt x="179" y="56"/>
                    </a:moveTo>
                    <a:cubicBezTo>
                      <a:pt x="170" y="41"/>
                      <a:pt x="155" y="32"/>
                      <a:pt x="139" y="26"/>
                    </a:cubicBezTo>
                    <a:cubicBezTo>
                      <a:pt x="126" y="21"/>
                      <a:pt x="111" y="18"/>
                      <a:pt x="97" y="22"/>
                    </a:cubicBezTo>
                    <a:cubicBezTo>
                      <a:pt x="99" y="23"/>
                      <a:pt x="100" y="24"/>
                      <a:pt x="102" y="25"/>
                    </a:cubicBezTo>
                    <a:cubicBezTo>
                      <a:pt x="109" y="30"/>
                      <a:pt x="117" y="38"/>
                      <a:pt x="120" y="47"/>
                    </a:cubicBezTo>
                    <a:cubicBezTo>
                      <a:pt x="126" y="61"/>
                      <a:pt x="116" y="70"/>
                      <a:pt x="102" y="70"/>
                    </a:cubicBezTo>
                    <a:cubicBezTo>
                      <a:pt x="92" y="70"/>
                      <a:pt x="81" y="67"/>
                      <a:pt x="72" y="63"/>
                    </a:cubicBezTo>
                    <a:cubicBezTo>
                      <a:pt x="59" y="57"/>
                      <a:pt x="47" y="49"/>
                      <a:pt x="36" y="39"/>
                    </a:cubicBezTo>
                    <a:cubicBezTo>
                      <a:pt x="24" y="28"/>
                      <a:pt x="15" y="14"/>
                      <a:pt x="7" y="0"/>
                    </a:cubicBezTo>
                    <a:cubicBezTo>
                      <a:pt x="8" y="9"/>
                      <a:pt x="5" y="19"/>
                      <a:pt x="0" y="26"/>
                    </a:cubicBezTo>
                    <a:cubicBezTo>
                      <a:pt x="17" y="36"/>
                      <a:pt x="34" y="45"/>
                      <a:pt x="50" y="57"/>
                    </a:cubicBezTo>
                    <a:cubicBezTo>
                      <a:pt x="59" y="63"/>
                      <a:pt x="67" y="69"/>
                      <a:pt x="75" y="77"/>
                    </a:cubicBezTo>
                    <a:cubicBezTo>
                      <a:pt x="83" y="81"/>
                      <a:pt x="91" y="85"/>
                      <a:pt x="99" y="90"/>
                    </a:cubicBezTo>
                    <a:cubicBezTo>
                      <a:pt x="110" y="95"/>
                      <a:pt x="122" y="101"/>
                      <a:pt x="130" y="111"/>
                    </a:cubicBezTo>
                    <a:cubicBezTo>
                      <a:pt x="131" y="112"/>
                      <a:pt x="133" y="114"/>
                      <a:pt x="134" y="116"/>
                    </a:cubicBezTo>
                    <a:lnTo>
                      <a:pt x="139" y="117"/>
                    </a:lnTo>
                    <a:cubicBezTo>
                      <a:pt x="154" y="126"/>
                      <a:pt x="174" y="119"/>
                      <a:pt x="183" y="104"/>
                    </a:cubicBezTo>
                    <a:cubicBezTo>
                      <a:pt x="191" y="89"/>
                      <a:pt x="189" y="70"/>
                      <a:pt x="179" y="5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1" name="Google Shape;5351;p21"/>
              <p:cNvSpPr/>
              <p:nvPr/>
            </p:nvSpPr>
            <p:spPr>
              <a:xfrm>
                <a:off x="2578286" y="1911517"/>
                <a:ext cx="931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30" extrusionOk="0">
                    <a:moveTo>
                      <a:pt x="150" y="84"/>
                    </a:moveTo>
                    <a:cubicBezTo>
                      <a:pt x="149" y="82"/>
                      <a:pt x="147" y="80"/>
                      <a:pt x="146" y="79"/>
                    </a:cubicBezTo>
                    <a:cubicBezTo>
                      <a:pt x="138" y="69"/>
                      <a:pt x="126" y="63"/>
                      <a:pt x="115" y="58"/>
                    </a:cubicBezTo>
                    <a:cubicBezTo>
                      <a:pt x="107" y="53"/>
                      <a:pt x="99" y="49"/>
                      <a:pt x="92" y="45"/>
                    </a:cubicBezTo>
                    <a:cubicBezTo>
                      <a:pt x="100" y="53"/>
                      <a:pt x="108" y="63"/>
                      <a:pt x="113" y="74"/>
                    </a:cubicBezTo>
                    <a:cubicBezTo>
                      <a:pt x="115" y="77"/>
                      <a:pt x="112" y="80"/>
                      <a:pt x="109" y="80"/>
                    </a:cubicBezTo>
                    <a:cubicBezTo>
                      <a:pt x="63" y="78"/>
                      <a:pt x="37" y="36"/>
                      <a:pt x="11" y="4"/>
                    </a:cubicBezTo>
                    <a:cubicBezTo>
                      <a:pt x="10" y="3"/>
                      <a:pt x="10" y="2"/>
                      <a:pt x="10" y="1"/>
                    </a:cubicBezTo>
                    <a:lnTo>
                      <a:pt x="9" y="0"/>
                    </a:lnTo>
                    <a:cubicBezTo>
                      <a:pt x="7" y="2"/>
                      <a:pt x="4" y="4"/>
                      <a:pt x="0" y="5"/>
                    </a:cubicBezTo>
                    <a:lnTo>
                      <a:pt x="0" y="5"/>
                    </a:lnTo>
                    <a:cubicBezTo>
                      <a:pt x="5" y="20"/>
                      <a:pt x="12" y="34"/>
                      <a:pt x="21" y="48"/>
                    </a:cubicBezTo>
                    <a:cubicBezTo>
                      <a:pt x="40" y="80"/>
                      <a:pt x="65" y="107"/>
                      <a:pt x="99" y="121"/>
                    </a:cubicBezTo>
                    <a:cubicBezTo>
                      <a:pt x="101" y="122"/>
                      <a:pt x="103" y="122"/>
                      <a:pt x="105" y="123"/>
                    </a:cubicBezTo>
                    <a:cubicBezTo>
                      <a:pt x="121" y="129"/>
                      <a:pt x="143" y="129"/>
                      <a:pt x="152" y="114"/>
                    </a:cubicBezTo>
                    <a:cubicBezTo>
                      <a:pt x="157" y="105"/>
                      <a:pt x="155" y="93"/>
                      <a:pt x="150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2" name="Google Shape;5352;p21"/>
              <p:cNvSpPr/>
              <p:nvPr/>
            </p:nvSpPr>
            <p:spPr>
              <a:xfrm>
                <a:off x="2573111" y="1939978"/>
                <a:ext cx="64686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6" extrusionOk="0">
                    <a:moveTo>
                      <a:pt x="106" y="76"/>
                    </a:moveTo>
                    <a:cubicBezTo>
                      <a:pt x="106" y="90"/>
                      <a:pt x="103" y="105"/>
                      <a:pt x="94" y="116"/>
                    </a:cubicBezTo>
                    <a:cubicBezTo>
                      <a:pt x="85" y="128"/>
                      <a:pt x="70" y="135"/>
                      <a:pt x="56" y="131"/>
                    </a:cubicBezTo>
                    <a:cubicBezTo>
                      <a:pt x="47" y="129"/>
                      <a:pt x="39" y="122"/>
                      <a:pt x="32" y="114"/>
                    </a:cubicBezTo>
                    <a:cubicBezTo>
                      <a:pt x="8" y="86"/>
                      <a:pt x="0" y="45"/>
                      <a:pt x="12" y="9"/>
                    </a:cubicBezTo>
                    <a:lnTo>
                      <a:pt x="30" y="0"/>
                    </a:lnTo>
                    <a:cubicBezTo>
                      <a:pt x="49" y="32"/>
                      <a:pt x="74" y="59"/>
                      <a:pt x="108" y="73"/>
                    </a:cubicBezTo>
                    <a:lnTo>
                      <a:pt x="106" y="76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3" name="Google Shape;5353;p21"/>
              <p:cNvSpPr/>
              <p:nvPr/>
            </p:nvSpPr>
            <p:spPr>
              <a:xfrm>
                <a:off x="2492901" y="1854592"/>
                <a:ext cx="95735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56" extrusionOk="0">
                    <a:moveTo>
                      <a:pt x="143" y="103"/>
                    </a:moveTo>
                    <a:cubicBezTo>
                      <a:pt x="142" y="103"/>
                      <a:pt x="142" y="102"/>
                      <a:pt x="142" y="102"/>
                    </a:cubicBezTo>
                    <a:cubicBezTo>
                      <a:pt x="121" y="106"/>
                      <a:pt x="99" y="83"/>
                      <a:pt x="105" y="63"/>
                    </a:cubicBezTo>
                    <a:cubicBezTo>
                      <a:pt x="106" y="61"/>
                      <a:pt x="106" y="59"/>
                      <a:pt x="108" y="57"/>
                    </a:cubicBezTo>
                    <a:cubicBezTo>
                      <a:pt x="108" y="53"/>
                      <a:pt x="109" y="49"/>
                      <a:pt x="110" y="45"/>
                    </a:cubicBezTo>
                    <a:cubicBezTo>
                      <a:pt x="100" y="32"/>
                      <a:pt x="89" y="20"/>
                      <a:pt x="75" y="12"/>
                    </a:cubicBezTo>
                    <a:cubicBezTo>
                      <a:pt x="59" y="3"/>
                      <a:pt x="39" y="0"/>
                      <a:pt x="24" y="9"/>
                    </a:cubicBezTo>
                    <a:cubicBezTo>
                      <a:pt x="8" y="18"/>
                      <a:pt x="0" y="37"/>
                      <a:pt x="2" y="55"/>
                    </a:cubicBezTo>
                    <a:cubicBezTo>
                      <a:pt x="4" y="73"/>
                      <a:pt x="14" y="90"/>
                      <a:pt x="27" y="102"/>
                    </a:cubicBezTo>
                    <a:cubicBezTo>
                      <a:pt x="58" y="133"/>
                      <a:pt x="103" y="145"/>
                      <a:pt x="146" y="155"/>
                    </a:cubicBezTo>
                    <a:lnTo>
                      <a:pt x="164" y="146"/>
                    </a:lnTo>
                    <a:cubicBezTo>
                      <a:pt x="155" y="132"/>
                      <a:pt x="148" y="118"/>
                      <a:pt x="143" y="10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4" name="Google Shape;5354;p21"/>
              <p:cNvSpPr/>
              <p:nvPr/>
            </p:nvSpPr>
            <p:spPr>
              <a:xfrm>
                <a:off x="2552411" y="1880467"/>
                <a:ext cx="41399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69" h="65" extrusionOk="0">
                    <a:moveTo>
                      <a:pt x="50" y="55"/>
                    </a:moveTo>
                    <a:cubicBezTo>
                      <a:pt x="45" y="52"/>
                      <a:pt x="50" y="45"/>
                      <a:pt x="55" y="48"/>
                    </a:cubicBezTo>
                    <a:cubicBezTo>
                      <a:pt x="57" y="49"/>
                      <a:pt x="58" y="49"/>
                      <a:pt x="60" y="50"/>
                    </a:cubicBezTo>
                    <a:cubicBezTo>
                      <a:pt x="65" y="43"/>
                      <a:pt x="68" y="33"/>
                      <a:pt x="67" y="24"/>
                    </a:cubicBezTo>
                    <a:cubicBezTo>
                      <a:pt x="64" y="18"/>
                      <a:pt x="62" y="13"/>
                      <a:pt x="59" y="7"/>
                    </a:cubicBezTo>
                    <a:cubicBezTo>
                      <a:pt x="55" y="3"/>
                      <a:pt x="50" y="1"/>
                      <a:pt x="45" y="0"/>
                    </a:cubicBezTo>
                    <a:cubicBezTo>
                      <a:pt x="50" y="11"/>
                      <a:pt x="52" y="24"/>
                      <a:pt x="47" y="37"/>
                    </a:cubicBezTo>
                    <a:cubicBezTo>
                      <a:pt x="46" y="40"/>
                      <a:pt x="44" y="46"/>
                      <a:pt x="40" y="46"/>
                    </a:cubicBezTo>
                    <a:cubicBezTo>
                      <a:pt x="38" y="47"/>
                      <a:pt x="34" y="46"/>
                      <a:pt x="32" y="46"/>
                    </a:cubicBezTo>
                    <a:cubicBezTo>
                      <a:pt x="27" y="45"/>
                      <a:pt x="22" y="43"/>
                      <a:pt x="18" y="40"/>
                    </a:cubicBezTo>
                    <a:cubicBezTo>
                      <a:pt x="11" y="34"/>
                      <a:pt x="8" y="25"/>
                      <a:pt x="8" y="16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7" y="17"/>
                      <a:pt x="7" y="19"/>
                      <a:pt x="6" y="21"/>
                    </a:cubicBezTo>
                    <a:cubicBezTo>
                      <a:pt x="0" y="41"/>
                      <a:pt x="22" y="64"/>
                      <a:pt x="43" y="60"/>
                    </a:cubicBezTo>
                    <a:cubicBezTo>
                      <a:pt x="43" y="60"/>
                      <a:pt x="43" y="61"/>
                      <a:pt x="44" y="61"/>
                    </a:cubicBezTo>
                    <a:lnTo>
                      <a:pt x="44" y="61"/>
                    </a:lnTo>
                    <a:cubicBezTo>
                      <a:pt x="48" y="60"/>
                      <a:pt x="51" y="58"/>
                      <a:pt x="53" y="56"/>
                    </a:cubicBezTo>
                    <a:cubicBezTo>
                      <a:pt x="52" y="56"/>
                      <a:pt x="51" y="55"/>
                      <a:pt x="50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5" name="Google Shape;5355;p21"/>
              <p:cNvSpPr/>
              <p:nvPr/>
            </p:nvSpPr>
            <p:spPr>
              <a:xfrm>
                <a:off x="2549825" y="1875292"/>
                <a:ext cx="51749" cy="43986"/>
              </a:xfrm>
              <a:custGeom>
                <a:avLst/>
                <a:gdLst/>
                <a:ahLst/>
                <a:cxnLst/>
                <a:rect l="l" t="t" r="r" b="b"/>
                <a:pathLst>
                  <a:path w="86" h="74" extrusionOk="0">
                    <a:moveTo>
                      <a:pt x="47" y="64"/>
                    </a:moveTo>
                    <a:cubicBezTo>
                      <a:pt x="41" y="65"/>
                      <a:pt x="34" y="63"/>
                      <a:pt x="29" y="61"/>
                    </a:cubicBezTo>
                    <a:cubicBezTo>
                      <a:pt x="24" y="58"/>
                      <a:pt x="19" y="54"/>
                      <a:pt x="16" y="48"/>
                    </a:cubicBezTo>
                    <a:cubicBezTo>
                      <a:pt x="10" y="38"/>
                      <a:pt x="12" y="26"/>
                      <a:pt x="21" y="19"/>
                    </a:cubicBezTo>
                    <a:cubicBezTo>
                      <a:pt x="29" y="12"/>
                      <a:pt x="41" y="10"/>
                      <a:pt x="51" y="13"/>
                    </a:cubicBezTo>
                    <a:cubicBezTo>
                      <a:pt x="61" y="17"/>
                      <a:pt x="66" y="27"/>
                      <a:pt x="66" y="37"/>
                    </a:cubicBezTo>
                    <a:cubicBezTo>
                      <a:pt x="65" y="49"/>
                      <a:pt x="58" y="61"/>
                      <a:pt x="46" y="65"/>
                    </a:cubicBezTo>
                    <a:cubicBezTo>
                      <a:pt x="42" y="67"/>
                      <a:pt x="43" y="73"/>
                      <a:pt x="48" y="72"/>
                    </a:cubicBezTo>
                    <a:cubicBezTo>
                      <a:pt x="77" y="66"/>
                      <a:pt x="85" y="21"/>
                      <a:pt x="58" y="6"/>
                    </a:cubicBezTo>
                    <a:cubicBezTo>
                      <a:pt x="46" y="0"/>
                      <a:pt x="30" y="1"/>
                      <a:pt x="18" y="9"/>
                    </a:cubicBezTo>
                    <a:cubicBezTo>
                      <a:pt x="5" y="17"/>
                      <a:pt x="0" y="33"/>
                      <a:pt x="6" y="48"/>
                    </a:cubicBezTo>
                    <a:cubicBezTo>
                      <a:pt x="9" y="56"/>
                      <a:pt x="15" y="63"/>
                      <a:pt x="23" y="68"/>
                    </a:cubicBezTo>
                    <a:cubicBezTo>
                      <a:pt x="27" y="70"/>
                      <a:pt x="31" y="72"/>
                      <a:pt x="35" y="73"/>
                    </a:cubicBezTo>
                    <a:cubicBezTo>
                      <a:pt x="40" y="73"/>
                      <a:pt x="44" y="73"/>
                      <a:pt x="49" y="71"/>
                    </a:cubicBezTo>
                    <a:cubicBezTo>
                      <a:pt x="53" y="70"/>
                      <a:pt x="52" y="63"/>
                      <a:pt x="47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6" name="Google Shape;5356;p21"/>
              <p:cNvSpPr/>
              <p:nvPr/>
            </p:nvSpPr>
            <p:spPr>
              <a:xfrm>
                <a:off x="2575699" y="1908928"/>
                <a:ext cx="103499" cy="85386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7" extrusionOk="0">
                    <a:moveTo>
                      <a:pt x="1" y="10"/>
                    </a:moveTo>
                    <a:cubicBezTo>
                      <a:pt x="8" y="36"/>
                      <a:pt x="22" y="62"/>
                      <a:pt x="39" y="83"/>
                    </a:cubicBezTo>
                    <a:cubicBezTo>
                      <a:pt x="55" y="104"/>
                      <a:pt x="75" y="122"/>
                      <a:pt x="100" y="132"/>
                    </a:cubicBezTo>
                    <a:cubicBezTo>
                      <a:pt x="119" y="140"/>
                      <a:pt x="150" y="146"/>
                      <a:pt x="162" y="122"/>
                    </a:cubicBezTo>
                    <a:cubicBezTo>
                      <a:pt x="175" y="95"/>
                      <a:pt x="145" y="74"/>
                      <a:pt x="124" y="63"/>
                    </a:cubicBezTo>
                    <a:cubicBezTo>
                      <a:pt x="108" y="54"/>
                      <a:pt x="91" y="45"/>
                      <a:pt x="75" y="35"/>
                    </a:cubicBezTo>
                    <a:cubicBezTo>
                      <a:pt x="67" y="30"/>
                      <a:pt x="58" y="25"/>
                      <a:pt x="50" y="19"/>
                    </a:cubicBezTo>
                    <a:cubicBezTo>
                      <a:pt x="42" y="14"/>
                      <a:pt x="34" y="7"/>
                      <a:pt x="26" y="3"/>
                    </a:cubicBezTo>
                    <a:cubicBezTo>
                      <a:pt x="22" y="0"/>
                      <a:pt x="18" y="5"/>
                      <a:pt x="21" y="9"/>
                    </a:cubicBezTo>
                    <a:cubicBezTo>
                      <a:pt x="31" y="18"/>
                      <a:pt x="44" y="25"/>
                      <a:pt x="55" y="33"/>
                    </a:cubicBezTo>
                    <a:cubicBezTo>
                      <a:pt x="67" y="41"/>
                      <a:pt x="80" y="49"/>
                      <a:pt x="93" y="56"/>
                    </a:cubicBezTo>
                    <a:cubicBezTo>
                      <a:pt x="104" y="63"/>
                      <a:pt x="117" y="69"/>
                      <a:pt x="129" y="75"/>
                    </a:cubicBezTo>
                    <a:cubicBezTo>
                      <a:pt x="141" y="82"/>
                      <a:pt x="153" y="91"/>
                      <a:pt x="155" y="106"/>
                    </a:cubicBezTo>
                    <a:cubicBezTo>
                      <a:pt x="157" y="119"/>
                      <a:pt x="147" y="128"/>
                      <a:pt x="134" y="130"/>
                    </a:cubicBezTo>
                    <a:cubicBezTo>
                      <a:pt x="122" y="131"/>
                      <a:pt x="111" y="127"/>
                      <a:pt x="100" y="123"/>
                    </a:cubicBezTo>
                    <a:cubicBezTo>
                      <a:pt x="79" y="113"/>
                      <a:pt x="61" y="97"/>
                      <a:pt x="47" y="79"/>
                    </a:cubicBezTo>
                    <a:cubicBezTo>
                      <a:pt x="30" y="57"/>
                      <a:pt x="19" y="32"/>
                      <a:pt x="5" y="8"/>
                    </a:cubicBezTo>
                    <a:cubicBezTo>
                      <a:pt x="4" y="6"/>
                      <a:pt x="0" y="8"/>
                      <a:pt x="1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7" name="Google Shape;5357;p21"/>
              <p:cNvSpPr/>
              <p:nvPr/>
            </p:nvSpPr>
            <p:spPr>
              <a:xfrm>
                <a:off x="2580874" y="1782143"/>
                <a:ext cx="126785" cy="19406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31" extrusionOk="0">
                    <a:moveTo>
                      <a:pt x="14" y="172"/>
                    </a:moveTo>
                    <a:cubicBezTo>
                      <a:pt x="8" y="150"/>
                      <a:pt x="12" y="127"/>
                      <a:pt x="18" y="105"/>
                    </a:cubicBezTo>
                    <a:cubicBezTo>
                      <a:pt x="24" y="84"/>
                      <a:pt x="33" y="63"/>
                      <a:pt x="47" y="46"/>
                    </a:cubicBezTo>
                    <a:cubicBezTo>
                      <a:pt x="73" y="14"/>
                      <a:pt x="119" y="0"/>
                      <a:pt x="152" y="29"/>
                    </a:cubicBezTo>
                    <a:cubicBezTo>
                      <a:pt x="179" y="53"/>
                      <a:pt x="187" y="91"/>
                      <a:pt x="177" y="124"/>
                    </a:cubicBezTo>
                    <a:cubicBezTo>
                      <a:pt x="165" y="161"/>
                      <a:pt x="134" y="188"/>
                      <a:pt x="102" y="207"/>
                    </a:cubicBezTo>
                    <a:cubicBezTo>
                      <a:pt x="96" y="210"/>
                      <a:pt x="100" y="219"/>
                      <a:pt x="106" y="217"/>
                    </a:cubicBezTo>
                    <a:cubicBezTo>
                      <a:pt x="132" y="209"/>
                      <a:pt x="166" y="223"/>
                      <a:pt x="183" y="244"/>
                    </a:cubicBezTo>
                    <a:cubicBezTo>
                      <a:pt x="192" y="256"/>
                      <a:pt x="197" y="272"/>
                      <a:pt x="191" y="286"/>
                    </a:cubicBezTo>
                    <a:cubicBezTo>
                      <a:pt x="184" y="301"/>
                      <a:pt x="168" y="309"/>
                      <a:pt x="153" y="302"/>
                    </a:cubicBezTo>
                    <a:cubicBezTo>
                      <a:pt x="147" y="300"/>
                      <a:pt x="142" y="307"/>
                      <a:pt x="148" y="310"/>
                    </a:cubicBezTo>
                    <a:cubicBezTo>
                      <a:pt x="182" y="330"/>
                      <a:pt x="211" y="290"/>
                      <a:pt x="202" y="258"/>
                    </a:cubicBezTo>
                    <a:cubicBezTo>
                      <a:pt x="192" y="220"/>
                      <a:pt x="140" y="195"/>
                      <a:pt x="103" y="207"/>
                    </a:cubicBezTo>
                    <a:cubicBezTo>
                      <a:pt x="104" y="210"/>
                      <a:pt x="106" y="213"/>
                      <a:pt x="107" y="217"/>
                    </a:cubicBezTo>
                    <a:cubicBezTo>
                      <a:pt x="163" y="185"/>
                      <a:pt x="213" y="120"/>
                      <a:pt x="182" y="54"/>
                    </a:cubicBezTo>
                    <a:cubicBezTo>
                      <a:pt x="170" y="28"/>
                      <a:pt x="146" y="6"/>
                      <a:pt x="116" y="3"/>
                    </a:cubicBezTo>
                    <a:cubicBezTo>
                      <a:pt x="81" y="0"/>
                      <a:pt x="49" y="23"/>
                      <a:pt x="31" y="52"/>
                    </a:cubicBezTo>
                    <a:cubicBezTo>
                      <a:pt x="19" y="71"/>
                      <a:pt x="11" y="93"/>
                      <a:pt x="7" y="115"/>
                    </a:cubicBezTo>
                    <a:cubicBezTo>
                      <a:pt x="2" y="135"/>
                      <a:pt x="0" y="155"/>
                      <a:pt x="9" y="174"/>
                    </a:cubicBezTo>
                    <a:cubicBezTo>
                      <a:pt x="11" y="177"/>
                      <a:pt x="15" y="175"/>
                      <a:pt x="14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8" name="Google Shape;5358;p21"/>
              <p:cNvSpPr/>
              <p:nvPr/>
            </p:nvSpPr>
            <p:spPr>
              <a:xfrm>
                <a:off x="2490312" y="1852004"/>
                <a:ext cx="147484" cy="170773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92" extrusionOk="0">
                    <a:moveTo>
                      <a:pt x="121" y="53"/>
                    </a:moveTo>
                    <a:cubicBezTo>
                      <a:pt x="106" y="26"/>
                      <a:pt x="76" y="0"/>
                      <a:pt x="44" y="4"/>
                    </a:cubicBezTo>
                    <a:cubicBezTo>
                      <a:pt x="17" y="7"/>
                      <a:pt x="0" y="32"/>
                      <a:pt x="2" y="59"/>
                    </a:cubicBezTo>
                    <a:cubicBezTo>
                      <a:pt x="4" y="90"/>
                      <a:pt x="28" y="114"/>
                      <a:pt x="53" y="130"/>
                    </a:cubicBezTo>
                    <a:cubicBezTo>
                      <a:pt x="82" y="149"/>
                      <a:pt x="116" y="157"/>
                      <a:pt x="149" y="166"/>
                    </a:cubicBezTo>
                    <a:cubicBezTo>
                      <a:pt x="148" y="163"/>
                      <a:pt x="147" y="161"/>
                      <a:pt x="146" y="159"/>
                    </a:cubicBezTo>
                    <a:cubicBezTo>
                      <a:pt x="133" y="199"/>
                      <a:pt x="143" y="250"/>
                      <a:pt x="177" y="278"/>
                    </a:cubicBezTo>
                    <a:cubicBezTo>
                      <a:pt x="191" y="290"/>
                      <a:pt x="210" y="291"/>
                      <a:pt x="226" y="281"/>
                    </a:cubicBezTo>
                    <a:cubicBezTo>
                      <a:pt x="243" y="270"/>
                      <a:pt x="250" y="247"/>
                      <a:pt x="249" y="227"/>
                    </a:cubicBezTo>
                    <a:cubicBezTo>
                      <a:pt x="249" y="221"/>
                      <a:pt x="242" y="221"/>
                      <a:pt x="241" y="227"/>
                    </a:cubicBezTo>
                    <a:cubicBezTo>
                      <a:pt x="240" y="246"/>
                      <a:pt x="234" y="266"/>
                      <a:pt x="216" y="274"/>
                    </a:cubicBezTo>
                    <a:cubicBezTo>
                      <a:pt x="195" y="284"/>
                      <a:pt x="179" y="269"/>
                      <a:pt x="169" y="253"/>
                    </a:cubicBezTo>
                    <a:cubicBezTo>
                      <a:pt x="151" y="226"/>
                      <a:pt x="147" y="192"/>
                      <a:pt x="156" y="162"/>
                    </a:cubicBezTo>
                    <a:cubicBezTo>
                      <a:pt x="157" y="159"/>
                      <a:pt x="155" y="156"/>
                      <a:pt x="152" y="155"/>
                    </a:cubicBezTo>
                    <a:cubicBezTo>
                      <a:pt x="105" y="144"/>
                      <a:pt x="44" y="129"/>
                      <a:pt x="19" y="81"/>
                    </a:cubicBezTo>
                    <a:cubicBezTo>
                      <a:pt x="7" y="58"/>
                      <a:pt x="11" y="21"/>
                      <a:pt x="41" y="14"/>
                    </a:cubicBezTo>
                    <a:cubicBezTo>
                      <a:pt x="75" y="7"/>
                      <a:pt x="95" y="38"/>
                      <a:pt x="117" y="56"/>
                    </a:cubicBezTo>
                    <a:cubicBezTo>
                      <a:pt x="119" y="57"/>
                      <a:pt x="123" y="55"/>
                      <a:pt x="121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9" name="Google Shape;5359;p21"/>
              <p:cNvSpPr/>
              <p:nvPr/>
            </p:nvSpPr>
            <p:spPr>
              <a:xfrm>
                <a:off x="2534300" y="1776968"/>
                <a:ext cx="33636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9" extrusionOk="0">
                    <a:moveTo>
                      <a:pt x="54" y="171"/>
                    </a:moveTo>
                    <a:cubicBezTo>
                      <a:pt x="33" y="153"/>
                      <a:pt x="20" y="131"/>
                      <a:pt x="15" y="104"/>
                    </a:cubicBezTo>
                    <a:cubicBezTo>
                      <a:pt x="9" y="71"/>
                      <a:pt x="16" y="38"/>
                      <a:pt x="21" y="5"/>
                    </a:cubicBezTo>
                    <a:cubicBezTo>
                      <a:pt x="21" y="1"/>
                      <a:pt x="16" y="0"/>
                      <a:pt x="15" y="3"/>
                    </a:cubicBezTo>
                    <a:cubicBezTo>
                      <a:pt x="7" y="37"/>
                      <a:pt x="0" y="73"/>
                      <a:pt x="6" y="108"/>
                    </a:cubicBezTo>
                    <a:cubicBezTo>
                      <a:pt x="12" y="134"/>
                      <a:pt x="25" y="163"/>
                      <a:pt x="50" y="176"/>
                    </a:cubicBezTo>
                    <a:cubicBezTo>
                      <a:pt x="53" y="178"/>
                      <a:pt x="57" y="173"/>
                      <a:pt x="54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0" name="Google Shape;5360;p21"/>
              <p:cNvSpPr/>
              <p:nvPr/>
            </p:nvSpPr>
            <p:spPr>
              <a:xfrm>
                <a:off x="2555000" y="1756269"/>
                <a:ext cx="46574" cy="126785"/>
              </a:xfrm>
              <a:custGeom>
                <a:avLst/>
                <a:gdLst/>
                <a:ahLst/>
                <a:cxnLst/>
                <a:rect l="l" t="t" r="r" b="b"/>
                <a:pathLst>
                  <a:path w="78" h="215" extrusionOk="0">
                    <a:moveTo>
                      <a:pt x="30" y="210"/>
                    </a:moveTo>
                    <a:cubicBezTo>
                      <a:pt x="22" y="174"/>
                      <a:pt x="24" y="138"/>
                      <a:pt x="35" y="103"/>
                    </a:cubicBezTo>
                    <a:cubicBezTo>
                      <a:pt x="45" y="69"/>
                      <a:pt x="62" y="38"/>
                      <a:pt x="76" y="5"/>
                    </a:cubicBezTo>
                    <a:cubicBezTo>
                      <a:pt x="77" y="2"/>
                      <a:pt x="72" y="0"/>
                      <a:pt x="71" y="3"/>
                    </a:cubicBezTo>
                    <a:cubicBezTo>
                      <a:pt x="35" y="62"/>
                      <a:pt x="0" y="143"/>
                      <a:pt x="26" y="212"/>
                    </a:cubicBezTo>
                    <a:cubicBezTo>
                      <a:pt x="27" y="214"/>
                      <a:pt x="31" y="213"/>
                      <a:pt x="30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361" name="Google Shape;5361;p21"/>
            <p:cNvGrpSpPr/>
            <p:nvPr/>
          </p:nvGrpSpPr>
          <p:grpSpPr>
            <a:xfrm flipH="1">
              <a:off x="-680824" y="3778100"/>
              <a:ext cx="1454579" cy="825909"/>
              <a:chOff x="-179830" y="3740779"/>
              <a:chExt cx="1072778" cy="609122"/>
            </a:xfrm>
          </p:grpSpPr>
          <p:sp>
            <p:nvSpPr>
              <p:cNvPr id="5362" name="Google Shape;5362;p21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3" name="Google Shape;5363;p21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364" name="Google Shape;5364;p21"/>
            <p:cNvGrpSpPr/>
            <p:nvPr/>
          </p:nvGrpSpPr>
          <p:grpSpPr>
            <a:xfrm rot="1239519">
              <a:off x="-533469" y="4452180"/>
              <a:ext cx="621242" cy="948530"/>
              <a:chOff x="283826" y="1943723"/>
              <a:chExt cx="621241" cy="948529"/>
            </a:xfrm>
          </p:grpSpPr>
          <p:sp>
            <p:nvSpPr>
              <p:cNvPr id="5365" name="Google Shape;5365;p21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6" name="Google Shape;5366;p21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7" name="Google Shape;5367;p21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8" name="Google Shape;5368;p2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9" name="Google Shape;5369;p21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0" name="Google Shape;5370;p2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1" name="Google Shape;5371;p21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2" name="Google Shape;5372;p2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3" name="Google Shape;5373;p21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4" name="Google Shape;5374;p2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5" name="Google Shape;5375;p21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6" name="Google Shape;5376;p21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7" name="Google Shape;5377;p2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8" name="Google Shape;5378;p2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9" name="Google Shape;5379;p2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0" name="Google Shape;5380;p21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1" name="Google Shape;5381;p2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2" name="Google Shape;5382;p2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3" name="Google Shape;5383;p21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4" name="Google Shape;5384;p21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5" name="Google Shape;5385;p21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6" name="Google Shape;5386;p21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7" name="Google Shape;5387;p21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8" name="Google Shape;5388;p21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9" name="Google Shape;5389;p21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0" name="Google Shape;5390;p21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1" name="Google Shape;5391;p2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2" name="Google Shape;5392;p21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3" name="Google Shape;5393;p2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4" name="Google Shape;5394;p2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5" name="Google Shape;5395;p21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6" name="Google Shape;5396;p21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7" name="Google Shape;5397;p2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8" name="Google Shape;5398;p2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9" name="Google Shape;5399;p2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0" name="Google Shape;5400;p2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1" name="Google Shape;5401;p2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2" name="Google Shape;5402;p2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3" name="Google Shape;5403;p21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4" name="Google Shape;5404;p21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5" name="Google Shape;5405;p21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6" name="Google Shape;5406;p21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7" name="Google Shape;5407;p21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8" name="Google Shape;5408;p21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9" name="Google Shape;5409;p21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0" name="Google Shape;5410;p21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1" name="Google Shape;5411;p21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2" name="Google Shape;5412;p21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3" name="Google Shape;5413;p21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4" name="Google Shape;5414;p21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5" name="Google Shape;5415;p21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6" name="Google Shape;5416;p21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7" name="Google Shape;5417;p21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8" name="Google Shape;5418;p21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9" name="Google Shape;5419;p21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0" name="Google Shape;5420;p21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1" name="Google Shape;5421;p21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422" name="Google Shape;5422;p21"/>
            <p:cNvGrpSpPr/>
            <p:nvPr/>
          </p:nvGrpSpPr>
          <p:grpSpPr>
            <a:xfrm flipH="1">
              <a:off x="-29077" y="4086453"/>
              <a:ext cx="1065524" cy="1166175"/>
              <a:chOff x="156548" y="3040748"/>
              <a:chExt cx="930345" cy="1018226"/>
            </a:xfrm>
          </p:grpSpPr>
          <p:sp>
            <p:nvSpPr>
              <p:cNvPr id="5423" name="Google Shape;5423;p2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4" name="Google Shape;5424;p2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5" name="Google Shape;5425;p21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6" name="Google Shape;5426;p2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7" name="Google Shape;5427;p2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8" name="Google Shape;5428;p21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9" name="Google Shape;5429;p21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0" name="Google Shape;5430;p21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1" name="Google Shape;5431;p2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2" name="Google Shape;5432;p2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3" name="Google Shape;5433;p2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4" name="Google Shape;5434;p21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5" name="Google Shape;5435;p2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6" name="Google Shape;5436;p21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7" name="Google Shape;5437;p21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8" name="Google Shape;5438;p21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9" name="Google Shape;5439;p2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0" name="Google Shape;5440;p21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1" name="Google Shape;5441;p21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2" name="Google Shape;5442;p21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3" name="Google Shape;5443;p21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4" name="Google Shape;5444;p2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5" name="Google Shape;5445;p21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6" name="Google Shape;5446;p21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7" name="Google Shape;5447;p2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8" name="Google Shape;5448;p21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9" name="Google Shape;5449;p2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0" name="Google Shape;5450;p21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1" name="Google Shape;5451;p21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2" name="Google Shape;5452;p2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3" name="Google Shape;5453;p21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4" name="Google Shape;5454;p21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5" name="Google Shape;5455;p2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6" name="Google Shape;5456;p21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7" name="Google Shape;5457;p21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8" name="Google Shape;5458;p2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9" name="Google Shape;5459;p21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0" name="Google Shape;5460;p21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1" name="Google Shape;5461;p21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2" name="Google Shape;5462;p21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3" name="Google Shape;5463;p21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4" name="Google Shape;5464;p2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5" name="Google Shape;5465;p2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6" name="Google Shape;5466;p2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7" name="Google Shape;5467;p2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8" name="Google Shape;5468;p21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9" name="Google Shape;5469;p21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0" name="Google Shape;5470;p2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1" name="Google Shape;5471;p21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2" name="Google Shape;5472;p21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3" name="Google Shape;5473;p2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4" name="Google Shape;5474;p21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5" name="Google Shape;5475;p21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6" name="Google Shape;5476;p2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7" name="Google Shape;5477;p2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8" name="Google Shape;5478;p21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9" name="Google Shape;5479;p2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0" name="Google Shape;5480;p21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1" name="Google Shape;5481;p2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2" name="Google Shape;5482;p21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3" name="Google Shape;5483;p2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4" name="Google Shape;5484;p21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5" name="Google Shape;5485;p21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6" name="Google Shape;5486;p21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7" name="Google Shape;5487;p21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8" name="Google Shape;5488;p21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9" name="Google Shape;5489;p21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0" name="Google Shape;5490;p21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1" name="Google Shape;5491;p21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2" name="Google Shape;5492;p21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3" name="Google Shape;5493;p21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4" name="Google Shape;5494;p21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5" name="Google Shape;5495;p21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6" name="Google Shape;5496;p21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7" name="Google Shape;5497;p21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8" name="Google Shape;5498;p21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9" name="Google Shape;5499;p21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0" name="Google Shape;5500;p21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1" name="Google Shape;5501;p21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2" name="Google Shape;5502;p21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3" name="Google Shape;5503;p21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4" name="Google Shape;5504;p21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5" name="Google Shape;5505;p21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6" name="Google Shape;5506;p21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7" name="Google Shape;5507;p21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8" name="Google Shape;5508;p21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9" name="Google Shape;5509;p21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0" name="Google Shape;5510;p21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1" name="Google Shape;5511;p21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2" name="Google Shape;5512;p21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3" name="Google Shape;5513;p21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4" name="Google Shape;5514;p21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5" name="Google Shape;5515;p21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516" name="Google Shape;5516;p21"/>
            <p:cNvGrpSpPr/>
            <p:nvPr/>
          </p:nvGrpSpPr>
          <p:grpSpPr>
            <a:xfrm rot="-941660">
              <a:off x="987695" y="4387335"/>
              <a:ext cx="621229" cy="948510"/>
              <a:chOff x="283826" y="1943723"/>
              <a:chExt cx="621241" cy="948529"/>
            </a:xfrm>
          </p:grpSpPr>
          <p:sp>
            <p:nvSpPr>
              <p:cNvPr id="5517" name="Google Shape;5517;p21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8" name="Google Shape;5518;p21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9" name="Google Shape;5519;p21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0" name="Google Shape;5520;p2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1" name="Google Shape;5521;p21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2" name="Google Shape;5522;p2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3" name="Google Shape;5523;p21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4" name="Google Shape;5524;p2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5" name="Google Shape;5525;p21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6" name="Google Shape;5526;p2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7" name="Google Shape;5527;p21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8" name="Google Shape;5528;p21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9" name="Google Shape;5529;p2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0" name="Google Shape;5530;p2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1" name="Google Shape;5531;p2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2" name="Google Shape;5532;p21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3" name="Google Shape;5533;p2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4" name="Google Shape;5534;p2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5" name="Google Shape;5535;p21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6" name="Google Shape;5536;p21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7" name="Google Shape;5537;p21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8" name="Google Shape;5538;p21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9" name="Google Shape;5539;p21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0" name="Google Shape;5540;p21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1" name="Google Shape;5541;p21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2" name="Google Shape;5542;p21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3" name="Google Shape;5543;p2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4" name="Google Shape;5544;p21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5" name="Google Shape;5545;p2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6" name="Google Shape;5546;p2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7" name="Google Shape;5547;p21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8" name="Google Shape;5548;p21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9" name="Google Shape;5549;p2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0" name="Google Shape;5550;p2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1" name="Google Shape;5551;p2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2" name="Google Shape;5552;p2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3" name="Google Shape;5553;p2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4" name="Google Shape;5554;p2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5" name="Google Shape;5555;p21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6" name="Google Shape;5556;p21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7" name="Google Shape;5557;p21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8" name="Google Shape;5558;p21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9" name="Google Shape;5559;p21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0" name="Google Shape;5560;p21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1" name="Google Shape;5561;p21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2" name="Google Shape;5562;p21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3" name="Google Shape;5563;p21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4" name="Google Shape;5564;p21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5" name="Google Shape;5565;p21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6" name="Google Shape;5566;p21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7" name="Google Shape;5567;p21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8" name="Google Shape;5568;p21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9" name="Google Shape;5569;p21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0" name="Google Shape;5570;p21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1" name="Google Shape;5571;p21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2" name="Google Shape;5572;p21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3" name="Google Shape;5573;p21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574" name="Google Shape;5574;p21"/>
            <p:cNvGrpSpPr/>
            <p:nvPr/>
          </p:nvGrpSpPr>
          <p:grpSpPr>
            <a:xfrm>
              <a:off x="315279" y="4898783"/>
              <a:ext cx="1154953" cy="655781"/>
              <a:chOff x="-179830" y="3740779"/>
              <a:chExt cx="1072778" cy="609122"/>
            </a:xfrm>
          </p:grpSpPr>
          <p:sp>
            <p:nvSpPr>
              <p:cNvPr id="5575" name="Google Shape;5575;p21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6" name="Google Shape;5576;p21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577" name="Google Shape;5577;p21"/>
            <p:cNvGrpSpPr/>
            <p:nvPr/>
          </p:nvGrpSpPr>
          <p:grpSpPr>
            <a:xfrm rot="-941660">
              <a:off x="8314370" y="3844435"/>
              <a:ext cx="621229" cy="948510"/>
              <a:chOff x="283826" y="1943723"/>
              <a:chExt cx="621241" cy="948529"/>
            </a:xfrm>
          </p:grpSpPr>
          <p:sp>
            <p:nvSpPr>
              <p:cNvPr id="5578" name="Google Shape;5578;p21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9" name="Google Shape;5579;p21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0" name="Google Shape;5580;p21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1" name="Google Shape;5581;p2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2" name="Google Shape;5582;p21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3" name="Google Shape;5583;p2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4" name="Google Shape;5584;p21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5" name="Google Shape;5585;p2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6" name="Google Shape;5586;p21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7" name="Google Shape;5587;p2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8" name="Google Shape;5588;p21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9" name="Google Shape;5589;p21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0" name="Google Shape;5590;p2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1" name="Google Shape;5591;p2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2" name="Google Shape;5592;p2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3" name="Google Shape;5593;p21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4" name="Google Shape;5594;p2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5" name="Google Shape;5595;p2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6" name="Google Shape;5596;p21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7" name="Google Shape;5597;p21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8" name="Google Shape;5598;p21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9" name="Google Shape;5599;p21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0" name="Google Shape;5600;p21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1" name="Google Shape;5601;p21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2" name="Google Shape;5602;p21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3" name="Google Shape;5603;p21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4" name="Google Shape;5604;p2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5" name="Google Shape;5605;p21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6" name="Google Shape;5606;p2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7" name="Google Shape;5607;p2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8" name="Google Shape;5608;p21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9" name="Google Shape;5609;p21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0" name="Google Shape;5610;p2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1" name="Google Shape;5611;p2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2" name="Google Shape;5612;p2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3" name="Google Shape;5613;p2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4" name="Google Shape;5614;p2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5" name="Google Shape;5615;p2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6" name="Google Shape;5616;p21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7" name="Google Shape;5617;p21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8" name="Google Shape;5618;p21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9" name="Google Shape;5619;p21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0" name="Google Shape;5620;p21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1" name="Google Shape;5621;p21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2" name="Google Shape;5622;p21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3" name="Google Shape;5623;p21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4" name="Google Shape;5624;p21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5" name="Google Shape;5625;p21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6" name="Google Shape;5626;p21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7" name="Google Shape;5627;p21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8" name="Google Shape;5628;p21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9" name="Google Shape;5629;p21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0" name="Google Shape;5630;p21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1" name="Google Shape;5631;p21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2" name="Google Shape;5632;p21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3" name="Google Shape;5633;p21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4" name="Google Shape;5634;p21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635" name="Google Shape;5635;p21"/>
            <p:cNvGrpSpPr/>
            <p:nvPr/>
          </p:nvGrpSpPr>
          <p:grpSpPr>
            <a:xfrm>
              <a:off x="7853304" y="4598558"/>
              <a:ext cx="1154953" cy="655781"/>
              <a:chOff x="-179830" y="3740779"/>
              <a:chExt cx="1072778" cy="609122"/>
            </a:xfrm>
          </p:grpSpPr>
          <p:sp>
            <p:nvSpPr>
              <p:cNvPr id="5636" name="Google Shape;5636;p21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7" name="Google Shape;5637;p21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_AND_BODY_1">
    <p:spTree>
      <p:nvGrpSpPr>
        <p:cNvPr id="5638" name="Shape 5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9" name="Google Shape;5639;p2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5640" name="Google Shape;5640;p22"/>
          <p:cNvSpPr txBox="1"/>
          <p:nvPr>
            <p:ph type="body" idx="1"/>
          </p:nvPr>
        </p:nvSpPr>
        <p:spPr>
          <a:xfrm>
            <a:off x="720000" y="1139550"/>
            <a:ext cx="7704000" cy="287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5641" name="Google Shape;5641;p22"/>
          <p:cNvGrpSpPr/>
          <p:nvPr/>
        </p:nvGrpSpPr>
        <p:grpSpPr>
          <a:xfrm>
            <a:off x="-674134" y="2198102"/>
            <a:ext cx="10232528" cy="3035637"/>
            <a:chOff x="-674134" y="2198102"/>
            <a:chExt cx="10232528" cy="3035637"/>
          </a:xfrm>
        </p:grpSpPr>
        <p:grpSp>
          <p:nvGrpSpPr>
            <p:cNvPr id="5642" name="Google Shape;5642;p22"/>
            <p:cNvGrpSpPr/>
            <p:nvPr/>
          </p:nvGrpSpPr>
          <p:grpSpPr>
            <a:xfrm rot="-2175020">
              <a:off x="-280023" y="2927168"/>
              <a:ext cx="497780" cy="561672"/>
              <a:chOff x="6667445" y="3360498"/>
              <a:chExt cx="100910" cy="113849"/>
            </a:xfrm>
          </p:grpSpPr>
          <p:sp>
            <p:nvSpPr>
              <p:cNvPr id="5643" name="Google Shape;5643;p22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4" name="Google Shape;5644;p22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5" name="Google Shape;5645;p22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646" name="Google Shape;5646;p22"/>
            <p:cNvGrpSpPr/>
            <p:nvPr/>
          </p:nvGrpSpPr>
          <p:grpSpPr>
            <a:xfrm>
              <a:off x="69797" y="2744348"/>
              <a:ext cx="497774" cy="926629"/>
              <a:chOff x="3520124" y="2493696"/>
              <a:chExt cx="168184" cy="313082"/>
            </a:xfrm>
          </p:grpSpPr>
          <p:sp>
            <p:nvSpPr>
              <p:cNvPr id="5647" name="Google Shape;5647;p22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8" name="Google Shape;5648;p22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9" name="Google Shape;5649;p22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0" name="Google Shape;5650;p22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1" name="Google Shape;5651;p22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2" name="Google Shape;5652;p22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3" name="Google Shape;5653;p22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4" name="Google Shape;5654;p22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5" name="Google Shape;5655;p22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6" name="Google Shape;5656;p22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7" name="Google Shape;5657;p22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8" name="Google Shape;5658;p22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9" name="Google Shape;5659;p22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0" name="Google Shape;5660;p22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1" name="Google Shape;5661;p22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2" name="Google Shape;5662;p22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3" name="Google Shape;5663;p22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4" name="Google Shape;5664;p22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5" name="Google Shape;5665;p22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6" name="Google Shape;5666;p22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667" name="Google Shape;5667;p22"/>
            <p:cNvGrpSpPr/>
            <p:nvPr/>
          </p:nvGrpSpPr>
          <p:grpSpPr>
            <a:xfrm>
              <a:off x="-113199" y="3294945"/>
              <a:ext cx="608423" cy="736069"/>
              <a:chOff x="2389402" y="3062938"/>
              <a:chExt cx="209584" cy="253572"/>
            </a:xfrm>
          </p:grpSpPr>
          <p:sp>
            <p:nvSpPr>
              <p:cNvPr id="5668" name="Google Shape;5668;p22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9" name="Google Shape;5669;p22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0" name="Google Shape;5670;p22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1" name="Google Shape;5671;p22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2" name="Google Shape;5672;p22"/>
              <p:cNvSpPr/>
              <p:nvPr/>
            </p:nvSpPr>
            <p:spPr>
              <a:xfrm>
                <a:off x="2474787" y="3267349"/>
                <a:ext cx="11126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8" extrusionOk="0">
                    <a:moveTo>
                      <a:pt x="187" y="76"/>
                    </a:moveTo>
                    <a:lnTo>
                      <a:pt x="187" y="77"/>
                    </a:lnTo>
                    <a:cubicBezTo>
                      <a:pt x="133" y="73"/>
                      <a:pt x="78" y="64"/>
                      <a:pt x="29" y="42"/>
                    </a:cubicBezTo>
                    <a:cubicBezTo>
                      <a:pt x="19" y="38"/>
                      <a:pt x="9" y="33"/>
                      <a:pt x="0" y="28"/>
                    </a:cubicBezTo>
                    <a:lnTo>
                      <a:pt x="1" y="25"/>
                    </a:lnTo>
                    <a:cubicBezTo>
                      <a:pt x="44" y="6"/>
                      <a:pt x="92" y="0"/>
                      <a:pt x="138" y="7"/>
                    </a:cubicBezTo>
                    <a:lnTo>
                      <a:pt x="138" y="6"/>
                    </a:lnTo>
                    <a:cubicBezTo>
                      <a:pt x="154" y="30"/>
                      <a:pt x="171" y="53"/>
                      <a:pt x="187" y="7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3" name="Google Shape;5673;p22"/>
              <p:cNvSpPr/>
              <p:nvPr/>
            </p:nvSpPr>
            <p:spPr>
              <a:xfrm>
                <a:off x="2425626" y="3223361"/>
                <a:ext cx="131960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04" extrusionOk="0">
                    <a:moveTo>
                      <a:pt x="222" y="81"/>
                    </a:moveTo>
                    <a:lnTo>
                      <a:pt x="222" y="82"/>
                    </a:lnTo>
                    <a:cubicBezTo>
                      <a:pt x="176" y="75"/>
                      <a:pt x="128" y="81"/>
                      <a:pt x="85" y="100"/>
                    </a:cubicBezTo>
                    <a:lnTo>
                      <a:pt x="84" y="103"/>
                    </a:lnTo>
                    <a:cubicBezTo>
                      <a:pt x="51" y="84"/>
                      <a:pt x="21" y="58"/>
                      <a:pt x="0" y="27"/>
                    </a:cubicBezTo>
                    <a:cubicBezTo>
                      <a:pt x="47" y="8"/>
                      <a:pt x="98" y="0"/>
                      <a:pt x="149" y="2"/>
                    </a:cubicBezTo>
                    <a:cubicBezTo>
                      <a:pt x="154" y="3"/>
                      <a:pt x="160" y="3"/>
                      <a:pt x="164" y="0"/>
                    </a:cubicBezTo>
                    <a:cubicBezTo>
                      <a:pt x="183" y="27"/>
                      <a:pt x="203" y="54"/>
                      <a:pt x="222" y="8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4" name="Google Shape;5674;p22"/>
              <p:cNvSpPr/>
              <p:nvPr/>
            </p:nvSpPr>
            <p:spPr>
              <a:xfrm>
                <a:off x="2402338" y="3171612"/>
                <a:ext cx="1190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14" extrusionOk="0">
                    <a:moveTo>
                      <a:pt x="202" y="86"/>
                    </a:moveTo>
                    <a:cubicBezTo>
                      <a:pt x="198" y="89"/>
                      <a:pt x="192" y="88"/>
                      <a:pt x="187" y="88"/>
                    </a:cubicBezTo>
                    <a:cubicBezTo>
                      <a:pt x="136" y="86"/>
                      <a:pt x="85" y="94"/>
                      <a:pt x="38" y="113"/>
                    </a:cubicBezTo>
                    <a:cubicBezTo>
                      <a:pt x="35" y="109"/>
                      <a:pt x="32" y="104"/>
                      <a:pt x="29" y="99"/>
                    </a:cubicBezTo>
                    <a:cubicBezTo>
                      <a:pt x="14" y="73"/>
                      <a:pt x="5" y="44"/>
                      <a:pt x="0" y="15"/>
                    </a:cubicBezTo>
                    <a:cubicBezTo>
                      <a:pt x="48" y="2"/>
                      <a:pt x="97" y="0"/>
                      <a:pt x="146" y="8"/>
                    </a:cubicBezTo>
                    <a:cubicBezTo>
                      <a:pt x="165" y="34"/>
                      <a:pt x="183" y="60"/>
                      <a:pt x="202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5" name="Google Shape;5675;p22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6" name="Google Shape;5676;p22"/>
              <p:cNvSpPr/>
              <p:nvPr/>
            </p:nvSpPr>
            <p:spPr>
              <a:xfrm>
                <a:off x="2399752" y="3127626"/>
                <a:ext cx="879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51" h="95" extrusionOk="0">
                    <a:moveTo>
                      <a:pt x="91" y="6"/>
                    </a:moveTo>
                    <a:cubicBezTo>
                      <a:pt x="110" y="33"/>
                      <a:pt x="130" y="60"/>
                      <a:pt x="150" y="87"/>
                    </a:cubicBezTo>
                    <a:cubicBezTo>
                      <a:pt x="101" y="79"/>
                      <a:pt x="52" y="81"/>
                      <a:pt x="4" y="94"/>
                    </a:cubicBezTo>
                    <a:cubicBezTo>
                      <a:pt x="0" y="64"/>
                      <a:pt x="0" y="32"/>
                      <a:pt x="3" y="1"/>
                    </a:cubicBezTo>
                    <a:cubicBezTo>
                      <a:pt x="33" y="0"/>
                      <a:pt x="62" y="1"/>
                      <a:pt x="91" y="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7" name="Google Shape;5677;p22"/>
              <p:cNvSpPr/>
              <p:nvPr/>
            </p:nvSpPr>
            <p:spPr>
              <a:xfrm>
                <a:off x="2402338" y="3078463"/>
                <a:ext cx="5174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89" h="88" extrusionOk="0">
                    <a:moveTo>
                      <a:pt x="23" y="0"/>
                    </a:moveTo>
                    <a:cubicBezTo>
                      <a:pt x="45" y="29"/>
                      <a:pt x="66" y="58"/>
                      <a:pt x="88" y="87"/>
                    </a:cubicBezTo>
                    <a:cubicBezTo>
                      <a:pt x="59" y="82"/>
                      <a:pt x="30" y="81"/>
                      <a:pt x="0" y="82"/>
                    </a:cubicBezTo>
                    <a:cubicBezTo>
                      <a:pt x="3" y="55"/>
                      <a:pt x="8" y="29"/>
                      <a:pt x="13" y="3"/>
                    </a:cubicBezTo>
                    <a:cubicBezTo>
                      <a:pt x="17" y="2"/>
                      <a:pt x="20" y="1"/>
                      <a:pt x="23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8" name="Google Shape;5678;p22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9" name="Google Shape;5679;p22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0" name="Google Shape;5680;p22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1" name="Google Shape;5681;p22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2" name="Google Shape;5682;p22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3" name="Google Shape;5683;p22"/>
              <p:cNvSpPr/>
              <p:nvPr/>
            </p:nvSpPr>
            <p:spPr>
              <a:xfrm>
                <a:off x="2389402" y="3062938"/>
                <a:ext cx="209584" cy="253572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32" extrusionOk="0">
                    <a:moveTo>
                      <a:pt x="41" y="27"/>
                    </a:moveTo>
                    <a:cubicBezTo>
                      <a:pt x="84" y="96"/>
                      <a:pt x="136" y="160"/>
                      <a:pt x="184" y="226"/>
                    </a:cubicBezTo>
                    <a:cubicBezTo>
                      <a:pt x="232" y="293"/>
                      <a:pt x="279" y="360"/>
                      <a:pt x="326" y="427"/>
                    </a:cubicBezTo>
                    <a:cubicBezTo>
                      <a:pt x="328" y="425"/>
                      <a:pt x="329" y="422"/>
                      <a:pt x="331" y="419"/>
                    </a:cubicBezTo>
                    <a:cubicBezTo>
                      <a:pt x="250" y="414"/>
                      <a:pt x="166" y="395"/>
                      <a:pt x="103" y="341"/>
                    </a:cubicBezTo>
                    <a:cubicBezTo>
                      <a:pt x="42" y="287"/>
                      <a:pt x="21" y="211"/>
                      <a:pt x="25" y="132"/>
                    </a:cubicBezTo>
                    <a:cubicBezTo>
                      <a:pt x="26" y="112"/>
                      <a:pt x="28" y="93"/>
                      <a:pt x="31" y="74"/>
                    </a:cubicBezTo>
                    <a:cubicBezTo>
                      <a:pt x="33" y="65"/>
                      <a:pt x="34" y="56"/>
                      <a:pt x="36" y="47"/>
                    </a:cubicBezTo>
                    <a:cubicBezTo>
                      <a:pt x="39" y="34"/>
                      <a:pt x="40" y="33"/>
                      <a:pt x="53" y="31"/>
                    </a:cubicBezTo>
                    <a:cubicBezTo>
                      <a:pt x="85" y="24"/>
                      <a:pt x="120" y="26"/>
                      <a:pt x="152" y="35"/>
                    </a:cubicBezTo>
                    <a:cubicBezTo>
                      <a:pt x="215" y="52"/>
                      <a:pt x="272" y="95"/>
                      <a:pt x="300" y="154"/>
                    </a:cubicBezTo>
                    <a:cubicBezTo>
                      <a:pt x="340" y="238"/>
                      <a:pt x="324" y="335"/>
                      <a:pt x="327" y="424"/>
                    </a:cubicBezTo>
                    <a:cubicBezTo>
                      <a:pt x="327" y="431"/>
                      <a:pt x="337" y="431"/>
                      <a:pt x="337" y="424"/>
                    </a:cubicBezTo>
                    <a:cubicBezTo>
                      <a:pt x="334" y="316"/>
                      <a:pt x="355" y="193"/>
                      <a:pt x="280" y="103"/>
                    </a:cubicBezTo>
                    <a:cubicBezTo>
                      <a:pt x="221" y="33"/>
                      <a:pt x="121" y="0"/>
                      <a:pt x="33" y="25"/>
                    </a:cubicBezTo>
                    <a:cubicBezTo>
                      <a:pt x="31" y="25"/>
                      <a:pt x="29" y="27"/>
                      <a:pt x="29" y="28"/>
                    </a:cubicBezTo>
                    <a:cubicBezTo>
                      <a:pt x="9" y="124"/>
                      <a:pt x="0" y="233"/>
                      <a:pt x="63" y="314"/>
                    </a:cubicBezTo>
                    <a:cubicBezTo>
                      <a:pt x="127" y="396"/>
                      <a:pt x="232" y="423"/>
                      <a:pt x="331" y="430"/>
                    </a:cubicBezTo>
                    <a:cubicBezTo>
                      <a:pt x="335" y="430"/>
                      <a:pt x="338" y="425"/>
                      <a:pt x="336" y="422"/>
                    </a:cubicBezTo>
                    <a:cubicBezTo>
                      <a:pt x="288" y="354"/>
                      <a:pt x="240" y="286"/>
                      <a:pt x="191" y="219"/>
                    </a:cubicBezTo>
                    <a:cubicBezTo>
                      <a:pt x="144" y="153"/>
                      <a:pt x="98" y="85"/>
                      <a:pt x="45" y="24"/>
                    </a:cubicBezTo>
                    <a:cubicBezTo>
                      <a:pt x="43" y="21"/>
                      <a:pt x="39" y="24"/>
                      <a:pt x="41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4" name="Google Shape;5684;p22"/>
              <p:cNvSpPr/>
              <p:nvPr/>
            </p:nvSpPr>
            <p:spPr>
              <a:xfrm>
                <a:off x="2402338" y="3078463"/>
                <a:ext cx="62099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06" h="91" extrusionOk="0">
                    <a:moveTo>
                      <a:pt x="1" y="83"/>
                    </a:moveTo>
                    <a:cubicBezTo>
                      <a:pt x="15" y="84"/>
                      <a:pt x="29" y="84"/>
                      <a:pt x="44" y="85"/>
                    </a:cubicBezTo>
                    <a:cubicBezTo>
                      <a:pt x="59" y="86"/>
                      <a:pt x="74" y="87"/>
                      <a:pt x="88" y="90"/>
                    </a:cubicBezTo>
                    <a:cubicBezTo>
                      <a:pt x="90" y="90"/>
                      <a:pt x="91" y="89"/>
                      <a:pt x="91" y="88"/>
                    </a:cubicBezTo>
                    <a:cubicBezTo>
                      <a:pt x="90" y="59"/>
                      <a:pt x="94" y="30"/>
                      <a:pt x="104" y="3"/>
                    </a:cubicBezTo>
                    <a:cubicBezTo>
                      <a:pt x="105" y="1"/>
                      <a:pt x="101" y="0"/>
                      <a:pt x="100" y="2"/>
                    </a:cubicBezTo>
                    <a:cubicBezTo>
                      <a:pt x="90" y="30"/>
                      <a:pt x="86" y="59"/>
                      <a:pt x="87" y="88"/>
                    </a:cubicBezTo>
                    <a:cubicBezTo>
                      <a:pt x="87" y="87"/>
                      <a:pt x="88" y="87"/>
                      <a:pt x="89" y="86"/>
                    </a:cubicBezTo>
                    <a:cubicBezTo>
                      <a:pt x="74" y="85"/>
                      <a:pt x="60" y="83"/>
                      <a:pt x="45" y="82"/>
                    </a:cubicBezTo>
                    <a:cubicBezTo>
                      <a:pt x="30" y="81"/>
                      <a:pt x="15" y="81"/>
                      <a:pt x="1" y="82"/>
                    </a:cubicBezTo>
                    <a:cubicBezTo>
                      <a:pt x="0" y="82"/>
                      <a:pt x="0" y="83"/>
                      <a:pt x="1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5" name="Google Shape;5685;p22"/>
              <p:cNvSpPr/>
              <p:nvPr/>
            </p:nvSpPr>
            <p:spPr>
              <a:xfrm>
                <a:off x="2399752" y="3093988"/>
                <a:ext cx="113849" cy="9056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53" extrusionOk="0">
                    <a:moveTo>
                      <a:pt x="2" y="151"/>
                    </a:moveTo>
                    <a:cubicBezTo>
                      <a:pt x="52" y="141"/>
                      <a:pt x="101" y="136"/>
                      <a:pt x="151" y="144"/>
                    </a:cubicBezTo>
                    <a:cubicBezTo>
                      <a:pt x="153" y="145"/>
                      <a:pt x="155" y="144"/>
                      <a:pt x="155" y="142"/>
                    </a:cubicBezTo>
                    <a:cubicBezTo>
                      <a:pt x="155" y="117"/>
                      <a:pt x="158" y="93"/>
                      <a:pt x="165" y="70"/>
                    </a:cubicBezTo>
                    <a:cubicBezTo>
                      <a:pt x="167" y="59"/>
                      <a:pt x="171" y="48"/>
                      <a:pt x="175" y="37"/>
                    </a:cubicBezTo>
                    <a:cubicBezTo>
                      <a:pt x="180" y="26"/>
                      <a:pt x="186" y="15"/>
                      <a:pt x="190" y="4"/>
                    </a:cubicBezTo>
                    <a:cubicBezTo>
                      <a:pt x="191" y="1"/>
                      <a:pt x="187" y="0"/>
                      <a:pt x="186" y="2"/>
                    </a:cubicBezTo>
                    <a:cubicBezTo>
                      <a:pt x="179" y="11"/>
                      <a:pt x="175" y="23"/>
                      <a:pt x="170" y="34"/>
                    </a:cubicBezTo>
                    <a:cubicBezTo>
                      <a:pt x="166" y="46"/>
                      <a:pt x="162" y="58"/>
                      <a:pt x="159" y="70"/>
                    </a:cubicBezTo>
                    <a:cubicBezTo>
                      <a:pt x="153" y="93"/>
                      <a:pt x="150" y="118"/>
                      <a:pt x="150" y="142"/>
                    </a:cubicBezTo>
                    <a:cubicBezTo>
                      <a:pt x="151" y="141"/>
                      <a:pt x="152" y="140"/>
                      <a:pt x="153" y="139"/>
                    </a:cubicBezTo>
                    <a:cubicBezTo>
                      <a:pt x="103" y="132"/>
                      <a:pt x="49" y="132"/>
                      <a:pt x="2" y="149"/>
                    </a:cubicBezTo>
                    <a:cubicBezTo>
                      <a:pt x="0" y="149"/>
                      <a:pt x="1" y="152"/>
                      <a:pt x="2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6" name="Google Shape;5686;p22"/>
              <p:cNvSpPr/>
              <p:nvPr/>
            </p:nvSpPr>
            <p:spPr>
              <a:xfrm>
                <a:off x="2420452" y="3143151"/>
                <a:ext cx="14230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243" h="170" extrusionOk="0">
                    <a:moveTo>
                      <a:pt x="3" y="169"/>
                    </a:moveTo>
                    <a:cubicBezTo>
                      <a:pt x="30" y="160"/>
                      <a:pt x="57" y="151"/>
                      <a:pt x="87" y="146"/>
                    </a:cubicBezTo>
                    <a:cubicBezTo>
                      <a:pt x="102" y="144"/>
                      <a:pt x="117" y="143"/>
                      <a:pt x="132" y="143"/>
                    </a:cubicBezTo>
                    <a:cubicBezTo>
                      <a:pt x="144" y="142"/>
                      <a:pt x="160" y="146"/>
                      <a:pt x="171" y="142"/>
                    </a:cubicBezTo>
                    <a:cubicBezTo>
                      <a:pt x="179" y="138"/>
                      <a:pt x="181" y="129"/>
                      <a:pt x="183" y="121"/>
                    </a:cubicBezTo>
                    <a:cubicBezTo>
                      <a:pt x="188" y="107"/>
                      <a:pt x="193" y="93"/>
                      <a:pt x="199" y="80"/>
                    </a:cubicBezTo>
                    <a:cubicBezTo>
                      <a:pt x="204" y="66"/>
                      <a:pt x="211" y="53"/>
                      <a:pt x="218" y="41"/>
                    </a:cubicBezTo>
                    <a:cubicBezTo>
                      <a:pt x="225" y="29"/>
                      <a:pt x="234" y="17"/>
                      <a:pt x="241" y="4"/>
                    </a:cubicBezTo>
                    <a:cubicBezTo>
                      <a:pt x="242" y="2"/>
                      <a:pt x="239" y="0"/>
                      <a:pt x="237" y="1"/>
                    </a:cubicBezTo>
                    <a:cubicBezTo>
                      <a:pt x="220" y="19"/>
                      <a:pt x="208" y="45"/>
                      <a:pt x="198" y="67"/>
                    </a:cubicBezTo>
                    <a:cubicBezTo>
                      <a:pt x="193" y="78"/>
                      <a:pt x="188" y="89"/>
                      <a:pt x="184" y="100"/>
                    </a:cubicBezTo>
                    <a:cubicBezTo>
                      <a:pt x="182" y="107"/>
                      <a:pt x="180" y="113"/>
                      <a:pt x="178" y="120"/>
                    </a:cubicBezTo>
                    <a:cubicBezTo>
                      <a:pt x="174" y="130"/>
                      <a:pt x="167" y="138"/>
                      <a:pt x="156" y="137"/>
                    </a:cubicBezTo>
                    <a:cubicBezTo>
                      <a:pt x="104" y="136"/>
                      <a:pt x="48" y="142"/>
                      <a:pt x="1" y="166"/>
                    </a:cubicBezTo>
                    <a:cubicBezTo>
                      <a:pt x="0" y="167"/>
                      <a:pt x="1" y="169"/>
                      <a:pt x="3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7" name="Google Shape;5687;p22"/>
              <p:cNvSpPr/>
              <p:nvPr/>
            </p:nvSpPr>
            <p:spPr>
              <a:xfrm>
                <a:off x="2474787" y="3207836"/>
                <a:ext cx="1138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30" extrusionOk="0">
                    <a:moveTo>
                      <a:pt x="3" y="129"/>
                    </a:moveTo>
                    <a:cubicBezTo>
                      <a:pt x="46" y="112"/>
                      <a:pt x="91" y="105"/>
                      <a:pt x="138" y="112"/>
                    </a:cubicBezTo>
                    <a:cubicBezTo>
                      <a:pt x="140" y="112"/>
                      <a:pt x="142" y="111"/>
                      <a:pt x="142" y="109"/>
                    </a:cubicBezTo>
                    <a:cubicBezTo>
                      <a:pt x="144" y="70"/>
                      <a:pt x="161" y="34"/>
                      <a:pt x="190" y="8"/>
                    </a:cubicBezTo>
                    <a:cubicBezTo>
                      <a:pt x="193" y="5"/>
                      <a:pt x="189" y="0"/>
                      <a:pt x="186" y="3"/>
                    </a:cubicBezTo>
                    <a:cubicBezTo>
                      <a:pt x="156" y="30"/>
                      <a:pt x="137" y="69"/>
                      <a:pt x="136" y="109"/>
                    </a:cubicBezTo>
                    <a:cubicBezTo>
                      <a:pt x="137" y="108"/>
                      <a:pt x="138" y="107"/>
                      <a:pt x="139" y="106"/>
                    </a:cubicBezTo>
                    <a:cubicBezTo>
                      <a:pt x="93" y="99"/>
                      <a:pt x="44" y="105"/>
                      <a:pt x="1" y="126"/>
                    </a:cubicBezTo>
                    <a:cubicBezTo>
                      <a:pt x="0" y="126"/>
                      <a:pt x="1" y="129"/>
                      <a:pt x="3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688" name="Google Shape;5688;p22"/>
            <p:cNvGrpSpPr/>
            <p:nvPr/>
          </p:nvGrpSpPr>
          <p:grpSpPr>
            <a:xfrm>
              <a:off x="641148" y="4020069"/>
              <a:ext cx="497779" cy="561662"/>
              <a:chOff x="6667445" y="3360498"/>
              <a:chExt cx="100910" cy="113849"/>
            </a:xfrm>
          </p:grpSpPr>
          <p:sp>
            <p:nvSpPr>
              <p:cNvPr id="5689" name="Google Shape;5689;p22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0" name="Google Shape;5690;p22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1" name="Google Shape;5691;p22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692" name="Google Shape;5692;p22"/>
            <p:cNvGrpSpPr/>
            <p:nvPr/>
          </p:nvGrpSpPr>
          <p:grpSpPr>
            <a:xfrm flipH="1">
              <a:off x="-674134" y="4215405"/>
              <a:ext cx="1730176" cy="982392"/>
              <a:chOff x="-179830" y="3740779"/>
              <a:chExt cx="1072778" cy="609122"/>
            </a:xfrm>
          </p:grpSpPr>
          <p:sp>
            <p:nvSpPr>
              <p:cNvPr id="5693" name="Google Shape;5693;p22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4" name="Google Shape;5694;p22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695" name="Google Shape;5695;p22"/>
            <p:cNvGrpSpPr/>
            <p:nvPr/>
          </p:nvGrpSpPr>
          <p:grpSpPr>
            <a:xfrm>
              <a:off x="-111915" y="3945168"/>
              <a:ext cx="1242568" cy="1288571"/>
              <a:chOff x="6726237" y="-595312"/>
              <a:chExt cx="171450" cy="177800"/>
            </a:xfrm>
          </p:grpSpPr>
          <p:sp>
            <p:nvSpPr>
              <p:cNvPr id="5696" name="Google Shape;5696;p22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7" name="Google Shape;5697;p22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8" name="Google Shape;5698;p22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9" name="Google Shape;5699;p22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0" name="Google Shape;5700;p22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1" name="Google Shape;5701;p22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2" name="Google Shape;5702;p22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3" name="Google Shape;5703;p22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4" name="Google Shape;5704;p22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5" name="Google Shape;5705;p22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6" name="Google Shape;5706;p22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7" name="Google Shape;5707;p22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8" name="Google Shape;5708;p22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9" name="Google Shape;5709;p22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0" name="Google Shape;5710;p22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1" name="Google Shape;5711;p22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2" name="Google Shape;5712;p22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3" name="Google Shape;5713;p22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4" name="Google Shape;5714;p22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5" name="Google Shape;5715;p22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716" name="Google Shape;5716;p22"/>
            <p:cNvGrpSpPr/>
            <p:nvPr/>
          </p:nvGrpSpPr>
          <p:grpSpPr>
            <a:xfrm>
              <a:off x="-259195" y="3613993"/>
              <a:ext cx="900508" cy="933842"/>
              <a:chOff x="6726237" y="-595312"/>
              <a:chExt cx="171450" cy="177800"/>
            </a:xfrm>
          </p:grpSpPr>
          <p:sp>
            <p:nvSpPr>
              <p:cNvPr id="5717" name="Google Shape;5717;p22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8" name="Google Shape;5718;p22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9" name="Google Shape;5719;p22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0" name="Google Shape;5720;p22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1" name="Google Shape;5721;p22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2" name="Google Shape;5722;p22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3" name="Google Shape;5723;p22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4" name="Google Shape;5724;p22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5" name="Google Shape;5725;p22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6" name="Google Shape;5726;p22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7" name="Google Shape;5727;p22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8" name="Google Shape;5728;p22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9" name="Google Shape;5729;p22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0" name="Google Shape;5730;p22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1" name="Google Shape;5731;p22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2" name="Google Shape;5732;p22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3" name="Google Shape;5733;p22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4" name="Google Shape;5734;p22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5" name="Google Shape;5735;p22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6" name="Google Shape;5736;p22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737" name="Google Shape;5737;p22"/>
            <p:cNvGrpSpPr/>
            <p:nvPr/>
          </p:nvGrpSpPr>
          <p:grpSpPr>
            <a:xfrm>
              <a:off x="771333" y="4393150"/>
              <a:ext cx="709804" cy="736075"/>
              <a:chOff x="6726237" y="-595312"/>
              <a:chExt cx="171450" cy="177800"/>
            </a:xfrm>
          </p:grpSpPr>
          <p:sp>
            <p:nvSpPr>
              <p:cNvPr id="5738" name="Google Shape;5738;p22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9" name="Google Shape;5739;p22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0" name="Google Shape;5740;p22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1" name="Google Shape;5741;p22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2" name="Google Shape;5742;p22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3" name="Google Shape;5743;p22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4" name="Google Shape;5744;p22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5" name="Google Shape;5745;p22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6" name="Google Shape;5746;p22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7" name="Google Shape;5747;p22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8" name="Google Shape;5748;p22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9" name="Google Shape;5749;p22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0" name="Google Shape;5750;p22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1" name="Google Shape;5751;p22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2" name="Google Shape;5752;p22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3" name="Google Shape;5753;p22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4" name="Google Shape;5754;p22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5" name="Google Shape;5755;p22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6" name="Google Shape;5756;p22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7" name="Google Shape;5757;p22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758" name="Google Shape;5758;p22"/>
            <p:cNvGrpSpPr/>
            <p:nvPr/>
          </p:nvGrpSpPr>
          <p:grpSpPr>
            <a:xfrm>
              <a:off x="7302807" y="2198102"/>
              <a:ext cx="2255588" cy="2982479"/>
              <a:chOff x="7302807" y="2198102"/>
              <a:chExt cx="2255588" cy="2982479"/>
            </a:xfrm>
          </p:grpSpPr>
          <p:grpSp>
            <p:nvGrpSpPr>
              <p:cNvPr id="5759" name="Google Shape;5759;p22"/>
              <p:cNvGrpSpPr/>
              <p:nvPr/>
            </p:nvGrpSpPr>
            <p:grpSpPr>
              <a:xfrm>
                <a:off x="7926485" y="4249900"/>
                <a:ext cx="1631909" cy="926596"/>
                <a:chOff x="-179830" y="3740779"/>
                <a:chExt cx="1072778" cy="609122"/>
              </a:xfrm>
            </p:grpSpPr>
            <p:sp>
              <p:nvSpPr>
                <p:cNvPr id="5760" name="Google Shape;5760;p22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61" name="Google Shape;5761;p22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762" name="Google Shape;5762;p22"/>
              <p:cNvGrpSpPr/>
              <p:nvPr/>
            </p:nvGrpSpPr>
            <p:grpSpPr>
              <a:xfrm rot="2175020" flipH="1">
                <a:off x="8558058" y="2290918"/>
                <a:ext cx="497780" cy="561672"/>
                <a:chOff x="6667445" y="3360498"/>
                <a:chExt cx="100910" cy="113849"/>
              </a:xfrm>
            </p:grpSpPr>
            <p:sp>
              <p:nvSpPr>
                <p:cNvPr id="5763" name="Google Shape;5763;p22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64" name="Google Shape;5764;p22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65" name="Google Shape;5765;p22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766" name="Google Shape;5766;p22"/>
              <p:cNvGrpSpPr/>
              <p:nvPr/>
            </p:nvGrpSpPr>
            <p:grpSpPr>
              <a:xfrm rot="-1339201" flipH="1">
                <a:off x="8502719" y="3294935"/>
                <a:ext cx="608424" cy="736064"/>
                <a:chOff x="2389402" y="3062938"/>
                <a:chExt cx="209584" cy="253572"/>
              </a:xfrm>
            </p:grpSpPr>
            <p:sp>
              <p:nvSpPr>
                <p:cNvPr id="5767" name="Google Shape;5767;p22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68" name="Google Shape;5768;p22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69" name="Google Shape;5769;p22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70" name="Google Shape;5770;p22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71" name="Google Shape;5771;p22"/>
                <p:cNvSpPr/>
                <p:nvPr/>
              </p:nvSpPr>
              <p:spPr>
                <a:xfrm>
                  <a:off x="2474787" y="3267349"/>
                  <a:ext cx="111260" cy="46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8" extrusionOk="0">
                      <a:moveTo>
                        <a:pt x="187" y="76"/>
                      </a:moveTo>
                      <a:lnTo>
                        <a:pt x="187" y="77"/>
                      </a:lnTo>
                      <a:cubicBezTo>
                        <a:pt x="133" y="73"/>
                        <a:pt x="78" y="64"/>
                        <a:pt x="29" y="42"/>
                      </a:cubicBezTo>
                      <a:cubicBezTo>
                        <a:pt x="19" y="38"/>
                        <a:pt x="9" y="33"/>
                        <a:pt x="0" y="28"/>
                      </a:cubicBezTo>
                      <a:lnTo>
                        <a:pt x="1" y="25"/>
                      </a:lnTo>
                      <a:cubicBezTo>
                        <a:pt x="44" y="6"/>
                        <a:pt x="92" y="0"/>
                        <a:pt x="138" y="7"/>
                      </a:cubicBezTo>
                      <a:lnTo>
                        <a:pt x="138" y="6"/>
                      </a:lnTo>
                      <a:cubicBezTo>
                        <a:pt x="154" y="30"/>
                        <a:pt x="171" y="53"/>
                        <a:pt x="187" y="7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72" name="Google Shape;5772;p22"/>
                <p:cNvSpPr/>
                <p:nvPr/>
              </p:nvSpPr>
              <p:spPr>
                <a:xfrm>
                  <a:off x="2425626" y="3223361"/>
                  <a:ext cx="131960" cy="62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04" extrusionOk="0">
                      <a:moveTo>
                        <a:pt x="222" y="81"/>
                      </a:moveTo>
                      <a:lnTo>
                        <a:pt x="222" y="82"/>
                      </a:lnTo>
                      <a:cubicBezTo>
                        <a:pt x="176" y="75"/>
                        <a:pt x="128" y="81"/>
                        <a:pt x="85" y="100"/>
                      </a:cubicBezTo>
                      <a:lnTo>
                        <a:pt x="84" y="103"/>
                      </a:lnTo>
                      <a:cubicBezTo>
                        <a:pt x="51" y="84"/>
                        <a:pt x="21" y="58"/>
                        <a:pt x="0" y="27"/>
                      </a:cubicBezTo>
                      <a:cubicBezTo>
                        <a:pt x="47" y="8"/>
                        <a:pt x="98" y="0"/>
                        <a:pt x="149" y="2"/>
                      </a:cubicBezTo>
                      <a:cubicBezTo>
                        <a:pt x="154" y="3"/>
                        <a:pt x="160" y="3"/>
                        <a:pt x="164" y="0"/>
                      </a:cubicBezTo>
                      <a:cubicBezTo>
                        <a:pt x="183" y="27"/>
                        <a:pt x="203" y="54"/>
                        <a:pt x="222" y="8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73" name="Google Shape;5773;p22"/>
                <p:cNvSpPr/>
                <p:nvPr/>
              </p:nvSpPr>
              <p:spPr>
                <a:xfrm>
                  <a:off x="2402338" y="3171612"/>
                  <a:ext cx="119024" cy="67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114" extrusionOk="0">
                      <a:moveTo>
                        <a:pt x="202" y="86"/>
                      </a:moveTo>
                      <a:cubicBezTo>
                        <a:pt x="198" y="89"/>
                        <a:pt x="192" y="88"/>
                        <a:pt x="187" y="88"/>
                      </a:cubicBezTo>
                      <a:cubicBezTo>
                        <a:pt x="136" y="86"/>
                        <a:pt x="85" y="94"/>
                        <a:pt x="38" y="113"/>
                      </a:cubicBezTo>
                      <a:cubicBezTo>
                        <a:pt x="35" y="109"/>
                        <a:pt x="32" y="104"/>
                        <a:pt x="29" y="99"/>
                      </a:cubicBezTo>
                      <a:cubicBezTo>
                        <a:pt x="14" y="73"/>
                        <a:pt x="5" y="44"/>
                        <a:pt x="0" y="15"/>
                      </a:cubicBezTo>
                      <a:cubicBezTo>
                        <a:pt x="48" y="2"/>
                        <a:pt x="97" y="0"/>
                        <a:pt x="146" y="8"/>
                      </a:cubicBezTo>
                      <a:cubicBezTo>
                        <a:pt x="165" y="34"/>
                        <a:pt x="183" y="60"/>
                        <a:pt x="202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74" name="Google Shape;5774;p22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75" name="Google Shape;5775;p22"/>
                <p:cNvSpPr/>
                <p:nvPr/>
              </p:nvSpPr>
              <p:spPr>
                <a:xfrm>
                  <a:off x="2399752" y="3127626"/>
                  <a:ext cx="879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95" extrusionOk="0">
                      <a:moveTo>
                        <a:pt x="91" y="6"/>
                      </a:moveTo>
                      <a:cubicBezTo>
                        <a:pt x="110" y="33"/>
                        <a:pt x="130" y="60"/>
                        <a:pt x="150" y="87"/>
                      </a:cubicBezTo>
                      <a:cubicBezTo>
                        <a:pt x="101" y="79"/>
                        <a:pt x="52" y="81"/>
                        <a:pt x="4" y="94"/>
                      </a:cubicBezTo>
                      <a:cubicBezTo>
                        <a:pt x="0" y="64"/>
                        <a:pt x="0" y="32"/>
                        <a:pt x="3" y="1"/>
                      </a:cubicBezTo>
                      <a:cubicBezTo>
                        <a:pt x="33" y="0"/>
                        <a:pt x="62" y="1"/>
                        <a:pt x="91" y="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76" name="Google Shape;5776;p22"/>
                <p:cNvSpPr/>
                <p:nvPr/>
              </p:nvSpPr>
              <p:spPr>
                <a:xfrm>
                  <a:off x="2402338" y="3078463"/>
                  <a:ext cx="51749" cy="51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88" extrusionOk="0">
                      <a:moveTo>
                        <a:pt x="23" y="0"/>
                      </a:moveTo>
                      <a:cubicBezTo>
                        <a:pt x="45" y="29"/>
                        <a:pt x="66" y="58"/>
                        <a:pt x="88" y="87"/>
                      </a:cubicBezTo>
                      <a:cubicBezTo>
                        <a:pt x="59" y="82"/>
                        <a:pt x="30" y="81"/>
                        <a:pt x="0" y="82"/>
                      </a:cubicBezTo>
                      <a:cubicBezTo>
                        <a:pt x="3" y="55"/>
                        <a:pt x="8" y="29"/>
                        <a:pt x="13" y="3"/>
                      </a:cubicBezTo>
                      <a:cubicBezTo>
                        <a:pt x="17" y="2"/>
                        <a:pt x="20" y="1"/>
                        <a:pt x="23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77" name="Google Shape;5777;p22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78" name="Google Shape;5778;p22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79" name="Google Shape;5779;p22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0" name="Google Shape;5780;p22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1" name="Google Shape;5781;p22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2" name="Google Shape;5782;p22"/>
                <p:cNvSpPr/>
                <p:nvPr/>
              </p:nvSpPr>
              <p:spPr>
                <a:xfrm>
                  <a:off x="2389402" y="3062938"/>
                  <a:ext cx="209584" cy="253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432" extrusionOk="0">
                      <a:moveTo>
                        <a:pt x="41" y="27"/>
                      </a:moveTo>
                      <a:cubicBezTo>
                        <a:pt x="84" y="96"/>
                        <a:pt x="136" y="160"/>
                        <a:pt x="184" y="226"/>
                      </a:cubicBezTo>
                      <a:cubicBezTo>
                        <a:pt x="232" y="293"/>
                        <a:pt x="279" y="360"/>
                        <a:pt x="326" y="427"/>
                      </a:cubicBezTo>
                      <a:cubicBezTo>
                        <a:pt x="328" y="425"/>
                        <a:pt x="329" y="422"/>
                        <a:pt x="331" y="419"/>
                      </a:cubicBezTo>
                      <a:cubicBezTo>
                        <a:pt x="250" y="414"/>
                        <a:pt x="166" y="395"/>
                        <a:pt x="103" y="341"/>
                      </a:cubicBezTo>
                      <a:cubicBezTo>
                        <a:pt x="42" y="287"/>
                        <a:pt x="21" y="211"/>
                        <a:pt x="25" y="132"/>
                      </a:cubicBezTo>
                      <a:cubicBezTo>
                        <a:pt x="26" y="112"/>
                        <a:pt x="28" y="93"/>
                        <a:pt x="31" y="74"/>
                      </a:cubicBezTo>
                      <a:cubicBezTo>
                        <a:pt x="33" y="65"/>
                        <a:pt x="34" y="56"/>
                        <a:pt x="36" y="47"/>
                      </a:cubicBezTo>
                      <a:cubicBezTo>
                        <a:pt x="39" y="34"/>
                        <a:pt x="40" y="33"/>
                        <a:pt x="53" y="31"/>
                      </a:cubicBezTo>
                      <a:cubicBezTo>
                        <a:pt x="85" y="24"/>
                        <a:pt x="120" y="26"/>
                        <a:pt x="152" y="35"/>
                      </a:cubicBezTo>
                      <a:cubicBezTo>
                        <a:pt x="215" y="52"/>
                        <a:pt x="272" y="95"/>
                        <a:pt x="300" y="154"/>
                      </a:cubicBezTo>
                      <a:cubicBezTo>
                        <a:pt x="340" y="238"/>
                        <a:pt x="324" y="335"/>
                        <a:pt x="327" y="424"/>
                      </a:cubicBezTo>
                      <a:cubicBezTo>
                        <a:pt x="327" y="431"/>
                        <a:pt x="337" y="431"/>
                        <a:pt x="337" y="424"/>
                      </a:cubicBezTo>
                      <a:cubicBezTo>
                        <a:pt x="334" y="316"/>
                        <a:pt x="355" y="193"/>
                        <a:pt x="280" y="103"/>
                      </a:cubicBezTo>
                      <a:cubicBezTo>
                        <a:pt x="221" y="33"/>
                        <a:pt x="121" y="0"/>
                        <a:pt x="33" y="25"/>
                      </a:cubicBezTo>
                      <a:cubicBezTo>
                        <a:pt x="31" y="25"/>
                        <a:pt x="29" y="27"/>
                        <a:pt x="29" y="28"/>
                      </a:cubicBezTo>
                      <a:cubicBezTo>
                        <a:pt x="9" y="124"/>
                        <a:pt x="0" y="233"/>
                        <a:pt x="63" y="314"/>
                      </a:cubicBezTo>
                      <a:cubicBezTo>
                        <a:pt x="127" y="396"/>
                        <a:pt x="232" y="423"/>
                        <a:pt x="331" y="430"/>
                      </a:cubicBezTo>
                      <a:cubicBezTo>
                        <a:pt x="335" y="430"/>
                        <a:pt x="338" y="425"/>
                        <a:pt x="336" y="422"/>
                      </a:cubicBezTo>
                      <a:cubicBezTo>
                        <a:pt x="288" y="354"/>
                        <a:pt x="240" y="286"/>
                        <a:pt x="191" y="219"/>
                      </a:cubicBezTo>
                      <a:cubicBezTo>
                        <a:pt x="144" y="153"/>
                        <a:pt x="98" y="85"/>
                        <a:pt x="45" y="24"/>
                      </a:cubicBezTo>
                      <a:cubicBezTo>
                        <a:pt x="43" y="21"/>
                        <a:pt x="39" y="24"/>
                        <a:pt x="41" y="2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3" name="Google Shape;5783;p22"/>
                <p:cNvSpPr/>
                <p:nvPr/>
              </p:nvSpPr>
              <p:spPr>
                <a:xfrm>
                  <a:off x="2402338" y="3078463"/>
                  <a:ext cx="62099" cy="54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" h="91" extrusionOk="0">
                      <a:moveTo>
                        <a:pt x="1" y="83"/>
                      </a:moveTo>
                      <a:cubicBezTo>
                        <a:pt x="15" y="84"/>
                        <a:pt x="29" y="84"/>
                        <a:pt x="44" y="85"/>
                      </a:cubicBezTo>
                      <a:cubicBezTo>
                        <a:pt x="59" y="86"/>
                        <a:pt x="74" y="87"/>
                        <a:pt x="88" y="90"/>
                      </a:cubicBezTo>
                      <a:cubicBezTo>
                        <a:pt x="90" y="90"/>
                        <a:pt x="91" y="89"/>
                        <a:pt x="91" y="88"/>
                      </a:cubicBezTo>
                      <a:cubicBezTo>
                        <a:pt x="90" y="59"/>
                        <a:pt x="94" y="30"/>
                        <a:pt x="104" y="3"/>
                      </a:cubicBezTo>
                      <a:cubicBezTo>
                        <a:pt x="105" y="1"/>
                        <a:pt x="101" y="0"/>
                        <a:pt x="100" y="2"/>
                      </a:cubicBezTo>
                      <a:cubicBezTo>
                        <a:pt x="90" y="30"/>
                        <a:pt x="86" y="59"/>
                        <a:pt x="87" y="88"/>
                      </a:cubicBezTo>
                      <a:cubicBezTo>
                        <a:pt x="87" y="87"/>
                        <a:pt x="88" y="87"/>
                        <a:pt x="89" y="86"/>
                      </a:cubicBezTo>
                      <a:cubicBezTo>
                        <a:pt x="74" y="85"/>
                        <a:pt x="60" y="83"/>
                        <a:pt x="45" y="82"/>
                      </a:cubicBezTo>
                      <a:cubicBezTo>
                        <a:pt x="30" y="81"/>
                        <a:pt x="15" y="81"/>
                        <a:pt x="1" y="82"/>
                      </a:cubicBezTo>
                      <a:cubicBezTo>
                        <a:pt x="0" y="82"/>
                        <a:pt x="0" y="83"/>
                        <a:pt x="1" y="8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4" name="Google Shape;5784;p22"/>
                <p:cNvSpPr/>
                <p:nvPr/>
              </p:nvSpPr>
              <p:spPr>
                <a:xfrm>
                  <a:off x="2399752" y="3093988"/>
                  <a:ext cx="113849" cy="9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" h="153" extrusionOk="0">
                      <a:moveTo>
                        <a:pt x="2" y="151"/>
                      </a:moveTo>
                      <a:cubicBezTo>
                        <a:pt x="52" y="141"/>
                        <a:pt x="101" y="136"/>
                        <a:pt x="151" y="144"/>
                      </a:cubicBezTo>
                      <a:cubicBezTo>
                        <a:pt x="153" y="145"/>
                        <a:pt x="155" y="144"/>
                        <a:pt x="155" y="142"/>
                      </a:cubicBezTo>
                      <a:cubicBezTo>
                        <a:pt x="155" y="117"/>
                        <a:pt x="158" y="93"/>
                        <a:pt x="165" y="70"/>
                      </a:cubicBezTo>
                      <a:cubicBezTo>
                        <a:pt x="167" y="59"/>
                        <a:pt x="171" y="48"/>
                        <a:pt x="175" y="37"/>
                      </a:cubicBezTo>
                      <a:cubicBezTo>
                        <a:pt x="180" y="26"/>
                        <a:pt x="186" y="15"/>
                        <a:pt x="190" y="4"/>
                      </a:cubicBezTo>
                      <a:cubicBezTo>
                        <a:pt x="191" y="1"/>
                        <a:pt x="187" y="0"/>
                        <a:pt x="186" y="2"/>
                      </a:cubicBezTo>
                      <a:cubicBezTo>
                        <a:pt x="179" y="11"/>
                        <a:pt x="175" y="23"/>
                        <a:pt x="170" y="34"/>
                      </a:cubicBezTo>
                      <a:cubicBezTo>
                        <a:pt x="166" y="46"/>
                        <a:pt x="162" y="58"/>
                        <a:pt x="159" y="70"/>
                      </a:cubicBezTo>
                      <a:cubicBezTo>
                        <a:pt x="153" y="93"/>
                        <a:pt x="150" y="118"/>
                        <a:pt x="150" y="142"/>
                      </a:cubicBezTo>
                      <a:cubicBezTo>
                        <a:pt x="151" y="141"/>
                        <a:pt x="152" y="140"/>
                        <a:pt x="153" y="139"/>
                      </a:cubicBezTo>
                      <a:cubicBezTo>
                        <a:pt x="103" y="132"/>
                        <a:pt x="49" y="132"/>
                        <a:pt x="2" y="149"/>
                      </a:cubicBezTo>
                      <a:cubicBezTo>
                        <a:pt x="0" y="149"/>
                        <a:pt x="1" y="152"/>
                        <a:pt x="2" y="15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5" name="Google Shape;5785;p22"/>
                <p:cNvSpPr/>
                <p:nvPr/>
              </p:nvSpPr>
              <p:spPr>
                <a:xfrm>
                  <a:off x="2420452" y="3143151"/>
                  <a:ext cx="14230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" h="170" extrusionOk="0">
                      <a:moveTo>
                        <a:pt x="3" y="169"/>
                      </a:moveTo>
                      <a:cubicBezTo>
                        <a:pt x="30" y="160"/>
                        <a:pt x="57" y="151"/>
                        <a:pt x="87" y="146"/>
                      </a:cubicBezTo>
                      <a:cubicBezTo>
                        <a:pt x="102" y="144"/>
                        <a:pt x="117" y="143"/>
                        <a:pt x="132" y="143"/>
                      </a:cubicBezTo>
                      <a:cubicBezTo>
                        <a:pt x="144" y="142"/>
                        <a:pt x="160" y="146"/>
                        <a:pt x="171" y="142"/>
                      </a:cubicBezTo>
                      <a:cubicBezTo>
                        <a:pt x="179" y="138"/>
                        <a:pt x="181" y="129"/>
                        <a:pt x="183" y="121"/>
                      </a:cubicBezTo>
                      <a:cubicBezTo>
                        <a:pt x="188" y="107"/>
                        <a:pt x="193" y="93"/>
                        <a:pt x="199" y="80"/>
                      </a:cubicBezTo>
                      <a:cubicBezTo>
                        <a:pt x="204" y="66"/>
                        <a:pt x="211" y="53"/>
                        <a:pt x="218" y="41"/>
                      </a:cubicBezTo>
                      <a:cubicBezTo>
                        <a:pt x="225" y="29"/>
                        <a:pt x="234" y="17"/>
                        <a:pt x="241" y="4"/>
                      </a:cubicBezTo>
                      <a:cubicBezTo>
                        <a:pt x="242" y="2"/>
                        <a:pt x="239" y="0"/>
                        <a:pt x="237" y="1"/>
                      </a:cubicBezTo>
                      <a:cubicBezTo>
                        <a:pt x="220" y="19"/>
                        <a:pt x="208" y="45"/>
                        <a:pt x="198" y="67"/>
                      </a:cubicBezTo>
                      <a:cubicBezTo>
                        <a:pt x="193" y="78"/>
                        <a:pt x="188" y="89"/>
                        <a:pt x="184" y="100"/>
                      </a:cubicBezTo>
                      <a:cubicBezTo>
                        <a:pt x="182" y="107"/>
                        <a:pt x="180" y="113"/>
                        <a:pt x="178" y="120"/>
                      </a:cubicBezTo>
                      <a:cubicBezTo>
                        <a:pt x="174" y="130"/>
                        <a:pt x="167" y="138"/>
                        <a:pt x="156" y="137"/>
                      </a:cubicBezTo>
                      <a:cubicBezTo>
                        <a:pt x="104" y="136"/>
                        <a:pt x="48" y="142"/>
                        <a:pt x="1" y="166"/>
                      </a:cubicBezTo>
                      <a:cubicBezTo>
                        <a:pt x="0" y="167"/>
                        <a:pt x="1" y="169"/>
                        <a:pt x="3" y="1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6" name="Google Shape;5786;p22"/>
                <p:cNvSpPr/>
                <p:nvPr/>
              </p:nvSpPr>
              <p:spPr>
                <a:xfrm>
                  <a:off x="2474787" y="3207836"/>
                  <a:ext cx="113849" cy="75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" h="130" extrusionOk="0">
                      <a:moveTo>
                        <a:pt x="3" y="129"/>
                      </a:moveTo>
                      <a:cubicBezTo>
                        <a:pt x="46" y="112"/>
                        <a:pt x="91" y="105"/>
                        <a:pt x="138" y="112"/>
                      </a:cubicBezTo>
                      <a:cubicBezTo>
                        <a:pt x="140" y="112"/>
                        <a:pt x="142" y="111"/>
                        <a:pt x="142" y="109"/>
                      </a:cubicBezTo>
                      <a:cubicBezTo>
                        <a:pt x="144" y="70"/>
                        <a:pt x="161" y="34"/>
                        <a:pt x="190" y="8"/>
                      </a:cubicBezTo>
                      <a:cubicBezTo>
                        <a:pt x="193" y="5"/>
                        <a:pt x="189" y="0"/>
                        <a:pt x="186" y="3"/>
                      </a:cubicBezTo>
                      <a:cubicBezTo>
                        <a:pt x="156" y="30"/>
                        <a:pt x="137" y="69"/>
                        <a:pt x="136" y="109"/>
                      </a:cubicBezTo>
                      <a:cubicBezTo>
                        <a:pt x="137" y="108"/>
                        <a:pt x="138" y="107"/>
                        <a:pt x="139" y="106"/>
                      </a:cubicBezTo>
                      <a:cubicBezTo>
                        <a:pt x="93" y="99"/>
                        <a:pt x="44" y="105"/>
                        <a:pt x="1" y="126"/>
                      </a:cubicBezTo>
                      <a:cubicBezTo>
                        <a:pt x="0" y="126"/>
                        <a:pt x="1" y="129"/>
                        <a:pt x="3" y="1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787" name="Google Shape;5787;p22"/>
              <p:cNvGrpSpPr/>
              <p:nvPr/>
            </p:nvGrpSpPr>
            <p:grpSpPr>
              <a:xfrm flipH="1">
                <a:off x="8899976" y="4020206"/>
                <a:ext cx="497779" cy="561662"/>
                <a:chOff x="6667445" y="3360498"/>
                <a:chExt cx="100910" cy="113849"/>
              </a:xfrm>
            </p:grpSpPr>
            <p:sp>
              <p:nvSpPr>
                <p:cNvPr id="5788" name="Google Shape;5788;p22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9" name="Google Shape;5789;p22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0" name="Google Shape;5790;p22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791" name="Google Shape;5791;p22"/>
              <p:cNvGrpSpPr/>
              <p:nvPr/>
            </p:nvGrpSpPr>
            <p:grpSpPr>
              <a:xfrm>
                <a:off x="7302807" y="4604002"/>
                <a:ext cx="1008626" cy="572697"/>
                <a:chOff x="-179830" y="3740779"/>
                <a:chExt cx="1072778" cy="609122"/>
              </a:xfrm>
            </p:grpSpPr>
            <p:sp>
              <p:nvSpPr>
                <p:cNvPr id="5792" name="Google Shape;5792;p22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3" name="Google Shape;5793;p22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794" name="Google Shape;5794;p22"/>
              <p:cNvGrpSpPr/>
              <p:nvPr/>
            </p:nvGrpSpPr>
            <p:grpSpPr>
              <a:xfrm flipH="1">
                <a:off x="7759601" y="4440626"/>
                <a:ext cx="709804" cy="736075"/>
                <a:chOff x="6726237" y="-595312"/>
                <a:chExt cx="171450" cy="177800"/>
              </a:xfrm>
            </p:grpSpPr>
            <p:sp>
              <p:nvSpPr>
                <p:cNvPr id="5795" name="Google Shape;5795;p22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6" name="Google Shape;5796;p22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7" name="Google Shape;5797;p22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8" name="Google Shape;5798;p22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9" name="Google Shape;5799;p22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0" name="Google Shape;5800;p22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1" name="Google Shape;5801;p22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2" name="Google Shape;5802;p22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3" name="Google Shape;5803;p22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4" name="Google Shape;5804;p22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5" name="Google Shape;5805;p22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6" name="Google Shape;5806;p22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7" name="Google Shape;5807;p22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8" name="Google Shape;5808;p22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9" name="Google Shape;5809;p22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0" name="Google Shape;5810;p22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1" name="Google Shape;5811;p22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2" name="Google Shape;5812;p22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3" name="Google Shape;5813;p22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4" name="Google Shape;5814;p22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815" name="Google Shape;5815;p22"/>
              <p:cNvGrpSpPr/>
              <p:nvPr/>
            </p:nvGrpSpPr>
            <p:grpSpPr>
              <a:xfrm flipH="1">
                <a:off x="8577005" y="4380534"/>
                <a:ext cx="771492" cy="800048"/>
                <a:chOff x="6726237" y="-595312"/>
                <a:chExt cx="171450" cy="177800"/>
              </a:xfrm>
            </p:grpSpPr>
            <p:sp>
              <p:nvSpPr>
                <p:cNvPr id="5816" name="Google Shape;5816;p22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7" name="Google Shape;5817;p22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8" name="Google Shape;5818;p22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9" name="Google Shape;5819;p22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0" name="Google Shape;5820;p22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1" name="Google Shape;5821;p22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2" name="Google Shape;5822;p22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3" name="Google Shape;5823;p22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4" name="Google Shape;5824;p22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5" name="Google Shape;5825;p22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6" name="Google Shape;5826;p22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7" name="Google Shape;5827;p22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8" name="Google Shape;5828;p22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9" name="Google Shape;5829;p22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0" name="Google Shape;5830;p22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1" name="Google Shape;5831;p22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2" name="Google Shape;5832;p22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3" name="Google Shape;5833;p22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4" name="Google Shape;5834;p22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5" name="Google Shape;5835;p22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836" name="Google Shape;5836;p22"/>
              <p:cNvGrpSpPr/>
              <p:nvPr/>
            </p:nvGrpSpPr>
            <p:grpSpPr>
              <a:xfrm flipH="1">
                <a:off x="7920250" y="3730004"/>
                <a:ext cx="1223743" cy="1269049"/>
                <a:chOff x="6726237" y="-595312"/>
                <a:chExt cx="171450" cy="177800"/>
              </a:xfrm>
            </p:grpSpPr>
            <p:sp>
              <p:nvSpPr>
                <p:cNvPr id="5837" name="Google Shape;5837;p22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8" name="Google Shape;5838;p22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9" name="Google Shape;5839;p22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0" name="Google Shape;5840;p22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1" name="Google Shape;5841;p22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2" name="Google Shape;5842;p22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3" name="Google Shape;5843;p22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4" name="Google Shape;5844;p22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5" name="Google Shape;5845;p22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6" name="Google Shape;5846;p22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7" name="Google Shape;5847;p22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8" name="Google Shape;5848;p22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9" name="Google Shape;5849;p22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0" name="Google Shape;5850;p22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1" name="Google Shape;5851;p22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2" name="Google Shape;5852;p22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3" name="Google Shape;5853;p22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4" name="Google Shape;5854;p22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5" name="Google Shape;5855;p22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6" name="Google Shape;5856;p22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grpSp>
        <p:nvGrpSpPr>
          <p:cNvPr id="5857" name="Google Shape;5857;p22"/>
          <p:cNvGrpSpPr/>
          <p:nvPr/>
        </p:nvGrpSpPr>
        <p:grpSpPr>
          <a:xfrm>
            <a:off x="-302499" y="258168"/>
            <a:ext cx="9066437" cy="562675"/>
            <a:chOff x="-302499" y="258168"/>
            <a:chExt cx="9066437" cy="562675"/>
          </a:xfrm>
        </p:grpSpPr>
        <p:grpSp>
          <p:nvGrpSpPr>
            <p:cNvPr id="5858" name="Google Shape;5858;p22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5859" name="Google Shape;5859;p22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60" name="Google Shape;5860;p22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61" name="Google Shape;5861;p22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62" name="Google Shape;5862;p22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63" name="Google Shape;5863;p22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864" name="Google Shape;5864;p22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5865" name="Google Shape;5865;p22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66" name="Google Shape;5866;p22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67" name="Google Shape;5867;p22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68" name="Google Shape;5868;p22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69" name="Google Shape;5869;p22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_AND_BODY_1_1">
    <p:spTree>
      <p:nvGrpSpPr>
        <p:cNvPr id="5870" name="Shape 5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1" name="Google Shape;5871;p2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5872" name="Google Shape;5872;p23"/>
          <p:cNvSpPr txBox="1"/>
          <p:nvPr>
            <p:ph type="body" idx="1"/>
          </p:nvPr>
        </p:nvSpPr>
        <p:spPr>
          <a:xfrm>
            <a:off x="720000" y="1139551"/>
            <a:ext cx="7704000" cy="124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5873" name="Google Shape;5873;p23"/>
          <p:cNvGrpSpPr/>
          <p:nvPr/>
        </p:nvGrpSpPr>
        <p:grpSpPr>
          <a:xfrm>
            <a:off x="-489137" y="3444525"/>
            <a:ext cx="12000733" cy="2518055"/>
            <a:chOff x="-489137" y="3444525"/>
            <a:chExt cx="12000733" cy="2518055"/>
          </a:xfrm>
        </p:grpSpPr>
        <p:grpSp>
          <p:nvGrpSpPr>
            <p:cNvPr id="5874" name="Google Shape;5874;p23"/>
            <p:cNvGrpSpPr/>
            <p:nvPr/>
          </p:nvGrpSpPr>
          <p:grpSpPr>
            <a:xfrm>
              <a:off x="7054163" y="4349812"/>
              <a:ext cx="4457433" cy="1612768"/>
              <a:chOff x="-769894" y="2271174"/>
              <a:chExt cx="9690071" cy="3506018"/>
            </a:xfrm>
          </p:grpSpPr>
          <p:sp>
            <p:nvSpPr>
              <p:cNvPr id="5875" name="Google Shape;5875;p23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76" name="Google Shape;5876;p23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77" name="Google Shape;5877;p23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878" name="Google Shape;5878;p23"/>
            <p:cNvGrpSpPr/>
            <p:nvPr/>
          </p:nvGrpSpPr>
          <p:grpSpPr>
            <a:xfrm>
              <a:off x="7653278" y="4567878"/>
              <a:ext cx="647173" cy="671107"/>
              <a:chOff x="6726237" y="-595312"/>
              <a:chExt cx="171450" cy="177800"/>
            </a:xfrm>
          </p:grpSpPr>
          <p:sp>
            <p:nvSpPr>
              <p:cNvPr id="5879" name="Google Shape;5879;p23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80" name="Google Shape;5880;p23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81" name="Google Shape;5881;p23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82" name="Google Shape;5882;p23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83" name="Google Shape;5883;p23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84" name="Google Shape;5884;p23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85" name="Google Shape;5885;p23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86" name="Google Shape;5886;p23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87" name="Google Shape;5887;p23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88" name="Google Shape;5888;p23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89" name="Google Shape;5889;p23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90" name="Google Shape;5890;p23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91" name="Google Shape;5891;p23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92" name="Google Shape;5892;p23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93" name="Google Shape;5893;p23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94" name="Google Shape;5894;p23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95" name="Google Shape;5895;p23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96" name="Google Shape;5896;p23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97" name="Google Shape;5897;p23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98" name="Google Shape;5898;p23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899" name="Google Shape;5899;p23"/>
            <p:cNvGrpSpPr/>
            <p:nvPr/>
          </p:nvGrpSpPr>
          <p:grpSpPr>
            <a:xfrm>
              <a:off x="8708592" y="4218798"/>
              <a:ext cx="480146" cy="497929"/>
              <a:chOff x="6726237" y="-595312"/>
              <a:chExt cx="171450" cy="177800"/>
            </a:xfrm>
          </p:grpSpPr>
          <p:sp>
            <p:nvSpPr>
              <p:cNvPr id="5900" name="Google Shape;5900;p23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01" name="Google Shape;5901;p23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02" name="Google Shape;5902;p23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03" name="Google Shape;5903;p23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04" name="Google Shape;5904;p23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05" name="Google Shape;5905;p23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06" name="Google Shape;5906;p23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07" name="Google Shape;5907;p23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08" name="Google Shape;5908;p23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09" name="Google Shape;5909;p23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10" name="Google Shape;5910;p23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11" name="Google Shape;5911;p23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12" name="Google Shape;5912;p23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13" name="Google Shape;5913;p23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14" name="Google Shape;5914;p23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15" name="Google Shape;5915;p23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16" name="Google Shape;5916;p23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17" name="Google Shape;5917;p23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18" name="Google Shape;5918;p23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19" name="Google Shape;5919;p23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920" name="Google Shape;5920;p23"/>
            <p:cNvGrpSpPr/>
            <p:nvPr/>
          </p:nvGrpSpPr>
          <p:grpSpPr>
            <a:xfrm>
              <a:off x="7863444" y="3822349"/>
              <a:ext cx="900531" cy="1290817"/>
              <a:chOff x="1155700" y="4567237"/>
              <a:chExt cx="381000" cy="546100"/>
            </a:xfrm>
          </p:grpSpPr>
          <p:sp>
            <p:nvSpPr>
              <p:cNvPr id="5921" name="Google Shape;5921;p23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22" name="Google Shape;5922;p23"/>
              <p:cNvSpPr/>
              <p:nvPr/>
            </p:nvSpPr>
            <p:spPr>
              <a:xfrm>
                <a:off x="1344612" y="4595812"/>
                <a:ext cx="120650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84" extrusionOk="0">
                    <a:moveTo>
                      <a:pt x="36" y="350"/>
                    </a:moveTo>
                    <a:cubicBezTo>
                      <a:pt x="29" y="333"/>
                      <a:pt x="16" y="318"/>
                      <a:pt x="0" y="308"/>
                    </a:cubicBezTo>
                    <a:lnTo>
                      <a:pt x="7" y="303"/>
                    </a:lnTo>
                    <a:cubicBezTo>
                      <a:pt x="44" y="239"/>
                      <a:pt x="81" y="175"/>
                      <a:pt x="118" y="111"/>
                    </a:cubicBezTo>
                    <a:cubicBezTo>
                      <a:pt x="148" y="59"/>
                      <a:pt x="191" y="0"/>
                      <a:pt x="251" y="5"/>
                    </a:cubicBezTo>
                    <a:cubicBezTo>
                      <a:pt x="300" y="10"/>
                      <a:pt x="335" y="61"/>
                      <a:pt x="335" y="110"/>
                    </a:cubicBezTo>
                    <a:cubicBezTo>
                      <a:pt x="335" y="160"/>
                      <a:pt x="308" y="205"/>
                      <a:pt x="276" y="242"/>
                    </a:cubicBezTo>
                    <a:cubicBezTo>
                      <a:pt x="216" y="311"/>
                      <a:pt x="134" y="361"/>
                      <a:pt x="46" y="383"/>
                    </a:cubicBezTo>
                    <a:lnTo>
                      <a:pt x="42" y="383"/>
                    </a:lnTo>
                    <a:cubicBezTo>
                      <a:pt x="42" y="374"/>
                      <a:pt x="41" y="365"/>
                      <a:pt x="38" y="356"/>
                    </a:cubicBezTo>
                    <a:cubicBezTo>
                      <a:pt x="37" y="354"/>
                      <a:pt x="37" y="352"/>
                      <a:pt x="36" y="350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23" name="Google Shape;5923;p23"/>
              <p:cNvSpPr/>
              <p:nvPr/>
            </p:nvSpPr>
            <p:spPr>
              <a:xfrm>
                <a:off x="1433512" y="4802187"/>
                <a:ext cx="100012" cy="19208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534" extrusionOk="0">
                    <a:moveTo>
                      <a:pt x="279" y="0"/>
                    </a:moveTo>
                    <a:cubicBezTo>
                      <a:pt x="207" y="87"/>
                      <a:pt x="162" y="193"/>
                      <a:pt x="118" y="297"/>
                    </a:cubicBezTo>
                    <a:cubicBezTo>
                      <a:pt x="85" y="376"/>
                      <a:pt x="52" y="454"/>
                      <a:pt x="19" y="533"/>
                    </a:cubicBezTo>
                    <a:cubicBezTo>
                      <a:pt x="9" y="468"/>
                      <a:pt x="0" y="402"/>
                      <a:pt x="7" y="336"/>
                    </a:cubicBezTo>
                    <a:cubicBezTo>
                      <a:pt x="24" y="185"/>
                      <a:pt x="134" y="48"/>
                      <a:pt x="27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24" name="Google Shape;5924;p23"/>
              <p:cNvSpPr/>
              <p:nvPr/>
            </p:nvSpPr>
            <p:spPr>
              <a:xfrm>
                <a:off x="1344612" y="4730750"/>
                <a:ext cx="134937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376" h="272" extrusionOk="0">
                    <a:moveTo>
                      <a:pt x="65" y="153"/>
                    </a:moveTo>
                    <a:cubicBezTo>
                      <a:pt x="55" y="145"/>
                      <a:pt x="45" y="136"/>
                      <a:pt x="36" y="128"/>
                    </a:cubicBezTo>
                    <a:cubicBezTo>
                      <a:pt x="24" y="118"/>
                      <a:pt x="12" y="107"/>
                      <a:pt x="1" y="95"/>
                    </a:cubicBezTo>
                    <a:lnTo>
                      <a:pt x="0" y="95"/>
                    </a:lnTo>
                    <a:cubicBezTo>
                      <a:pt x="15" y="81"/>
                      <a:pt x="27" y="64"/>
                      <a:pt x="34" y="45"/>
                    </a:cubicBezTo>
                    <a:cubicBezTo>
                      <a:pt x="39" y="33"/>
                      <a:pt x="42" y="19"/>
                      <a:pt x="41" y="6"/>
                    </a:cubicBezTo>
                    <a:lnTo>
                      <a:pt x="45" y="6"/>
                    </a:lnTo>
                    <a:cubicBezTo>
                      <a:pt x="105" y="0"/>
                      <a:pt x="165" y="6"/>
                      <a:pt x="223" y="23"/>
                    </a:cubicBezTo>
                    <a:cubicBezTo>
                      <a:pt x="272" y="37"/>
                      <a:pt x="320" y="62"/>
                      <a:pt x="348" y="105"/>
                    </a:cubicBezTo>
                    <a:cubicBezTo>
                      <a:pt x="375" y="148"/>
                      <a:pt x="371" y="213"/>
                      <a:pt x="329" y="242"/>
                    </a:cubicBezTo>
                    <a:cubicBezTo>
                      <a:pt x="286" y="271"/>
                      <a:pt x="228" y="253"/>
                      <a:pt x="183" y="229"/>
                    </a:cubicBezTo>
                    <a:cubicBezTo>
                      <a:pt x="141" y="207"/>
                      <a:pt x="102" y="182"/>
                      <a:pt x="65" y="153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25" name="Google Shape;5925;p23"/>
              <p:cNvSpPr/>
              <p:nvPr/>
            </p:nvSpPr>
            <p:spPr>
              <a:xfrm>
                <a:off x="1276350" y="4568825"/>
                <a:ext cx="85725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237" h="385" extrusionOk="0">
                    <a:moveTo>
                      <a:pt x="147" y="368"/>
                    </a:moveTo>
                    <a:cubicBezTo>
                      <a:pt x="131" y="366"/>
                      <a:pt x="115" y="369"/>
                      <a:pt x="101" y="377"/>
                    </a:cubicBezTo>
                    <a:cubicBezTo>
                      <a:pt x="92" y="377"/>
                      <a:pt x="84" y="380"/>
                      <a:pt x="76" y="384"/>
                    </a:cubicBezTo>
                    <a:lnTo>
                      <a:pt x="76" y="383"/>
                    </a:lnTo>
                    <a:cubicBezTo>
                      <a:pt x="59" y="330"/>
                      <a:pt x="43" y="278"/>
                      <a:pt x="26" y="225"/>
                    </a:cubicBezTo>
                    <a:cubicBezTo>
                      <a:pt x="13" y="184"/>
                      <a:pt x="0" y="141"/>
                      <a:pt x="6" y="99"/>
                    </a:cubicBezTo>
                    <a:cubicBezTo>
                      <a:pt x="11" y="56"/>
                      <a:pt x="39" y="13"/>
                      <a:pt x="82" y="6"/>
                    </a:cubicBezTo>
                    <a:cubicBezTo>
                      <a:pt x="112" y="0"/>
                      <a:pt x="143" y="14"/>
                      <a:pt x="166" y="34"/>
                    </a:cubicBezTo>
                    <a:cubicBezTo>
                      <a:pt x="213" y="74"/>
                      <a:pt x="234" y="138"/>
                      <a:pt x="235" y="199"/>
                    </a:cubicBezTo>
                    <a:cubicBezTo>
                      <a:pt x="236" y="261"/>
                      <a:pt x="219" y="321"/>
                      <a:pt x="198" y="379"/>
                    </a:cubicBezTo>
                    <a:lnTo>
                      <a:pt x="191" y="384"/>
                    </a:lnTo>
                    <a:cubicBezTo>
                      <a:pt x="178" y="375"/>
                      <a:pt x="163" y="370"/>
                      <a:pt x="147" y="368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26" name="Google Shape;5926;p23"/>
              <p:cNvSpPr/>
              <p:nvPr/>
            </p:nvSpPr>
            <p:spPr>
              <a:xfrm>
                <a:off x="1287462" y="4700587"/>
                <a:ext cx="730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11" extrusionOk="0">
                    <a:moveTo>
                      <a:pt x="68" y="11"/>
                    </a:moveTo>
                    <a:cubicBezTo>
                      <a:pt x="82" y="3"/>
                      <a:pt x="98" y="0"/>
                      <a:pt x="114" y="2"/>
                    </a:cubicBezTo>
                    <a:cubicBezTo>
                      <a:pt x="130" y="4"/>
                      <a:pt x="145" y="9"/>
                      <a:pt x="158" y="18"/>
                    </a:cubicBezTo>
                    <a:cubicBezTo>
                      <a:pt x="174" y="28"/>
                      <a:pt x="187" y="43"/>
                      <a:pt x="194" y="60"/>
                    </a:cubicBezTo>
                    <a:cubicBezTo>
                      <a:pt x="195" y="62"/>
                      <a:pt x="195" y="64"/>
                      <a:pt x="196" y="66"/>
                    </a:cubicBezTo>
                    <a:cubicBezTo>
                      <a:pt x="199" y="75"/>
                      <a:pt x="200" y="84"/>
                      <a:pt x="200" y="93"/>
                    </a:cubicBezTo>
                    <a:cubicBezTo>
                      <a:pt x="200" y="106"/>
                      <a:pt x="198" y="120"/>
                      <a:pt x="193" y="132"/>
                    </a:cubicBezTo>
                    <a:cubicBezTo>
                      <a:pt x="186" y="151"/>
                      <a:pt x="174" y="168"/>
                      <a:pt x="159" y="182"/>
                    </a:cubicBezTo>
                    <a:cubicBezTo>
                      <a:pt x="151" y="189"/>
                      <a:pt x="142" y="194"/>
                      <a:pt x="133" y="199"/>
                    </a:cubicBezTo>
                    <a:cubicBezTo>
                      <a:pt x="122" y="204"/>
                      <a:pt x="110" y="207"/>
                      <a:pt x="98" y="208"/>
                    </a:cubicBezTo>
                    <a:cubicBezTo>
                      <a:pt x="82" y="210"/>
                      <a:pt x="67" y="208"/>
                      <a:pt x="53" y="200"/>
                    </a:cubicBezTo>
                    <a:cubicBezTo>
                      <a:pt x="52" y="200"/>
                      <a:pt x="50" y="199"/>
                      <a:pt x="49" y="198"/>
                    </a:cubicBezTo>
                    <a:cubicBezTo>
                      <a:pt x="28" y="185"/>
                      <a:pt x="15" y="163"/>
                      <a:pt x="7" y="140"/>
                    </a:cubicBezTo>
                    <a:cubicBezTo>
                      <a:pt x="3" y="126"/>
                      <a:pt x="0" y="111"/>
                      <a:pt x="0" y="96"/>
                    </a:cubicBezTo>
                    <a:cubicBezTo>
                      <a:pt x="0" y="82"/>
                      <a:pt x="3" y="69"/>
                      <a:pt x="8" y="56"/>
                    </a:cubicBezTo>
                    <a:cubicBezTo>
                      <a:pt x="9" y="54"/>
                      <a:pt x="10" y="52"/>
                      <a:pt x="12" y="50"/>
                    </a:cubicBezTo>
                    <a:cubicBezTo>
                      <a:pt x="19" y="36"/>
                      <a:pt x="30" y="25"/>
                      <a:pt x="43" y="18"/>
                    </a:cubicBezTo>
                    <a:cubicBezTo>
                      <a:pt x="51" y="14"/>
                      <a:pt x="59" y="11"/>
                      <a:pt x="68" y="1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27" name="Google Shape;5927;p23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28" name="Google Shape;5928;p23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29" name="Google Shape;5929;p23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30" name="Google Shape;5930;p23"/>
              <p:cNvSpPr/>
              <p:nvPr/>
            </p:nvSpPr>
            <p:spPr>
              <a:xfrm>
                <a:off x="1292225" y="4927600"/>
                <a:ext cx="136525" cy="10795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299" extrusionOk="0">
                    <a:moveTo>
                      <a:pt x="378" y="297"/>
                    </a:moveTo>
                    <a:cubicBezTo>
                      <a:pt x="377" y="298"/>
                      <a:pt x="377" y="298"/>
                      <a:pt x="376" y="298"/>
                    </a:cubicBezTo>
                    <a:cubicBezTo>
                      <a:pt x="336" y="265"/>
                      <a:pt x="297" y="232"/>
                      <a:pt x="257" y="199"/>
                    </a:cubicBezTo>
                    <a:cubicBezTo>
                      <a:pt x="225" y="173"/>
                      <a:pt x="193" y="146"/>
                      <a:pt x="158" y="123"/>
                    </a:cubicBezTo>
                    <a:cubicBezTo>
                      <a:pt x="105" y="88"/>
                      <a:pt x="45" y="60"/>
                      <a:pt x="5" y="11"/>
                    </a:cubicBezTo>
                    <a:lnTo>
                      <a:pt x="0" y="11"/>
                    </a:lnTo>
                    <a:cubicBezTo>
                      <a:pt x="0" y="8"/>
                      <a:pt x="0" y="4"/>
                      <a:pt x="0" y="0"/>
                    </a:cubicBezTo>
                    <a:cubicBezTo>
                      <a:pt x="99" y="12"/>
                      <a:pt x="207" y="27"/>
                      <a:pt x="278" y="97"/>
                    </a:cubicBezTo>
                    <a:cubicBezTo>
                      <a:pt x="332" y="150"/>
                      <a:pt x="356" y="225"/>
                      <a:pt x="378" y="2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31" name="Google Shape;5931;p23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32" name="Google Shape;5932;p23"/>
              <p:cNvSpPr/>
              <p:nvPr/>
            </p:nvSpPr>
            <p:spPr>
              <a:xfrm>
                <a:off x="1257300" y="4765675"/>
                <a:ext cx="111125" cy="144462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2" extrusionOk="0">
                    <a:moveTo>
                      <a:pt x="182" y="26"/>
                    </a:moveTo>
                    <a:cubicBezTo>
                      <a:pt x="194" y="25"/>
                      <a:pt x="206" y="22"/>
                      <a:pt x="217" y="17"/>
                    </a:cubicBezTo>
                    <a:cubicBezTo>
                      <a:pt x="226" y="12"/>
                      <a:pt x="235" y="7"/>
                      <a:pt x="243" y="0"/>
                    </a:cubicBezTo>
                    <a:lnTo>
                      <a:pt x="244" y="0"/>
                    </a:lnTo>
                    <a:cubicBezTo>
                      <a:pt x="309" y="109"/>
                      <a:pt x="283" y="264"/>
                      <a:pt x="186" y="346"/>
                    </a:cubicBezTo>
                    <a:cubicBezTo>
                      <a:pt x="141" y="383"/>
                      <a:pt x="65" y="401"/>
                      <a:pt x="29" y="355"/>
                    </a:cubicBezTo>
                    <a:cubicBezTo>
                      <a:pt x="0" y="317"/>
                      <a:pt x="17" y="263"/>
                      <a:pt x="36" y="220"/>
                    </a:cubicBezTo>
                    <a:cubicBezTo>
                      <a:pt x="64" y="153"/>
                      <a:pt x="94" y="88"/>
                      <a:pt x="126" y="23"/>
                    </a:cubicBezTo>
                    <a:lnTo>
                      <a:pt x="133" y="16"/>
                    </a:lnTo>
                    <a:cubicBezTo>
                      <a:pt x="134" y="17"/>
                      <a:pt x="136" y="18"/>
                      <a:pt x="137" y="18"/>
                    </a:cubicBezTo>
                    <a:cubicBezTo>
                      <a:pt x="151" y="25"/>
                      <a:pt x="166" y="28"/>
                      <a:pt x="182" y="26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33" name="Google Shape;5933;p23"/>
              <p:cNvSpPr/>
              <p:nvPr/>
            </p:nvSpPr>
            <p:spPr>
              <a:xfrm>
                <a:off x="1173162" y="4629150"/>
                <a:ext cx="130175" cy="106362"/>
              </a:xfrm>
              <a:custGeom>
                <a:avLst/>
                <a:gdLst/>
                <a:ahLst/>
                <a:cxnLst/>
                <a:rect l="l" t="t" r="r" b="b"/>
                <a:pathLst>
                  <a:path w="361" h="297" extrusionOk="0">
                    <a:moveTo>
                      <a:pt x="328" y="247"/>
                    </a:moveTo>
                    <a:cubicBezTo>
                      <a:pt x="327" y="249"/>
                      <a:pt x="326" y="251"/>
                      <a:pt x="325" y="253"/>
                    </a:cubicBezTo>
                    <a:cubicBezTo>
                      <a:pt x="320" y="266"/>
                      <a:pt x="317" y="279"/>
                      <a:pt x="317" y="293"/>
                    </a:cubicBezTo>
                    <a:lnTo>
                      <a:pt x="313" y="292"/>
                    </a:lnTo>
                    <a:cubicBezTo>
                      <a:pt x="305" y="293"/>
                      <a:pt x="298" y="294"/>
                      <a:pt x="291" y="294"/>
                    </a:cubicBezTo>
                    <a:cubicBezTo>
                      <a:pt x="221" y="296"/>
                      <a:pt x="153" y="261"/>
                      <a:pt x="96" y="220"/>
                    </a:cubicBezTo>
                    <a:cubicBezTo>
                      <a:pt x="67" y="200"/>
                      <a:pt x="39" y="176"/>
                      <a:pt x="21" y="145"/>
                    </a:cubicBezTo>
                    <a:cubicBezTo>
                      <a:pt x="4" y="114"/>
                      <a:pt x="0" y="74"/>
                      <a:pt x="18" y="44"/>
                    </a:cubicBezTo>
                    <a:cubicBezTo>
                      <a:pt x="37" y="14"/>
                      <a:pt x="75" y="0"/>
                      <a:pt x="111" y="3"/>
                    </a:cubicBezTo>
                    <a:cubicBezTo>
                      <a:pt x="146" y="6"/>
                      <a:pt x="178" y="22"/>
                      <a:pt x="208" y="42"/>
                    </a:cubicBezTo>
                    <a:cubicBezTo>
                      <a:pt x="272" y="86"/>
                      <a:pt x="325" y="145"/>
                      <a:pt x="360" y="214"/>
                    </a:cubicBezTo>
                    <a:lnTo>
                      <a:pt x="360" y="215"/>
                    </a:lnTo>
                    <a:cubicBezTo>
                      <a:pt x="347" y="222"/>
                      <a:pt x="336" y="233"/>
                      <a:pt x="328" y="247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34" name="Google Shape;5934;p23"/>
              <p:cNvSpPr/>
              <p:nvPr/>
            </p:nvSpPr>
            <p:spPr>
              <a:xfrm>
                <a:off x="1155700" y="4733925"/>
                <a:ext cx="149225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415" h="240" extrusionOk="0">
                    <a:moveTo>
                      <a:pt x="339" y="5"/>
                    </a:moveTo>
                    <a:lnTo>
                      <a:pt x="339" y="2"/>
                    </a:lnTo>
                    <a:cubicBezTo>
                      <a:pt x="346" y="2"/>
                      <a:pt x="353" y="1"/>
                      <a:pt x="361" y="0"/>
                    </a:cubicBezTo>
                    <a:lnTo>
                      <a:pt x="365" y="1"/>
                    </a:lnTo>
                    <a:cubicBezTo>
                      <a:pt x="365" y="16"/>
                      <a:pt x="368" y="31"/>
                      <a:pt x="372" y="45"/>
                    </a:cubicBezTo>
                    <a:cubicBezTo>
                      <a:pt x="380" y="68"/>
                      <a:pt x="393" y="90"/>
                      <a:pt x="414" y="103"/>
                    </a:cubicBezTo>
                    <a:lnTo>
                      <a:pt x="407" y="110"/>
                    </a:lnTo>
                    <a:cubicBezTo>
                      <a:pt x="346" y="182"/>
                      <a:pt x="256" y="227"/>
                      <a:pt x="163" y="234"/>
                    </a:cubicBezTo>
                    <a:cubicBezTo>
                      <a:pt x="100" y="239"/>
                      <a:pt x="22" y="214"/>
                      <a:pt x="9" y="152"/>
                    </a:cubicBezTo>
                    <a:cubicBezTo>
                      <a:pt x="0" y="106"/>
                      <a:pt x="33" y="59"/>
                      <a:pt x="74" y="37"/>
                    </a:cubicBezTo>
                    <a:cubicBezTo>
                      <a:pt x="116" y="16"/>
                      <a:pt x="165" y="13"/>
                      <a:pt x="212" y="11"/>
                    </a:cubicBezTo>
                    <a:cubicBezTo>
                      <a:pt x="254" y="9"/>
                      <a:pt x="297" y="7"/>
                      <a:pt x="339" y="5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35" name="Google Shape;5935;p23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36" name="Google Shape;5936;p23"/>
              <p:cNvSpPr/>
              <p:nvPr/>
            </p:nvSpPr>
            <p:spPr>
              <a:xfrm>
                <a:off x="1287462" y="4700587"/>
                <a:ext cx="730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11" extrusionOk="0">
                    <a:moveTo>
                      <a:pt x="161" y="114"/>
                    </a:moveTo>
                    <a:cubicBezTo>
                      <a:pt x="158" y="130"/>
                      <a:pt x="146" y="143"/>
                      <a:pt x="133" y="152"/>
                    </a:cubicBezTo>
                    <a:cubicBezTo>
                      <a:pt x="116" y="164"/>
                      <a:pt x="95" y="172"/>
                      <a:pt x="74" y="168"/>
                    </a:cubicBezTo>
                    <a:cubicBezTo>
                      <a:pt x="56" y="165"/>
                      <a:pt x="40" y="153"/>
                      <a:pt x="29" y="138"/>
                    </a:cubicBezTo>
                    <a:cubicBezTo>
                      <a:pt x="15" y="116"/>
                      <a:pt x="11" y="87"/>
                      <a:pt x="23" y="66"/>
                    </a:cubicBezTo>
                    <a:cubicBezTo>
                      <a:pt x="25" y="52"/>
                      <a:pt x="32" y="38"/>
                      <a:pt x="44" y="30"/>
                    </a:cubicBezTo>
                    <a:cubicBezTo>
                      <a:pt x="55" y="23"/>
                      <a:pt x="69" y="22"/>
                      <a:pt x="82" y="24"/>
                    </a:cubicBezTo>
                    <a:cubicBezTo>
                      <a:pt x="110" y="29"/>
                      <a:pt x="138" y="49"/>
                      <a:pt x="153" y="73"/>
                    </a:cubicBezTo>
                    <a:cubicBezTo>
                      <a:pt x="160" y="86"/>
                      <a:pt x="163" y="100"/>
                      <a:pt x="161" y="114"/>
                    </a:cubicBezTo>
                    <a:close/>
                    <a:moveTo>
                      <a:pt x="194" y="60"/>
                    </a:moveTo>
                    <a:cubicBezTo>
                      <a:pt x="187" y="43"/>
                      <a:pt x="174" y="28"/>
                      <a:pt x="158" y="18"/>
                    </a:cubicBezTo>
                    <a:cubicBezTo>
                      <a:pt x="145" y="9"/>
                      <a:pt x="130" y="4"/>
                      <a:pt x="114" y="2"/>
                    </a:cubicBezTo>
                    <a:cubicBezTo>
                      <a:pt x="98" y="0"/>
                      <a:pt x="82" y="3"/>
                      <a:pt x="68" y="11"/>
                    </a:cubicBezTo>
                    <a:cubicBezTo>
                      <a:pt x="59" y="11"/>
                      <a:pt x="51" y="14"/>
                      <a:pt x="43" y="18"/>
                    </a:cubicBezTo>
                    <a:cubicBezTo>
                      <a:pt x="30" y="25"/>
                      <a:pt x="19" y="36"/>
                      <a:pt x="11" y="50"/>
                    </a:cubicBezTo>
                    <a:cubicBezTo>
                      <a:pt x="10" y="52"/>
                      <a:pt x="9" y="54"/>
                      <a:pt x="8" y="56"/>
                    </a:cubicBezTo>
                    <a:cubicBezTo>
                      <a:pt x="3" y="69"/>
                      <a:pt x="0" y="82"/>
                      <a:pt x="0" y="96"/>
                    </a:cubicBezTo>
                    <a:cubicBezTo>
                      <a:pt x="0" y="111"/>
                      <a:pt x="3" y="126"/>
                      <a:pt x="7" y="140"/>
                    </a:cubicBezTo>
                    <a:cubicBezTo>
                      <a:pt x="15" y="163"/>
                      <a:pt x="28" y="185"/>
                      <a:pt x="49" y="198"/>
                    </a:cubicBezTo>
                    <a:cubicBezTo>
                      <a:pt x="50" y="199"/>
                      <a:pt x="52" y="200"/>
                      <a:pt x="53" y="200"/>
                    </a:cubicBezTo>
                    <a:cubicBezTo>
                      <a:pt x="67" y="208"/>
                      <a:pt x="82" y="210"/>
                      <a:pt x="98" y="208"/>
                    </a:cubicBezTo>
                    <a:cubicBezTo>
                      <a:pt x="110" y="207"/>
                      <a:pt x="122" y="204"/>
                      <a:pt x="133" y="199"/>
                    </a:cubicBezTo>
                    <a:cubicBezTo>
                      <a:pt x="142" y="194"/>
                      <a:pt x="151" y="189"/>
                      <a:pt x="159" y="182"/>
                    </a:cubicBezTo>
                    <a:cubicBezTo>
                      <a:pt x="174" y="168"/>
                      <a:pt x="186" y="151"/>
                      <a:pt x="193" y="132"/>
                    </a:cubicBezTo>
                    <a:cubicBezTo>
                      <a:pt x="198" y="120"/>
                      <a:pt x="201" y="106"/>
                      <a:pt x="200" y="93"/>
                    </a:cubicBezTo>
                    <a:cubicBezTo>
                      <a:pt x="200" y="84"/>
                      <a:pt x="199" y="75"/>
                      <a:pt x="196" y="66"/>
                    </a:cubicBezTo>
                    <a:cubicBezTo>
                      <a:pt x="195" y="64"/>
                      <a:pt x="195" y="62"/>
                      <a:pt x="194" y="6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37" name="Google Shape;5937;p23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38" name="Google Shape;5938;p23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39" name="Google Shape;5939;p23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40" name="Google Shape;5940;p23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41" name="Google Shape;5941;p23"/>
              <p:cNvSpPr/>
              <p:nvPr/>
            </p:nvSpPr>
            <p:spPr>
              <a:xfrm>
                <a:off x="1285875" y="4695825"/>
                <a:ext cx="77787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1" extrusionOk="0">
                    <a:moveTo>
                      <a:pt x="79" y="22"/>
                    </a:moveTo>
                    <a:cubicBezTo>
                      <a:pt x="57" y="20"/>
                      <a:pt x="36" y="32"/>
                      <a:pt x="22" y="49"/>
                    </a:cubicBezTo>
                    <a:cubicBezTo>
                      <a:pt x="6" y="68"/>
                      <a:pt x="0" y="93"/>
                      <a:pt x="2" y="117"/>
                    </a:cubicBezTo>
                    <a:cubicBezTo>
                      <a:pt x="4" y="163"/>
                      <a:pt x="30" y="217"/>
                      <a:pt x="81" y="224"/>
                    </a:cubicBezTo>
                    <a:cubicBezTo>
                      <a:pt x="127" y="230"/>
                      <a:pt x="172" y="201"/>
                      <a:pt x="193" y="162"/>
                    </a:cubicBezTo>
                    <a:cubicBezTo>
                      <a:pt x="212" y="125"/>
                      <a:pt x="213" y="80"/>
                      <a:pt x="185" y="47"/>
                    </a:cubicBezTo>
                    <a:cubicBezTo>
                      <a:pt x="158" y="15"/>
                      <a:pt x="108" y="0"/>
                      <a:pt x="69" y="22"/>
                    </a:cubicBezTo>
                    <a:cubicBezTo>
                      <a:pt x="67" y="24"/>
                      <a:pt x="69" y="28"/>
                      <a:pt x="72" y="26"/>
                    </a:cubicBezTo>
                    <a:cubicBezTo>
                      <a:pt x="104" y="9"/>
                      <a:pt x="144" y="18"/>
                      <a:pt x="171" y="41"/>
                    </a:cubicBezTo>
                    <a:cubicBezTo>
                      <a:pt x="201" y="67"/>
                      <a:pt x="208" y="107"/>
                      <a:pt x="195" y="144"/>
                    </a:cubicBezTo>
                    <a:cubicBezTo>
                      <a:pt x="181" y="183"/>
                      <a:pt x="146" y="213"/>
                      <a:pt x="104" y="218"/>
                    </a:cubicBezTo>
                    <a:cubicBezTo>
                      <a:pt x="80" y="221"/>
                      <a:pt x="57" y="214"/>
                      <a:pt x="40" y="197"/>
                    </a:cubicBezTo>
                    <a:cubicBezTo>
                      <a:pt x="25" y="182"/>
                      <a:pt x="15" y="161"/>
                      <a:pt x="10" y="139"/>
                    </a:cubicBezTo>
                    <a:cubicBezTo>
                      <a:pt x="4" y="113"/>
                      <a:pt x="5" y="84"/>
                      <a:pt x="20" y="60"/>
                    </a:cubicBezTo>
                    <a:cubicBezTo>
                      <a:pt x="33" y="39"/>
                      <a:pt x="55" y="26"/>
                      <a:pt x="79" y="24"/>
                    </a:cubicBezTo>
                    <a:cubicBezTo>
                      <a:pt x="81" y="24"/>
                      <a:pt x="81" y="22"/>
                      <a:pt x="79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42" name="Google Shape;5942;p23"/>
              <p:cNvSpPr/>
              <p:nvPr/>
            </p:nvSpPr>
            <p:spPr>
              <a:xfrm>
                <a:off x="1157287" y="4567237"/>
                <a:ext cx="322263" cy="338136"/>
              </a:xfrm>
              <a:custGeom>
                <a:avLst/>
                <a:gdLst/>
                <a:ahLst/>
                <a:cxnLst/>
                <a:rect l="l" t="t" r="r" b="b"/>
                <a:pathLst>
                  <a:path w="897" h="939" extrusionOk="0">
                    <a:moveTo>
                      <a:pt x="359" y="460"/>
                    </a:moveTo>
                    <a:cubicBezTo>
                      <a:pt x="298" y="468"/>
                      <a:pt x="238" y="447"/>
                      <a:pt x="186" y="416"/>
                    </a:cubicBezTo>
                    <a:cubicBezTo>
                      <a:pt x="161" y="401"/>
                      <a:pt x="136" y="385"/>
                      <a:pt x="114" y="365"/>
                    </a:cubicBezTo>
                    <a:cubicBezTo>
                      <a:pt x="92" y="347"/>
                      <a:pt x="72" y="325"/>
                      <a:pt x="62" y="298"/>
                    </a:cubicBezTo>
                    <a:cubicBezTo>
                      <a:pt x="52" y="273"/>
                      <a:pt x="51" y="242"/>
                      <a:pt x="65" y="217"/>
                    </a:cubicBezTo>
                    <a:cubicBezTo>
                      <a:pt x="78" y="195"/>
                      <a:pt x="103" y="181"/>
                      <a:pt x="128" y="177"/>
                    </a:cubicBezTo>
                    <a:cubicBezTo>
                      <a:pt x="186" y="166"/>
                      <a:pt x="242" y="203"/>
                      <a:pt x="285" y="238"/>
                    </a:cubicBezTo>
                    <a:cubicBezTo>
                      <a:pt x="334" y="278"/>
                      <a:pt x="375" y="329"/>
                      <a:pt x="404" y="385"/>
                    </a:cubicBezTo>
                    <a:cubicBezTo>
                      <a:pt x="405" y="387"/>
                      <a:pt x="409" y="386"/>
                      <a:pt x="408" y="384"/>
                    </a:cubicBezTo>
                    <a:cubicBezTo>
                      <a:pt x="389" y="323"/>
                      <a:pt x="369" y="262"/>
                      <a:pt x="351" y="200"/>
                    </a:cubicBezTo>
                    <a:cubicBezTo>
                      <a:pt x="335" y="147"/>
                      <a:pt x="325" y="85"/>
                      <a:pt x="363" y="39"/>
                    </a:cubicBezTo>
                    <a:cubicBezTo>
                      <a:pt x="379" y="20"/>
                      <a:pt x="401" y="7"/>
                      <a:pt x="426" y="8"/>
                    </a:cubicBezTo>
                    <a:cubicBezTo>
                      <a:pt x="455" y="8"/>
                      <a:pt x="481" y="23"/>
                      <a:pt x="501" y="42"/>
                    </a:cubicBezTo>
                    <a:cubicBezTo>
                      <a:pt x="539" y="78"/>
                      <a:pt x="557" y="129"/>
                      <a:pt x="562" y="180"/>
                    </a:cubicBezTo>
                    <a:cubicBezTo>
                      <a:pt x="568" y="248"/>
                      <a:pt x="548" y="316"/>
                      <a:pt x="526" y="380"/>
                    </a:cubicBezTo>
                    <a:cubicBezTo>
                      <a:pt x="525" y="382"/>
                      <a:pt x="529" y="384"/>
                      <a:pt x="530" y="381"/>
                    </a:cubicBezTo>
                    <a:cubicBezTo>
                      <a:pt x="568" y="316"/>
                      <a:pt x="605" y="251"/>
                      <a:pt x="643" y="186"/>
                    </a:cubicBezTo>
                    <a:cubicBezTo>
                      <a:pt x="669" y="142"/>
                      <a:pt x="707" y="84"/>
                      <a:pt x="765" y="84"/>
                    </a:cubicBezTo>
                    <a:cubicBezTo>
                      <a:pt x="792" y="84"/>
                      <a:pt x="817" y="100"/>
                      <a:pt x="832" y="122"/>
                    </a:cubicBezTo>
                    <a:cubicBezTo>
                      <a:pt x="849" y="146"/>
                      <a:pt x="856" y="174"/>
                      <a:pt x="853" y="202"/>
                    </a:cubicBezTo>
                    <a:cubicBezTo>
                      <a:pt x="846" y="266"/>
                      <a:pt x="798" y="320"/>
                      <a:pt x="752" y="360"/>
                    </a:cubicBezTo>
                    <a:cubicBezTo>
                      <a:pt x="705" y="402"/>
                      <a:pt x="649" y="433"/>
                      <a:pt x="588" y="451"/>
                    </a:cubicBezTo>
                    <a:cubicBezTo>
                      <a:pt x="581" y="454"/>
                      <a:pt x="574" y="456"/>
                      <a:pt x="566" y="457"/>
                    </a:cubicBezTo>
                    <a:cubicBezTo>
                      <a:pt x="564" y="458"/>
                      <a:pt x="564" y="462"/>
                      <a:pt x="567" y="462"/>
                    </a:cubicBezTo>
                    <a:cubicBezTo>
                      <a:pt x="630" y="456"/>
                      <a:pt x="695" y="463"/>
                      <a:pt x="756" y="483"/>
                    </a:cubicBezTo>
                    <a:cubicBezTo>
                      <a:pt x="804" y="499"/>
                      <a:pt x="856" y="527"/>
                      <a:pt x="876" y="577"/>
                    </a:cubicBezTo>
                    <a:cubicBezTo>
                      <a:pt x="893" y="619"/>
                      <a:pt x="885" y="675"/>
                      <a:pt x="842" y="698"/>
                    </a:cubicBezTo>
                    <a:cubicBezTo>
                      <a:pt x="817" y="711"/>
                      <a:pt x="788" y="709"/>
                      <a:pt x="762" y="703"/>
                    </a:cubicBezTo>
                    <a:cubicBezTo>
                      <a:pt x="735" y="695"/>
                      <a:pt x="710" y="683"/>
                      <a:pt x="685" y="669"/>
                    </a:cubicBezTo>
                    <a:cubicBezTo>
                      <a:pt x="627" y="636"/>
                      <a:pt x="572" y="595"/>
                      <a:pt x="525" y="547"/>
                    </a:cubicBezTo>
                    <a:cubicBezTo>
                      <a:pt x="523" y="545"/>
                      <a:pt x="519" y="548"/>
                      <a:pt x="520" y="551"/>
                    </a:cubicBezTo>
                    <a:cubicBezTo>
                      <a:pt x="548" y="597"/>
                      <a:pt x="560" y="652"/>
                      <a:pt x="556" y="706"/>
                    </a:cubicBezTo>
                    <a:cubicBezTo>
                      <a:pt x="552" y="760"/>
                      <a:pt x="532" y="813"/>
                      <a:pt x="499" y="856"/>
                    </a:cubicBezTo>
                    <a:cubicBezTo>
                      <a:pt x="467" y="897"/>
                      <a:pt x="418" y="932"/>
                      <a:pt x="364" y="929"/>
                    </a:cubicBezTo>
                    <a:cubicBezTo>
                      <a:pt x="338" y="927"/>
                      <a:pt x="314" y="914"/>
                      <a:pt x="303" y="890"/>
                    </a:cubicBezTo>
                    <a:cubicBezTo>
                      <a:pt x="289" y="862"/>
                      <a:pt x="296" y="828"/>
                      <a:pt x="305" y="800"/>
                    </a:cubicBezTo>
                    <a:cubicBezTo>
                      <a:pt x="317" y="766"/>
                      <a:pt x="332" y="733"/>
                      <a:pt x="347" y="701"/>
                    </a:cubicBezTo>
                    <a:cubicBezTo>
                      <a:pt x="362" y="667"/>
                      <a:pt x="378" y="633"/>
                      <a:pt x="394" y="599"/>
                    </a:cubicBezTo>
                    <a:cubicBezTo>
                      <a:pt x="398" y="591"/>
                      <a:pt x="403" y="582"/>
                      <a:pt x="407" y="573"/>
                    </a:cubicBezTo>
                    <a:cubicBezTo>
                      <a:pt x="408" y="571"/>
                      <a:pt x="405" y="568"/>
                      <a:pt x="403" y="571"/>
                    </a:cubicBezTo>
                    <a:cubicBezTo>
                      <a:pt x="365" y="615"/>
                      <a:pt x="316" y="649"/>
                      <a:pt x="262" y="670"/>
                    </a:cubicBezTo>
                    <a:cubicBezTo>
                      <a:pt x="212" y="690"/>
                      <a:pt x="155" y="700"/>
                      <a:pt x="103" y="689"/>
                    </a:cubicBezTo>
                    <a:cubicBezTo>
                      <a:pt x="57" y="679"/>
                      <a:pt x="9" y="650"/>
                      <a:pt x="8" y="599"/>
                    </a:cubicBezTo>
                    <a:cubicBezTo>
                      <a:pt x="8" y="571"/>
                      <a:pt x="22" y="545"/>
                      <a:pt x="41" y="525"/>
                    </a:cubicBezTo>
                    <a:cubicBezTo>
                      <a:pt x="63" y="504"/>
                      <a:pt x="92" y="491"/>
                      <a:pt x="121" y="485"/>
                    </a:cubicBezTo>
                    <a:cubicBezTo>
                      <a:pt x="158" y="476"/>
                      <a:pt x="195" y="476"/>
                      <a:pt x="233" y="474"/>
                    </a:cubicBezTo>
                    <a:cubicBezTo>
                      <a:pt x="273" y="472"/>
                      <a:pt x="313" y="470"/>
                      <a:pt x="354" y="468"/>
                    </a:cubicBezTo>
                    <a:cubicBezTo>
                      <a:pt x="356" y="468"/>
                      <a:pt x="356" y="464"/>
                      <a:pt x="354" y="464"/>
                    </a:cubicBezTo>
                    <a:cubicBezTo>
                      <a:pt x="316" y="466"/>
                      <a:pt x="277" y="467"/>
                      <a:pt x="239" y="469"/>
                    </a:cubicBezTo>
                    <a:cubicBezTo>
                      <a:pt x="205" y="471"/>
                      <a:pt x="170" y="471"/>
                      <a:pt x="136" y="477"/>
                    </a:cubicBezTo>
                    <a:cubicBezTo>
                      <a:pt x="105" y="482"/>
                      <a:pt x="74" y="492"/>
                      <a:pt x="49" y="511"/>
                    </a:cubicBezTo>
                    <a:cubicBezTo>
                      <a:pt x="28" y="528"/>
                      <a:pt x="10" y="552"/>
                      <a:pt x="5" y="579"/>
                    </a:cubicBezTo>
                    <a:cubicBezTo>
                      <a:pt x="0" y="604"/>
                      <a:pt x="5" y="629"/>
                      <a:pt x="21" y="649"/>
                    </a:cubicBezTo>
                    <a:cubicBezTo>
                      <a:pt x="35" y="668"/>
                      <a:pt x="56" y="680"/>
                      <a:pt x="77" y="688"/>
                    </a:cubicBezTo>
                    <a:cubicBezTo>
                      <a:pt x="129" y="706"/>
                      <a:pt x="187" y="700"/>
                      <a:pt x="239" y="684"/>
                    </a:cubicBezTo>
                    <a:cubicBezTo>
                      <a:pt x="296" y="666"/>
                      <a:pt x="349" y="634"/>
                      <a:pt x="391" y="591"/>
                    </a:cubicBezTo>
                    <a:cubicBezTo>
                      <a:pt x="397" y="585"/>
                      <a:pt x="402" y="580"/>
                      <a:pt x="407" y="574"/>
                    </a:cubicBezTo>
                    <a:cubicBezTo>
                      <a:pt x="405" y="573"/>
                      <a:pt x="404" y="572"/>
                      <a:pt x="403" y="571"/>
                    </a:cubicBezTo>
                    <a:cubicBezTo>
                      <a:pt x="385" y="607"/>
                      <a:pt x="368" y="643"/>
                      <a:pt x="351" y="680"/>
                    </a:cubicBezTo>
                    <a:cubicBezTo>
                      <a:pt x="335" y="714"/>
                      <a:pt x="319" y="748"/>
                      <a:pt x="306" y="784"/>
                    </a:cubicBezTo>
                    <a:cubicBezTo>
                      <a:pt x="295" y="812"/>
                      <a:pt x="285" y="845"/>
                      <a:pt x="292" y="875"/>
                    </a:cubicBezTo>
                    <a:cubicBezTo>
                      <a:pt x="298" y="902"/>
                      <a:pt x="317" y="923"/>
                      <a:pt x="343" y="930"/>
                    </a:cubicBezTo>
                    <a:cubicBezTo>
                      <a:pt x="368" y="938"/>
                      <a:pt x="396" y="934"/>
                      <a:pt x="420" y="924"/>
                    </a:cubicBezTo>
                    <a:cubicBezTo>
                      <a:pt x="445" y="914"/>
                      <a:pt x="467" y="898"/>
                      <a:pt x="486" y="878"/>
                    </a:cubicBezTo>
                    <a:cubicBezTo>
                      <a:pt x="525" y="838"/>
                      <a:pt x="550" y="784"/>
                      <a:pt x="558" y="729"/>
                    </a:cubicBezTo>
                    <a:cubicBezTo>
                      <a:pt x="566" y="674"/>
                      <a:pt x="560" y="617"/>
                      <a:pt x="535" y="567"/>
                    </a:cubicBezTo>
                    <a:cubicBezTo>
                      <a:pt x="532" y="560"/>
                      <a:pt x="529" y="554"/>
                      <a:pt x="525" y="548"/>
                    </a:cubicBezTo>
                    <a:cubicBezTo>
                      <a:pt x="524" y="549"/>
                      <a:pt x="522" y="550"/>
                      <a:pt x="521" y="551"/>
                    </a:cubicBezTo>
                    <a:cubicBezTo>
                      <a:pt x="566" y="596"/>
                      <a:pt x="616" y="635"/>
                      <a:pt x="670" y="667"/>
                    </a:cubicBezTo>
                    <a:cubicBezTo>
                      <a:pt x="696" y="682"/>
                      <a:pt x="722" y="696"/>
                      <a:pt x="750" y="705"/>
                    </a:cubicBezTo>
                    <a:cubicBezTo>
                      <a:pt x="776" y="713"/>
                      <a:pt x="805" y="717"/>
                      <a:pt x="831" y="708"/>
                    </a:cubicBezTo>
                    <a:cubicBezTo>
                      <a:pt x="878" y="692"/>
                      <a:pt x="896" y="641"/>
                      <a:pt x="887" y="596"/>
                    </a:cubicBezTo>
                    <a:cubicBezTo>
                      <a:pt x="876" y="542"/>
                      <a:pt x="830" y="507"/>
                      <a:pt x="782" y="487"/>
                    </a:cubicBezTo>
                    <a:cubicBezTo>
                      <a:pt x="715" y="459"/>
                      <a:pt x="639" y="451"/>
                      <a:pt x="567" y="457"/>
                    </a:cubicBezTo>
                    <a:lnTo>
                      <a:pt x="568" y="462"/>
                    </a:lnTo>
                    <a:cubicBezTo>
                      <a:pt x="630" y="446"/>
                      <a:pt x="689" y="417"/>
                      <a:pt x="740" y="377"/>
                    </a:cubicBezTo>
                    <a:cubicBezTo>
                      <a:pt x="766" y="356"/>
                      <a:pt x="789" y="333"/>
                      <a:pt x="810" y="307"/>
                    </a:cubicBezTo>
                    <a:cubicBezTo>
                      <a:pt x="830" y="281"/>
                      <a:pt x="847" y="252"/>
                      <a:pt x="854" y="220"/>
                    </a:cubicBezTo>
                    <a:cubicBezTo>
                      <a:pt x="861" y="192"/>
                      <a:pt x="859" y="163"/>
                      <a:pt x="846" y="136"/>
                    </a:cubicBezTo>
                    <a:cubicBezTo>
                      <a:pt x="834" y="113"/>
                      <a:pt x="815" y="92"/>
                      <a:pt x="790" y="84"/>
                    </a:cubicBezTo>
                    <a:cubicBezTo>
                      <a:pt x="732" y="65"/>
                      <a:pt x="685" y="114"/>
                      <a:pt x="656" y="157"/>
                    </a:cubicBezTo>
                    <a:cubicBezTo>
                      <a:pt x="636" y="187"/>
                      <a:pt x="619" y="218"/>
                      <a:pt x="601" y="249"/>
                    </a:cubicBezTo>
                    <a:cubicBezTo>
                      <a:pt x="581" y="284"/>
                      <a:pt x="561" y="318"/>
                      <a:pt x="542" y="353"/>
                    </a:cubicBezTo>
                    <a:lnTo>
                      <a:pt x="526" y="379"/>
                    </a:lnTo>
                    <a:cubicBezTo>
                      <a:pt x="528" y="380"/>
                      <a:pt x="529" y="380"/>
                      <a:pt x="531" y="381"/>
                    </a:cubicBezTo>
                    <a:cubicBezTo>
                      <a:pt x="552" y="320"/>
                      <a:pt x="570" y="256"/>
                      <a:pt x="567" y="192"/>
                    </a:cubicBezTo>
                    <a:cubicBezTo>
                      <a:pt x="565" y="140"/>
                      <a:pt x="548" y="87"/>
                      <a:pt x="513" y="48"/>
                    </a:cubicBezTo>
                    <a:cubicBezTo>
                      <a:pt x="494" y="28"/>
                      <a:pt x="471" y="12"/>
                      <a:pt x="444" y="6"/>
                    </a:cubicBezTo>
                    <a:cubicBezTo>
                      <a:pt x="420" y="0"/>
                      <a:pt x="396" y="6"/>
                      <a:pt x="376" y="21"/>
                    </a:cubicBezTo>
                    <a:cubicBezTo>
                      <a:pt x="357" y="35"/>
                      <a:pt x="344" y="57"/>
                      <a:pt x="337" y="80"/>
                    </a:cubicBezTo>
                    <a:cubicBezTo>
                      <a:pt x="329" y="108"/>
                      <a:pt x="332" y="138"/>
                      <a:pt x="338" y="166"/>
                    </a:cubicBezTo>
                    <a:cubicBezTo>
                      <a:pt x="345" y="202"/>
                      <a:pt x="358" y="238"/>
                      <a:pt x="369" y="273"/>
                    </a:cubicBezTo>
                    <a:cubicBezTo>
                      <a:pt x="381" y="310"/>
                      <a:pt x="392" y="348"/>
                      <a:pt x="404" y="385"/>
                    </a:cubicBezTo>
                    <a:cubicBezTo>
                      <a:pt x="405" y="384"/>
                      <a:pt x="407" y="384"/>
                      <a:pt x="408" y="383"/>
                    </a:cubicBezTo>
                    <a:cubicBezTo>
                      <a:pt x="380" y="330"/>
                      <a:pt x="343" y="282"/>
                      <a:pt x="298" y="243"/>
                    </a:cubicBezTo>
                    <a:cubicBezTo>
                      <a:pt x="275" y="224"/>
                      <a:pt x="250" y="205"/>
                      <a:pt x="223" y="191"/>
                    </a:cubicBezTo>
                    <a:cubicBezTo>
                      <a:pt x="197" y="178"/>
                      <a:pt x="168" y="169"/>
                      <a:pt x="139" y="171"/>
                    </a:cubicBezTo>
                    <a:cubicBezTo>
                      <a:pt x="113" y="173"/>
                      <a:pt x="88" y="183"/>
                      <a:pt x="71" y="202"/>
                    </a:cubicBezTo>
                    <a:cubicBezTo>
                      <a:pt x="53" y="222"/>
                      <a:pt x="47" y="249"/>
                      <a:pt x="51" y="275"/>
                    </a:cubicBezTo>
                    <a:cubicBezTo>
                      <a:pt x="60" y="336"/>
                      <a:pt x="114" y="376"/>
                      <a:pt x="162" y="407"/>
                    </a:cubicBezTo>
                    <a:cubicBezTo>
                      <a:pt x="220" y="445"/>
                      <a:pt x="288" y="474"/>
                      <a:pt x="359" y="464"/>
                    </a:cubicBezTo>
                    <a:cubicBezTo>
                      <a:pt x="361" y="464"/>
                      <a:pt x="361" y="460"/>
                      <a:pt x="359" y="4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43" name="Google Shape;5943;p23"/>
              <p:cNvSpPr/>
              <p:nvPr/>
            </p:nvSpPr>
            <p:spPr>
              <a:xfrm>
                <a:off x="1216025" y="4751387"/>
                <a:ext cx="7461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7" extrusionOk="0">
                    <a:moveTo>
                      <a:pt x="1" y="39"/>
                    </a:moveTo>
                    <a:cubicBezTo>
                      <a:pt x="69" y="56"/>
                      <a:pt x="144" y="43"/>
                      <a:pt x="203" y="4"/>
                    </a:cubicBezTo>
                    <a:cubicBezTo>
                      <a:pt x="205" y="3"/>
                      <a:pt x="203" y="0"/>
                      <a:pt x="201" y="1"/>
                    </a:cubicBezTo>
                    <a:cubicBezTo>
                      <a:pt x="142" y="39"/>
                      <a:pt x="70" y="52"/>
                      <a:pt x="1" y="38"/>
                    </a:cubicBezTo>
                    <a:cubicBezTo>
                      <a:pt x="0" y="38"/>
                      <a:pt x="0" y="39"/>
                      <a:pt x="1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44" name="Google Shape;5944;p23"/>
              <p:cNvSpPr/>
              <p:nvPr/>
            </p:nvSpPr>
            <p:spPr>
              <a:xfrm>
                <a:off x="1311275" y="4772025"/>
                <a:ext cx="15875" cy="74612"/>
              </a:xfrm>
              <a:custGeom>
                <a:avLst/>
                <a:gdLst/>
                <a:ahLst/>
                <a:cxnLst/>
                <a:rect l="l" t="t" r="r" b="b"/>
                <a:pathLst>
                  <a:path w="43" h="207" extrusionOk="0">
                    <a:moveTo>
                      <a:pt x="1" y="205"/>
                    </a:moveTo>
                    <a:cubicBezTo>
                      <a:pt x="30" y="142"/>
                      <a:pt x="42" y="70"/>
                      <a:pt x="35" y="2"/>
                    </a:cubicBezTo>
                    <a:cubicBezTo>
                      <a:pt x="35" y="0"/>
                      <a:pt x="32" y="0"/>
                      <a:pt x="32" y="2"/>
                    </a:cubicBezTo>
                    <a:cubicBezTo>
                      <a:pt x="35" y="37"/>
                      <a:pt x="34" y="71"/>
                      <a:pt x="29" y="106"/>
                    </a:cubicBezTo>
                    <a:cubicBezTo>
                      <a:pt x="23" y="140"/>
                      <a:pt x="13" y="173"/>
                      <a:pt x="0" y="205"/>
                    </a:cubicBezTo>
                    <a:cubicBezTo>
                      <a:pt x="0" y="205"/>
                      <a:pt x="1" y="206"/>
                      <a:pt x="1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45" name="Google Shape;5945;p23"/>
              <p:cNvSpPr/>
              <p:nvPr/>
            </p:nvSpPr>
            <p:spPr>
              <a:xfrm>
                <a:off x="1230312" y="4679950"/>
                <a:ext cx="63500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09" extrusionOk="0">
                    <a:moveTo>
                      <a:pt x="0" y="0"/>
                    </a:moveTo>
                    <a:cubicBezTo>
                      <a:pt x="52" y="45"/>
                      <a:pt x="110" y="80"/>
                      <a:pt x="172" y="107"/>
                    </a:cubicBezTo>
                    <a:cubicBezTo>
                      <a:pt x="174" y="108"/>
                      <a:pt x="175" y="105"/>
                      <a:pt x="173" y="104"/>
                    </a:cubicBezTo>
                    <a:cubicBezTo>
                      <a:pt x="111" y="78"/>
                      <a:pt x="53" y="42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46" name="Google Shape;5946;p23"/>
              <p:cNvSpPr/>
              <p:nvPr/>
            </p:nvSpPr>
            <p:spPr>
              <a:xfrm>
                <a:off x="1320800" y="4633912"/>
                <a:ext cx="95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9" extrusionOk="0">
                    <a:moveTo>
                      <a:pt x="0" y="1"/>
                    </a:moveTo>
                    <a:cubicBezTo>
                      <a:pt x="11" y="31"/>
                      <a:pt x="18" y="62"/>
                      <a:pt x="21" y="94"/>
                    </a:cubicBezTo>
                    <a:cubicBezTo>
                      <a:pt x="23" y="109"/>
                      <a:pt x="23" y="124"/>
                      <a:pt x="23" y="140"/>
                    </a:cubicBezTo>
                    <a:cubicBezTo>
                      <a:pt x="22" y="156"/>
                      <a:pt x="20" y="171"/>
                      <a:pt x="19" y="187"/>
                    </a:cubicBezTo>
                    <a:cubicBezTo>
                      <a:pt x="18" y="188"/>
                      <a:pt x="20" y="188"/>
                      <a:pt x="21" y="187"/>
                    </a:cubicBezTo>
                    <a:cubicBezTo>
                      <a:pt x="22" y="183"/>
                      <a:pt x="23" y="179"/>
                      <a:pt x="23" y="175"/>
                    </a:cubicBezTo>
                    <a:cubicBezTo>
                      <a:pt x="24" y="172"/>
                      <a:pt x="24" y="168"/>
                      <a:pt x="25" y="164"/>
                    </a:cubicBezTo>
                    <a:cubicBezTo>
                      <a:pt x="26" y="157"/>
                      <a:pt x="26" y="149"/>
                      <a:pt x="26" y="141"/>
                    </a:cubicBezTo>
                    <a:cubicBezTo>
                      <a:pt x="27" y="125"/>
                      <a:pt x="27" y="109"/>
                      <a:pt x="25" y="93"/>
                    </a:cubicBezTo>
                    <a:cubicBezTo>
                      <a:pt x="21" y="61"/>
                      <a:pt x="14" y="30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47" name="Google Shape;5947;p23"/>
              <p:cNvSpPr/>
              <p:nvPr/>
            </p:nvSpPr>
            <p:spPr>
              <a:xfrm>
                <a:off x="1355725" y="4746625"/>
                <a:ext cx="650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77" extrusionOk="0">
                    <a:moveTo>
                      <a:pt x="179" y="74"/>
                    </a:moveTo>
                    <a:cubicBezTo>
                      <a:pt x="155" y="53"/>
                      <a:pt x="127" y="36"/>
                      <a:pt x="97" y="23"/>
                    </a:cubicBezTo>
                    <a:cubicBezTo>
                      <a:pt x="82" y="17"/>
                      <a:pt x="67" y="12"/>
                      <a:pt x="51" y="8"/>
                    </a:cubicBezTo>
                    <a:cubicBezTo>
                      <a:pt x="43" y="6"/>
                      <a:pt x="35" y="4"/>
                      <a:pt x="27" y="3"/>
                    </a:cubicBezTo>
                    <a:cubicBezTo>
                      <a:pt x="19" y="2"/>
                      <a:pt x="10" y="0"/>
                      <a:pt x="2" y="1"/>
                    </a:cubicBezTo>
                    <a:cubicBezTo>
                      <a:pt x="1" y="1"/>
                      <a:pt x="0" y="3"/>
                      <a:pt x="2" y="4"/>
                    </a:cubicBezTo>
                    <a:cubicBezTo>
                      <a:pt x="10" y="6"/>
                      <a:pt x="18" y="6"/>
                      <a:pt x="26" y="7"/>
                    </a:cubicBezTo>
                    <a:cubicBezTo>
                      <a:pt x="33" y="8"/>
                      <a:pt x="41" y="9"/>
                      <a:pt x="48" y="11"/>
                    </a:cubicBezTo>
                    <a:cubicBezTo>
                      <a:pt x="64" y="15"/>
                      <a:pt x="79" y="20"/>
                      <a:pt x="94" y="25"/>
                    </a:cubicBezTo>
                    <a:cubicBezTo>
                      <a:pt x="124" y="37"/>
                      <a:pt x="153" y="54"/>
                      <a:pt x="178" y="76"/>
                    </a:cubicBezTo>
                    <a:cubicBezTo>
                      <a:pt x="179" y="76"/>
                      <a:pt x="180" y="75"/>
                      <a:pt x="179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48" name="Google Shape;5948;p23"/>
              <p:cNvSpPr/>
              <p:nvPr/>
            </p:nvSpPr>
            <p:spPr>
              <a:xfrm>
                <a:off x="1355725" y="4664075"/>
                <a:ext cx="5873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64" extrusionOk="0">
                    <a:moveTo>
                      <a:pt x="159" y="0"/>
                    </a:moveTo>
                    <a:cubicBezTo>
                      <a:pt x="138" y="55"/>
                      <a:pt x="98" y="103"/>
                      <a:pt x="48" y="135"/>
                    </a:cubicBezTo>
                    <a:cubicBezTo>
                      <a:pt x="34" y="144"/>
                      <a:pt x="18" y="151"/>
                      <a:pt x="3" y="158"/>
                    </a:cubicBezTo>
                    <a:cubicBezTo>
                      <a:pt x="0" y="159"/>
                      <a:pt x="1" y="163"/>
                      <a:pt x="4" y="162"/>
                    </a:cubicBezTo>
                    <a:cubicBezTo>
                      <a:pt x="60" y="141"/>
                      <a:pt x="108" y="98"/>
                      <a:pt x="139" y="47"/>
                    </a:cubicBezTo>
                    <a:cubicBezTo>
                      <a:pt x="148" y="33"/>
                      <a:pt x="155" y="17"/>
                      <a:pt x="161" y="1"/>
                    </a:cubicBezTo>
                    <a:cubicBezTo>
                      <a:pt x="161" y="0"/>
                      <a:pt x="159" y="0"/>
                      <a:pt x="15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49" name="Google Shape;5949;p23"/>
              <p:cNvSpPr/>
              <p:nvPr/>
            </p:nvSpPr>
            <p:spPr>
              <a:xfrm>
                <a:off x="1355725" y="4778375"/>
                <a:ext cx="95250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928" extrusionOk="0">
                    <a:moveTo>
                      <a:pt x="0" y="2"/>
                    </a:moveTo>
                    <a:cubicBezTo>
                      <a:pt x="52" y="115"/>
                      <a:pt x="96" y="230"/>
                      <a:pt x="131" y="349"/>
                    </a:cubicBezTo>
                    <a:cubicBezTo>
                      <a:pt x="166" y="468"/>
                      <a:pt x="191" y="590"/>
                      <a:pt x="206" y="713"/>
                    </a:cubicBezTo>
                    <a:cubicBezTo>
                      <a:pt x="215" y="781"/>
                      <a:pt x="220" y="850"/>
                      <a:pt x="223" y="920"/>
                    </a:cubicBezTo>
                    <a:lnTo>
                      <a:pt x="224" y="921"/>
                    </a:lnTo>
                    <a:cubicBezTo>
                      <a:pt x="246" y="927"/>
                      <a:pt x="257" y="906"/>
                      <a:pt x="261" y="889"/>
                    </a:cubicBezTo>
                    <a:cubicBezTo>
                      <a:pt x="264" y="877"/>
                      <a:pt x="264" y="865"/>
                      <a:pt x="263" y="853"/>
                    </a:cubicBezTo>
                    <a:cubicBezTo>
                      <a:pt x="261" y="836"/>
                      <a:pt x="259" y="819"/>
                      <a:pt x="257" y="802"/>
                    </a:cubicBezTo>
                    <a:cubicBezTo>
                      <a:pt x="250" y="736"/>
                      <a:pt x="241" y="670"/>
                      <a:pt x="229" y="604"/>
                    </a:cubicBezTo>
                    <a:cubicBezTo>
                      <a:pt x="206" y="472"/>
                      <a:pt x="174" y="342"/>
                      <a:pt x="126" y="216"/>
                    </a:cubicBezTo>
                    <a:cubicBezTo>
                      <a:pt x="100" y="146"/>
                      <a:pt x="69" y="78"/>
                      <a:pt x="33" y="12"/>
                    </a:cubicBezTo>
                    <a:cubicBezTo>
                      <a:pt x="33" y="11"/>
                      <a:pt x="31" y="12"/>
                      <a:pt x="32" y="13"/>
                    </a:cubicBezTo>
                    <a:cubicBezTo>
                      <a:pt x="94" y="127"/>
                      <a:pt x="141" y="249"/>
                      <a:pt x="175" y="375"/>
                    </a:cubicBezTo>
                    <a:cubicBezTo>
                      <a:pt x="210" y="500"/>
                      <a:pt x="233" y="629"/>
                      <a:pt x="249" y="758"/>
                    </a:cubicBezTo>
                    <a:cubicBezTo>
                      <a:pt x="251" y="776"/>
                      <a:pt x="253" y="794"/>
                      <a:pt x="255" y="813"/>
                    </a:cubicBezTo>
                    <a:cubicBezTo>
                      <a:pt x="257" y="830"/>
                      <a:pt x="259" y="847"/>
                      <a:pt x="260" y="864"/>
                    </a:cubicBezTo>
                    <a:cubicBezTo>
                      <a:pt x="260" y="883"/>
                      <a:pt x="253" y="925"/>
                      <a:pt x="226" y="918"/>
                    </a:cubicBezTo>
                    <a:lnTo>
                      <a:pt x="227" y="920"/>
                    </a:lnTo>
                    <a:cubicBezTo>
                      <a:pt x="222" y="795"/>
                      <a:pt x="208" y="672"/>
                      <a:pt x="184" y="550"/>
                    </a:cubicBezTo>
                    <a:cubicBezTo>
                      <a:pt x="160" y="428"/>
                      <a:pt x="126" y="309"/>
                      <a:pt x="83" y="192"/>
                    </a:cubicBezTo>
                    <a:cubicBezTo>
                      <a:pt x="59" y="127"/>
                      <a:pt x="32" y="63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50" name="Google Shape;5950;p23"/>
              <p:cNvSpPr/>
              <p:nvPr/>
            </p:nvSpPr>
            <p:spPr>
              <a:xfrm>
                <a:off x="1290637" y="4927600"/>
                <a:ext cx="1397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388" h="316" extrusionOk="0">
                    <a:moveTo>
                      <a:pt x="384" y="297"/>
                    </a:moveTo>
                    <a:cubicBezTo>
                      <a:pt x="313" y="315"/>
                      <a:pt x="237" y="306"/>
                      <a:pt x="172" y="274"/>
                    </a:cubicBezTo>
                    <a:cubicBezTo>
                      <a:pt x="109" y="241"/>
                      <a:pt x="59" y="185"/>
                      <a:pt x="31" y="120"/>
                    </a:cubicBezTo>
                    <a:cubicBezTo>
                      <a:pt x="15" y="83"/>
                      <a:pt x="6" y="4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70" y="12"/>
                      <a:pt x="138" y="21"/>
                      <a:pt x="201" y="48"/>
                    </a:cubicBezTo>
                    <a:cubicBezTo>
                      <a:pt x="231" y="62"/>
                      <a:pt x="259" y="80"/>
                      <a:pt x="282" y="103"/>
                    </a:cubicBezTo>
                    <a:cubicBezTo>
                      <a:pt x="307" y="128"/>
                      <a:pt x="325" y="159"/>
                      <a:pt x="340" y="190"/>
                    </a:cubicBezTo>
                    <a:cubicBezTo>
                      <a:pt x="357" y="226"/>
                      <a:pt x="369" y="265"/>
                      <a:pt x="381" y="303"/>
                    </a:cubicBezTo>
                    <a:cubicBezTo>
                      <a:pt x="381" y="302"/>
                      <a:pt x="382" y="302"/>
                      <a:pt x="383" y="302"/>
                    </a:cubicBezTo>
                    <a:cubicBezTo>
                      <a:pt x="331" y="259"/>
                      <a:pt x="280" y="215"/>
                      <a:pt x="227" y="173"/>
                    </a:cubicBezTo>
                    <a:cubicBezTo>
                      <a:pt x="203" y="154"/>
                      <a:pt x="178" y="135"/>
                      <a:pt x="152" y="118"/>
                    </a:cubicBezTo>
                    <a:cubicBezTo>
                      <a:pt x="129" y="103"/>
                      <a:pt x="104" y="89"/>
                      <a:pt x="81" y="74"/>
                    </a:cubicBezTo>
                    <a:cubicBezTo>
                      <a:pt x="54" y="56"/>
                      <a:pt x="29" y="36"/>
                      <a:pt x="9" y="12"/>
                    </a:cubicBezTo>
                    <a:cubicBezTo>
                      <a:pt x="8" y="10"/>
                      <a:pt x="6" y="12"/>
                      <a:pt x="7" y="13"/>
                    </a:cubicBezTo>
                    <a:cubicBezTo>
                      <a:pt x="43" y="57"/>
                      <a:pt x="93" y="84"/>
                      <a:pt x="140" y="112"/>
                    </a:cubicBezTo>
                    <a:cubicBezTo>
                      <a:pt x="195" y="146"/>
                      <a:pt x="243" y="189"/>
                      <a:pt x="293" y="230"/>
                    </a:cubicBezTo>
                    <a:cubicBezTo>
                      <a:pt x="322" y="254"/>
                      <a:pt x="352" y="279"/>
                      <a:pt x="381" y="303"/>
                    </a:cubicBezTo>
                    <a:cubicBezTo>
                      <a:pt x="382" y="304"/>
                      <a:pt x="383" y="303"/>
                      <a:pt x="383" y="302"/>
                    </a:cubicBezTo>
                    <a:cubicBezTo>
                      <a:pt x="363" y="235"/>
                      <a:pt x="342" y="164"/>
                      <a:pt x="295" y="110"/>
                    </a:cubicBezTo>
                    <a:cubicBezTo>
                      <a:pt x="249" y="58"/>
                      <a:pt x="184" y="32"/>
                      <a:pt x="118" y="17"/>
                    </a:cubicBezTo>
                    <a:cubicBezTo>
                      <a:pt x="80" y="9"/>
                      <a:pt x="41" y="4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3" y="75"/>
                      <a:pt x="29" y="145"/>
                      <a:pt x="75" y="201"/>
                    </a:cubicBezTo>
                    <a:cubicBezTo>
                      <a:pt x="122" y="258"/>
                      <a:pt x="189" y="296"/>
                      <a:pt x="262" y="307"/>
                    </a:cubicBezTo>
                    <a:cubicBezTo>
                      <a:pt x="303" y="314"/>
                      <a:pt x="345" y="312"/>
                      <a:pt x="385" y="300"/>
                    </a:cubicBezTo>
                    <a:cubicBezTo>
                      <a:pt x="387" y="300"/>
                      <a:pt x="386" y="296"/>
                      <a:pt x="384" y="2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51" name="Google Shape;5951;p23"/>
              <p:cNvSpPr/>
              <p:nvPr/>
            </p:nvSpPr>
            <p:spPr>
              <a:xfrm>
                <a:off x="1433512" y="4800600"/>
                <a:ext cx="103187" cy="204786"/>
              </a:xfrm>
              <a:custGeom>
                <a:avLst/>
                <a:gdLst/>
                <a:ahLst/>
                <a:cxnLst/>
                <a:rect l="l" t="t" r="r" b="b"/>
                <a:pathLst>
                  <a:path w="287" h="571" extrusionOk="0">
                    <a:moveTo>
                      <a:pt x="20" y="548"/>
                    </a:moveTo>
                    <a:cubicBezTo>
                      <a:pt x="13" y="495"/>
                      <a:pt x="5" y="442"/>
                      <a:pt x="5" y="388"/>
                    </a:cubicBezTo>
                    <a:cubicBezTo>
                      <a:pt x="5" y="344"/>
                      <a:pt x="12" y="300"/>
                      <a:pt x="27" y="258"/>
                    </a:cubicBezTo>
                    <a:cubicBezTo>
                      <a:pt x="53" y="183"/>
                      <a:pt x="102" y="115"/>
                      <a:pt x="165" y="67"/>
                    </a:cubicBezTo>
                    <a:cubicBezTo>
                      <a:pt x="201" y="39"/>
                      <a:pt x="241" y="18"/>
                      <a:pt x="284" y="5"/>
                    </a:cubicBezTo>
                    <a:cubicBezTo>
                      <a:pt x="283" y="4"/>
                      <a:pt x="282" y="3"/>
                      <a:pt x="281" y="2"/>
                    </a:cubicBezTo>
                    <a:cubicBezTo>
                      <a:pt x="245" y="92"/>
                      <a:pt x="265" y="192"/>
                      <a:pt x="243" y="285"/>
                    </a:cubicBezTo>
                    <a:cubicBezTo>
                      <a:pt x="224" y="363"/>
                      <a:pt x="180" y="435"/>
                      <a:pt x="120" y="490"/>
                    </a:cubicBezTo>
                    <a:cubicBezTo>
                      <a:pt x="86" y="521"/>
                      <a:pt x="47" y="546"/>
                      <a:pt x="5" y="564"/>
                    </a:cubicBezTo>
                    <a:lnTo>
                      <a:pt x="8" y="567"/>
                    </a:lnTo>
                    <a:cubicBezTo>
                      <a:pt x="41" y="487"/>
                      <a:pt x="74" y="407"/>
                      <a:pt x="108" y="327"/>
                    </a:cubicBezTo>
                    <a:cubicBezTo>
                      <a:pt x="139" y="255"/>
                      <a:pt x="168" y="182"/>
                      <a:pt x="206" y="113"/>
                    </a:cubicBezTo>
                    <a:cubicBezTo>
                      <a:pt x="227" y="75"/>
                      <a:pt x="251" y="39"/>
                      <a:pt x="279" y="5"/>
                    </a:cubicBezTo>
                    <a:cubicBezTo>
                      <a:pt x="280" y="3"/>
                      <a:pt x="278" y="1"/>
                      <a:pt x="277" y="3"/>
                    </a:cubicBezTo>
                    <a:cubicBezTo>
                      <a:pt x="228" y="62"/>
                      <a:pt x="191" y="130"/>
                      <a:pt x="159" y="200"/>
                    </a:cubicBezTo>
                    <a:cubicBezTo>
                      <a:pt x="125" y="275"/>
                      <a:pt x="94" y="352"/>
                      <a:pt x="62" y="429"/>
                    </a:cubicBezTo>
                    <a:cubicBezTo>
                      <a:pt x="42" y="474"/>
                      <a:pt x="23" y="520"/>
                      <a:pt x="4" y="565"/>
                    </a:cubicBezTo>
                    <a:cubicBezTo>
                      <a:pt x="3" y="567"/>
                      <a:pt x="4" y="570"/>
                      <a:pt x="6" y="569"/>
                    </a:cubicBezTo>
                    <a:cubicBezTo>
                      <a:pt x="81" y="538"/>
                      <a:pt x="146" y="483"/>
                      <a:pt x="190" y="415"/>
                    </a:cubicBezTo>
                    <a:cubicBezTo>
                      <a:pt x="213" y="381"/>
                      <a:pt x="230" y="344"/>
                      <a:pt x="242" y="305"/>
                    </a:cubicBezTo>
                    <a:cubicBezTo>
                      <a:pt x="255" y="261"/>
                      <a:pt x="258" y="215"/>
                      <a:pt x="260" y="169"/>
                    </a:cubicBezTo>
                    <a:cubicBezTo>
                      <a:pt x="263" y="113"/>
                      <a:pt x="264" y="56"/>
                      <a:pt x="285" y="3"/>
                    </a:cubicBezTo>
                    <a:cubicBezTo>
                      <a:pt x="286" y="1"/>
                      <a:pt x="284" y="0"/>
                      <a:pt x="282" y="0"/>
                    </a:cubicBezTo>
                    <a:cubicBezTo>
                      <a:pt x="206" y="25"/>
                      <a:pt x="138" y="74"/>
                      <a:pt x="88" y="138"/>
                    </a:cubicBezTo>
                    <a:cubicBezTo>
                      <a:pt x="38" y="203"/>
                      <a:pt x="7" y="282"/>
                      <a:pt x="3" y="365"/>
                    </a:cubicBezTo>
                    <a:cubicBezTo>
                      <a:pt x="0" y="426"/>
                      <a:pt x="9" y="488"/>
                      <a:pt x="19" y="548"/>
                    </a:cubicBezTo>
                    <a:cubicBezTo>
                      <a:pt x="19" y="549"/>
                      <a:pt x="20" y="549"/>
                      <a:pt x="20" y="5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5952" name="Google Shape;5952;p23"/>
            <p:cNvGrpSpPr/>
            <p:nvPr/>
          </p:nvGrpSpPr>
          <p:grpSpPr>
            <a:xfrm flipH="1">
              <a:off x="-489137" y="3444525"/>
              <a:ext cx="1535920" cy="2329059"/>
              <a:chOff x="-264387" y="3444525"/>
              <a:chExt cx="1535920" cy="2329059"/>
            </a:xfrm>
          </p:grpSpPr>
          <p:grpSp>
            <p:nvGrpSpPr>
              <p:cNvPr id="5953" name="Google Shape;5953;p23"/>
              <p:cNvGrpSpPr/>
              <p:nvPr/>
            </p:nvGrpSpPr>
            <p:grpSpPr>
              <a:xfrm>
                <a:off x="-264387" y="3444525"/>
                <a:ext cx="1203578" cy="1725240"/>
                <a:chOff x="1155700" y="4567237"/>
                <a:chExt cx="381000" cy="546100"/>
              </a:xfrm>
            </p:grpSpPr>
            <p:sp>
              <p:nvSpPr>
                <p:cNvPr id="5954" name="Google Shape;5954;p23"/>
                <p:cNvSpPr/>
                <p:nvPr/>
              </p:nvSpPr>
              <p:spPr>
                <a:xfrm>
                  <a:off x="1438275" y="4802187"/>
                  <a:ext cx="98425" cy="203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" h="563" extrusionOk="0">
                      <a:moveTo>
                        <a:pt x="7" y="535"/>
                      </a:moveTo>
                      <a:cubicBezTo>
                        <a:pt x="40" y="456"/>
                        <a:pt x="73" y="378"/>
                        <a:pt x="106" y="299"/>
                      </a:cubicBezTo>
                      <a:cubicBezTo>
                        <a:pt x="150" y="195"/>
                        <a:pt x="195" y="89"/>
                        <a:pt x="267" y="2"/>
                      </a:cubicBezTo>
                      <a:cubicBezTo>
                        <a:pt x="268" y="2"/>
                        <a:pt x="270" y="1"/>
                        <a:pt x="272" y="0"/>
                      </a:cubicBezTo>
                      <a:cubicBezTo>
                        <a:pt x="240" y="79"/>
                        <a:pt x="253" y="168"/>
                        <a:pt x="240" y="252"/>
                      </a:cubicBezTo>
                      <a:cubicBezTo>
                        <a:pt x="219" y="387"/>
                        <a:pt x="126" y="507"/>
                        <a:pt x="1" y="562"/>
                      </a:cubicBezTo>
                      <a:cubicBezTo>
                        <a:pt x="1" y="559"/>
                        <a:pt x="0" y="556"/>
                        <a:pt x="0" y="553"/>
                      </a:cubicBezTo>
                      <a:cubicBezTo>
                        <a:pt x="2" y="547"/>
                        <a:pt x="4" y="541"/>
                        <a:pt x="7" y="53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5" name="Google Shape;5955;p23"/>
                <p:cNvSpPr/>
                <p:nvPr/>
              </p:nvSpPr>
              <p:spPr>
                <a:xfrm>
                  <a:off x="1344612" y="4595812"/>
                  <a:ext cx="120650" cy="138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84" extrusionOk="0">
                      <a:moveTo>
                        <a:pt x="36" y="350"/>
                      </a:moveTo>
                      <a:cubicBezTo>
                        <a:pt x="29" y="333"/>
                        <a:pt x="16" y="318"/>
                        <a:pt x="0" y="308"/>
                      </a:cubicBezTo>
                      <a:lnTo>
                        <a:pt x="7" y="303"/>
                      </a:lnTo>
                      <a:cubicBezTo>
                        <a:pt x="44" y="239"/>
                        <a:pt x="81" y="175"/>
                        <a:pt x="118" y="111"/>
                      </a:cubicBezTo>
                      <a:cubicBezTo>
                        <a:pt x="148" y="59"/>
                        <a:pt x="191" y="0"/>
                        <a:pt x="251" y="5"/>
                      </a:cubicBezTo>
                      <a:cubicBezTo>
                        <a:pt x="300" y="10"/>
                        <a:pt x="335" y="61"/>
                        <a:pt x="335" y="110"/>
                      </a:cubicBezTo>
                      <a:cubicBezTo>
                        <a:pt x="335" y="160"/>
                        <a:pt x="308" y="205"/>
                        <a:pt x="276" y="242"/>
                      </a:cubicBezTo>
                      <a:cubicBezTo>
                        <a:pt x="216" y="311"/>
                        <a:pt x="134" y="361"/>
                        <a:pt x="46" y="383"/>
                      </a:cubicBezTo>
                      <a:lnTo>
                        <a:pt x="42" y="383"/>
                      </a:lnTo>
                      <a:cubicBezTo>
                        <a:pt x="42" y="374"/>
                        <a:pt x="41" y="365"/>
                        <a:pt x="38" y="356"/>
                      </a:cubicBezTo>
                      <a:cubicBezTo>
                        <a:pt x="37" y="354"/>
                        <a:pt x="37" y="352"/>
                        <a:pt x="36" y="350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6" name="Google Shape;5956;p23"/>
                <p:cNvSpPr/>
                <p:nvPr/>
              </p:nvSpPr>
              <p:spPr>
                <a:xfrm>
                  <a:off x="1433512" y="4802187"/>
                  <a:ext cx="100012" cy="192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534" extrusionOk="0">
                      <a:moveTo>
                        <a:pt x="279" y="0"/>
                      </a:moveTo>
                      <a:cubicBezTo>
                        <a:pt x="207" y="87"/>
                        <a:pt x="162" y="193"/>
                        <a:pt x="118" y="297"/>
                      </a:cubicBezTo>
                      <a:cubicBezTo>
                        <a:pt x="85" y="376"/>
                        <a:pt x="52" y="454"/>
                        <a:pt x="19" y="533"/>
                      </a:cubicBezTo>
                      <a:cubicBezTo>
                        <a:pt x="9" y="468"/>
                        <a:pt x="0" y="402"/>
                        <a:pt x="7" y="336"/>
                      </a:cubicBezTo>
                      <a:cubicBezTo>
                        <a:pt x="24" y="185"/>
                        <a:pt x="134" y="48"/>
                        <a:pt x="279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7" name="Google Shape;5957;p23"/>
                <p:cNvSpPr/>
                <p:nvPr/>
              </p:nvSpPr>
              <p:spPr>
                <a:xfrm>
                  <a:off x="1344612" y="4730750"/>
                  <a:ext cx="134937" cy="9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" h="272" extrusionOk="0">
                      <a:moveTo>
                        <a:pt x="65" y="153"/>
                      </a:moveTo>
                      <a:cubicBezTo>
                        <a:pt x="55" y="145"/>
                        <a:pt x="45" y="136"/>
                        <a:pt x="36" y="128"/>
                      </a:cubicBezTo>
                      <a:cubicBezTo>
                        <a:pt x="24" y="118"/>
                        <a:pt x="12" y="107"/>
                        <a:pt x="1" y="95"/>
                      </a:cubicBezTo>
                      <a:lnTo>
                        <a:pt x="0" y="95"/>
                      </a:lnTo>
                      <a:cubicBezTo>
                        <a:pt x="15" y="81"/>
                        <a:pt x="27" y="64"/>
                        <a:pt x="34" y="45"/>
                      </a:cubicBezTo>
                      <a:cubicBezTo>
                        <a:pt x="39" y="33"/>
                        <a:pt x="42" y="19"/>
                        <a:pt x="41" y="6"/>
                      </a:cubicBezTo>
                      <a:lnTo>
                        <a:pt x="45" y="6"/>
                      </a:lnTo>
                      <a:cubicBezTo>
                        <a:pt x="105" y="0"/>
                        <a:pt x="165" y="6"/>
                        <a:pt x="223" y="23"/>
                      </a:cubicBezTo>
                      <a:cubicBezTo>
                        <a:pt x="272" y="37"/>
                        <a:pt x="320" y="62"/>
                        <a:pt x="348" y="105"/>
                      </a:cubicBezTo>
                      <a:cubicBezTo>
                        <a:pt x="375" y="148"/>
                        <a:pt x="371" y="213"/>
                        <a:pt x="329" y="242"/>
                      </a:cubicBezTo>
                      <a:cubicBezTo>
                        <a:pt x="286" y="271"/>
                        <a:pt x="228" y="253"/>
                        <a:pt x="183" y="229"/>
                      </a:cubicBezTo>
                      <a:cubicBezTo>
                        <a:pt x="141" y="207"/>
                        <a:pt x="102" y="182"/>
                        <a:pt x="65" y="153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8" name="Google Shape;5958;p23"/>
                <p:cNvSpPr/>
                <p:nvPr/>
              </p:nvSpPr>
              <p:spPr>
                <a:xfrm>
                  <a:off x="1276350" y="4568825"/>
                  <a:ext cx="85725" cy="138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" h="385" extrusionOk="0">
                      <a:moveTo>
                        <a:pt x="147" y="368"/>
                      </a:moveTo>
                      <a:cubicBezTo>
                        <a:pt x="131" y="366"/>
                        <a:pt x="115" y="369"/>
                        <a:pt x="101" y="377"/>
                      </a:cubicBezTo>
                      <a:cubicBezTo>
                        <a:pt x="92" y="377"/>
                        <a:pt x="84" y="380"/>
                        <a:pt x="76" y="384"/>
                      </a:cubicBezTo>
                      <a:lnTo>
                        <a:pt x="76" y="383"/>
                      </a:lnTo>
                      <a:cubicBezTo>
                        <a:pt x="59" y="330"/>
                        <a:pt x="43" y="278"/>
                        <a:pt x="26" y="225"/>
                      </a:cubicBezTo>
                      <a:cubicBezTo>
                        <a:pt x="13" y="184"/>
                        <a:pt x="0" y="141"/>
                        <a:pt x="6" y="99"/>
                      </a:cubicBezTo>
                      <a:cubicBezTo>
                        <a:pt x="11" y="56"/>
                        <a:pt x="39" y="13"/>
                        <a:pt x="82" y="6"/>
                      </a:cubicBezTo>
                      <a:cubicBezTo>
                        <a:pt x="112" y="0"/>
                        <a:pt x="143" y="14"/>
                        <a:pt x="166" y="34"/>
                      </a:cubicBezTo>
                      <a:cubicBezTo>
                        <a:pt x="213" y="74"/>
                        <a:pt x="234" y="138"/>
                        <a:pt x="235" y="199"/>
                      </a:cubicBezTo>
                      <a:cubicBezTo>
                        <a:pt x="236" y="261"/>
                        <a:pt x="219" y="321"/>
                        <a:pt x="198" y="379"/>
                      </a:cubicBezTo>
                      <a:lnTo>
                        <a:pt x="191" y="384"/>
                      </a:lnTo>
                      <a:cubicBezTo>
                        <a:pt x="178" y="375"/>
                        <a:pt x="163" y="370"/>
                        <a:pt x="147" y="368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9" name="Google Shape;5959;p23"/>
                <p:cNvSpPr/>
                <p:nvPr/>
              </p:nvSpPr>
              <p:spPr>
                <a:xfrm>
                  <a:off x="1287462" y="4700587"/>
                  <a:ext cx="73025" cy="7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11" extrusionOk="0">
                      <a:moveTo>
                        <a:pt x="68" y="11"/>
                      </a:moveTo>
                      <a:cubicBezTo>
                        <a:pt x="82" y="3"/>
                        <a:pt x="98" y="0"/>
                        <a:pt x="114" y="2"/>
                      </a:cubicBezTo>
                      <a:cubicBezTo>
                        <a:pt x="130" y="4"/>
                        <a:pt x="145" y="9"/>
                        <a:pt x="158" y="18"/>
                      </a:cubicBezTo>
                      <a:cubicBezTo>
                        <a:pt x="174" y="28"/>
                        <a:pt x="187" y="43"/>
                        <a:pt x="194" y="60"/>
                      </a:cubicBezTo>
                      <a:cubicBezTo>
                        <a:pt x="195" y="62"/>
                        <a:pt x="195" y="64"/>
                        <a:pt x="196" y="66"/>
                      </a:cubicBezTo>
                      <a:cubicBezTo>
                        <a:pt x="199" y="75"/>
                        <a:pt x="200" y="84"/>
                        <a:pt x="200" y="93"/>
                      </a:cubicBezTo>
                      <a:cubicBezTo>
                        <a:pt x="200" y="106"/>
                        <a:pt x="198" y="120"/>
                        <a:pt x="193" y="132"/>
                      </a:cubicBezTo>
                      <a:cubicBezTo>
                        <a:pt x="186" y="151"/>
                        <a:pt x="174" y="168"/>
                        <a:pt x="159" y="182"/>
                      </a:cubicBezTo>
                      <a:cubicBezTo>
                        <a:pt x="151" y="189"/>
                        <a:pt x="142" y="194"/>
                        <a:pt x="133" y="199"/>
                      </a:cubicBezTo>
                      <a:cubicBezTo>
                        <a:pt x="122" y="204"/>
                        <a:pt x="110" y="207"/>
                        <a:pt x="98" y="208"/>
                      </a:cubicBezTo>
                      <a:cubicBezTo>
                        <a:pt x="82" y="210"/>
                        <a:pt x="67" y="208"/>
                        <a:pt x="53" y="200"/>
                      </a:cubicBezTo>
                      <a:cubicBezTo>
                        <a:pt x="52" y="200"/>
                        <a:pt x="50" y="199"/>
                        <a:pt x="49" y="198"/>
                      </a:cubicBezTo>
                      <a:cubicBezTo>
                        <a:pt x="28" y="185"/>
                        <a:pt x="15" y="163"/>
                        <a:pt x="7" y="140"/>
                      </a:cubicBezTo>
                      <a:cubicBezTo>
                        <a:pt x="3" y="126"/>
                        <a:pt x="0" y="111"/>
                        <a:pt x="0" y="96"/>
                      </a:cubicBezTo>
                      <a:cubicBezTo>
                        <a:pt x="0" y="82"/>
                        <a:pt x="3" y="69"/>
                        <a:pt x="8" y="56"/>
                      </a:cubicBezTo>
                      <a:cubicBezTo>
                        <a:pt x="9" y="54"/>
                        <a:pt x="10" y="52"/>
                        <a:pt x="12" y="50"/>
                      </a:cubicBezTo>
                      <a:cubicBezTo>
                        <a:pt x="19" y="36"/>
                        <a:pt x="30" y="25"/>
                        <a:pt x="43" y="18"/>
                      </a:cubicBezTo>
                      <a:cubicBezTo>
                        <a:pt x="51" y="14"/>
                        <a:pt x="59" y="11"/>
                        <a:pt x="68" y="1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0" name="Google Shape;5960;p23"/>
                <p:cNvSpPr/>
                <p:nvPr/>
              </p:nvSpPr>
              <p:spPr>
                <a:xfrm>
                  <a:off x="1355725" y="4776787"/>
                  <a:ext cx="82550" cy="230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638" extrusionOk="0">
                      <a:moveTo>
                        <a:pt x="35" y="25"/>
                      </a:moveTo>
                      <a:cubicBezTo>
                        <a:pt x="135" y="209"/>
                        <a:pt x="193" y="413"/>
                        <a:pt x="229" y="621"/>
                      </a:cubicBezTo>
                      <a:cubicBezTo>
                        <a:pt x="227" y="625"/>
                        <a:pt x="225" y="628"/>
                        <a:pt x="224" y="632"/>
                      </a:cubicBezTo>
                      <a:lnTo>
                        <a:pt x="195" y="637"/>
                      </a:lnTo>
                      <a:cubicBezTo>
                        <a:pt x="160" y="419"/>
                        <a:pt x="94" y="206"/>
                        <a:pt x="0" y="6"/>
                      </a:cubicBezTo>
                      <a:lnTo>
                        <a:pt x="6" y="0"/>
                      </a:lnTo>
                      <a:cubicBezTo>
                        <a:pt x="15" y="8"/>
                        <a:pt x="25" y="17"/>
                        <a:pt x="35" y="2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1" name="Google Shape;5961;p23"/>
                <p:cNvSpPr/>
                <p:nvPr/>
              </p:nvSpPr>
              <p:spPr>
                <a:xfrm>
                  <a:off x="1425575" y="5003800"/>
                  <a:ext cx="25400" cy="1095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" h="304" extrusionOk="0">
                      <a:moveTo>
                        <a:pt x="29" y="2"/>
                      </a:moveTo>
                      <a:cubicBezTo>
                        <a:pt x="31" y="2"/>
                        <a:pt x="33" y="1"/>
                        <a:pt x="35" y="0"/>
                      </a:cubicBezTo>
                      <a:cubicBezTo>
                        <a:pt x="48" y="77"/>
                        <a:pt x="58" y="156"/>
                        <a:pt x="65" y="234"/>
                      </a:cubicBezTo>
                      <a:cubicBezTo>
                        <a:pt x="68" y="262"/>
                        <a:pt x="56" y="303"/>
                        <a:pt x="29" y="295"/>
                      </a:cubicBezTo>
                      <a:cubicBezTo>
                        <a:pt x="25" y="198"/>
                        <a:pt x="16" y="102"/>
                        <a:pt x="0" y="7"/>
                      </a:cubicBezTo>
                      <a:lnTo>
                        <a:pt x="29" y="2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2" name="Google Shape;5962;p23"/>
                <p:cNvSpPr/>
                <p:nvPr/>
              </p:nvSpPr>
              <p:spPr>
                <a:xfrm>
                  <a:off x="1427162" y="5033962"/>
                  <a:ext cx="1587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" h="4" extrusionOk="0">
                      <a:moveTo>
                        <a:pt x="2" y="0"/>
                      </a:moveTo>
                      <a:cubicBezTo>
                        <a:pt x="2" y="1"/>
                        <a:pt x="3" y="2"/>
                        <a:pt x="3" y="3"/>
                      </a:cubicBezTo>
                      <a:cubicBezTo>
                        <a:pt x="2" y="3"/>
                        <a:pt x="1" y="2"/>
                        <a:pt x="0" y="1"/>
                      </a:cubicBezTo>
                      <a:cubicBezTo>
                        <a:pt x="1" y="1"/>
                        <a:pt x="1" y="1"/>
                        <a:pt x="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3" name="Google Shape;5963;p23"/>
                <p:cNvSpPr/>
                <p:nvPr/>
              </p:nvSpPr>
              <p:spPr>
                <a:xfrm>
                  <a:off x="1292225" y="4927600"/>
                  <a:ext cx="136525" cy="1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" h="299" extrusionOk="0">
                      <a:moveTo>
                        <a:pt x="378" y="297"/>
                      </a:moveTo>
                      <a:cubicBezTo>
                        <a:pt x="377" y="298"/>
                        <a:pt x="377" y="298"/>
                        <a:pt x="376" y="298"/>
                      </a:cubicBezTo>
                      <a:cubicBezTo>
                        <a:pt x="336" y="265"/>
                        <a:pt x="297" y="232"/>
                        <a:pt x="257" y="199"/>
                      </a:cubicBezTo>
                      <a:cubicBezTo>
                        <a:pt x="225" y="173"/>
                        <a:pt x="193" y="146"/>
                        <a:pt x="158" y="123"/>
                      </a:cubicBezTo>
                      <a:cubicBezTo>
                        <a:pt x="105" y="88"/>
                        <a:pt x="45" y="60"/>
                        <a:pt x="5" y="11"/>
                      </a:cubicBezTo>
                      <a:lnTo>
                        <a:pt x="0" y="11"/>
                      </a:lnTo>
                      <a:cubicBezTo>
                        <a:pt x="0" y="8"/>
                        <a:pt x="0" y="4"/>
                        <a:pt x="0" y="0"/>
                      </a:cubicBezTo>
                      <a:cubicBezTo>
                        <a:pt x="99" y="12"/>
                        <a:pt x="207" y="27"/>
                        <a:pt x="278" y="97"/>
                      </a:cubicBezTo>
                      <a:cubicBezTo>
                        <a:pt x="332" y="150"/>
                        <a:pt x="356" y="225"/>
                        <a:pt x="378" y="29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4" name="Google Shape;5964;p23"/>
                <p:cNvSpPr/>
                <p:nvPr/>
              </p:nvSpPr>
              <p:spPr>
                <a:xfrm>
                  <a:off x="1292225" y="4932362"/>
                  <a:ext cx="134937" cy="112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311" extrusionOk="0">
                      <a:moveTo>
                        <a:pt x="257" y="188"/>
                      </a:moveTo>
                      <a:cubicBezTo>
                        <a:pt x="297" y="221"/>
                        <a:pt x="336" y="254"/>
                        <a:pt x="376" y="287"/>
                      </a:cubicBezTo>
                      <a:cubicBezTo>
                        <a:pt x="288" y="310"/>
                        <a:pt x="190" y="287"/>
                        <a:pt x="119" y="231"/>
                      </a:cubicBezTo>
                      <a:cubicBezTo>
                        <a:pt x="49" y="176"/>
                        <a:pt x="6" y="89"/>
                        <a:pt x="0" y="0"/>
                      </a:cubicBezTo>
                      <a:lnTo>
                        <a:pt x="5" y="0"/>
                      </a:lnTo>
                      <a:cubicBezTo>
                        <a:pt x="45" y="49"/>
                        <a:pt x="105" y="77"/>
                        <a:pt x="158" y="112"/>
                      </a:cubicBezTo>
                      <a:cubicBezTo>
                        <a:pt x="193" y="135"/>
                        <a:pt x="225" y="162"/>
                        <a:pt x="257" y="18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5" name="Google Shape;5965;p23"/>
                <p:cNvSpPr/>
                <p:nvPr/>
              </p:nvSpPr>
              <p:spPr>
                <a:xfrm>
                  <a:off x="1257300" y="4765675"/>
                  <a:ext cx="111125" cy="144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" h="402" extrusionOk="0">
                      <a:moveTo>
                        <a:pt x="182" y="26"/>
                      </a:moveTo>
                      <a:cubicBezTo>
                        <a:pt x="194" y="25"/>
                        <a:pt x="206" y="22"/>
                        <a:pt x="217" y="17"/>
                      </a:cubicBezTo>
                      <a:cubicBezTo>
                        <a:pt x="226" y="12"/>
                        <a:pt x="235" y="7"/>
                        <a:pt x="243" y="0"/>
                      </a:cubicBezTo>
                      <a:lnTo>
                        <a:pt x="244" y="0"/>
                      </a:lnTo>
                      <a:cubicBezTo>
                        <a:pt x="309" y="109"/>
                        <a:pt x="283" y="264"/>
                        <a:pt x="186" y="346"/>
                      </a:cubicBezTo>
                      <a:cubicBezTo>
                        <a:pt x="141" y="383"/>
                        <a:pt x="65" y="401"/>
                        <a:pt x="29" y="355"/>
                      </a:cubicBezTo>
                      <a:cubicBezTo>
                        <a:pt x="0" y="317"/>
                        <a:pt x="17" y="263"/>
                        <a:pt x="36" y="220"/>
                      </a:cubicBezTo>
                      <a:cubicBezTo>
                        <a:pt x="64" y="153"/>
                        <a:pt x="94" y="88"/>
                        <a:pt x="126" y="23"/>
                      </a:cubicBezTo>
                      <a:lnTo>
                        <a:pt x="133" y="16"/>
                      </a:lnTo>
                      <a:cubicBezTo>
                        <a:pt x="134" y="17"/>
                        <a:pt x="136" y="18"/>
                        <a:pt x="137" y="18"/>
                      </a:cubicBezTo>
                      <a:cubicBezTo>
                        <a:pt x="151" y="25"/>
                        <a:pt x="166" y="28"/>
                        <a:pt x="182" y="26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6" name="Google Shape;5966;p23"/>
                <p:cNvSpPr/>
                <p:nvPr/>
              </p:nvSpPr>
              <p:spPr>
                <a:xfrm>
                  <a:off x="1173162" y="4629150"/>
                  <a:ext cx="130175" cy="1063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297" extrusionOk="0">
                      <a:moveTo>
                        <a:pt x="328" y="247"/>
                      </a:moveTo>
                      <a:cubicBezTo>
                        <a:pt x="327" y="249"/>
                        <a:pt x="326" y="251"/>
                        <a:pt x="325" y="253"/>
                      </a:cubicBezTo>
                      <a:cubicBezTo>
                        <a:pt x="320" y="266"/>
                        <a:pt x="317" y="279"/>
                        <a:pt x="317" y="293"/>
                      </a:cubicBezTo>
                      <a:lnTo>
                        <a:pt x="313" y="292"/>
                      </a:lnTo>
                      <a:cubicBezTo>
                        <a:pt x="305" y="293"/>
                        <a:pt x="298" y="294"/>
                        <a:pt x="291" y="294"/>
                      </a:cubicBezTo>
                      <a:cubicBezTo>
                        <a:pt x="221" y="296"/>
                        <a:pt x="153" y="261"/>
                        <a:pt x="96" y="220"/>
                      </a:cubicBezTo>
                      <a:cubicBezTo>
                        <a:pt x="67" y="200"/>
                        <a:pt x="39" y="176"/>
                        <a:pt x="21" y="145"/>
                      </a:cubicBezTo>
                      <a:cubicBezTo>
                        <a:pt x="4" y="114"/>
                        <a:pt x="0" y="74"/>
                        <a:pt x="18" y="44"/>
                      </a:cubicBezTo>
                      <a:cubicBezTo>
                        <a:pt x="37" y="14"/>
                        <a:pt x="75" y="0"/>
                        <a:pt x="111" y="3"/>
                      </a:cubicBezTo>
                      <a:cubicBezTo>
                        <a:pt x="146" y="6"/>
                        <a:pt x="178" y="22"/>
                        <a:pt x="208" y="42"/>
                      </a:cubicBezTo>
                      <a:cubicBezTo>
                        <a:pt x="272" y="86"/>
                        <a:pt x="325" y="145"/>
                        <a:pt x="360" y="214"/>
                      </a:cubicBezTo>
                      <a:lnTo>
                        <a:pt x="360" y="215"/>
                      </a:lnTo>
                      <a:cubicBezTo>
                        <a:pt x="347" y="222"/>
                        <a:pt x="336" y="233"/>
                        <a:pt x="328" y="247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7" name="Google Shape;5967;p23"/>
                <p:cNvSpPr/>
                <p:nvPr/>
              </p:nvSpPr>
              <p:spPr>
                <a:xfrm>
                  <a:off x="1155700" y="4733925"/>
                  <a:ext cx="149225" cy="8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" h="240" extrusionOk="0">
                      <a:moveTo>
                        <a:pt x="339" y="5"/>
                      </a:moveTo>
                      <a:lnTo>
                        <a:pt x="339" y="2"/>
                      </a:lnTo>
                      <a:cubicBezTo>
                        <a:pt x="346" y="2"/>
                        <a:pt x="353" y="1"/>
                        <a:pt x="361" y="0"/>
                      </a:cubicBezTo>
                      <a:lnTo>
                        <a:pt x="365" y="1"/>
                      </a:lnTo>
                      <a:cubicBezTo>
                        <a:pt x="365" y="16"/>
                        <a:pt x="368" y="31"/>
                        <a:pt x="372" y="45"/>
                      </a:cubicBezTo>
                      <a:cubicBezTo>
                        <a:pt x="380" y="68"/>
                        <a:pt x="393" y="90"/>
                        <a:pt x="414" y="103"/>
                      </a:cubicBezTo>
                      <a:lnTo>
                        <a:pt x="407" y="110"/>
                      </a:lnTo>
                      <a:cubicBezTo>
                        <a:pt x="346" y="182"/>
                        <a:pt x="256" y="227"/>
                        <a:pt x="163" y="234"/>
                      </a:cubicBezTo>
                      <a:cubicBezTo>
                        <a:pt x="100" y="239"/>
                        <a:pt x="22" y="214"/>
                        <a:pt x="9" y="152"/>
                      </a:cubicBezTo>
                      <a:cubicBezTo>
                        <a:pt x="0" y="106"/>
                        <a:pt x="33" y="59"/>
                        <a:pt x="74" y="37"/>
                      </a:cubicBezTo>
                      <a:cubicBezTo>
                        <a:pt x="116" y="16"/>
                        <a:pt x="165" y="13"/>
                        <a:pt x="212" y="11"/>
                      </a:cubicBezTo>
                      <a:cubicBezTo>
                        <a:pt x="254" y="9"/>
                        <a:pt x="297" y="7"/>
                        <a:pt x="339" y="5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8" name="Google Shape;5968;p23"/>
                <p:cNvSpPr/>
                <p:nvPr/>
              </p:nvSpPr>
              <p:spPr>
                <a:xfrm>
                  <a:off x="1438275" y="4802187"/>
                  <a:ext cx="98425" cy="203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" h="563" extrusionOk="0">
                      <a:moveTo>
                        <a:pt x="7" y="535"/>
                      </a:moveTo>
                      <a:cubicBezTo>
                        <a:pt x="40" y="456"/>
                        <a:pt x="73" y="378"/>
                        <a:pt x="106" y="299"/>
                      </a:cubicBezTo>
                      <a:cubicBezTo>
                        <a:pt x="150" y="195"/>
                        <a:pt x="195" y="89"/>
                        <a:pt x="267" y="2"/>
                      </a:cubicBezTo>
                      <a:cubicBezTo>
                        <a:pt x="268" y="2"/>
                        <a:pt x="270" y="1"/>
                        <a:pt x="272" y="0"/>
                      </a:cubicBezTo>
                      <a:cubicBezTo>
                        <a:pt x="240" y="79"/>
                        <a:pt x="253" y="168"/>
                        <a:pt x="240" y="252"/>
                      </a:cubicBezTo>
                      <a:cubicBezTo>
                        <a:pt x="219" y="387"/>
                        <a:pt x="126" y="507"/>
                        <a:pt x="1" y="562"/>
                      </a:cubicBezTo>
                      <a:cubicBezTo>
                        <a:pt x="1" y="559"/>
                        <a:pt x="0" y="556"/>
                        <a:pt x="0" y="553"/>
                      </a:cubicBezTo>
                      <a:cubicBezTo>
                        <a:pt x="2" y="547"/>
                        <a:pt x="4" y="541"/>
                        <a:pt x="7" y="535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9" name="Google Shape;5969;p23"/>
                <p:cNvSpPr/>
                <p:nvPr/>
              </p:nvSpPr>
              <p:spPr>
                <a:xfrm>
                  <a:off x="1355725" y="4776787"/>
                  <a:ext cx="82550" cy="230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638" extrusionOk="0">
                      <a:moveTo>
                        <a:pt x="35" y="25"/>
                      </a:moveTo>
                      <a:cubicBezTo>
                        <a:pt x="135" y="209"/>
                        <a:pt x="193" y="413"/>
                        <a:pt x="229" y="621"/>
                      </a:cubicBezTo>
                      <a:cubicBezTo>
                        <a:pt x="227" y="625"/>
                        <a:pt x="225" y="628"/>
                        <a:pt x="224" y="632"/>
                      </a:cubicBezTo>
                      <a:lnTo>
                        <a:pt x="195" y="637"/>
                      </a:lnTo>
                      <a:cubicBezTo>
                        <a:pt x="160" y="419"/>
                        <a:pt x="94" y="206"/>
                        <a:pt x="0" y="6"/>
                      </a:cubicBezTo>
                      <a:lnTo>
                        <a:pt x="6" y="0"/>
                      </a:lnTo>
                      <a:cubicBezTo>
                        <a:pt x="15" y="8"/>
                        <a:pt x="25" y="17"/>
                        <a:pt x="35" y="25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0" name="Google Shape;5970;p23"/>
                <p:cNvSpPr/>
                <p:nvPr/>
              </p:nvSpPr>
              <p:spPr>
                <a:xfrm>
                  <a:off x="1425575" y="5003800"/>
                  <a:ext cx="25400" cy="1095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" h="304" extrusionOk="0">
                      <a:moveTo>
                        <a:pt x="29" y="2"/>
                      </a:moveTo>
                      <a:cubicBezTo>
                        <a:pt x="31" y="2"/>
                        <a:pt x="33" y="1"/>
                        <a:pt x="35" y="0"/>
                      </a:cubicBezTo>
                      <a:cubicBezTo>
                        <a:pt x="48" y="77"/>
                        <a:pt x="58" y="156"/>
                        <a:pt x="65" y="234"/>
                      </a:cubicBezTo>
                      <a:cubicBezTo>
                        <a:pt x="68" y="262"/>
                        <a:pt x="56" y="303"/>
                        <a:pt x="29" y="295"/>
                      </a:cubicBezTo>
                      <a:cubicBezTo>
                        <a:pt x="25" y="198"/>
                        <a:pt x="16" y="102"/>
                        <a:pt x="0" y="7"/>
                      </a:cubicBezTo>
                      <a:lnTo>
                        <a:pt x="29" y="2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1" name="Google Shape;5971;p23"/>
                <p:cNvSpPr/>
                <p:nvPr/>
              </p:nvSpPr>
              <p:spPr>
                <a:xfrm>
                  <a:off x="1427162" y="5033962"/>
                  <a:ext cx="1587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" h="4" extrusionOk="0">
                      <a:moveTo>
                        <a:pt x="2" y="0"/>
                      </a:moveTo>
                      <a:cubicBezTo>
                        <a:pt x="2" y="1"/>
                        <a:pt x="3" y="2"/>
                        <a:pt x="3" y="3"/>
                      </a:cubicBezTo>
                      <a:cubicBezTo>
                        <a:pt x="2" y="3"/>
                        <a:pt x="1" y="2"/>
                        <a:pt x="0" y="1"/>
                      </a:cubicBezTo>
                      <a:cubicBezTo>
                        <a:pt x="1" y="1"/>
                        <a:pt x="1" y="1"/>
                        <a:pt x="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2" name="Google Shape;5972;p23"/>
                <p:cNvSpPr/>
                <p:nvPr/>
              </p:nvSpPr>
              <p:spPr>
                <a:xfrm>
                  <a:off x="1292225" y="4932362"/>
                  <a:ext cx="134937" cy="112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311" extrusionOk="0">
                      <a:moveTo>
                        <a:pt x="257" y="188"/>
                      </a:moveTo>
                      <a:cubicBezTo>
                        <a:pt x="297" y="221"/>
                        <a:pt x="336" y="254"/>
                        <a:pt x="376" y="287"/>
                      </a:cubicBezTo>
                      <a:cubicBezTo>
                        <a:pt x="288" y="310"/>
                        <a:pt x="190" y="287"/>
                        <a:pt x="119" y="231"/>
                      </a:cubicBezTo>
                      <a:cubicBezTo>
                        <a:pt x="49" y="176"/>
                        <a:pt x="6" y="89"/>
                        <a:pt x="0" y="0"/>
                      </a:cubicBezTo>
                      <a:lnTo>
                        <a:pt x="5" y="0"/>
                      </a:lnTo>
                      <a:cubicBezTo>
                        <a:pt x="45" y="49"/>
                        <a:pt x="105" y="77"/>
                        <a:pt x="158" y="112"/>
                      </a:cubicBezTo>
                      <a:cubicBezTo>
                        <a:pt x="193" y="135"/>
                        <a:pt x="225" y="162"/>
                        <a:pt x="257" y="188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3" name="Google Shape;5973;p23"/>
                <p:cNvSpPr/>
                <p:nvPr/>
              </p:nvSpPr>
              <p:spPr>
                <a:xfrm>
                  <a:off x="1285875" y="4695825"/>
                  <a:ext cx="77787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231" extrusionOk="0">
                      <a:moveTo>
                        <a:pt x="79" y="22"/>
                      </a:moveTo>
                      <a:cubicBezTo>
                        <a:pt x="57" y="20"/>
                        <a:pt x="36" y="32"/>
                        <a:pt x="22" y="49"/>
                      </a:cubicBezTo>
                      <a:cubicBezTo>
                        <a:pt x="6" y="68"/>
                        <a:pt x="0" y="93"/>
                        <a:pt x="2" y="117"/>
                      </a:cubicBezTo>
                      <a:cubicBezTo>
                        <a:pt x="4" y="163"/>
                        <a:pt x="30" y="217"/>
                        <a:pt x="81" y="224"/>
                      </a:cubicBezTo>
                      <a:cubicBezTo>
                        <a:pt x="127" y="230"/>
                        <a:pt x="172" y="201"/>
                        <a:pt x="193" y="162"/>
                      </a:cubicBezTo>
                      <a:cubicBezTo>
                        <a:pt x="212" y="125"/>
                        <a:pt x="213" y="80"/>
                        <a:pt x="185" y="47"/>
                      </a:cubicBezTo>
                      <a:cubicBezTo>
                        <a:pt x="158" y="15"/>
                        <a:pt x="108" y="0"/>
                        <a:pt x="69" y="22"/>
                      </a:cubicBezTo>
                      <a:cubicBezTo>
                        <a:pt x="67" y="24"/>
                        <a:pt x="69" y="28"/>
                        <a:pt x="72" y="26"/>
                      </a:cubicBezTo>
                      <a:cubicBezTo>
                        <a:pt x="104" y="9"/>
                        <a:pt x="144" y="18"/>
                        <a:pt x="171" y="41"/>
                      </a:cubicBezTo>
                      <a:cubicBezTo>
                        <a:pt x="201" y="67"/>
                        <a:pt x="208" y="107"/>
                        <a:pt x="195" y="144"/>
                      </a:cubicBezTo>
                      <a:cubicBezTo>
                        <a:pt x="181" y="183"/>
                        <a:pt x="146" y="213"/>
                        <a:pt x="104" y="218"/>
                      </a:cubicBezTo>
                      <a:cubicBezTo>
                        <a:pt x="80" y="221"/>
                        <a:pt x="57" y="214"/>
                        <a:pt x="40" y="197"/>
                      </a:cubicBezTo>
                      <a:cubicBezTo>
                        <a:pt x="25" y="182"/>
                        <a:pt x="15" y="161"/>
                        <a:pt x="10" y="139"/>
                      </a:cubicBezTo>
                      <a:cubicBezTo>
                        <a:pt x="4" y="113"/>
                        <a:pt x="5" y="84"/>
                        <a:pt x="20" y="60"/>
                      </a:cubicBezTo>
                      <a:cubicBezTo>
                        <a:pt x="33" y="39"/>
                        <a:pt x="55" y="26"/>
                        <a:pt x="79" y="24"/>
                      </a:cubicBezTo>
                      <a:cubicBezTo>
                        <a:pt x="81" y="24"/>
                        <a:pt x="81" y="22"/>
                        <a:pt x="79" y="2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4" name="Google Shape;5974;p23"/>
                <p:cNvSpPr/>
                <p:nvPr/>
              </p:nvSpPr>
              <p:spPr>
                <a:xfrm>
                  <a:off x="1157287" y="4567237"/>
                  <a:ext cx="322263" cy="338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7" h="939" extrusionOk="0">
                      <a:moveTo>
                        <a:pt x="359" y="460"/>
                      </a:moveTo>
                      <a:cubicBezTo>
                        <a:pt x="298" y="468"/>
                        <a:pt x="238" y="447"/>
                        <a:pt x="186" y="416"/>
                      </a:cubicBezTo>
                      <a:cubicBezTo>
                        <a:pt x="161" y="401"/>
                        <a:pt x="136" y="385"/>
                        <a:pt x="114" y="365"/>
                      </a:cubicBezTo>
                      <a:cubicBezTo>
                        <a:pt x="92" y="347"/>
                        <a:pt x="72" y="325"/>
                        <a:pt x="62" y="298"/>
                      </a:cubicBezTo>
                      <a:cubicBezTo>
                        <a:pt x="52" y="273"/>
                        <a:pt x="51" y="242"/>
                        <a:pt x="65" y="217"/>
                      </a:cubicBezTo>
                      <a:cubicBezTo>
                        <a:pt x="78" y="195"/>
                        <a:pt x="103" y="181"/>
                        <a:pt x="128" y="177"/>
                      </a:cubicBezTo>
                      <a:cubicBezTo>
                        <a:pt x="186" y="166"/>
                        <a:pt x="242" y="203"/>
                        <a:pt x="285" y="238"/>
                      </a:cubicBezTo>
                      <a:cubicBezTo>
                        <a:pt x="334" y="278"/>
                        <a:pt x="375" y="329"/>
                        <a:pt x="404" y="385"/>
                      </a:cubicBezTo>
                      <a:cubicBezTo>
                        <a:pt x="405" y="387"/>
                        <a:pt x="409" y="386"/>
                        <a:pt x="408" y="384"/>
                      </a:cubicBezTo>
                      <a:cubicBezTo>
                        <a:pt x="389" y="323"/>
                        <a:pt x="369" y="262"/>
                        <a:pt x="351" y="200"/>
                      </a:cubicBezTo>
                      <a:cubicBezTo>
                        <a:pt x="335" y="147"/>
                        <a:pt x="325" y="85"/>
                        <a:pt x="363" y="39"/>
                      </a:cubicBezTo>
                      <a:cubicBezTo>
                        <a:pt x="379" y="20"/>
                        <a:pt x="401" y="7"/>
                        <a:pt x="426" y="8"/>
                      </a:cubicBezTo>
                      <a:cubicBezTo>
                        <a:pt x="455" y="8"/>
                        <a:pt x="481" y="23"/>
                        <a:pt x="501" y="42"/>
                      </a:cubicBezTo>
                      <a:cubicBezTo>
                        <a:pt x="539" y="78"/>
                        <a:pt x="557" y="129"/>
                        <a:pt x="562" y="180"/>
                      </a:cubicBezTo>
                      <a:cubicBezTo>
                        <a:pt x="568" y="248"/>
                        <a:pt x="548" y="316"/>
                        <a:pt x="526" y="380"/>
                      </a:cubicBezTo>
                      <a:cubicBezTo>
                        <a:pt x="525" y="382"/>
                        <a:pt x="529" y="384"/>
                        <a:pt x="530" y="381"/>
                      </a:cubicBezTo>
                      <a:cubicBezTo>
                        <a:pt x="568" y="316"/>
                        <a:pt x="605" y="251"/>
                        <a:pt x="643" y="186"/>
                      </a:cubicBezTo>
                      <a:cubicBezTo>
                        <a:pt x="669" y="142"/>
                        <a:pt x="707" y="84"/>
                        <a:pt x="765" y="84"/>
                      </a:cubicBezTo>
                      <a:cubicBezTo>
                        <a:pt x="792" y="84"/>
                        <a:pt x="817" y="100"/>
                        <a:pt x="832" y="122"/>
                      </a:cubicBezTo>
                      <a:cubicBezTo>
                        <a:pt x="849" y="146"/>
                        <a:pt x="856" y="174"/>
                        <a:pt x="853" y="202"/>
                      </a:cubicBezTo>
                      <a:cubicBezTo>
                        <a:pt x="846" y="266"/>
                        <a:pt x="798" y="320"/>
                        <a:pt x="752" y="360"/>
                      </a:cubicBezTo>
                      <a:cubicBezTo>
                        <a:pt x="705" y="402"/>
                        <a:pt x="649" y="433"/>
                        <a:pt x="588" y="451"/>
                      </a:cubicBezTo>
                      <a:cubicBezTo>
                        <a:pt x="581" y="454"/>
                        <a:pt x="574" y="456"/>
                        <a:pt x="566" y="457"/>
                      </a:cubicBezTo>
                      <a:cubicBezTo>
                        <a:pt x="564" y="458"/>
                        <a:pt x="564" y="462"/>
                        <a:pt x="567" y="462"/>
                      </a:cubicBezTo>
                      <a:cubicBezTo>
                        <a:pt x="630" y="456"/>
                        <a:pt x="695" y="463"/>
                        <a:pt x="756" y="483"/>
                      </a:cubicBezTo>
                      <a:cubicBezTo>
                        <a:pt x="804" y="499"/>
                        <a:pt x="856" y="527"/>
                        <a:pt x="876" y="577"/>
                      </a:cubicBezTo>
                      <a:cubicBezTo>
                        <a:pt x="893" y="619"/>
                        <a:pt x="885" y="675"/>
                        <a:pt x="842" y="698"/>
                      </a:cubicBezTo>
                      <a:cubicBezTo>
                        <a:pt x="817" y="711"/>
                        <a:pt x="788" y="709"/>
                        <a:pt x="762" y="703"/>
                      </a:cubicBezTo>
                      <a:cubicBezTo>
                        <a:pt x="735" y="695"/>
                        <a:pt x="710" y="683"/>
                        <a:pt x="685" y="669"/>
                      </a:cubicBezTo>
                      <a:cubicBezTo>
                        <a:pt x="627" y="636"/>
                        <a:pt x="572" y="595"/>
                        <a:pt x="525" y="547"/>
                      </a:cubicBezTo>
                      <a:cubicBezTo>
                        <a:pt x="523" y="545"/>
                        <a:pt x="519" y="548"/>
                        <a:pt x="520" y="551"/>
                      </a:cubicBezTo>
                      <a:cubicBezTo>
                        <a:pt x="548" y="597"/>
                        <a:pt x="560" y="652"/>
                        <a:pt x="556" y="706"/>
                      </a:cubicBezTo>
                      <a:cubicBezTo>
                        <a:pt x="552" y="760"/>
                        <a:pt x="532" y="813"/>
                        <a:pt x="499" y="856"/>
                      </a:cubicBezTo>
                      <a:cubicBezTo>
                        <a:pt x="467" y="897"/>
                        <a:pt x="418" y="932"/>
                        <a:pt x="364" y="929"/>
                      </a:cubicBezTo>
                      <a:cubicBezTo>
                        <a:pt x="338" y="927"/>
                        <a:pt x="314" y="914"/>
                        <a:pt x="303" y="890"/>
                      </a:cubicBezTo>
                      <a:cubicBezTo>
                        <a:pt x="289" y="862"/>
                        <a:pt x="296" y="828"/>
                        <a:pt x="305" y="800"/>
                      </a:cubicBezTo>
                      <a:cubicBezTo>
                        <a:pt x="317" y="766"/>
                        <a:pt x="332" y="733"/>
                        <a:pt x="347" y="701"/>
                      </a:cubicBezTo>
                      <a:cubicBezTo>
                        <a:pt x="362" y="667"/>
                        <a:pt x="378" y="633"/>
                        <a:pt x="394" y="599"/>
                      </a:cubicBezTo>
                      <a:cubicBezTo>
                        <a:pt x="398" y="591"/>
                        <a:pt x="403" y="582"/>
                        <a:pt x="407" y="573"/>
                      </a:cubicBezTo>
                      <a:cubicBezTo>
                        <a:pt x="408" y="571"/>
                        <a:pt x="405" y="568"/>
                        <a:pt x="403" y="571"/>
                      </a:cubicBezTo>
                      <a:cubicBezTo>
                        <a:pt x="365" y="615"/>
                        <a:pt x="316" y="649"/>
                        <a:pt x="262" y="670"/>
                      </a:cubicBezTo>
                      <a:cubicBezTo>
                        <a:pt x="212" y="690"/>
                        <a:pt x="155" y="700"/>
                        <a:pt x="103" y="689"/>
                      </a:cubicBezTo>
                      <a:cubicBezTo>
                        <a:pt x="57" y="679"/>
                        <a:pt x="9" y="650"/>
                        <a:pt x="8" y="599"/>
                      </a:cubicBezTo>
                      <a:cubicBezTo>
                        <a:pt x="8" y="571"/>
                        <a:pt x="22" y="545"/>
                        <a:pt x="41" y="525"/>
                      </a:cubicBezTo>
                      <a:cubicBezTo>
                        <a:pt x="63" y="504"/>
                        <a:pt x="92" y="491"/>
                        <a:pt x="121" y="485"/>
                      </a:cubicBezTo>
                      <a:cubicBezTo>
                        <a:pt x="158" y="476"/>
                        <a:pt x="195" y="476"/>
                        <a:pt x="233" y="474"/>
                      </a:cubicBezTo>
                      <a:cubicBezTo>
                        <a:pt x="273" y="472"/>
                        <a:pt x="313" y="470"/>
                        <a:pt x="354" y="468"/>
                      </a:cubicBezTo>
                      <a:cubicBezTo>
                        <a:pt x="356" y="468"/>
                        <a:pt x="356" y="464"/>
                        <a:pt x="354" y="464"/>
                      </a:cubicBezTo>
                      <a:cubicBezTo>
                        <a:pt x="316" y="466"/>
                        <a:pt x="277" y="467"/>
                        <a:pt x="239" y="469"/>
                      </a:cubicBezTo>
                      <a:cubicBezTo>
                        <a:pt x="205" y="471"/>
                        <a:pt x="170" y="471"/>
                        <a:pt x="136" y="477"/>
                      </a:cubicBezTo>
                      <a:cubicBezTo>
                        <a:pt x="105" y="482"/>
                        <a:pt x="74" y="492"/>
                        <a:pt x="49" y="511"/>
                      </a:cubicBezTo>
                      <a:cubicBezTo>
                        <a:pt x="28" y="528"/>
                        <a:pt x="10" y="552"/>
                        <a:pt x="5" y="579"/>
                      </a:cubicBezTo>
                      <a:cubicBezTo>
                        <a:pt x="0" y="604"/>
                        <a:pt x="5" y="629"/>
                        <a:pt x="21" y="649"/>
                      </a:cubicBezTo>
                      <a:cubicBezTo>
                        <a:pt x="35" y="668"/>
                        <a:pt x="56" y="680"/>
                        <a:pt x="77" y="688"/>
                      </a:cubicBezTo>
                      <a:cubicBezTo>
                        <a:pt x="129" y="706"/>
                        <a:pt x="187" y="700"/>
                        <a:pt x="239" y="684"/>
                      </a:cubicBezTo>
                      <a:cubicBezTo>
                        <a:pt x="296" y="666"/>
                        <a:pt x="349" y="634"/>
                        <a:pt x="391" y="591"/>
                      </a:cubicBezTo>
                      <a:cubicBezTo>
                        <a:pt x="397" y="585"/>
                        <a:pt x="402" y="580"/>
                        <a:pt x="407" y="574"/>
                      </a:cubicBezTo>
                      <a:cubicBezTo>
                        <a:pt x="405" y="573"/>
                        <a:pt x="404" y="572"/>
                        <a:pt x="403" y="571"/>
                      </a:cubicBezTo>
                      <a:cubicBezTo>
                        <a:pt x="385" y="607"/>
                        <a:pt x="368" y="643"/>
                        <a:pt x="351" y="680"/>
                      </a:cubicBezTo>
                      <a:cubicBezTo>
                        <a:pt x="335" y="714"/>
                        <a:pt x="319" y="748"/>
                        <a:pt x="306" y="784"/>
                      </a:cubicBezTo>
                      <a:cubicBezTo>
                        <a:pt x="295" y="812"/>
                        <a:pt x="285" y="845"/>
                        <a:pt x="292" y="875"/>
                      </a:cubicBezTo>
                      <a:cubicBezTo>
                        <a:pt x="298" y="902"/>
                        <a:pt x="317" y="923"/>
                        <a:pt x="343" y="930"/>
                      </a:cubicBezTo>
                      <a:cubicBezTo>
                        <a:pt x="368" y="938"/>
                        <a:pt x="396" y="934"/>
                        <a:pt x="420" y="924"/>
                      </a:cubicBezTo>
                      <a:cubicBezTo>
                        <a:pt x="445" y="914"/>
                        <a:pt x="467" y="898"/>
                        <a:pt x="486" y="878"/>
                      </a:cubicBezTo>
                      <a:cubicBezTo>
                        <a:pt x="525" y="838"/>
                        <a:pt x="550" y="784"/>
                        <a:pt x="558" y="729"/>
                      </a:cubicBezTo>
                      <a:cubicBezTo>
                        <a:pt x="566" y="674"/>
                        <a:pt x="560" y="617"/>
                        <a:pt x="535" y="567"/>
                      </a:cubicBezTo>
                      <a:cubicBezTo>
                        <a:pt x="532" y="560"/>
                        <a:pt x="529" y="554"/>
                        <a:pt x="525" y="548"/>
                      </a:cubicBezTo>
                      <a:cubicBezTo>
                        <a:pt x="524" y="549"/>
                        <a:pt x="522" y="550"/>
                        <a:pt x="521" y="551"/>
                      </a:cubicBezTo>
                      <a:cubicBezTo>
                        <a:pt x="566" y="596"/>
                        <a:pt x="616" y="635"/>
                        <a:pt x="670" y="667"/>
                      </a:cubicBezTo>
                      <a:cubicBezTo>
                        <a:pt x="696" y="682"/>
                        <a:pt x="722" y="696"/>
                        <a:pt x="750" y="705"/>
                      </a:cubicBezTo>
                      <a:cubicBezTo>
                        <a:pt x="776" y="713"/>
                        <a:pt x="805" y="717"/>
                        <a:pt x="831" y="708"/>
                      </a:cubicBezTo>
                      <a:cubicBezTo>
                        <a:pt x="878" y="692"/>
                        <a:pt x="896" y="641"/>
                        <a:pt x="887" y="596"/>
                      </a:cubicBezTo>
                      <a:cubicBezTo>
                        <a:pt x="876" y="542"/>
                        <a:pt x="830" y="507"/>
                        <a:pt x="782" y="487"/>
                      </a:cubicBezTo>
                      <a:cubicBezTo>
                        <a:pt x="715" y="459"/>
                        <a:pt x="639" y="451"/>
                        <a:pt x="567" y="457"/>
                      </a:cubicBezTo>
                      <a:lnTo>
                        <a:pt x="568" y="462"/>
                      </a:lnTo>
                      <a:cubicBezTo>
                        <a:pt x="630" y="446"/>
                        <a:pt x="689" y="417"/>
                        <a:pt x="740" y="377"/>
                      </a:cubicBezTo>
                      <a:cubicBezTo>
                        <a:pt x="766" y="356"/>
                        <a:pt x="789" y="333"/>
                        <a:pt x="810" y="307"/>
                      </a:cubicBezTo>
                      <a:cubicBezTo>
                        <a:pt x="830" y="281"/>
                        <a:pt x="847" y="252"/>
                        <a:pt x="854" y="220"/>
                      </a:cubicBezTo>
                      <a:cubicBezTo>
                        <a:pt x="861" y="192"/>
                        <a:pt x="859" y="163"/>
                        <a:pt x="846" y="136"/>
                      </a:cubicBezTo>
                      <a:cubicBezTo>
                        <a:pt x="834" y="113"/>
                        <a:pt x="815" y="92"/>
                        <a:pt x="790" y="84"/>
                      </a:cubicBezTo>
                      <a:cubicBezTo>
                        <a:pt x="732" y="65"/>
                        <a:pt x="685" y="114"/>
                        <a:pt x="656" y="157"/>
                      </a:cubicBezTo>
                      <a:cubicBezTo>
                        <a:pt x="636" y="187"/>
                        <a:pt x="619" y="218"/>
                        <a:pt x="601" y="249"/>
                      </a:cubicBezTo>
                      <a:cubicBezTo>
                        <a:pt x="581" y="284"/>
                        <a:pt x="561" y="318"/>
                        <a:pt x="542" y="353"/>
                      </a:cubicBezTo>
                      <a:lnTo>
                        <a:pt x="526" y="379"/>
                      </a:lnTo>
                      <a:cubicBezTo>
                        <a:pt x="528" y="380"/>
                        <a:pt x="529" y="380"/>
                        <a:pt x="531" y="381"/>
                      </a:cubicBezTo>
                      <a:cubicBezTo>
                        <a:pt x="552" y="320"/>
                        <a:pt x="570" y="256"/>
                        <a:pt x="567" y="192"/>
                      </a:cubicBezTo>
                      <a:cubicBezTo>
                        <a:pt x="565" y="140"/>
                        <a:pt x="548" y="87"/>
                        <a:pt x="513" y="48"/>
                      </a:cubicBezTo>
                      <a:cubicBezTo>
                        <a:pt x="494" y="28"/>
                        <a:pt x="471" y="12"/>
                        <a:pt x="444" y="6"/>
                      </a:cubicBezTo>
                      <a:cubicBezTo>
                        <a:pt x="420" y="0"/>
                        <a:pt x="396" y="6"/>
                        <a:pt x="376" y="21"/>
                      </a:cubicBezTo>
                      <a:cubicBezTo>
                        <a:pt x="357" y="35"/>
                        <a:pt x="344" y="57"/>
                        <a:pt x="337" y="80"/>
                      </a:cubicBezTo>
                      <a:cubicBezTo>
                        <a:pt x="329" y="108"/>
                        <a:pt x="332" y="138"/>
                        <a:pt x="338" y="166"/>
                      </a:cubicBezTo>
                      <a:cubicBezTo>
                        <a:pt x="345" y="202"/>
                        <a:pt x="358" y="238"/>
                        <a:pt x="369" y="273"/>
                      </a:cubicBezTo>
                      <a:cubicBezTo>
                        <a:pt x="381" y="310"/>
                        <a:pt x="392" y="348"/>
                        <a:pt x="404" y="385"/>
                      </a:cubicBezTo>
                      <a:cubicBezTo>
                        <a:pt x="405" y="384"/>
                        <a:pt x="407" y="384"/>
                        <a:pt x="408" y="383"/>
                      </a:cubicBezTo>
                      <a:cubicBezTo>
                        <a:pt x="380" y="330"/>
                        <a:pt x="343" y="282"/>
                        <a:pt x="298" y="243"/>
                      </a:cubicBezTo>
                      <a:cubicBezTo>
                        <a:pt x="275" y="224"/>
                        <a:pt x="250" y="205"/>
                        <a:pt x="223" y="191"/>
                      </a:cubicBezTo>
                      <a:cubicBezTo>
                        <a:pt x="197" y="178"/>
                        <a:pt x="168" y="169"/>
                        <a:pt x="139" y="171"/>
                      </a:cubicBezTo>
                      <a:cubicBezTo>
                        <a:pt x="113" y="173"/>
                        <a:pt x="88" y="183"/>
                        <a:pt x="71" y="202"/>
                      </a:cubicBezTo>
                      <a:cubicBezTo>
                        <a:pt x="53" y="222"/>
                        <a:pt x="47" y="249"/>
                        <a:pt x="51" y="275"/>
                      </a:cubicBezTo>
                      <a:cubicBezTo>
                        <a:pt x="60" y="336"/>
                        <a:pt x="114" y="376"/>
                        <a:pt x="162" y="407"/>
                      </a:cubicBezTo>
                      <a:cubicBezTo>
                        <a:pt x="220" y="445"/>
                        <a:pt x="288" y="474"/>
                        <a:pt x="359" y="464"/>
                      </a:cubicBezTo>
                      <a:cubicBezTo>
                        <a:pt x="361" y="464"/>
                        <a:pt x="361" y="460"/>
                        <a:pt x="359" y="46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5" name="Google Shape;5975;p23"/>
                <p:cNvSpPr/>
                <p:nvPr/>
              </p:nvSpPr>
              <p:spPr>
                <a:xfrm>
                  <a:off x="1216025" y="4751387"/>
                  <a:ext cx="74612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57" extrusionOk="0">
                      <a:moveTo>
                        <a:pt x="1" y="39"/>
                      </a:moveTo>
                      <a:cubicBezTo>
                        <a:pt x="69" y="56"/>
                        <a:pt x="144" y="43"/>
                        <a:pt x="203" y="4"/>
                      </a:cubicBezTo>
                      <a:cubicBezTo>
                        <a:pt x="205" y="3"/>
                        <a:pt x="203" y="0"/>
                        <a:pt x="201" y="1"/>
                      </a:cubicBezTo>
                      <a:cubicBezTo>
                        <a:pt x="142" y="39"/>
                        <a:pt x="70" y="52"/>
                        <a:pt x="1" y="38"/>
                      </a:cubicBezTo>
                      <a:cubicBezTo>
                        <a:pt x="0" y="38"/>
                        <a:pt x="0" y="39"/>
                        <a:pt x="1" y="3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6" name="Google Shape;5976;p23"/>
                <p:cNvSpPr/>
                <p:nvPr/>
              </p:nvSpPr>
              <p:spPr>
                <a:xfrm>
                  <a:off x="1311275" y="4772025"/>
                  <a:ext cx="15875" cy="746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" h="207" extrusionOk="0">
                      <a:moveTo>
                        <a:pt x="1" y="205"/>
                      </a:moveTo>
                      <a:cubicBezTo>
                        <a:pt x="30" y="142"/>
                        <a:pt x="42" y="70"/>
                        <a:pt x="35" y="2"/>
                      </a:cubicBezTo>
                      <a:cubicBezTo>
                        <a:pt x="35" y="0"/>
                        <a:pt x="32" y="0"/>
                        <a:pt x="32" y="2"/>
                      </a:cubicBezTo>
                      <a:cubicBezTo>
                        <a:pt x="35" y="37"/>
                        <a:pt x="34" y="71"/>
                        <a:pt x="29" y="106"/>
                      </a:cubicBezTo>
                      <a:cubicBezTo>
                        <a:pt x="23" y="140"/>
                        <a:pt x="13" y="173"/>
                        <a:pt x="0" y="205"/>
                      </a:cubicBezTo>
                      <a:cubicBezTo>
                        <a:pt x="0" y="205"/>
                        <a:pt x="1" y="206"/>
                        <a:pt x="1" y="20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7" name="Google Shape;5977;p23"/>
                <p:cNvSpPr/>
                <p:nvPr/>
              </p:nvSpPr>
              <p:spPr>
                <a:xfrm>
                  <a:off x="1230312" y="4679950"/>
                  <a:ext cx="63500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109" extrusionOk="0">
                      <a:moveTo>
                        <a:pt x="0" y="0"/>
                      </a:moveTo>
                      <a:cubicBezTo>
                        <a:pt x="52" y="45"/>
                        <a:pt x="110" y="80"/>
                        <a:pt x="172" y="107"/>
                      </a:cubicBezTo>
                      <a:cubicBezTo>
                        <a:pt x="174" y="108"/>
                        <a:pt x="175" y="105"/>
                        <a:pt x="173" y="104"/>
                      </a:cubicBezTo>
                      <a:cubicBezTo>
                        <a:pt x="111" y="78"/>
                        <a:pt x="53" y="42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8" name="Google Shape;5978;p23"/>
                <p:cNvSpPr/>
                <p:nvPr/>
              </p:nvSpPr>
              <p:spPr>
                <a:xfrm>
                  <a:off x="1320800" y="4633912"/>
                  <a:ext cx="95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189" extrusionOk="0">
                      <a:moveTo>
                        <a:pt x="0" y="1"/>
                      </a:moveTo>
                      <a:cubicBezTo>
                        <a:pt x="11" y="31"/>
                        <a:pt x="18" y="62"/>
                        <a:pt x="21" y="94"/>
                      </a:cubicBezTo>
                      <a:cubicBezTo>
                        <a:pt x="23" y="109"/>
                        <a:pt x="23" y="124"/>
                        <a:pt x="23" y="140"/>
                      </a:cubicBezTo>
                      <a:cubicBezTo>
                        <a:pt x="22" y="156"/>
                        <a:pt x="20" y="171"/>
                        <a:pt x="19" y="187"/>
                      </a:cubicBezTo>
                      <a:cubicBezTo>
                        <a:pt x="18" y="188"/>
                        <a:pt x="20" y="188"/>
                        <a:pt x="21" y="187"/>
                      </a:cubicBezTo>
                      <a:cubicBezTo>
                        <a:pt x="22" y="183"/>
                        <a:pt x="23" y="179"/>
                        <a:pt x="23" y="175"/>
                      </a:cubicBezTo>
                      <a:cubicBezTo>
                        <a:pt x="24" y="172"/>
                        <a:pt x="24" y="168"/>
                        <a:pt x="25" y="164"/>
                      </a:cubicBezTo>
                      <a:cubicBezTo>
                        <a:pt x="26" y="157"/>
                        <a:pt x="26" y="149"/>
                        <a:pt x="26" y="141"/>
                      </a:cubicBezTo>
                      <a:cubicBezTo>
                        <a:pt x="27" y="125"/>
                        <a:pt x="27" y="109"/>
                        <a:pt x="25" y="93"/>
                      </a:cubicBezTo>
                      <a:cubicBezTo>
                        <a:pt x="21" y="61"/>
                        <a:pt x="14" y="30"/>
                        <a:pt x="2" y="1"/>
                      </a:cubicBezTo>
                      <a:cubicBezTo>
                        <a:pt x="1" y="0"/>
                        <a:pt x="0" y="0"/>
                        <a:pt x="0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9" name="Google Shape;5979;p23"/>
                <p:cNvSpPr/>
                <p:nvPr/>
              </p:nvSpPr>
              <p:spPr>
                <a:xfrm>
                  <a:off x="1355725" y="4746625"/>
                  <a:ext cx="650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" h="77" extrusionOk="0">
                      <a:moveTo>
                        <a:pt x="179" y="74"/>
                      </a:moveTo>
                      <a:cubicBezTo>
                        <a:pt x="155" y="53"/>
                        <a:pt x="127" y="36"/>
                        <a:pt x="97" y="23"/>
                      </a:cubicBezTo>
                      <a:cubicBezTo>
                        <a:pt x="82" y="17"/>
                        <a:pt x="67" y="12"/>
                        <a:pt x="51" y="8"/>
                      </a:cubicBezTo>
                      <a:cubicBezTo>
                        <a:pt x="43" y="6"/>
                        <a:pt x="35" y="4"/>
                        <a:pt x="27" y="3"/>
                      </a:cubicBezTo>
                      <a:cubicBezTo>
                        <a:pt x="19" y="2"/>
                        <a:pt x="10" y="0"/>
                        <a:pt x="2" y="1"/>
                      </a:cubicBezTo>
                      <a:cubicBezTo>
                        <a:pt x="1" y="1"/>
                        <a:pt x="0" y="3"/>
                        <a:pt x="2" y="4"/>
                      </a:cubicBezTo>
                      <a:cubicBezTo>
                        <a:pt x="10" y="6"/>
                        <a:pt x="18" y="6"/>
                        <a:pt x="26" y="7"/>
                      </a:cubicBezTo>
                      <a:cubicBezTo>
                        <a:pt x="33" y="8"/>
                        <a:pt x="41" y="9"/>
                        <a:pt x="48" y="11"/>
                      </a:cubicBezTo>
                      <a:cubicBezTo>
                        <a:pt x="64" y="15"/>
                        <a:pt x="79" y="20"/>
                        <a:pt x="94" y="25"/>
                      </a:cubicBezTo>
                      <a:cubicBezTo>
                        <a:pt x="124" y="37"/>
                        <a:pt x="153" y="54"/>
                        <a:pt x="178" y="76"/>
                      </a:cubicBezTo>
                      <a:cubicBezTo>
                        <a:pt x="179" y="76"/>
                        <a:pt x="180" y="75"/>
                        <a:pt x="179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0" name="Google Shape;5980;p23"/>
                <p:cNvSpPr/>
                <p:nvPr/>
              </p:nvSpPr>
              <p:spPr>
                <a:xfrm>
                  <a:off x="1355725" y="4664075"/>
                  <a:ext cx="5873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" h="164" extrusionOk="0">
                      <a:moveTo>
                        <a:pt x="159" y="0"/>
                      </a:moveTo>
                      <a:cubicBezTo>
                        <a:pt x="138" y="55"/>
                        <a:pt x="98" y="103"/>
                        <a:pt x="48" y="135"/>
                      </a:cubicBezTo>
                      <a:cubicBezTo>
                        <a:pt x="34" y="144"/>
                        <a:pt x="18" y="151"/>
                        <a:pt x="3" y="158"/>
                      </a:cubicBezTo>
                      <a:cubicBezTo>
                        <a:pt x="0" y="159"/>
                        <a:pt x="1" y="163"/>
                        <a:pt x="4" y="162"/>
                      </a:cubicBezTo>
                      <a:cubicBezTo>
                        <a:pt x="60" y="141"/>
                        <a:pt x="108" y="98"/>
                        <a:pt x="139" y="47"/>
                      </a:cubicBezTo>
                      <a:cubicBezTo>
                        <a:pt x="148" y="33"/>
                        <a:pt x="155" y="17"/>
                        <a:pt x="161" y="1"/>
                      </a:cubicBezTo>
                      <a:cubicBezTo>
                        <a:pt x="161" y="0"/>
                        <a:pt x="159" y="0"/>
                        <a:pt x="159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1" name="Google Shape;5981;p23"/>
                <p:cNvSpPr/>
                <p:nvPr/>
              </p:nvSpPr>
              <p:spPr>
                <a:xfrm>
                  <a:off x="1355725" y="4778375"/>
                  <a:ext cx="95250" cy="33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" h="928" extrusionOk="0">
                      <a:moveTo>
                        <a:pt x="0" y="2"/>
                      </a:moveTo>
                      <a:cubicBezTo>
                        <a:pt x="52" y="115"/>
                        <a:pt x="96" y="230"/>
                        <a:pt x="131" y="349"/>
                      </a:cubicBezTo>
                      <a:cubicBezTo>
                        <a:pt x="166" y="468"/>
                        <a:pt x="191" y="590"/>
                        <a:pt x="206" y="713"/>
                      </a:cubicBezTo>
                      <a:cubicBezTo>
                        <a:pt x="215" y="781"/>
                        <a:pt x="220" y="850"/>
                        <a:pt x="223" y="920"/>
                      </a:cubicBezTo>
                      <a:lnTo>
                        <a:pt x="224" y="921"/>
                      </a:lnTo>
                      <a:cubicBezTo>
                        <a:pt x="246" y="927"/>
                        <a:pt x="257" y="906"/>
                        <a:pt x="261" y="889"/>
                      </a:cubicBezTo>
                      <a:cubicBezTo>
                        <a:pt x="264" y="877"/>
                        <a:pt x="264" y="865"/>
                        <a:pt x="263" y="853"/>
                      </a:cubicBezTo>
                      <a:cubicBezTo>
                        <a:pt x="261" y="836"/>
                        <a:pt x="259" y="819"/>
                        <a:pt x="257" y="802"/>
                      </a:cubicBezTo>
                      <a:cubicBezTo>
                        <a:pt x="250" y="736"/>
                        <a:pt x="241" y="670"/>
                        <a:pt x="229" y="604"/>
                      </a:cubicBezTo>
                      <a:cubicBezTo>
                        <a:pt x="206" y="472"/>
                        <a:pt x="174" y="342"/>
                        <a:pt x="126" y="216"/>
                      </a:cubicBezTo>
                      <a:cubicBezTo>
                        <a:pt x="100" y="146"/>
                        <a:pt x="69" y="78"/>
                        <a:pt x="33" y="12"/>
                      </a:cubicBezTo>
                      <a:cubicBezTo>
                        <a:pt x="33" y="11"/>
                        <a:pt x="31" y="12"/>
                        <a:pt x="32" y="13"/>
                      </a:cubicBezTo>
                      <a:cubicBezTo>
                        <a:pt x="94" y="127"/>
                        <a:pt x="141" y="249"/>
                        <a:pt x="175" y="375"/>
                      </a:cubicBezTo>
                      <a:cubicBezTo>
                        <a:pt x="210" y="500"/>
                        <a:pt x="233" y="629"/>
                        <a:pt x="249" y="758"/>
                      </a:cubicBezTo>
                      <a:cubicBezTo>
                        <a:pt x="251" y="776"/>
                        <a:pt x="253" y="794"/>
                        <a:pt x="255" y="813"/>
                      </a:cubicBezTo>
                      <a:cubicBezTo>
                        <a:pt x="257" y="830"/>
                        <a:pt x="259" y="847"/>
                        <a:pt x="260" y="864"/>
                      </a:cubicBezTo>
                      <a:cubicBezTo>
                        <a:pt x="260" y="883"/>
                        <a:pt x="253" y="925"/>
                        <a:pt x="226" y="918"/>
                      </a:cubicBezTo>
                      <a:lnTo>
                        <a:pt x="227" y="920"/>
                      </a:lnTo>
                      <a:cubicBezTo>
                        <a:pt x="222" y="795"/>
                        <a:pt x="208" y="672"/>
                        <a:pt x="184" y="550"/>
                      </a:cubicBezTo>
                      <a:cubicBezTo>
                        <a:pt x="160" y="428"/>
                        <a:pt x="126" y="309"/>
                        <a:pt x="83" y="192"/>
                      </a:cubicBezTo>
                      <a:cubicBezTo>
                        <a:pt x="59" y="127"/>
                        <a:pt x="32" y="63"/>
                        <a:pt x="2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2" name="Google Shape;5982;p23"/>
                <p:cNvSpPr/>
                <p:nvPr/>
              </p:nvSpPr>
              <p:spPr>
                <a:xfrm>
                  <a:off x="1290637" y="4927600"/>
                  <a:ext cx="139700" cy="11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" h="316" extrusionOk="0">
                      <a:moveTo>
                        <a:pt x="384" y="297"/>
                      </a:moveTo>
                      <a:cubicBezTo>
                        <a:pt x="313" y="315"/>
                        <a:pt x="237" y="306"/>
                        <a:pt x="172" y="274"/>
                      </a:cubicBezTo>
                      <a:cubicBezTo>
                        <a:pt x="109" y="241"/>
                        <a:pt x="59" y="185"/>
                        <a:pt x="31" y="120"/>
                      </a:cubicBezTo>
                      <a:cubicBezTo>
                        <a:pt x="15" y="83"/>
                        <a:pt x="6" y="43"/>
                        <a:pt x="5" y="2"/>
                      </a:cubicBezTo>
                      <a:cubicBezTo>
                        <a:pt x="4" y="3"/>
                        <a:pt x="4" y="4"/>
                        <a:pt x="3" y="5"/>
                      </a:cubicBezTo>
                      <a:cubicBezTo>
                        <a:pt x="70" y="12"/>
                        <a:pt x="138" y="21"/>
                        <a:pt x="201" y="48"/>
                      </a:cubicBezTo>
                      <a:cubicBezTo>
                        <a:pt x="231" y="62"/>
                        <a:pt x="259" y="80"/>
                        <a:pt x="282" y="103"/>
                      </a:cubicBezTo>
                      <a:cubicBezTo>
                        <a:pt x="307" y="128"/>
                        <a:pt x="325" y="159"/>
                        <a:pt x="340" y="190"/>
                      </a:cubicBezTo>
                      <a:cubicBezTo>
                        <a:pt x="357" y="226"/>
                        <a:pt x="369" y="265"/>
                        <a:pt x="381" y="303"/>
                      </a:cubicBezTo>
                      <a:cubicBezTo>
                        <a:pt x="381" y="302"/>
                        <a:pt x="382" y="302"/>
                        <a:pt x="383" y="302"/>
                      </a:cubicBezTo>
                      <a:cubicBezTo>
                        <a:pt x="331" y="259"/>
                        <a:pt x="280" y="215"/>
                        <a:pt x="227" y="173"/>
                      </a:cubicBezTo>
                      <a:cubicBezTo>
                        <a:pt x="203" y="154"/>
                        <a:pt x="178" y="135"/>
                        <a:pt x="152" y="118"/>
                      </a:cubicBezTo>
                      <a:cubicBezTo>
                        <a:pt x="129" y="103"/>
                        <a:pt x="104" y="89"/>
                        <a:pt x="81" y="74"/>
                      </a:cubicBezTo>
                      <a:cubicBezTo>
                        <a:pt x="54" y="56"/>
                        <a:pt x="29" y="36"/>
                        <a:pt x="9" y="12"/>
                      </a:cubicBezTo>
                      <a:cubicBezTo>
                        <a:pt x="8" y="10"/>
                        <a:pt x="6" y="12"/>
                        <a:pt x="7" y="13"/>
                      </a:cubicBezTo>
                      <a:cubicBezTo>
                        <a:pt x="43" y="57"/>
                        <a:pt x="93" y="84"/>
                        <a:pt x="140" y="112"/>
                      </a:cubicBezTo>
                      <a:cubicBezTo>
                        <a:pt x="195" y="146"/>
                        <a:pt x="243" y="189"/>
                        <a:pt x="293" y="230"/>
                      </a:cubicBezTo>
                      <a:cubicBezTo>
                        <a:pt x="322" y="254"/>
                        <a:pt x="352" y="279"/>
                        <a:pt x="381" y="303"/>
                      </a:cubicBezTo>
                      <a:cubicBezTo>
                        <a:pt x="382" y="304"/>
                        <a:pt x="383" y="303"/>
                        <a:pt x="383" y="302"/>
                      </a:cubicBezTo>
                      <a:cubicBezTo>
                        <a:pt x="363" y="235"/>
                        <a:pt x="342" y="164"/>
                        <a:pt x="295" y="110"/>
                      </a:cubicBezTo>
                      <a:cubicBezTo>
                        <a:pt x="249" y="58"/>
                        <a:pt x="184" y="32"/>
                        <a:pt x="118" y="17"/>
                      </a:cubicBezTo>
                      <a:cubicBezTo>
                        <a:pt x="80" y="9"/>
                        <a:pt x="41" y="4"/>
                        <a:pt x="3" y="0"/>
                      </a:cubicBezTo>
                      <a:cubicBezTo>
                        <a:pt x="2" y="0"/>
                        <a:pt x="0" y="1"/>
                        <a:pt x="0" y="2"/>
                      </a:cubicBezTo>
                      <a:cubicBezTo>
                        <a:pt x="3" y="75"/>
                        <a:pt x="29" y="145"/>
                        <a:pt x="75" y="201"/>
                      </a:cubicBezTo>
                      <a:cubicBezTo>
                        <a:pt x="122" y="258"/>
                        <a:pt x="189" y="296"/>
                        <a:pt x="262" y="307"/>
                      </a:cubicBezTo>
                      <a:cubicBezTo>
                        <a:pt x="303" y="314"/>
                        <a:pt x="345" y="312"/>
                        <a:pt x="385" y="300"/>
                      </a:cubicBezTo>
                      <a:cubicBezTo>
                        <a:pt x="387" y="300"/>
                        <a:pt x="386" y="296"/>
                        <a:pt x="384" y="29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3" name="Google Shape;5983;p23"/>
                <p:cNvSpPr/>
                <p:nvPr/>
              </p:nvSpPr>
              <p:spPr>
                <a:xfrm>
                  <a:off x="1433512" y="4800600"/>
                  <a:ext cx="103187" cy="2047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7" h="571" extrusionOk="0">
                      <a:moveTo>
                        <a:pt x="20" y="548"/>
                      </a:moveTo>
                      <a:cubicBezTo>
                        <a:pt x="13" y="495"/>
                        <a:pt x="5" y="442"/>
                        <a:pt x="5" y="388"/>
                      </a:cubicBezTo>
                      <a:cubicBezTo>
                        <a:pt x="5" y="344"/>
                        <a:pt x="12" y="300"/>
                        <a:pt x="27" y="258"/>
                      </a:cubicBezTo>
                      <a:cubicBezTo>
                        <a:pt x="53" y="183"/>
                        <a:pt x="102" y="115"/>
                        <a:pt x="165" y="67"/>
                      </a:cubicBezTo>
                      <a:cubicBezTo>
                        <a:pt x="201" y="39"/>
                        <a:pt x="241" y="18"/>
                        <a:pt x="284" y="5"/>
                      </a:cubicBezTo>
                      <a:cubicBezTo>
                        <a:pt x="283" y="4"/>
                        <a:pt x="282" y="3"/>
                        <a:pt x="281" y="2"/>
                      </a:cubicBezTo>
                      <a:cubicBezTo>
                        <a:pt x="245" y="92"/>
                        <a:pt x="265" y="192"/>
                        <a:pt x="243" y="285"/>
                      </a:cubicBezTo>
                      <a:cubicBezTo>
                        <a:pt x="224" y="363"/>
                        <a:pt x="180" y="435"/>
                        <a:pt x="120" y="490"/>
                      </a:cubicBezTo>
                      <a:cubicBezTo>
                        <a:pt x="86" y="521"/>
                        <a:pt x="47" y="546"/>
                        <a:pt x="5" y="564"/>
                      </a:cubicBezTo>
                      <a:lnTo>
                        <a:pt x="8" y="567"/>
                      </a:lnTo>
                      <a:cubicBezTo>
                        <a:pt x="41" y="487"/>
                        <a:pt x="74" y="407"/>
                        <a:pt x="108" y="327"/>
                      </a:cubicBezTo>
                      <a:cubicBezTo>
                        <a:pt x="139" y="255"/>
                        <a:pt x="168" y="182"/>
                        <a:pt x="206" y="113"/>
                      </a:cubicBezTo>
                      <a:cubicBezTo>
                        <a:pt x="227" y="75"/>
                        <a:pt x="251" y="39"/>
                        <a:pt x="279" y="5"/>
                      </a:cubicBezTo>
                      <a:cubicBezTo>
                        <a:pt x="280" y="3"/>
                        <a:pt x="278" y="1"/>
                        <a:pt x="277" y="3"/>
                      </a:cubicBezTo>
                      <a:cubicBezTo>
                        <a:pt x="228" y="62"/>
                        <a:pt x="191" y="130"/>
                        <a:pt x="159" y="200"/>
                      </a:cubicBezTo>
                      <a:cubicBezTo>
                        <a:pt x="125" y="275"/>
                        <a:pt x="94" y="352"/>
                        <a:pt x="62" y="429"/>
                      </a:cubicBezTo>
                      <a:cubicBezTo>
                        <a:pt x="42" y="474"/>
                        <a:pt x="23" y="520"/>
                        <a:pt x="4" y="565"/>
                      </a:cubicBezTo>
                      <a:cubicBezTo>
                        <a:pt x="3" y="567"/>
                        <a:pt x="4" y="570"/>
                        <a:pt x="6" y="569"/>
                      </a:cubicBezTo>
                      <a:cubicBezTo>
                        <a:pt x="81" y="538"/>
                        <a:pt x="146" y="483"/>
                        <a:pt x="190" y="415"/>
                      </a:cubicBezTo>
                      <a:cubicBezTo>
                        <a:pt x="213" y="381"/>
                        <a:pt x="230" y="344"/>
                        <a:pt x="242" y="305"/>
                      </a:cubicBezTo>
                      <a:cubicBezTo>
                        <a:pt x="255" y="261"/>
                        <a:pt x="258" y="215"/>
                        <a:pt x="260" y="169"/>
                      </a:cubicBezTo>
                      <a:cubicBezTo>
                        <a:pt x="263" y="113"/>
                        <a:pt x="264" y="56"/>
                        <a:pt x="285" y="3"/>
                      </a:cubicBezTo>
                      <a:cubicBezTo>
                        <a:pt x="286" y="1"/>
                        <a:pt x="284" y="0"/>
                        <a:pt x="282" y="0"/>
                      </a:cubicBezTo>
                      <a:cubicBezTo>
                        <a:pt x="206" y="25"/>
                        <a:pt x="138" y="74"/>
                        <a:pt x="88" y="138"/>
                      </a:cubicBezTo>
                      <a:cubicBezTo>
                        <a:pt x="38" y="203"/>
                        <a:pt x="7" y="282"/>
                        <a:pt x="3" y="365"/>
                      </a:cubicBezTo>
                      <a:cubicBezTo>
                        <a:pt x="0" y="426"/>
                        <a:pt x="9" y="488"/>
                        <a:pt x="19" y="548"/>
                      </a:cubicBezTo>
                      <a:cubicBezTo>
                        <a:pt x="19" y="549"/>
                        <a:pt x="20" y="549"/>
                        <a:pt x="20" y="54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984" name="Google Shape;5984;p23"/>
              <p:cNvGrpSpPr/>
              <p:nvPr/>
            </p:nvGrpSpPr>
            <p:grpSpPr>
              <a:xfrm>
                <a:off x="-25740" y="4353769"/>
                <a:ext cx="1297272" cy="1419815"/>
                <a:chOff x="156548" y="3040748"/>
                <a:chExt cx="930345" cy="1018226"/>
              </a:xfrm>
            </p:grpSpPr>
            <p:sp>
              <p:nvSpPr>
                <p:cNvPr id="5985" name="Google Shape;5985;p23"/>
                <p:cNvSpPr/>
                <p:nvPr/>
              </p:nvSpPr>
              <p:spPr>
                <a:xfrm>
                  <a:off x="405044" y="3143783"/>
                  <a:ext cx="109096" cy="51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77" extrusionOk="0">
                      <a:moveTo>
                        <a:pt x="158" y="24"/>
                      </a:moveTo>
                      <a:lnTo>
                        <a:pt x="159" y="24"/>
                      </a:lnTo>
                      <a:cubicBezTo>
                        <a:pt x="131" y="46"/>
                        <a:pt x="100" y="63"/>
                        <a:pt x="68" y="76"/>
                      </a:cubicBezTo>
                      <a:lnTo>
                        <a:pt x="66" y="72"/>
                      </a:lnTo>
                      <a:cubicBezTo>
                        <a:pt x="45" y="67"/>
                        <a:pt x="23" y="64"/>
                        <a:pt x="0" y="63"/>
                      </a:cubicBezTo>
                      <a:cubicBezTo>
                        <a:pt x="22" y="42"/>
                        <a:pt x="43" y="21"/>
                        <a:pt x="64" y="0"/>
                      </a:cubicBezTo>
                      <a:cubicBezTo>
                        <a:pt x="63" y="4"/>
                        <a:pt x="61" y="8"/>
                        <a:pt x="60" y="12"/>
                      </a:cubicBezTo>
                      <a:cubicBezTo>
                        <a:pt x="93" y="9"/>
                        <a:pt x="126" y="13"/>
                        <a:pt x="158" y="2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6" name="Google Shape;5986;p23"/>
                <p:cNvSpPr/>
                <p:nvPr/>
              </p:nvSpPr>
              <p:spPr>
                <a:xfrm>
                  <a:off x="383832" y="3186210"/>
                  <a:ext cx="69699" cy="21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33" extrusionOk="0">
                      <a:moveTo>
                        <a:pt x="98" y="9"/>
                      </a:moveTo>
                      <a:lnTo>
                        <a:pt x="100" y="13"/>
                      </a:lnTo>
                      <a:cubicBezTo>
                        <a:pt x="68" y="24"/>
                        <a:pt x="34" y="31"/>
                        <a:pt x="0" y="32"/>
                      </a:cubicBezTo>
                      <a:cubicBezTo>
                        <a:pt x="11" y="22"/>
                        <a:pt x="22" y="11"/>
                        <a:pt x="32" y="0"/>
                      </a:cubicBezTo>
                      <a:cubicBezTo>
                        <a:pt x="55" y="1"/>
                        <a:pt x="77" y="4"/>
                        <a:pt x="98" y="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7" name="Google Shape;5987;p23"/>
                <p:cNvSpPr/>
                <p:nvPr/>
              </p:nvSpPr>
              <p:spPr>
                <a:xfrm>
                  <a:off x="383832" y="3122569"/>
                  <a:ext cx="39395" cy="87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" h="127" extrusionOk="0">
                      <a:moveTo>
                        <a:pt x="53" y="0"/>
                      </a:moveTo>
                      <a:lnTo>
                        <a:pt x="55" y="1"/>
                      </a:lnTo>
                      <a:cubicBezTo>
                        <a:pt x="55" y="33"/>
                        <a:pt x="48" y="65"/>
                        <a:pt x="34" y="94"/>
                      </a:cubicBezTo>
                      <a:lnTo>
                        <a:pt x="34" y="94"/>
                      </a:lnTo>
                      <a:cubicBezTo>
                        <a:pt x="24" y="105"/>
                        <a:pt x="13" y="116"/>
                        <a:pt x="2" y="126"/>
                      </a:cubicBezTo>
                      <a:lnTo>
                        <a:pt x="0" y="126"/>
                      </a:lnTo>
                      <a:cubicBezTo>
                        <a:pt x="1" y="120"/>
                        <a:pt x="2" y="114"/>
                        <a:pt x="2" y="108"/>
                      </a:cubicBezTo>
                      <a:cubicBezTo>
                        <a:pt x="17" y="71"/>
                        <a:pt x="33" y="34"/>
                        <a:pt x="53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8" name="Google Shape;5988;p23"/>
                <p:cNvSpPr/>
                <p:nvPr/>
              </p:nvSpPr>
              <p:spPr>
                <a:xfrm>
                  <a:off x="405044" y="3143783"/>
                  <a:ext cx="109096" cy="51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77" extrusionOk="0">
                      <a:moveTo>
                        <a:pt x="158" y="24"/>
                      </a:moveTo>
                      <a:lnTo>
                        <a:pt x="159" y="24"/>
                      </a:lnTo>
                      <a:cubicBezTo>
                        <a:pt x="131" y="46"/>
                        <a:pt x="100" y="63"/>
                        <a:pt x="68" y="76"/>
                      </a:cubicBezTo>
                      <a:lnTo>
                        <a:pt x="66" y="72"/>
                      </a:lnTo>
                      <a:cubicBezTo>
                        <a:pt x="45" y="67"/>
                        <a:pt x="23" y="64"/>
                        <a:pt x="0" y="63"/>
                      </a:cubicBezTo>
                      <a:cubicBezTo>
                        <a:pt x="22" y="42"/>
                        <a:pt x="43" y="21"/>
                        <a:pt x="64" y="0"/>
                      </a:cubicBezTo>
                      <a:cubicBezTo>
                        <a:pt x="63" y="4"/>
                        <a:pt x="61" y="8"/>
                        <a:pt x="60" y="12"/>
                      </a:cubicBezTo>
                      <a:cubicBezTo>
                        <a:pt x="93" y="9"/>
                        <a:pt x="126" y="13"/>
                        <a:pt x="158" y="2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9" name="Google Shape;5989;p23"/>
                <p:cNvSpPr/>
                <p:nvPr/>
              </p:nvSpPr>
              <p:spPr>
                <a:xfrm>
                  <a:off x="383832" y="3186210"/>
                  <a:ext cx="69699" cy="21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33" extrusionOk="0">
                      <a:moveTo>
                        <a:pt x="98" y="9"/>
                      </a:moveTo>
                      <a:lnTo>
                        <a:pt x="100" y="13"/>
                      </a:lnTo>
                      <a:cubicBezTo>
                        <a:pt x="68" y="24"/>
                        <a:pt x="34" y="31"/>
                        <a:pt x="0" y="32"/>
                      </a:cubicBezTo>
                      <a:cubicBezTo>
                        <a:pt x="11" y="22"/>
                        <a:pt x="22" y="11"/>
                        <a:pt x="32" y="0"/>
                      </a:cubicBezTo>
                      <a:cubicBezTo>
                        <a:pt x="55" y="1"/>
                        <a:pt x="77" y="4"/>
                        <a:pt x="98" y="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0" name="Google Shape;5990;p23"/>
                <p:cNvSpPr/>
                <p:nvPr/>
              </p:nvSpPr>
              <p:spPr>
                <a:xfrm>
                  <a:off x="405044" y="3122569"/>
                  <a:ext cx="51517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7" extrusionOk="0">
                      <a:moveTo>
                        <a:pt x="23" y="1"/>
                      </a:moveTo>
                      <a:cubicBezTo>
                        <a:pt x="21" y="33"/>
                        <a:pt x="14" y="64"/>
                        <a:pt x="1" y="93"/>
                      </a:cubicBezTo>
                      <a:cubicBezTo>
                        <a:pt x="0" y="95"/>
                        <a:pt x="1" y="97"/>
                        <a:pt x="3" y="97"/>
                      </a:cubicBezTo>
                      <a:cubicBezTo>
                        <a:pt x="25" y="98"/>
                        <a:pt x="47" y="101"/>
                        <a:pt x="69" y="106"/>
                      </a:cubicBezTo>
                      <a:cubicBezTo>
                        <a:pt x="72" y="106"/>
                        <a:pt x="73" y="101"/>
                        <a:pt x="70" y="101"/>
                      </a:cubicBezTo>
                      <a:cubicBezTo>
                        <a:pt x="48" y="96"/>
                        <a:pt x="25" y="93"/>
                        <a:pt x="3" y="92"/>
                      </a:cubicBezTo>
                      <a:cubicBezTo>
                        <a:pt x="4" y="93"/>
                        <a:pt x="4" y="94"/>
                        <a:pt x="5" y="96"/>
                      </a:cubicBezTo>
                      <a:cubicBezTo>
                        <a:pt x="19" y="66"/>
                        <a:pt x="27" y="33"/>
                        <a:pt x="25" y="1"/>
                      </a:cubicBezTo>
                      <a:cubicBezTo>
                        <a:pt x="25" y="0"/>
                        <a:pt x="23" y="0"/>
                        <a:pt x="23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1" name="Google Shape;5991;p23"/>
                <p:cNvSpPr/>
                <p:nvPr/>
              </p:nvSpPr>
              <p:spPr>
                <a:xfrm>
                  <a:off x="938401" y="3310457"/>
                  <a:ext cx="142430" cy="2697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392" extrusionOk="0">
                      <a:moveTo>
                        <a:pt x="41" y="9"/>
                      </a:moveTo>
                      <a:cubicBezTo>
                        <a:pt x="44" y="9"/>
                        <a:pt x="46" y="9"/>
                        <a:pt x="48" y="8"/>
                      </a:cubicBezTo>
                      <a:cubicBezTo>
                        <a:pt x="52" y="7"/>
                        <a:pt x="54" y="3"/>
                        <a:pt x="57" y="0"/>
                      </a:cubicBezTo>
                      <a:lnTo>
                        <a:pt x="61" y="2"/>
                      </a:lnTo>
                      <a:cubicBezTo>
                        <a:pt x="123" y="75"/>
                        <a:pt x="168" y="162"/>
                        <a:pt x="193" y="255"/>
                      </a:cubicBezTo>
                      <a:cubicBezTo>
                        <a:pt x="204" y="297"/>
                        <a:pt x="205" y="354"/>
                        <a:pt x="165" y="372"/>
                      </a:cubicBezTo>
                      <a:cubicBezTo>
                        <a:pt x="123" y="391"/>
                        <a:pt x="79" y="349"/>
                        <a:pt x="58" y="308"/>
                      </a:cubicBezTo>
                      <a:cubicBezTo>
                        <a:pt x="12" y="217"/>
                        <a:pt x="0" y="109"/>
                        <a:pt x="26" y="10"/>
                      </a:cubicBezTo>
                      <a:lnTo>
                        <a:pt x="29" y="5"/>
                      </a:lnTo>
                      <a:cubicBezTo>
                        <a:pt x="30" y="6"/>
                        <a:pt x="32" y="6"/>
                        <a:pt x="33" y="7"/>
                      </a:cubicBezTo>
                      <a:cubicBezTo>
                        <a:pt x="36" y="8"/>
                        <a:pt x="38" y="9"/>
                        <a:pt x="41" y="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2" name="Google Shape;5992;p23"/>
                <p:cNvSpPr/>
                <p:nvPr/>
              </p:nvSpPr>
              <p:spPr>
                <a:xfrm>
                  <a:off x="868702" y="3625623"/>
                  <a:ext cx="93943" cy="36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51" extrusionOk="0">
                      <a:moveTo>
                        <a:pt x="134" y="21"/>
                      </a:moveTo>
                      <a:cubicBezTo>
                        <a:pt x="133" y="22"/>
                        <a:pt x="131" y="24"/>
                        <a:pt x="129" y="26"/>
                      </a:cubicBezTo>
                      <a:lnTo>
                        <a:pt x="125" y="21"/>
                      </a:lnTo>
                      <a:cubicBezTo>
                        <a:pt x="83" y="29"/>
                        <a:pt x="41" y="39"/>
                        <a:pt x="0" y="50"/>
                      </a:cubicBezTo>
                      <a:cubicBezTo>
                        <a:pt x="14" y="38"/>
                        <a:pt x="26" y="23"/>
                        <a:pt x="35" y="6"/>
                      </a:cubicBezTo>
                      <a:cubicBezTo>
                        <a:pt x="36" y="4"/>
                        <a:pt x="33" y="2"/>
                        <a:pt x="31" y="3"/>
                      </a:cubicBezTo>
                      <a:lnTo>
                        <a:pt x="31" y="0"/>
                      </a:lnTo>
                      <a:cubicBezTo>
                        <a:pt x="66" y="3"/>
                        <a:pt x="101" y="10"/>
                        <a:pt x="134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3" name="Google Shape;5993;p23"/>
                <p:cNvSpPr/>
                <p:nvPr/>
              </p:nvSpPr>
              <p:spPr>
                <a:xfrm>
                  <a:off x="865671" y="3637744"/>
                  <a:ext cx="90913" cy="45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" h="64" extrusionOk="0">
                      <a:moveTo>
                        <a:pt x="127" y="0"/>
                      </a:moveTo>
                      <a:lnTo>
                        <a:pt x="131" y="5"/>
                      </a:lnTo>
                      <a:cubicBezTo>
                        <a:pt x="111" y="24"/>
                        <a:pt x="90" y="44"/>
                        <a:pt x="69" y="63"/>
                      </a:cubicBezTo>
                      <a:lnTo>
                        <a:pt x="66" y="59"/>
                      </a:lnTo>
                      <a:cubicBezTo>
                        <a:pt x="45" y="47"/>
                        <a:pt x="23" y="37"/>
                        <a:pt x="0" y="30"/>
                      </a:cubicBezTo>
                      <a:cubicBezTo>
                        <a:pt x="1" y="30"/>
                        <a:pt x="1" y="29"/>
                        <a:pt x="2" y="29"/>
                      </a:cubicBezTo>
                      <a:cubicBezTo>
                        <a:pt x="43" y="18"/>
                        <a:pt x="85" y="8"/>
                        <a:pt x="127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4" name="Google Shape;5994;p23"/>
                <p:cNvSpPr/>
                <p:nvPr/>
              </p:nvSpPr>
              <p:spPr>
                <a:xfrm>
                  <a:off x="802033" y="3658958"/>
                  <a:ext cx="112126" cy="60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" h="87" extrusionOk="0">
                      <a:moveTo>
                        <a:pt x="159" y="30"/>
                      </a:moveTo>
                      <a:lnTo>
                        <a:pt x="162" y="34"/>
                      </a:lnTo>
                      <a:cubicBezTo>
                        <a:pt x="142" y="52"/>
                        <a:pt x="120" y="70"/>
                        <a:pt x="98" y="86"/>
                      </a:cubicBezTo>
                      <a:lnTo>
                        <a:pt x="94" y="80"/>
                      </a:lnTo>
                      <a:cubicBezTo>
                        <a:pt x="65" y="64"/>
                        <a:pt x="36" y="48"/>
                        <a:pt x="6" y="32"/>
                      </a:cubicBezTo>
                      <a:cubicBezTo>
                        <a:pt x="4" y="30"/>
                        <a:pt x="1" y="29"/>
                        <a:pt x="0" y="26"/>
                      </a:cubicBezTo>
                      <a:lnTo>
                        <a:pt x="0" y="26"/>
                      </a:lnTo>
                      <a:cubicBezTo>
                        <a:pt x="31" y="16"/>
                        <a:pt x="63" y="8"/>
                        <a:pt x="95" y="0"/>
                      </a:cubicBezTo>
                      <a:cubicBezTo>
                        <a:pt x="94" y="0"/>
                        <a:pt x="94" y="1"/>
                        <a:pt x="93" y="1"/>
                      </a:cubicBezTo>
                      <a:cubicBezTo>
                        <a:pt x="116" y="8"/>
                        <a:pt x="138" y="18"/>
                        <a:pt x="159" y="3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5" name="Google Shape;5995;p23"/>
                <p:cNvSpPr/>
                <p:nvPr/>
              </p:nvSpPr>
              <p:spPr>
                <a:xfrm>
                  <a:off x="720210" y="3677141"/>
                  <a:ext cx="151522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" h="118" extrusionOk="0">
                      <a:moveTo>
                        <a:pt x="216" y="54"/>
                      </a:moveTo>
                      <a:lnTo>
                        <a:pt x="220" y="60"/>
                      </a:lnTo>
                      <a:cubicBezTo>
                        <a:pt x="189" y="82"/>
                        <a:pt x="156" y="102"/>
                        <a:pt x="120" y="117"/>
                      </a:cubicBezTo>
                      <a:lnTo>
                        <a:pt x="118" y="113"/>
                      </a:lnTo>
                      <a:cubicBezTo>
                        <a:pt x="88" y="77"/>
                        <a:pt x="46" y="51"/>
                        <a:pt x="0" y="41"/>
                      </a:cubicBezTo>
                      <a:cubicBezTo>
                        <a:pt x="1" y="40"/>
                        <a:pt x="2" y="39"/>
                        <a:pt x="2" y="38"/>
                      </a:cubicBezTo>
                      <a:cubicBezTo>
                        <a:pt x="42" y="24"/>
                        <a:pt x="82" y="12"/>
                        <a:pt x="122" y="0"/>
                      </a:cubicBezTo>
                      <a:lnTo>
                        <a:pt x="122" y="0"/>
                      </a:lnTo>
                      <a:cubicBezTo>
                        <a:pt x="123" y="3"/>
                        <a:pt x="126" y="4"/>
                        <a:pt x="128" y="6"/>
                      </a:cubicBezTo>
                      <a:cubicBezTo>
                        <a:pt x="158" y="22"/>
                        <a:pt x="187" y="38"/>
                        <a:pt x="216" y="5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6" name="Google Shape;5996;p23"/>
                <p:cNvSpPr/>
                <p:nvPr/>
              </p:nvSpPr>
              <p:spPr>
                <a:xfrm>
                  <a:off x="802033" y="3622593"/>
                  <a:ext cx="90913" cy="54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" h="80" extrusionOk="0">
                      <a:moveTo>
                        <a:pt x="127" y="6"/>
                      </a:moveTo>
                      <a:cubicBezTo>
                        <a:pt x="129" y="5"/>
                        <a:pt x="132" y="7"/>
                        <a:pt x="131" y="9"/>
                      </a:cubicBezTo>
                      <a:cubicBezTo>
                        <a:pt x="122" y="26"/>
                        <a:pt x="110" y="41"/>
                        <a:pt x="96" y="53"/>
                      </a:cubicBezTo>
                      <a:cubicBezTo>
                        <a:pt x="64" y="61"/>
                        <a:pt x="32" y="69"/>
                        <a:pt x="1" y="79"/>
                      </a:cubicBezTo>
                      <a:cubicBezTo>
                        <a:pt x="0" y="76"/>
                        <a:pt x="1" y="72"/>
                        <a:pt x="3" y="70"/>
                      </a:cubicBezTo>
                      <a:cubicBezTo>
                        <a:pt x="13" y="48"/>
                        <a:pt x="24" y="25"/>
                        <a:pt x="35" y="3"/>
                      </a:cubicBezTo>
                      <a:cubicBezTo>
                        <a:pt x="66" y="0"/>
                        <a:pt x="97" y="0"/>
                        <a:pt x="127" y="3"/>
                      </a:cubicBezTo>
                      <a:lnTo>
                        <a:pt x="127" y="6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7" name="Google Shape;5997;p23"/>
                <p:cNvSpPr/>
                <p:nvPr/>
              </p:nvSpPr>
              <p:spPr>
                <a:xfrm>
                  <a:off x="638389" y="3704414"/>
                  <a:ext cx="163644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" h="107" extrusionOk="0">
                      <a:moveTo>
                        <a:pt x="239" y="79"/>
                      </a:moveTo>
                      <a:cubicBezTo>
                        <a:pt x="237" y="80"/>
                        <a:pt x="234" y="81"/>
                        <a:pt x="232" y="81"/>
                      </a:cubicBezTo>
                      <a:cubicBezTo>
                        <a:pt x="189" y="98"/>
                        <a:pt x="143" y="106"/>
                        <a:pt x="97" y="106"/>
                      </a:cubicBezTo>
                      <a:lnTo>
                        <a:pt x="97" y="103"/>
                      </a:lnTo>
                      <a:cubicBezTo>
                        <a:pt x="76" y="70"/>
                        <a:pt x="39" y="49"/>
                        <a:pt x="0" y="45"/>
                      </a:cubicBezTo>
                      <a:lnTo>
                        <a:pt x="1" y="45"/>
                      </a:lnTo>
                      <a:cubicBezTo>
                        <a:pt x="41" y="29"/>
                        <a:pt x="81" y="14"/>
                        <a:pt x="121" y="0"/>
                      </a:cubicBezTo>
                      <a:cubicBezTo>
                        <a:pt x="121" y="1"/>
                        <a:pt x="120" y="2"/>
                        <a:pt x="119" y="3"/>
                      </a:cubicBezTo>
                      <a:cubicBezTo>
                        <a:pt x="165" y="13"/>
                        <a:pt x="207" y="39"/>
                        <a:pt x="237" y="75"/>
                      </a:cubicBezTo>
                      <a:lnTo>
                        <a:pt x="239" y="79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8" name="Google Shape;5998;p23"/>
                <p:cNvSpPr/>
                <p:nvPr/>
              </p:nvSpPr>
              <p:spPr>
                <a:xfrm>
                  <a:off x="720210" y="3625623"/>
                  <a:ext cx="106065" cy="787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15" extrusionOk="0">
                      <a:moveTo>
                        <a:pt x="122" y="67"/>
                      </a:moveTo>
                      <a:cubicBezTo>
                        <a:pt x="120" y="69"/>
                        <a:pt x="119" y="73"/>
                        <a:pt x="120" y="76"/>
                      </a:cubicBezTo>
                      <a:cubicBezTo>
                        <a:pt x="80" y="88"/>
                        <a:pt x="40" y="100"/>
                        <a:pt x="0" y="114"/>
                      </a:cubicBezTo>
                      <a:cubicBezTo>
                        <a:pt x="23" y="82"/>
                        <a:pt x="45" y="50"/>
                        <a:pt x="67" y="18"/>
                      </a:cubicBezTo>
                      <a:lnTo>
                        <a:pt x="67" y="17"/>
                      </a:lnTo>
                      <a:cubicBezTo>
                        <a:pt x="95" y="9"/>
                        <a:pt x="124" y="3"/>
                        <a:pt x="154" y="0"/>
                      </a:cubicBezTo>
                      <a:cubicBezTo>
                        <a:pt x="143" y="22"/>
                        <a:pt x="132" y="44"/>
                        <a:pt x="122" y="6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9" name="Google Shape;5999;p23"/>
                <p:cNvSpPr/>
                <p:nvPr/>
              </p:nvSpPr>
              <p:spPr>
                <a:xfrm>
                  <a:off x="786879" y="3289245"/>
                  <a:ext cx="169705" cy="2636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" h="385" extrusionOk="0">
                      <a:moveTo>
                        <a:pt x="206" y="14"/>
                      </a:moveTo>
                      <a:cubicBezTo>
                        <a:pt x="219" y="24"/>
                        <a:pt x="233" y="32"/>
                        <a:pt x="248" y="38"/>
                      </a:cubicBezTo>
                      <a:lnTo>
                        <a:pt x="245" y="43"/>
                      </a:lnTo>
                      <a:cubicBezTo>
                        <a:pt x="218" y="146"/>
                        <a:pt x="189" y="252"/>
                        <a:pt x="126" y="337"/>
                      </a:cubicBezTo>
                      <a:cubicBezTo>
                        <a:pt x="108" y="360"/>
                        <a:pt x="83" y="384"/>
                        <a:pt x="54" y="381"/>
                      </a:cubicBezTo>
                      <a:cubicBezTo>
                        <a:pt x="26" y="377"/>
                        <a:pt x="7" y="350"/>
                        <a:pt x="4" y="323"/>
                      </a:cubicBezTo>
                      <a:cubicBezTo>
                        <a:pt x="0" y="296"/>
                        <a:pt x="10" y="269"/>
                        <a:pt x="21" y="244"/>
                      </a:cubicBezTo>
                      <a:cubicBezTo>
                        <a:pt x="37" y="204"/>
                        <a:pt x="58" y="166"/>
                        <a:pt x="82" y="130"/>
                      </a:cubicBezTo>
                      <a:cubicBezTo>
                        <a:pt x="93" y="112"/>
                        <a:pt x="105" y="96"/>
                        <a:pt x="118" y="79"/>
                      </a:cubicBezTo>
                      <a:cubicBezTo>
                        <a:pt x="141" y="56"/>
                        <a:pt x="163" y="32"/>
                        <a:pt x="184" y="7"/>
                      </a:cubicBezTo>
                      <a:lnTo>
                        <a:pt x="189" y="0"/>
                      </a:lnTo>
                      <a:cubicBezTo>
                        <a:pt x="195" y="5"/>
                        <a:pt x="200" y="10"/>
                        <a:pt x="206" y="14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0" name="Google Shape;6000;p23"/>
                <p:cNvSpPr/>
                <p:nvPr/>
              </p:nvSpPr>
              <p:spPr>
                <a:xfrm>
                  <a:off x="880824" y="3198331"/>
                  <a:ext cx="124247" cy="12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" h="175" extrusionOk="0">
                      <a:moveTo>
                        <a:pt x="70" y="146"/>
                      </a:moveTo>
                      <a:cubicBezTo>
                        <a:pt x="64" y="142"/>
                        <a:pt x="59" y="137"/>
                        <a:pt x="53" y="132"/>
                      </a:cubicBezTo>
                      <a:cubicBezTo>
                        <a:pt x="39" y="119"/>
                        <a:pt x="27" y="103"/>
                        <a:pt x="17" y="86"/>
                      </a:cubicBezTo>
                      <a:cubicBezTo>
                        <a:pt x="12" y="78"/>
                        <a:pt x="8" y="70"/>
                        <a:pt x="4" y="61"/>
                      </a:cubicBezTo>
                      <a:cubicBezTo>
                        <a:pt x="3" y="58"/>
                        <a:pt x="1" y="54"/>
                        <a:pt x="0" y="51"/>
                      </a:cubicBezTo>
                      <a:cubicBezTo>
                        <a:pt x="13" y="35"/>
                        <a:pt x="28" y="22"/>
                        <a:pt x="46" y="13"/>
                      </a:cubicBezTo>
                      <a:cubicBezTo>
                        <a:pt x="59" y="7"/>
                        <a:pt x="73" y="2"/>
                        <a:pt x="88" y="2"/>
                      </a:cubicBezTo>
                      <a:cubicBezTo>
                        <a:pt x="123" y="0"/>
                        <a:pt x="161" y="22"/>
                        <a:pt x="171" y="56"/>
                      </a:cubicBezTo>
                      <a:cubicBezTo>
                        <a:pt x="182" y="93"/>
                        <a:pt x="160" y="131"/>
                        <a:pt x="140" y="165"/>
                      </a:cubicBezTo>
                      <a:cubicBezTo>
                        <a:pt x="137" y="168"/>
                        <a:pt x="135" y="172"/>
                        <a:pt x="131" y="173"/>
                      </a:cubicBezTo>
                      <a:cubicBezTo>
                        <a:pt x="129" y="174"/>
                        <a:pt x="127" y="174"/>
                        <a:pt x="124" y="174"/>
                      </a:cubicBezTo>
                      <a:cubicBezTo>
                        <a:pt x="121" y="174"/>
                        <a:pt x="119" y="173"/>
                        <a:pt x="116" y="172"/>
                      </a:cubicBezTo>
                      <a:cubicBezTo>
                        <a:pt x="115" y="171"/>
                        <a:pt x="113" y="171"/>
                        <a:pt x="112" y="170"/>
                      </a:cubicBezTo>
                      <a:cubicBezTo>
                        <a:pt x="97" y="164"/>
                        <a:pt x="83" y="156"/>
                        <a:pt x="70" y="146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1" name="Google Shape;6001;p23"/>
                <p:cNvSpPr/>
                <p:nvPr/>
              </p:nvSpPr>
              <p:spPr>
                <a:xfrm>
                  <a:off x="595963" y="3734718"/>
                  <a:ext cx="109096" cy="42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62" extrusionOk="0">
                      <a:moveTo>
                        <a:pt x="159" y="58"/>
                      </a:moveTo>
                      <a:lnTo>
                        <a:pt x="159" y="61"/>
                      </a:lnTo>
                      <a:cubicBezTo>
                        <a:pt x="104" y="61"/>
                        <a:pt x="50" y="49"/>
                        <a:pt x="0" y="25"/>
                      </a:cubicBezTo>
                      <a:cubicBezTo>
                        <a:pt x="21" y="17"/>
                        <a:pt x="42" y="8"/>
                        <a:pt x="63" y="0"/>
                      </a:cubicBezTo>
                      <a:lnTo>
                        <a:pt x="62" y="0"/>
                      </a:lnTo>
                      <a:cubicBezTo>
                        <a:pt x="101" y="4"/>
                        <a:pt x="138" y="25"/>
                        <a:pt x="159" y="5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2" name="Google Shape;6002;p23"/>
                <p:cNvSpPr/>
                <p:nvPr/>
              </p:nvSpPr>
              <p:spPr>
                <a:xfrm>
                  <a:off x="638389" y="3637744"/>
                  <a:ext cx="130307" cy="96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143" extrusionOk="0">
                      <a:moveTo>
                        <a:pt x="187" y="0"/>
                      </a:moveTo>
                      <a:lnTo>
                        <a:pt x="187" y="1"/>
                      </a:lnTo>
                      <a:cubicBezTo>
                        <a:pt x="165" y="33"/>
                        <a:pt x="143" y="65"/>
                        <a:pt x="120" y="97"/>
                      </a:cubicBezTo>
                      <a:cubicBezTo>
                        <a:pt x="80" y="111"/>
                        <a:pt x="40" y="126"/>
                        <a:pt x="0" y="142"/>
                      </a:cubicBezTo>
                      <a:cubicBezTo>
                        <a:pt x="31" y="116"/>
                        <a:pt x="57" y="83"/>
                        <a:pt x="74" y="47"/>
                      </a:cubicBezTo>
                      <a:cubicBezTo>
                        <a:pt x="110" y="27"/>
                        <a:pt x="147" y="11"/>
                        <a:pt x="187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3" name="Google Shape;6003;p23"/>
                <p:cNvSpPr/>
                <p:nvPr/>
              </p:nvSpPr>
              <p:spPr>
                <a:xfrm>
                  <a:off x="683844" y="3255909"/>
                  <a:ext cx="233343" cy="1818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" h="264" extrusionOk="0">
                      <a:moveTo>
                        <a:pt x="339" y="46"/>
                      </a:moveTo>
                      <a:lnTo>
                        <a:pt x="334" y="53"/>
                      </a:lnTo>
                      <a:cubicBezTo>
                        <a:pt x="310" y="75"/>
                        <a:pt x="288" y="100"/>
                        <a:pt x="268" y="125"/>
                      </a:cubicBezTo>
                      <a:cubicBezTo>
                        <a:pt x="241" y="153"/>
                        <a:pt x="211" y="178"/>
                        <a:pt x="180" y="201"/>
                      </a:cubicBezTo>
                      <a:cubicBezTo>
                        <a:pt x="168" y="211"/>
                        <a:pt x="155" y="220"/>
                        <a:pt x="142" y="229"/>
                      </a:cubicBezTo>
                      <a:cubicBezTo>
                        <a:pt x="120" y="244"/>
                        <a:pt x="97" y="257"/>
                        <a:pt x="72" y="260"/>
                      </a:cubicBezTo>
                      <a:cubicBezTo>
                        <a:pt x="46" y="263"/>
                        <a:pt x="18" y="251"/>
                        <a:pt x="8" y="227"/>
                      </a:cubicBezTo>
                      <a:cubicBezTo>
                        <a:pt x="0" y="206"/>
                        <a:pt x="8" y="182"/>
                        <a:pt x="21" y="163"/>
                      </a:cubicBezTo>
                      <a:cubicBezTo>
                        <a:pt x="23" y="160"/>
                        <a:pt x="25" y="158"/>
                        <a:pt x="26" y="155"/>
                      </a:cubicBezTo>
                      <a:cubicBezTo>
                        <a:pt x="90" y="69"/>
                        <a:pt x="199" y="32"/>
                        <a:pt x="302" y="1"/>
                      </a:cubicBezTo>
                      <a:lnTo>
                        <a:pt x="303" y="0"/>
                      </a:lnTo>
                      <a:cubicBezTo>
                        <a:pt x="313" y="17"/>
                        <a:pt x="325" y="33"/>
                        <a:pt x="339" y="46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4" name="Google Shape;6004;p23"/>
                <p:cNvSpPr/>
                <p:nvPr/>
              </p:nvSpPr>
              <p:spPr>
                <a:xfrm>
                  <a:off x="523232" y="3343793"/>
                  <a:ext cx="348500" cy="557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" h="813" extrusionOk="0">
                      <a:moveTo>
                        <a:pt x="416" y="76"/>
                      </a:moveTo>
                      <a:cubicBezTo>
                        <a:pt x="447" y="53"/>
                        <a:pt x="477" y="28"/>
                        <a:pt x="504" y="0"/>
                      </a:cubicBezTo>
                      <a:cubicBezTo>
                        <a:pt x="491" y="17"/>
                        <a:pt x="479" y="33"/>
                        <a:pt x="468" y="51"/>
                      </a:cubicBezTo>
                      <a:lnTo>
                        <a:pt x="465" y="49"/>
                      </a:lnTo>
                      <a:cubicBezTo>
                        <a:pt x="247" y="255"/>
                        <a:pt x="121" y="537"/>
                        <a:pt x="0" y="812"/>
                      </a:cubicBezTo>
                      <a:cubicBezTo>
                        <a:pt x="3" y="790"/>
                        <a:pt x="6" y="769"/>
                        <a:pt x="8" y="747"/>
                      </a:cubicBezTo>
                      <a:lnTo>
                        <a:pt x="10" y="747"/>
                      </a:lnTo>
                      <a:cubicBezTo>
                        <a:pt x="95" y="499"/>
                        <a:pt x="236" y="269"/>
                        <a:pt x="419" y="80"/>
                      </a:cubicBezTo>
                      <a:lnTo>
                        <a:pt x="416" y="76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5" name="Google Shape;6005;p23"/>
                <p:cNvSpPr/>
                <p:nvPr/>
              </p:nvSpPr>
              <p:spPr>
                <a:xfrm>
                  <a:off x="592931" y="3668049"/>
                  <a:ext cx="96974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21" extrusionOk="0">
                      <a:moveTo>
                        <a:pt x="139" y="0"/>
                      </a:moveTo>
                      <a:cubicBezTo>
                        <a:pt x="122" y="36"/>
                        <a:pt x="96" y="69"/>
                        <a:pt x="65" y="95"/>
                      </a:cubicBezTo>
                      <a:cubicBezTo>
                        <a:pt x="44" y="103"/>
                        <a:pt x="23" y="112"/>
                        <a:pt x="2" y="120"/>
                      </a:cubicBezTo>
                      <a:lnTo>
                        <a:pt x="0" y="118"/>
                      </a:lnTo>
                      <a:cubicBezTo>
                        <a:pt x="38" y="70"/>
                        <a:pt x="86" y="30"/>
                        <a:pt x="139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6" name="Google Shape;6006;p23"/>
                <p:cNvSpPr/>
                <p:nvPr/>
              </p:nvSpPr>
              <p:spPr>
                <a:xfrm>
                  <a:off x="471714" y="3492283"/>
                  <a:ext cx="69699" cy="557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" h="813" extrusionOk="0">
                      <a:moveTo>
                        <a:pt x="74" y="594"/>
                      </a:moveTo>
                      <a:cubicBezTo>
                        <a:pt x="67" y="650"/>
                        <a:pt x="57" y="705"/>
                        <a:pt x="45" y="760"/>
                      </a:cubicBezTo>
                      <a:cubicBezTo>
                        <a:pt x="39" y="783"/>
                        <a:pt x="19" y="812"/>
                        <a:pt x="0" y="799"/>
                      </a:cubicBezTo>
                      <a:cubicBezTo>
                        <a:pt x="74" y="544"/>
                        <a:pt x="90" y="271"/>
                        <a:pt x="46" y="9"/>
                      </a:cubicBezTo>
                      <a:cubicBezTo>
                        <a:pt x="51" y="6"/>
                        <a:pt x="56" y="3"/>
                        <a:pt x="61" y="0"/>
                      </a:cubicBezTo>
                      <a:lnTo>
                        <a:pt x="63" y="2"/>
                      </a:lnTo>
                      <a:cubicBezTo>
                        <a:pt x="93" y="176"/>
                        <a:pt x="99" y="354"/>
                        <a:pt x="82" y="529"/>
                      </a:cubicBezTo>
                      <a:cubicBezTo>
                        <a:pt x="80" y="551"/>
                        <a:pt x="77" y="572"/>
                        <a:pt x="74" y="59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7" name="Google Shape;6007;p23"/>
                <p:cNvSpPr/>
                <p:nvPr/>
              </p:nvSpPr>
              <p:spPr>
                <a:xfrm>
                  <a:off x="644450" y="3195300"/>
                  <a:ext cx="248496" cy="84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122" extrusionOk="0">
                      <a:moveTo>
                        <a:pt x="291" y="51"/>
                      </a:moveTo>
                      <a:cubicBezTo>
                        <a:pt x="310" y="54"/>
                        <a:pt x="329" y="58"/>
                        <a:pt x="347" y="64"/>
                      </a:cubicBezTo>
                      <a:cubicBezTo>
                        <a:pt x="351" y="73"/>
                        <a:pt x="355" y="81"/>
                        <a:pt x="360" y="89"/>
                      </a:cubicBezTo>
                      <a:lnTo>
                        <a:pt x="359" y="90"/>
                      </a:lnTo>
                      <a:cubicBezTo>
                        <a:pt x="286" y="98"/>
                        <a:pt x="214" y="106"/>
                        <a:pt x="141" y="115"/>
                      </a:cubicBezTo>
                      <a:cubicBezTo>
                        <a:pt x="113" y="118"/>
                        <a:pt x="83" y="121"/>
                        <a:pt x="56" y="113"/>
                      </a:cubicBezTo>
                      <a:cubicBezTo>
                        <a:pt x="28" y="105"/>
                        <a:pt x="3" y="82"/>
                        <a:pt x="1" y="53"/>
                      </a:cubicBezTo>
                      <a:lnTo>
                        <a:pt x="0" y="47"/>
                      </a:lnTo>
                      <a:cubicBezTo>
                        <a:pt x="18" y="46"/>
                        <a:pt x="35" y="43"/>
                        <a:pt x="52" y="40"/>
                      </a:cubicBezTo>
                      <a:cubicBezTo>
                        <a:pt x="71" y="35"/>
                        <a:pt x="92" y="29"/>
                        <a:pt x="106" y="14"/>
                      </a:cubicBezTo>
                      <a:cubicBezTo>
                        <a:pt x="109" y="11"/>
                        <a:pt x="112" y="7"/>
                        <a:pt x="114" y="4"/>
                      </a:cubicBezTo>
                      <a:lnTo>
                        <a:pt x="116" y="5"/>
                      </a:lnTo>
                      <a:cubicBezTo>
                        <a:pt x="153" y="0"/>
                        <a:pt x="188" y="15"/>
                        <a:pt x="223" y="26"/>
                      </a:cubicBezTo>
                      <a:cubicBezTo>
                        <a:pt x="246" y="33"/>
                        <a:pt x="269" y="39"/>
                        <a:pt x="292" y="43"/>
                      </a:cubicBezTo>
                      <a:lnTo>
                        <a:pt x="291" y="51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8" name="Google Shape;6008;p23"/>
                <p:cNvSpPr/>
                <p:nvPr/>
              </p:nvSpPr>
              <p:spPr>
                <a:xfrm>
                  <a:off x="686876" y="3046809"/>
                  <a:ext cx="227283" cy="193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81" extrusionOk="0">
                      <a:moveTo>
                        <a:pt x="283" y="270"/>
                      </a:moveTo>
                      <a:cubicBezTo>
                        <a:pt x="284" y="273"/>
                        <a:pt x="286" y="277"/>
                        <a:pt x="287" y="280"/>
                      </a:cubicBezTo>
                      <a:cubicBezTo>
                        <a:pt x="269" y="274"/>
                        <a:pt x="250" y="270"/>
                        <a:pt x="231" y="267"/>
                      </a:cubicBezTo>
                      <a:lnTo>
                        <a:pt x="232" y="259"/>
                      </a:lnTo>
                      <a:cubicBezTo>
                        <a:pt x="246" y="261"/>
                        <a:pt x="260" y="263"/>
                        <a:pt x="275" y="264"/>
                      </a:cubicBezTo>
                      <a:cubicBezTo>
                        <a:pt x="178" y="251"/>
                        <a:pt x="97" y="186"/>
                        <a:pt x="32" y="115"/>
                      </a:cubicBezTo>
                      <a:cubicBezTo>
                        <a:pt x="18" y="100"/>
                        <a:pt x="5" y="84"/>
                        <a:pt x="3" y="64"/>
                      </a:cubicBezTo>
                      <a:cubicBezTo>
                        <a:pt x="0" y="33"/>
                        <a:pt x="31" y="6"/>
                        <a:pt x="62" y="3"/>
                      </a:cubicBezTo>
                      <a:cubicBezTo>
                        <a:pt x="93" y="0"/>
                        <a:pt x="124" y="14"/>
                        <a:pt x="150" y="31"/>
                      </a:cubicBezTo>
                      <a:cubicBezTo>
                        <a:pt x="223" y="80"/>
                        <a:pt x="277" y="154"/>
                        <a:pt x="326" y="227"/>
                      </a:cubicBezTo>
                      <a:lnTo>
                        <a:pt x="329" y="232"/>
                      </a:lnTo>
                      <a:cubicBezTo>
                        <a:pt x="311" y="241"/>
                        <a:pt x="296" y="254"/>
                        <a:pt x="283" y="27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9" name="Google Shape;6009;p23"/>
                <p:cNvSpPr/>
                <p:nvPr/>
              </p:nvSpPr>
              <p:spPr>
                <a:xfrm>
                  <a:off x="474745" y="3807449"/>
                  <a:ext cx="36365" cy="93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38" extrusionOk="0">
                      <a:moveTo>
                        <a:pt x="35" y="137"/>
                      </a:moveTo>
                      <a:cubicBezTo>
                        <a:pt x="31" y="136"/>
                        <a:pt x="28" y="135"/>
                        <a:pt x="25" y="134"/>
                      </a:cubicBezTo>
                      <a:cubicBezTo>
                        <a:pt x="17" y="121"/>
                        <a:pt x="8" y="108"/>
                        <a:pt x="0" y="96"/>
                      </a:cubicBezTo>
                      <a:cubicBezTo>
                        <a:pt x="2" y="97"/>
                        <a:pt x="4" y="98"/>
                        <a:pt x="6" y="99"/>
                      </a:cubicBezTo>
                      <a:cubicBezTo>
                        <a:pt x="4" y="64"/>
                        <a:pt x="15" y="29"/>
                        <a:pt x="36" y="1"/>
                      </a:cubicBezTo>
                      <a:lnTo>
                        <a:pt x="40" y="0"/>
                      </a:lnTo>
                      <a:cubicBezTo>
                        <a:pt x="50" y="46"/>
                        <a:pt x="49" y="93"/>
                        <a:pt x="35" y="13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0" name="Google Shape;6010;p23"/>
                <p:cNvSpPr/>
                <p:nvPr/>
              </p:nvSpPr>
              <p:spPr>
                <a:xfrm>
                  <a:off x="423227" y="3861997"/>
                  <a:ext cx="69699" cy="36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55" extrusionOk="0">
                      <a:moveTo>
                        <a:pt x="75" y="16"/>
                      </a:moveTo>
                      <a:cubicBezTo>
                        <a:pt x="83" y="28"/>
                        <a:pt x="92" y="41"/>
                        <a:pt x="100" y="54"/>
                      </a:cubicBezTo>
                      <a:cubicBezTo>
                        <a:pt x="64" y="42"/>
                        <a:pt x="31" y="25"/>
                        <a:pt x="0" y="3"/>
                      </a:cubicBezTo>
                      <a:cubicBezTo>
                        <a:pt x="26" y="0"/>
                        <a:pt x="52" y="4"/>
                        <a:pt x="75" y="1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1" name="Google Shape;6011;p23"/>
                <p:cNvSpPr/>
                <p:nvPr/>
              </p:nvSpPr>
              <p:spPr>
                <a:xfrm>
                  <a:off x="441409" y="3746840"/>
                  <a:ext cx="63638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190" extrusionOk="0">
                      <a:moveTo>
                        <a:pt x="58" y="189"/>
                      </a:moveTo>
                      <a:cubicBezTo>
                        <a:pt x="56" y="188"/>
                        <a:pt x="54" y="187"/>
                        <a:pt x="52" y="186"/>
                      </a:cubicBezTo>
                      <a:cubicBezTo>
                        <a:pt x="34" y="158"/>
                        <a:pt x="17" y="131"/>
                        <a:pt x="0" y="103"/>
                      </a:cubicBezTo>
                      <a:cubicBezTo>
                        <a:pt x="9" y="65"/>
                        <a:pt x="29" y="29"/>
                        <a:pt x="57" y="1"/>
                      </a:cubicBezTo>
                      <a:lnTo>
                        <a:pt x="58" y="0"/>
                      </a:lnTo>
                      <a:cubicBezTo>
                        <a:pt x="60" y="3"/>
                        <a:pt x="61" y="6"/>
                        <a:pt x="63" y="9"/>
                      </a:cubicBezTo>
                      <a:cubicBezTo>
                        <a:pt x="76" y="34"/>
                        <a:pt x="87" y="62"/>
                        <a:pt x="92" y="90"/>
                      </a:cubicBezTo>
                      <a:lnTo>
                        <a:pt x="88" y="91"/>
                      </a:lnTo>
                      <a:cubicBezTo>
                        <a:pt x="67" y="119"/>
                        <a:pt x="56" y="154"/>
                        <a:pt x="5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2" name="Google Shape;6012;p23"/>
                <p:cNvSpPr/>
                <p:nvPr/>
              </p:nvSpPr>
              <p:spPr>
                <a:xfrm>
                  <a:off x="368679" y="3807449"/>
                  <a:ext cx="109096" cy="666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" h="98" extrusionOk="0">
                      <a:moveTo>
                        <a:pt x="105" y="14"/>
                      </a:moveTo>
                      <a:cubicBezTo>
                        <a:pt x="122" y="42"/>
                        <a:pt x="139" y="69"/>
                        <a:pt x="157" y="97"/>
                      </a:cubicBezTo>
                      <a:cubicBezTo>
                        <a:pt x="134" y="85"/>
                        <a:pt x="108" y="81"/>
                        <a:pt x="82" y="84"/>
                      </a:cubicBezTo>
                      <a:cubicBezTo>
                        <a:pt x="51" y="62"/>
                        <a:pt x="24" y="35"/>
                        <a:pt x="0" y="5"/>
                      </a:cubicBezTo>
                      <a:lnTo>
                        <a:pt x="2" y="3"/>
                      </a:lnTo>
                      <a:cubicBezTo>
                        <a:pt x="37" y="0"/>
                        <a:pt x="72" y="5"/>
                        <a:pt x="104" y="18"/>
                      </a:cubicBezTo>
                      <a:cubicBezTo>
                        <a:pt x="104" y="17"/>
                        <a:pt x="104" y="16"/>
                        <a:pt x="105" y="1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3" name="Google Shape;6013;p23"/>
                <p:cNvSpPr/>
                <p:nvPr/>
              </p:nvSpPr>
              <p:spPr>
                <a:xfrm>
                  <a:off x="483835" y="3204392"/>
                  <a:ext cx="215160" cy="178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1" h="260" extrusionOk="0">
                      <a:moveTo>
                        <a:pt x="20" y="22"/>
                      </a:moveTo>
                      <a:cubicBezTo>
                        <a:pt x="22" y="20"/>
                        <a:pt x="24" y="19"/>
                        <a:pt x="27" y="17"/>
                      </a:cubicBezTo>
                      <a:cubicBezTo>
                        <a:pt x="31" y="14"/>
                        <a:pt x="36" y="10"/>
                        <a:pt x="40" y="5"/>
                      </a:cubicBezTo>
                      <a:cubicBezTo>
                        <a:pt x="41" y="3"/>
                        <a:pt x="41" y="2"/>
                        <a:pt x="42" y="0"/>
                      </a:cubicBezTo>
                      <a:lnTo>
                        <a:pt x="48" y="3"/>
                      </a:lnTo>
                      <a:cubicBezTo>
                        <a:pt x="67" y="12"/>
                        <a:pt x="87" y="19"/>
                        <a:pt x="107" y="24"/>
                      </a:cubicBezTo>
                      <a:cubicBezTo>
                        <a:pt x="153" y="43"/>
                        <a:pt x="197" y="67"/>
                        <a:pt x="238" y="96"/>
                      </a:cubicBezTo>
                      <a:cubicBezTo>
                        <a:pt x="259" y="111"/>
                        <a:pt x="280" y="127"/>
                        <a:pt x="293" y="150"/>
                      </a:cubicBezTo>
                      <a:cubicBezTo>
                        <a:pt x="306" y="172"/>
                        <a:pt x="310" y="201"/>
                        <a:pt x="297" y="223"/>
                      </a:cubicBezTo>
                      <a:cubicBezTo>
                        <a:pt x="296" y="225"/>
                        <a:pt x="295" y="226"/>
                        <a:pt x="294" y="228"/>
                      </a:cubicBezTo>
                      <a:cubicBezTo>
                        <a:pt x="277" y="251"/>
                        <a:pt x="243" y="259"/>
                        <a:pt x="215" y="252"/>
                      </a:cubicBezTo>
                      <a:cubicBezTo>
                        <a:pt x="185" y="245"/>
                        <a:pt x="160" y="226"/>
                        <a:pt x="137" y="205"/>
                      </a:cubicBezTo>
                      <a:cubicBezTo>
                        <a:pt x="84" y="158"/>
                        <a:pt x="39" y="102"/>
                        <a:pt x="3" y="41"/>
                      </a:cubicBezTo>
                      <a:lnTo>
                        <a:pt x="0" y="33"/>
                      </a:lnTo>
                      <a:cubicBezTo>
                        <a:pt x="7" y="30"/>
                        <a:pt x="13" y="26"/>
                        <a:pt x="20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4" name="Google Shape;6014;p23"/>
                <p:cNvSpPr/>
                <p:nvPr/>
              </p:nvSpPr>
              <p:spPr>
                <a:xfrm>
                  <a:off x="398983" y="3686231"/>
                  <a:ext cx="81821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" h="190" extrusionOk="0">
                      <a:moveTo>
                        <a:pt x="119" y="86"/>
                      </a:moveTo>
                      <a:lnTo>
                        <a:pt x="118" y="87"/>
                      </a:lnTo>
                      <a:cubicBezTo>
                        <a:pt x="90" y="115"/>
                        <a:pt x="70" y="151"/>
                        <a:pt x="61" y="189"/>
                      </a:cubicBezTo>
                      <a:cubicBezTo>
                        <a:pt x="40" y="157"/>
                        <a:pt x="20" y="124"/>
                        <a:pt x="0" y="91"/>
                      </a:cubicBezTo>
                      <a:cubicBezTo>
                        <a:pt x="5" y="93"/>
                        <a:pt x="11" y="96"/>
                        <a:pt x="17" y="99"/>
                      </a:cubicBezTo>
                      <a:cubicBezTo>
                        <a:pt x="13" y="63"/>
                        <a:pt x="27" y="26"/>
                        <a:pt x="53" y="1"/>
                      </a:cubicBezTo>
                      <a:lnTo>
                        <a:pt x="53" y="0"/>
                      </a:lnTo>
                      <a:cubicBezTo>
                        <a:pt x="79" y="26"/>
                        <a:pt x="102" y="55"/>
                        <a:pt x="119" y="8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5" name="Google Shape;6015;p23"/>
                <p:cNvSpPr/>
                <p:nvPr/>
              </p:nvSpPr>
              <p:spPr>
                <a:xfrm>
                  <a:off x="329284" y="3737750"/>
                  <a:ext cx="112125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" h="119" extrusionOk="0">
                      <a:moveTo>
                        <a:pt x="161" y="114"/>
                      </a:moveTo>
                      <a:cubicBezTo>
                        <a:pt x="160" y="116"/>
                        <a:pt x="160" y="117"/>
                        <a:pt x="160" y="118"/>
                      </a:cubicBezTo>
                      <a:cubicBezTo>
                        <a:pt x="128" y="105"/>
                        <a:pt x="93" y="100"/>
                        <a:pt x="58" y="103"/>
                      </a:cubicBezTo>
                      <a:lnTo>
                        <a:pt x="56" y="105"/>
                      </a:lnTo>
                      <a:cubicBezTo>
                        <a:pt x="44" y="89"/>
                        <a:pt x="33" y="73"/>
                        <a:pt x="23" y="56"/>
                      </a:cubicBezTo>
                      <a:cubicBezTo>
                        <a:pt x="14" y="41"/>
                        <a:pt x="7" y="25"/>
                        <a:pt x="0" y="9"/>
                      </a:cubicBezTo>
                      <a:cubicBezTo>
                        <a:pt x="32" y="0"/>
                        <a:pt x="68" y="3"/>
                        <a:pt x="100" y="16"/>
                      </a:cubicBezTo>
                      <a:cubicBezTo>
                        <a:pt x="120" y="49"/>
                        <a:pt x="140" y="82"/>
                        <a:pt x="161" y="11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6" name="Google Shape;6016;p23"/>
                <p:cNvSpPr/>
                <p:nvPr/>
              </p:nvSpPr>
              <p:spPr>
                <a:xfrm>
                  <a:off x="511110" y="3128630"/>
                  <a:ext cx="221220" cy="100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147" extrusionOk="0">
                      <a:moveTo>
                        <a:pt x="311" y="53"/>
                      </a:moveTo>
                      <a:cubicBezTo>
                        <a:pt x="320" y="67"/>
                        <a:pt x="318" y="84"/>
                        <a:pt x="309" y="99"/>
                      </a:cubicBezTo>
                      <a:cubicBezTo>
                        <a:pt x="307" y="102"/>
                        <a:pt x="304" y="106"/>
                        <a:pt x="301" y="109"/>
                      </a:cubicBezTo>
                      <a:cubicBezTo>
                        <a:pt x="287" y="123"/>
                        <a:pt x="266" y="130"/>
                        <a:pt x="247" y="135"/>
                      </a:cubicBezTo>
                      <a:cubicBezTo>
                        <a:pt x="230" y="138"/>
                        <a:pt x="213" y="141"/>
                        <a:pt x="195" y="142"/>
                      </a:cubicBezTo>
                      <a:cubicBezTo>
                        <a:pt x="153" y="146"/>
                        <a:pt x="110" y="142"/>
                        <a:pt x="69" y="131"/>
                      </a:cubicBezTo>
                      <a:cubicBezTo>
                        <a:pt x="50" y="123"/>
                        <a:pt x="30" y="116"/>
                        <a:pt x="10" y="110"/>
                      </a:cubicBezTo>
                      <a:lnTo>
                        <a:pt x="4" y="107"/>
                      </a:lnTo>
                      <a:cubicBezTo>
                        <a:pt x="8" y="98"/>
                        <a:pt x="7" y="88"/>
                        <a:pt x="5" y="78"/>
                      </a:cubicBezTo>
                      <a:cubicBezTo>
                        <a:pt x="4" y="72"/>
                        <a:pt x="2" y="65"/>
                        <a:pt x="0" y="58"/>
                      </a:cubicBezTo>
                      <a:lnTo>
                        <a:pt x="9" y="59"/>
                      </a:lnTo>
                      <a:cubicBezTo>
                        <a:pt x="97" y="30"/>
                        <a:pt x="194" y="0"/>
                        <a:pt x="281" y="33"/>
                      </a:cubicBezTo>
                      <a:cubicBezTo>
                        <a:pt x="292" y="37"/>
                        <a:pt x="304" y="43"/>
                        <a:pt x="311" y="5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7" name="Google Shape;6017;p23"/>
                <p:cNvSpPr/>
                <p:nvPr/>
              </p:nvSpPr>
              <p:spPr>
                <a:xfrm>
                  <a:off x="359588" y="3634715"/>
                  <a:ext cx="75760" cy="118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" h="174" extrusionOk="0">
                      <a:moveTo>
                        <a:pt x="74" y="173"/>
                      </a:moveTo>
                      <a:cubicBezTo>
                        <a:pt x="68" y="170"/>
                        <a:pt x="62" y="167"/>
                        <a:pt x="57" y="165"/>
                      </a:cubicBezTo>
                      <a:cubicBezTo>
                        <a:pt x="37" y="133"/>
                        <a:pt x="18" y="101"/>
                        <a:pt x="0" y="69"/>
                      </a:cubicBezTo>
                      <a:cubicBezTo>
                        <a:pt x="2" y="71"/>
                        <a:pt x="4" y="73"/>
                        <a:pt x="5" y="74"/>
                      </a:cubicBezTo>
                      <a:cubicBezTo>
                        <a:pt x="0" y="49"/>
                        <a:pt x="4" y="22"/>
                        <a:pt x="17" y="0"/>
                      </a:cubicBezTo>
                      <a:cubicBezTo>
                        <a:pt x="18" y="1"/>
                        <a:pt x="20" y="2"/>
                        <a:pt x="21" y="2"/>
                      </a:cubicBezTo>
                      <a:cubicBezTo>
                        <a:pt x="53" y="23"/>
                        <a:pt x="83" y="47"/>
                        <a:pt x="110" y="74"/>
                      </a:cubicBezTo>
                      <a:lnTo>
                        <a:pt x="110" y="75"/>
                      </a:lnTo>
                      <a:cubicBezTo>
                        <a:pt x="84" y="100"/>
                        <a:pt x="70" y="137"/>
                        <a:pt x="74" y="17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8" name="Google Shape;6018;p23"/>
                <p:cNvSpPr/>
                <p:nvPr/>
              </p:nvSpPr>
              <p:spPr>
                <a:xfrm>
                  <a:off x="426258" y="3225604"/>
                  <a:ext cx="118186" cy="275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401" extrusionOk="0">
                      <a:moveTo>
                        <a:pt x="109" y="396"/>
                      </a:moveTo>
                      <a:cubicBezTo>
                        <a:pt x="102" y="398"/>
                        <a:pt x="95" y="400"/>
                        <a:pt x="88" y="399"/>
                      </a:cubicBezTo>
                      <a:cubicBezTo>
                        <a:pt x="79" y="398"/>
                        <a:pt x="70" y="394"/>
                        <a:pt x="62" y="389"/>
                      </a:cubicBezTo>
                      <a:cubicBezTo>
                        <a:pt x="11" y="356"/>
                        <a:pt x="0" y="286"/>
                        <a:pt x="0" y="225"/>
                      </a:cubicBezTo>
                      <a:cubicBezTo>
                        <a:pt x="0" y="164"/>
                        <a:pt x="7" y="102"/>
                        <a:pt x="20" y="41"/>
                      </a:cubicBezTo>
                      <a:cubicBezTo>
                        <a:pt x="21" y="35"/>
                        <a:pt x="23" y="29"/>
                        <a:pt x="24" y="23"/>
                      </a:cubicBezTo>
                      <a:lnTo>
                        <a:pt x="13" y="18"/>
                      </a:lnTo>
                      <a:cubicBezTo>
                        <a:pt x="20" y="18"/>
                        <a:pt x="27" y="17"/>
                        <a:pt x="34" y="16"/>
                      </a:cubicBezTo>
                      <a:cubicBezTo>
                        <a:pt x="51" y="14"/>
                        <a:pt x="67" y="8"/>
                        <a:pt x="83" y="0"/>
                      </a:cubicBezTo>
                      <a:lnTo>
                        <a:pt x="86" y="8"/>
                      </a:lnTo>
                      <a:cubicBezTo>
                        <a:pt x="120" y="74"/>
                        <a:pt x="144" y="145"/>
                        <a:pt x="158" y="219"/>
                      </a:cubicBezTo>
                      <a:cubicBezTo>
                        <a:pt x="169" y="274"/>
                        <a:pt x="172" y="339"/>
                        <a:pt x="132" y="379"/>
                      </a:cubicBezTo>
                      <a:cubicBezTo>
                        <a:pt x="130" y="382"/>
                        <a:pt x="127" y="384"/>
                        <a:pt x="124" y="387"/>
                      </a:cubicBezTo>
                      <a:cubicBezTo>
                        <a:pt x="119" y="390"/>
                        <a:pt x="114" y="393"/>
                        <a:pt x="109" y="396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9" name="Google Shape;6019;p23"/>
                <p:cNvSpPr/>
                <p:nvPr/>
              </p:nvSpPr>
              <p:spPr>
                <a:xfrm>
                  <a:off x="305040" y="3661988"/>
                  <a:ext cx="93943" cy="87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" h="129" extrusionOk="0">
                      <a:moveTo>
                        <a:pt x="79" y="32"/>
                      </a:moveTo>
                      <a:cubicBezTo>
                        <a:pt x="97" y="64"/>
                        <a:pt x="116" y="96"/>
                        <a:pt x="136" y="128"/>
                      </a:cubicBezTo>
                      <a:cubicBezTo>
                        <a:pt x="104" y="115"/>
                        <a:pt x="68" y="112"/>
                        <a:pt x="36" y="121"/>
                      </a:cubicBezTo>
                      <a:cubicBezTo>
                        <a:pt x="19" y="83"/>
                        <a:pt x="7" y="42"/>
                        <a:pt x="0" y="0"/>
                      </a:cubicBezTo>
                      <a:cubicBezTo>
                        <a:pt x="29" y="2"/>
                        <a:pt x="57" y="13"/>
                        <a:pt x="79" y="3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0" name="Google Shape;6020;p23"/>
                <p:cNvSpPr/>
                <p:nvPr/>
              </p:nvSpPr>
              <p:spPr>
                <a:xfrm>
                  <a:off x="302009" y="3586228"/>
                  <a:ext cx="66670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148" extrusionOk="0">
                      <a:moveTo>
                        <a:pt x="86" y="147"/>
                      </a:moveTo>
                      <a:cubicBezTo>
                        <a:pt x="85" y="146"/>
                        <a:pt x="83" y="144"/>
                        <a:pt x="81" y="142"/>
                      </a:cubicBezTo>
                      <a:cubicBezTo>
                        <a:pt x="53" y="95"/>
                        <a:pt x="26" y="48"/>
                        <a:pt x="0" y="0"/>
                      </a:cubicBezTo>
                      <a:cubicBezTo>
                        <a:pt x="27" y="30"/>
                        <a:pt x="63" y="50"/>
                        <a:pt x="98" y="73"/>
                      </a:cubicBezTo>
                      <a:cubicBezTo>
                        <a:pt x="85" y="95"/>
                        <a:pt x="81" y="122"/>
                        <a:pt x="86" y="14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1" name="Google Shape;6021;p23"/>
                <p:cNvSpPr/>
                <p:nvPr/>
              </p:nvSpPr>
              <p:spPr>
                <a:xfrm>
                  <a:off x="298979" y="3580167"/>
                  <a:ext cx="60609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151" extrusionOk="0">
                      <a:moveTo>
                        <a:pt x="89" y="150"/>
                      </a:moveTo>
                      <a:cubicBezTo>
                        <a:pt x="67" y="131"/>
                        <a:pt x="39" y="120"/>
                        <a:pt x="10" y="118"/>
                      </a:cubicBezTo>
                      <a:cubicBezTo>
                        <a:pt x="3" y="79"/>
                        <a:pt x="0" y="39"/>
                        <a:pt x="0" y="0"/>
                      </a:cubicBezTo>
                      <a:cubicBezTo>
                        <a:pt x="3" y="2"/>
                        <a:pt x="5" y="5"/>
                        <a:pt x="8" y="8"/>
                      </a:cubicBezTo>
                      <a:cubicBezTo>
                        <a:pt x="34" y="56"/>
                        <a:pt x="61" y="103"/>
                        <a:pt x="89" y="15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2" name="Google Shape;6022;p23"/>
                <p:cNvSpPr/>
                <p:nvPr/>
              </p:nvSpPr>
              <p:spPr>
                <a:xfrm>
                  <a:off x="389893" y="3119540"/>
                  <a:ext cx="124247" cy="1212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" h="176" extrusionOk="0">
                      <a:moveTo>
                        <a:pt x="41" y="171"/>
                      </a:moveTo>
                      <a:cubicBezTo>
                        <a:pt x="31" y="168"/>
                        <a:pt x="21" y="164"/>
                        <a:pt x="13" y="158"/>
                      </a:cubicBezTo>
                      <a:cubicBezTo>
                        <a:pt x="11" y="157"/>
                        <a:pt x="10" y="156"/>
                        <a:pt x="8" y="154"/>
                      </a:cubicBezTo>
                      <a:lnTo>
                        <a:pt x="8" y="150"/>
                      </a:lnTo>
                      <a:cubicBezTo>
                        <a:pt x="6" y="142"/>
                        <a:pt x="4" y="134"/>
                        <a:pt x="3" y="126"/>
                      </a:cubicBezTo>
                      <a:cubicBezTo>
                        <a:pt x="0" y="101"/>
                        <a:pt x="2" y="76"/>
                        <a:pt x="12" y="53"/>
                      </a:cubicBezTo>
                      <a:cubicBezTo>
                        <a:pt x="26" y="23"/>
                        <a:pt x="56" y="0"/>
                        <a:pt x="89" y="0"/>
                      </a:cubicBezTo>
                      <a:cubicBezTo>
                        <a:pt x="130" y="0"/>
                        <a:pt x="161" y="36"/>
                        <a:pt x="174" y="75"/>
                      </a:cubicBezTo>
                      <a:cubicBezTo>
                        <a:pt x="176" y="82"/>
                        <a:pt x="178" y="89"/>
                        <a:pt x="179" y="95"/>
                      </a:cubicBezTo>
                      <a:cubicBezTo>
                        <a:pt x="181" y="105"/>
                        <a:pt x="182" y="115"/>
                        <a:pt x="178" y="124"/>
                      </a:cubicBezTo>
                      <a:cubicBezTo>
                        <a:pt x="177" y="126"/>
                        <a:pt x="177" y="127"/>
                        <a:pt x="176" y="129"/>
                      </a:cubicBezTo>
                      <a:cubicBezTo>
                        <a:pt x="172" y="134"/>
                        <a:pt x="168" y="138"/>
                        <a:pt x="163" y="141"/>
                      </a:cubicBezTo>
                      <a:cubicBezTo>
                        <a:pt x="160" y="143"/>
                        <a:pt x="158" y="144"/>
                        <a:pt x="156" y="146"/>
                      </a:cubicBezTo>
                      <a:cubicBezTo>
                        <a:pt x="149" y="150"/>
                        <a:pt x="143" y="154"/>
                        <a:pt x="136" y="157"/>
                      </a:cubicBezTo>
                      <a:cubicBezTo>
                        <a:pt x="120" y="165"/>
                        <a:pt x="104" y="171"/>
                        <a:pt x="87" y="173"/>
                      </a:cubicBezTo>
                      <a:cubicBezTo>
                        <a:pt x="80" y="174"/>
                        <a:pt x="73" y="175"/>
                        <a:pt x="66" y="175"/>
                      </a:cubicBezTo>
                      <a:cubicBezTo>
                        <a:pt x="58" y="174"/>
                        <a:pt x="50" y="173"/>
                        <a:pt x="41" y="17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3" name="Google Shape;6023;p23"/>
                <p:cNvSpPr/>
                <p:nvPr/>
              </p:nvSpPr>
              <p:spPr>
                <a:xfrm>
                  <a:off x="274736" y="3225604"/>
                  <a:ext cx="169705" cy="245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" h="357" extrusionOk="0">
                      <a:moveTo>
                        <a:pt x="209" y="13"/>
                      </a:moveTo>
                      <a:cubicBezTo>
                        <a:pt x="218" y="15"/>
                        <a:pt x="226" y="16"/>
                        <a:pt x="234" y="17"/>
                      </a:cubicBezTo>
                      <a:lnTo>
                        <a:pt x="245" y="22"/>
                      </a:lnTo>
                      <a:cubicBezTo>
                        <a:pt x="244" y="28"/>
                        <a:pt x="242" y="34"/>
                        <a:pt x="241" y="40"/>
                      </a:cubicBezTo>
                      <a:cubicBezTo>
                        <a:pt x="222" y="125"/>
                        <a:pt x="200" y="212"/>
                        <a:pt x="149" y="282"/>
                      </a:cubicBezTo>
                      <a:cubicBezTo>
                        <a:pt x="122" y="321"/>
                        <a:pt x="69" y="356"/>
                        <a:pt x="30" y="328"/>
                      </a:cubicBezTo>
                      <a:cubicBezTo>
                        <a:pt x="3" y="309"/>
                        <a:pt x="0" y="270"/>
                        <a:pt x="7" y="238"/>
                      </a:cubicBezTo>
                      <a:cubicBezTo>
                        <a:pt x="23" y="163"/>
                        <a:pt x="75" y="103"/>
                        <a:pt x="133" y="50"/>
                      </a:cubicBezTo>
                      <a:lnTo>
                        <a:pt x="133" y="50"/>
                      </a:lnTo>
                      <a:cubicBezTo>
                        <a:pt x="150" y="35"/>
                        <a:pt x="166" y="18"/>
                        <a:pt x="181" y="0"/>
                      </a:cubicBezTo>
                      <a:cubicBezTo>
                        <a:pt x="189" y="6"/>
                        <a:pt x="199" y="10"/>
                        <a:pt x="20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4" name="Google Shape;6024;p23"/>
                <p:cNvSpPr/>
                <p:nvPr/>
              </p:nvSpPr>
              <p:spPr>
                <a:xfrm>
                  <a:off x="168670" y="3198331"/>
                  <a:ext cx="233343" cy="136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00" extrusionOk="0">
                      <a:moveTo>
                        <a:pt x="332" y="37"/>
                      </a:moveTo>
                      <a:cubicBezTo>
                        <a:pt x="334" y="39"/>
                        <a:pt x="335" y="40"/>
                        <a:pt x="337" y="41"/>
                      </a:cubicBezTo>
                      <a:cubicBezTo>
                        <a:pt x="322" y="59"/>
                        <a:pt x="306" y="76"/>
                        <a:pt x="289" y="91"/>
                      </a:cubicBezTo>
                      <a:cubicBezTo>
                        <a:pt x="249" y="126"/>
                        <a:pt x="203" y="154"/>
                        <a:pt x="155" y="175"/>
                      </a:cubicBezTo>
                      <a:cubicBezTo>
                        <a:pt x="126" y="188"/>
                        <a:pt x="95" y="199"/>
                        <a:pt x="64" y="195"/>
                      </a:cubicBezTo>
                      <a:cubicBezTo>
                        <a:pt x="33" y="190"/>
                        <a:pt x="2" y="166"/>
                        <a:pt x="1" y="135"/>
                      </a:cubicBezTo>
                      <a:cubicBezTo>
                        <a:pt x="0" y="110"/>
                        <a:pt x="15" y="88"/>
                        <a:pt x="33" y="72"/>
                      </a:cubicBezTo>
                      <a:cubicBezTo>
                        <a:pt x="71" y="37"/>
                        <a:pt x="120" y="17"/>
                        <a:pt x="171" y="8"/>
                      </a:cubicBezTo>
                      <a:cubicBezTo>
                        <a:pt x="221" y="0"/>
                        <a:pt x="273" y="3"/>
                        <a:pt x="324" y="10"/>
                      </a:cubicBezTo>
                      <a:lnTo>
                        <a:pt x="327" y="9"/>
                      </a:lnTo>
                      <a:cubicBezTo>
                        <a:pt x="328" y="17"/>
                        <a:pt x="330" y="25"/>
                        <a:pt x="332" y="33"/>
                      </a:cubicBezTo>
                      <a:lnTo>
                        <a:pt x="332" y="37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5" name="Google Shape;6025;p23"/>
                <p:cNvSpPr/>
                <p:nvPr/>
              </p:nvSpPr>
              <p:spPr>
                <a:xfrm>
                  <a:off x="944462" y="3310457"/>
                  <a:ext cx="81821" cy="157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229" extrusionOk="0">
                      <a:moveTo>
                        <a:pt x="25" y="112"/>
                      </a:moveTo>
                      <a:cubicBezTo>
                        <a:pt x="27" y="109"/>
                        <a:pt x="30" y="109"/>
                        <a:pt x="32" y="110"/>
                      </a:cubicBezTo>
                      <a:cubicBezTo>
                        <a:pt x="54" y="126"/>
                        <a:pt x="67" y="152"/>
                        <a:pt x="76" y="177"/>
                      </a:cubicBezTo>
                      <a:cubicBezTo>
                        <a:pt x="82" y="194"/>
                        <a:pt x="87" y="211"/>
                        <a:pt x="91" y="228"/>
                      </a:cubicBezTo>
                      <a:cubicBezTo>
                        <a:pt x="90" y="200"/>
                        <a:pt x="88" y="171"/>
                        <a:pt x="91" y="142"/>
                      </a:cubicBezTo>
                      <a:cubicBezTo>
                        <a:pt x="92" y="127"/>
                        <a:pt x="97" y="93"/>
                        <a:pt x="116" y="93"/>
                      </a:cubicBezTo>
                      <a:cubicBezTo>
                        <a:pt x="97" y="61"/>
                        <a:pt x="76" y="30"/>
                        <a:pt x="52" y="2"/>
                      </a:cubicBezTo>
                      <a:lnTo>
                        <a:pt x="48" y="0"/>
                      </a:lnTo>
                      <a:cubicBezTo>
                        <a:pt x="45" y="3"/>
                        <a:pt x="43" y="7"/>
                        <a:pt x="39" y="8"/>
                      </a:cubicBezTo>
                      <a:cubicBezTo>
                        <a:pt x="37" y="9"/>
                        <a:pt x="35" y="9"/>
                        <a:pt x="32" y="9"/>
                      </a:cubicBezTo>
                      <a:cubicBezTo>
                        <a:pt x="29" y="9"/>
                        <a:pt x="27" y="8"/>
                        <a:pt x="24" y="7"/>
                      </a:cubicBezTo>
                      <a:cubicBezTo>
                        <a:pt x="23" y="6"/>
                        <a:pt x="21" y="6"/>
                        <a:pt x="20" y="5"/>
                      </a:cubicBezTo>
                      <a:lnTo>
                        <a:pt x="17" y="10"/>
                      </a:lnTo>
                      <a:cubicBezTo>
                        <a:pt x="3" y="64"/>
                        <a:pt x="0" y="121"/>
                        <a:pt x="8" y="176"/>
                      </a:cubicBezTo>
                      <a:cubicBezTo>
                        <a:pt x="10" y="154"/>
                        <a:pt x="15" y="131"/>
                        <a:pt x="25" y="11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6" name="Google Shape;6026;p23"/>
                <p:cNvSpPr/>
                <p:nvPr/>
              </p:nvSpPr>
              <p:spPr>
                <a:xfrm>
                  <a:off x="865671" y="3637744"/>
                  <a:ext cx="90913" cy="45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" h="64" extrusionOk="0">
                      <a:moveTo>
                        <a:pt x="127" y="0"/>
                      </a:moveTo>
                      <a:lnTo>
                        <a:pt x="131" y="5"/>
                      </a:lnTo>
                      <a:cubicBezTo>
                        <a:pt x="111" y="24"/>
                        <a:pt x="90" y="44"/>
                        <a:pt x="69" y="63"/>
                      </a:cubicBezTo>
                      <a:lnTo>
                        <a:pt x="66" y="59"/>
                      </a:lnTo>
                      <a:cubicBezTo>
                        <a:pt x="45" y="47"/>
                        <a:pt x="23" y="37"/>
                        <a:pt x="0" y="30"/>
                      </a:cubicBezTo>
                      <a:cubicBezTo>
                        <a:pt x="1" y="30"/>
                        <a:pt x="1" y="29"/>
                        <a:pt x="2" y="29"/>
                      </a:cubicBezTo>
                      <a:cubicBezTo>
                        <a:pt x="43" y="18"/>
                        <a:pt x="85" y="8"/>
                        <a:pt x="127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7" name="Google Shape;6027;p23"/>
                <p:cNvSpPr/>
                <p:nvPr/>
              </p:nvSpPr>
              <p:spPr>
                <a:xfrm>
                  <a:off x="802033" y="3658958"/>
                  <a:ext cx="112126" cy="60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" h="87" extrusionOk="0">
                      <a:moveTo>
                        <a:pt x="159" y="30"/>
                      </a:moveTo>
                      <a:lnTo>
                        <a:pt x="162" y="34"/>
                      </a:lnTo>
                      <a:cubicBezTo>
                        <a:pt x="142" y="52"/>
                        <a:pt x="120" y="70"/>
                        <a:pt x="98" y="86"/>
                      </a:cubicBezTo>
                      <a:lnTo>
                        <a:pt x="94" y="80"/>
                      </a:lnTo>
                      <a:cubicBezTo>
                        <a:pt x="65" y="64"/>
                        <a:pt x="36" y="48"/>
                        <a:pt x="6" y="32"/>
                      </a:cubicBezTo>
                      <a:cubicBezTo>
                        <a:pt x="4" y="30"/>
                        <a:pt x="1" y="29"/>
                        <a:pt x="0" y="26"/>
                      </a:cubicBezTo>
                      <a:lnTo>
                        <a:pt x="0" y="26"/>
                      </a:lnTo>
                      <a:cubicBezTo>
                        <a:pt x="31" y="16"/>
                        <a:pt x="63" y="8"/>
                        <a:pt x="95" y="0"/>
                      </a:cubicBezTo>
                      <a:cubicBezTo>
                        <a:pt x="94" y="0"/>
                        <a:pt x="94" y="1"/>
                        <a:pt x="93" y="1"/>
                      </a:cubicBezTo>
                      <a:cubicBezTo>
                        <a:pt x="116" y="8"/>
                        <a:pt x="138" y="18"/>
                        <a:pt x="159" y="3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8" name="Google Shape;6028;p23"/>
                <p:cNvSpPr/>
                <p:nvPr/>
              </p:nvSpPr>
              <p:spPr>
                <a:xfrm>
                  <a:off x="720210" y="3677141"/>
                  <a:ext cx="151522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" h="118" extrusionOk="0">
                      <a:moveTo>
                        <a:pt x="216" y="54"/>
                      </a:moveTo>
                      <a:lnTo>
                        <a:pt x="220" y="60"/>
                      </a:lnTo>
                      <a:cubicBezTo>
                        <a:pt x="189" y="82"/>
                        <a:pt x="156" y="102"/>
                        <a:pt x="120" y="117"/>
                      </a:cubicBezTo>
                      <a:lnTo>
                        <a:pt x="118" y="113"/>
                      </a:lnTo>
                      <a:cubicBezTo>
                        <a:pt x="88" y="77"/>
                        <a:pt x="46" y="51"/>
                        <a:pt x="0" y="41"/>
                      </a:cubicBezTo>
                      <a:cubicBezTo>
                        <a:pt x="1" y="40"/>
                        <a:pt x="2" y="39"/>
                        <a:pt x="2" y="38"/>
                      </a:cubicBezTo>
                      <a:cubicBezTo>
                        <a:pt x="42" y="24"/>
                        <a:pt x="82" y="12"/>
                        <a:pt x="122" y="0"/>
                      </a:cubicBezTo>
                      <a:lnTo>
                        <a:pt x="122" y="0"/>
                      </a:lnTo>
                      <a:cubicBezTo>
                        <a:pt x="123" y="3"/>
                        <a:pt x="126" y="4"/>
                        <a:pt x="128" y="6"/>
                      </a:cubicBezTo>
                      <a:cubicBezTo>
                        <a:pt x="158" y="22"/>
                        <a:pt x="187" y="38"/>
                        <a:pt x="216" y="5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9" name="Google Shape;6029;p23"/>
                <p:cNvSpPr/>
                <p:nvPr/>
              </p:nvSpPr>
              <p:spPr>
                <a:xfrm>
                  <a:off x="638389" y="3704414"/>
                  <a:ext cx="163644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" h="107" extrusionOk="0">
                      <a:moveTo>
                        <a:pt x="239" y="79"/>
                      </a:moveTo>
                      <a:cubicBezTo>
                        <a:pt x="237" y="80"/>
                        <a:pt x="234" y="81"/>
                        <a:pt x="232" y="81"/>
                      </a:cubicBezTo>
                      <a:cubicBezTo>
                        <a:pt x="189" y="98"/>
                        <a:pt x="143" y="106"/>
                        <a:pt x="97" y="106"/>
                      </a:cubicBezTo>
                      <a:lnTo>
                        <a:pt x="97" y="103"/>
                      </a:lnTo>
                      <a:cubicBezTo>
                        <a:pt x="76" y="70"/>
                        <a:pt x="39" y="49"/>
                        <a:pt x="0" y="45"/>
                      </a:cubicBezTo>
                      <a:lnTo>
                        <a:pt x="1" y="45"/>
                      </a:lnTo>
                      <a:cubicBezTo>
                        <a:pt x="41" y="29"/>
                        <a:pt x="81" y="14"/>
                        <a:pt x="121" y="0"/>
                      </a:cubicBezTo>
                      <a:cubicBezTo>
                        <a:pt x="121" y="1"/>
                        <a:pt x="120" y="2"/>
                        <a:pt x="119" y="3"/>
                      </a:cubicBezTo>
                      <a:cubicBezTo>
                        <a:pt x="165" y="13"/>
                        <a:pt x="207" y="39"/>
                        <a:pt x="237" y="75"/>
                      </a:cubicBezTo>
                      <a:lnTo>
                        <a:pt x="239" y="79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0" name="Google Shape;6030;p23"/>
                <p:cNvSpPr/>
                <p:nvPr/>
              </p:nvSpPr>
              <p:spPr>
                <a:xfrm>
                  <a:off x="865671" y="3289245"/>
                  <a:ext cx="90913" cy="130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" h="189" extrusionOk="0">
                      <a:moveTo>
                        <a:pt x="9" y="75"/>
                      </a:moveTo>
                      <a:cubicBezTo>
                        <a:pt x="19" y="68"/>
                        <a:pt x="30" y="61"/>
                        <a:pt x="42" y="60"/>
                      </a:cubicBezTo>
                      <a:cubicBezTo>
                        <a:pt x="44" y="59"/>
                        <a:pt x="46" y="61"/>
                        <a:pt x="46" y="63"/>
                      </a:cubicBezTo>
                      <a:cubicBezTo>
                        <a:pt x="46" y="109"/>
                        <a:pt x="25" y="149"/>
                        <a:pt x="5" y="188"/>
                      </a:cubicBezTo>
                      <a:cubicBezTo>
                        <a:pt x="12" y="177"/>
                        <a:pt x="21" y="167"/>
                        <a:pt x="30" y="158"/>
                      </a:cubicBezTo>
                      <a:cubicBezTo>
                        <a:pt x="39" y="149"/>
                        <a:pt x="49" y="141"/>
                        <a:pt x="60" y="139"/>
                      </a:cubicBezTo>
                      <a:cubicBezTo>
                        <a:pt x="71" y="136"/>
                        <a:pt x="83" y="140"/>
                        <a:pt x="90" y="149"/>
                      </a:cubicBezTo>
                      <a:cubicBezTo>
                        <a:pt x="93" y="153"/>
                        <a:pt x="94" y="157"/>
                        <a:pt x="96" y="161"/>
                      </a:cubicBezTo>
                      <a:cubicBezTo>
                        <a:pt x="108" y="122"/>
                        <a:pt x="119" y="83"/>
                        <a:pt x="129" y="43"/>
                      </a:cubicBezTo>
                      <a:lnTo>
                        <a:pt x="132" y="38"/>
                      </a:lnTo>
                      <a:cubicBezTo>
                        <a:pt x="117" y="32"/>
                        <a:pt x="103" y="24"/>
                        <a:pt x="90" y="14"/>
                      </a:cubicBezTo>
                      <a:cubicBezTo>
                        <a:pt x="84" y="10"/>
                        <a:pt x="79" y="5"/>
                        <a:pt x="73" y="0"/>
                      </a:cubicBezTo>
                      <a:lnTo>
                        <a:pt x="68" y="7"/>
                      </a:lnTo>
                      <a:cubicBezTo>
                        <a:pt x="47" y="32"/>
                        <a:pt x="25" y="56"/>
                        <a:pt x="2" y="79"/>
                      </a:cubicBezTo>
                      <a:cubicBezTo>
                        <a:pt x="2" y="80"/>
                        <a:pt x="1" y="81"/>
                        <a:pt x="0" y="82"/>
                      </a:cubicBezTo>
                      <a:cubicBezTo>
                        <a:pt x="3" y="79"/>
                        <a:pt x="6" y="77"/>
                        <a:pt x="9" y="75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1" name="Google Shape;6031;p23"/>
                <p:cNvSpPr/>
                <p:nvPr/>
              </p:nvSpPr>
              <p:spPr>
                <a:xfrm>
                  <a:off x="880824" y="3207422"/>
                  <a:ext cx="124247" cy="11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" h="161" extrusionOk="0">
                      <a:moveTo>
                        <a:pt x="171" y="42"/>
                      </a:moveTo>
                      <a:lnTo>
                        <a:pt x="171" y="42"/>
                      </a:lnTo>
                      <a:cubicBezTo>
                        <a:pt x="156" y="63"/>
                        <a:pt x="137" y="83"/>
                        <a:pt x="113" y="92"/>
                      </a:cubicBezTo>
                      <a:cubicBezTo>
                        <a:pt x="88" y="101"/>
                        <a:pt x="64" y="91"/>
                        <a:pt x="48" y="70"/>
                      </a:cubicBezTo>
                      <a:cubicBezTo>
                        <a:pt x="33" y="50"/>
                        <a:pt x="33" y="22"/>
                        <a:pt x="44" y="0"/>
                      </a:cubicBezTo>
                      <a:cubicBezTo>
                        <a:pt x="27" y="9"/>
                        <a:pt x="12" y="22"/>
                        <a:pt x="0" y="37"/>
                      </a:cubicBezTo>
                      <a:cubicBezTo>
                        <a:pt x="1" y="40"/>
                        <a:pt x="3" y="44"/>
                        <a:pt x="4" y="47"/>
                      </a:cubicBezTo>
                      <a:cubicBezTo>
                        <a:pt x="8" y="56"/>
                        <a:pt x="12" y="64"/>
                        <a:pt x="17" y="72"/>
                      </a:cubicBezTo>
                      <a:cubicBezTo>
                        <a:pt x="27" y="89"/>
                        <a:pt x="39" y="105"/>
                        <a:pt x="53" y="118"/>
                      </a:cubicBezTo>
                      <a:cubicBezTo>
                        <a:pt x="59" y="123"/>
                        <a:pt x="64" y="128"/>
                        <a:pt x="70" y="132"/>
                      </a:cubicBezTo>
                      <a:cubicBezTo>
                        <a:pt x="83" y="142"/>
                        <a:pt x="97" y="150"/>
                        <a:pt x="112" y="156"/>
                      </a:cubicBezTo>
                      <a:cubicBezTo>
                        <a:pt x="113" y="157"/>
                        <a:pt x="115" y="157"/>
                        <a:pt x="116" y="158"/>
                      </a:cubicBezTo>
                      <a:cubicBezTo>
                        <a:pt x="119" y="159"/>
                        <a:pt x="121" y="160"/>
                        <a:pt x="124" y="160"/>
                      </a:cubicBezTo>
                      <a:cubicBezTo>
                        <a:pt x="127" y="160"/>
                        <a:pt x="129" y="160"/>
                        <a:pt x="131" y="159"/>
                      </a:cubicBezTo>
                      <a:cubicBezTo>
                        <a:pt x="135" y="158"/>
                        <a:pt x="137" y="154"/>
                        <a:pt x="140" y="151"/>
                      </a:cubicBezTo>
                      <a:cubicBezTo>
                        <a:pt x="160" y="118"/>
                        <a:pt x="182" y="79"/>
                        <a:pt x="171" y="4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2" name="Google Shape;6032;p23"/>
                <p:cNvSpPr/>
                <p:nvPr/>
              </p:nvSpPr>
              <p:spPr>
                <a:xfrm>
                  <a:off x="595963" y="3734718"/>
                  <a:ext cx="109096" cy="42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62" extrusionOk="0">
                      <a:moveTo>
                        <a:pt x="159" y="58"/>
                      </a:moveTo>
                      <a:lnTo>
                        <a:pt x="159" y="61"/>
                      </a:lnTo>
                      <a:cubicBezTo>
                        <a:pt x="104" y="61"/>
                        <a:pt x="50" y="49"/>
                        <a:pt x="0" y="25"/>
                      </a:cubicBezTo>
                      <a:cubicBezTo>
                        <a:pt x="21" y="17"/>
                        <a:pt x="42" y="8"/>
                        <a:pt x="63" y="0"/>
                      </a:cubicBezTo>
                      <a:lnTo>
                        <a:pt x="62" y="0"/>
                      </a:lnTo>
                      <a:cubicBezTo>
                        <a:pt x="101" y="4"/>
                        <a:pt x="138" y="25"/>
                        <a:pt x="159" y="58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3" name="Google Shape;6033;p23"/>
                <p:cNvSpPr/>
                <p:nvPr/>
              </p:nvSpPr>
              <p:spPr>
                <a:xfrm>
                  <a:off x="823245" y="3255909"/>
                  <a:ext cx="93942" cy="1090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" h="157" extrusionOk="0">
                      <a:moveTo>
                        <a:pt x="76" y="68"/>
                      </a:moveTo>
                      <a:cubicBezTo>
                        <a:pt x="77" y="83"/>
                        <a:pt x="71" y="97"/>
                        <a:pt x="64" y="110"/>
                      </a:cubicBezTo>
                      <a:cubicBezTo>
                        <a:pt x="56" y="126"/>
                        <a:pt x="45" y="141"/>
                        <a:pt x="34" y="156"/>
                      </a:cubicBezTo>
                      <a:cubicBezTo>
                        <a:pt x="39" y="151"/>
                        <a:pt x="45" y="146"/>
                        <a:pt x="50" y="141"/>
                      </a:cubicBezTo>
                      <a:cubicBezTo>
                        <a:pt x="52" y="139"/>
                        <a:pt x="53" y="137"/>
                        <a:pt x="55" y="136"/>
                      </a:cubicBezTo>
                      <a:cubicBezTo>
                        <a:pt x="59" y="132"/>
                        <a:pt x="63" y="129"/>
                        <a:pt x="66" y="125"/>
                      </a:cubicBezTo>
                      <a:cubicBezTo>
                        <a:pt x="86" y="100"/>
                        <a:pt x="108" y="75"/>
                        <a:pt x="132" y="53"/>
                      </a:cubicBezTo>
                      <a:lnTo>
                        <a:pt x="137" y="46"/>
                      </a:lnTo>
                      <a:cubicBezTo>
                        <a:pt x="123" y="33"/>
                        <a:pt x="111" y="17"/>
                        <a:pt x="101" y="0"/>
                      </a:cubicBezTo>
                      <a:lnTo>
                        <a:pt x="100" y="1"/>
                      </a:lnTo>
                      <a:cubicBezTo>
                        <a:pt x="66" y="11"/>
                        <a:pt x="32" y="22"/>
                        <a:pt x="0" y="35"/>
                      </a:cubicBezTo>
                      <a:cubicBezTo>
                        <a:pt x="4" y="35"/>
                        <a:pt x="8" y="35"/>
                        <a:pt x="12" y="36"/>
                      </a:cubicBezTo>
                      <a:cubicBezTo>
                        <a:pt x="28" y="41"/>
                        <a:pt x="30" y="61"/>
                        <a:pt x="22" y="73"/>
                      </a:cubicBezTo>
                      <a:cubicBezTo>
                        <a:pt x="38" y="66"/>
                        <a:pt x="55" y="62"/>
                        <a:pt x="73" y="65"/>
                      </a:cubicBezTo>
                      <a:cubicBezTo>
                        <a:pt x="75" y="65"/>
                        <a:pt x="76" y="67"/>
                        <a:pt x="76" y="68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4" name="Google Shape;6034;p23"/>
                <p:cNvSpPr/>
                <p:nvPr/>
              </p:nvSpPr>
              <p:spPr>
                <a:xfrm>
                  <a:off x="523232" y="3352883"/>
                  <a:ext cx="336378" cy="5485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" h="797" extrusionOk="0">
                      <a:moveTo>
                        <a:pt x="433" y="65"/>
                      </a:moveTo>
                      <a:cubicBezTo>
                        <a:pt x="446" y="47"/>
                        <a:pt x="459" y="30"/>
                        <a:pt x="474" y="14"/>
                      </a:cubicBezTo>
                      <a:cubicBezTo>
                        <a:pt x="479" y="9"/>
                        <a:pt x="483" y="4"/>
                        <a:pt x="488" y="0"/>
                      </a:cubicBezTo>
                      <a:cubicBezTo>
                        <a:pt x="483" y="5"/>
                        <a:pt x="477" y="10"/>
                        <a:pt x="472" y="15"/>
                      </a:cubicBezTo>
                      <a:cubicBezTo>
                        <a:pt x="461" y="27"/>
                        <a:pt x="450" y="40"/>
                        <a:pt x="438" y="51"/>
                      </a:cubicBezTo>
                      <a:cubicBezTo>
                        <a:pt x="421" y="69"/>
                        <a:pt x="402" y="86"/>
                        <a:pt x="383" y="103"/>
                      </a:cubicBezTo>
                      <a:cubicBezTo>
                        <a:pt x="218" y="284"/>
                        <a:pt x="90" y="499"/>
                        <a:pt x="10" y="731"/>
                      </a:cubicBezTo>
                      <a:lnTo>
                        <a:pt x="8" y="731"/>
                      </a:lnTo>
                      <a:cubicBezTo>
                        <a:pt x="6" y="753"/>
                        <a:pt x="3" y="774"/>
                        <a:pt x="0" y="796"/>
                      </a:cubicBezTo>
                      <a:cubicBezTo>
                        <a:pt x="115" y="535"/>
                        <a:pt x="235" y="268"/>
                        <a:pt x="433" y="65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5" name="Google Shape;6035;p23"/>
                <p:cNvSpPr/>
                <p:nvPr/>
              </p:nvSpPr>
              <p:spPr>
                <a:xfrm>
                  <a:off x="471714" y="3492283"/>
                  <a:ext cx="69699" cy="557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" h="813" extrusionOk="0">
                      <a:moveTo>
                        <a:pt x="74" y="594"/>
                      </a:moveTo>
                      <a:cubicBezTo>
                        <a:pt x="67" y="650"/>
                        <a:pt x="57" y="705"/>
                        <a:pt x="45" y="760"/>
                      </a:cubicBezTo>
                      <a:cubicBezTo>
                        <a:pt x="39" y="783"/>
                        <a:pt x="19" y="812"/>
                        <a:pt x="0" y="799"/>
                      </a:cubicBezTo>
                      <a:cubicBezTo>
                        <a:pt x="74" y="544"/>
                        <a:pt x="90" y="271"/>
                        <a:pt x="46" y="9"/>
                      </a:cubicBezTo>
                      <a:cubicBezTo>
                        <a:pt x="51" y="6"/>
                        <a:pt x="56" y="3"/>
                        <a:pt x="61" y="0"/>
                      </a:cubicBezTo>
                      <a:lnTo>
                        <a:pt x="63" y="2"/>
                      </a:lnTo>
                      <a:cubicBezTo>
                        <a:pt x="93" y="176"/>
                        <a:pt x="99" y="354"/>
                        <a:pt x="82" y="529"/>
                      </a:cubicBezTo>
                      <a:cubicBezTo>
                        <a:pt x="80" y="551"/>
                        <a:pt x="77" y="572"/>
                        <a:pt x="74" y="59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6" name="Google Shape;6036;p23"/>
                <p:cNvSpPr/>
                <p:nvPr/>
              </p:nvSpPr>
              <p:spPr>
                <a:xfrm>
                  <a:off x="759606" y="3204392"/>
                  <a:ext cx="133340" cy="63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" h="93" extrusionOk="0">
                      <a:moveTo>
                        <a:pt x="179" y="49"/>
                      </a:moveTo>
                      <a:cubicBezTo>
                        <a:pt x="161" y="43"/>
                        <a:pt x="142" y="39"/>
                        <a:pt x="123" y="36"/>
                      </a:cubicBezTo>
                      <a:lnTo>
                        <a:pt x="124" y="28"/>
                      </a:lnTo>
                      <a:cubicBezTo>
                        <a:pt x="101" y="24"/>
                        <a:pt x="78" y="18"/>
                        <a:pt x="55" y="11"/>
                      </a:cubicBezTo>
                      <a:cubicBezTo>
                        <a:pt x="44" y="8"/>
                        <a:pt x="32" y="3"/>
                        <a:pt x="20" y="0"/>
                      </a:cubicBezTo>
                      <a:cubicBezTo>
                        <a:pt x="27" y="6"/>
                        <a:pt x="34" y="12"/>
                        <a:pt x="40" y="20"/>
                      </a:cubicBezTo>
                      <a:cubicBezTo>
                        <a:pt x="41" y="21"/>
                        <a:pt x="41" y="23"/>
                        <a:pt x="40" y="24"/>
                      </a:cubicBezTo>
                      <a:cubicBezTo>
                        <a:pt x="29" y="35"/>
                        <a:pt x="15" y="40"/>
                        <a:pt x="0" y="42"/>
                      </a:cubicBezTo>
                      <a:cubicBezTo>
                        <a:pt x="10" y="43"/>
                        <a:pt x="19" y="43"/>
                        <a:pt x="29" y="45"/>
                      </a:cubicBezTo>
                      <a:cubicBezTo>
                        <a:pt x="40" y="46"/>
                        <a:pt x="53" y="49"/>
                        <a:pt x="55" y="62"/>
                      </a:cubicBezTo>
                      <a:cubicBezTo>
                        <a:pt x="55" y="70"/>
                        <a:pt x="52" y="78"/>
                        <a:pt x="48" y="84"/>
                      </a:cubicBezTo>
                      <a:cubicBezTo>
                        <a:pt x="47" y="87"/>
                        <a:pt x="46" y="89"/>
                        <a:pt x="44" y="92"/>
                      </a:cubicBezTo>
                      <a:cubicBezTo>
                        <a:pt x="93" y="86"/>
                        <a:pt x="142" y="81"/>
                        <a:pt x="191" y="75"/>
                      </a:cubicBezTo>
                      <a:lnTo>
                        <a:pt x="192" y="74"/>
                      </a:lnTo>
                      <a:cubicBezTo>
                        <a:pt x="187" y="66"/>
                        <a:pt x="183" y="58"/>
                        <a:pt x="179" y="4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7" name="Google Shape;6037;p23"/>
                <p:cNvSpPr/>
                <p:nvPr/>
              </p:nvSpPr>
              <p:spPr>
                <a:xfrm>
                  <a:off x="753546" y="3098326"/>
                  <a:ext cx="157583" cy="13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" h="204" extrusionOk="0">
                      <a:moveTo>
                        <a:pt x="229" y="156"/>
                      </a:moveTo>
                      <a:cubicBezTo>
                        <a:pt x="229" y="155"/>
                        <a:pt x="230" y="155"/>
                        <a:pt x="230" y="154"/>
                      </a:cubicBezTo>
                      <a:lnTo>
                        <a:pt x="228" y="150"/>
                      </a:lnTo>
                      <a:cubicBezTo>
                        <a:pt x="192" y="97"/>
                        <a:pt x="155" y="44"/>
                        <a:pt x="109" y="0"/>
                      </a:cubicBezTo>
                      <a:cubicBezTo>
                        <a:pt x="109" y="1"/>
                        <a:pt x="109" y="1"/>
                        <a:pt x="109" y="1"/>
                      </a:cubicBezTo>
                      <a:cubicBezTo>
                        <a:pt x="123" y="19"/>
                        <a:pt x="137" y="37"/>
                        <a:pt x="146" y="58"/>
                      </a:cubicBezTo>
                      <a:cubicBezTo>
                        <a:pt x="152" y="73"/>
                        <a:pt x="154" y="92"/>
                        <a:pt x="138" y="103"/>
                      </a:cubicBezTo>
                      <a:cubicBezTo>
                        <a:pt x="115" y="118"/>
                        <a:pt x="87" y="103"/>
                        <a:pt x="68" y="89"/>
                      </a:cubicBezTo>
                      <a:cubicBezTo>
                        <a:pt x="52" y="78"/>
                        <a:pt x="38" y="64"/>
                        <a:pt x="24" y="51"/>
                      </a:cubicBezTo>
                      <a:cubicBezTo>
                        <a:pt x="36" y="68"/>
                        <a:pt x="48" y="84"/>
                        <a:pt x="52" y="105"/>
                      </a:cubicBezTo>
                      <a:cubicBezTo>
                        <a:pt x="52" y="108"/>
                        <a:pt x="49" y="110"/>
                        <a:pt x="47" y="109"/>
                      </a:cubicBezTo>
                      <a:cubicBezTo>
                        <a:pt x="36" y="108"/>
                        <a:pt x="25" y="105"/>
                        <a:pt x="15" y="103"/>
                      </a:cubicBezTo>
                      <a:cubicBezTo>
                        <a:pt x="10" y="102"/>
                        <a:pt x="6" y="102"/>
                        <a:pt x="1" y="102"/>
                      </a:cubicBezTo>
                      <a:lnTo>
                        <a:pt x="0" y="102"/>
                      </a:lnTo>
                      <a:cubicBezTo>
                        <a:pt x="52" y="145"/>
                        <a:pt x="111" y="178"/>
                        <a:pt x="177" y="187"/>
                      </a:cubicBezTo>
                      <a:cubicBezTo>
                        <a:pt x="162" y="186"/>
                        <a:pt x="148" y="184"/>
                        <a:pt x="134" y="182"/>
                      </a:cubicBezTo>
                      <a:lnTo>
                        <a:pt x="133" y="190"/>
                      </a:lnTo>
                      <a:cubicBezTo>
                        <a:pt x="152" y="193"/>
                        <a:pt x="171" y="197"/>
                        <a:pt x="189" y="203"/>
                      </a:cubicBezTo>
                      <a:cubicBezTo>
                        <a:pt x="188" y="200"/>
                        <a:pt x="186" y="196"/>
                        <a:pt x="185" y="193"/>
                      </a:cubicBezTo>
                      <a:cubicBezTo>
                        <a:pt x="197" y="178"/>
                        <a:pt x="212" y="165"/>
                        <a:pt x="229" y="156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8" name="Google Shape;6038;p23"/>
                <p:cNvSpPr/>
                <p:nvPr/>
              </p:nvSpPr>
              <p:spPr>
                <a:xfrm>
                  <a:off x="474745" y="3807449"/>
                  <a:ext cx="36365" cy="93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38" extrusionOk="0">
                      <a:moveTo>
                        <a:pt x="35" y="137"/>
                      </a:moveTo>
                      <a:cubicBezTo>
                        <a:pt x="31" y="136"/>
                        <a:pt x="28" y="135"/>
                        <a:pt x="25" y="134"/>
                      </a:cubicBezTo>
                      <a:cubicBezTo>
                        <a:pt x="17" y="121"/>
                        <a:pt x="8" y="108"/>
                        <a:pt x="0" y="96"/>
                      </a:cubicBezTo>
                      <a:cubicBezTo>
                        <a:pt x="2" y="97"/>
                        <a:pt x="4" y="98"/>
                        <a:pt x="6" y="99"/>
                      </a:cubicBezTo>
                      <a:cubicBezTo>
                        <a:pt x="4" y="64"/>
                        <a:pt x="15" y="29"/>
                        <a:pt x="36" y="1"/>
                      </a:cubicBezTo>
                      <a:lnTo>
                        <a:pt x="40" y="0"/>
                      </a:lnTo>
                      <a:cubicBezTo>
                        <a:pt x="50" y="46"/>
                        <a:pt x="49" y="93"/>
                        <a:pt x="35" y="13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9" name="Google Shape;6039;p23"/>
                <p:cNvSpPr/>
                <p:nvPr/>
              </p:nvSpPr>
              <p:spPr>
                <a:xfrm>
                  <a:off x="441409" y="3746840"/>
                  <a:ext cx="63638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190" extrusionOk="0">
                      <a:moveTo>
                        <a:pt x="58" y="189"/>
                      </a:moveTo>
                      <a:cubicBezTo>
                        <a:pt x="56" y="188"/>
                        <a:pt x="54" y="187"/>
                        <a:pt x="52" y="186"/>
                      </a:cubicBezTo>
                      <a:cubicBezTo>
                        <a:pt x="34" y="158"/>
                        <a:pt x="17" y="131"/>
                        <a:pt x="0" y="103"/>
                      </a:cubicBezTo>
                      <a:cubicBezTo>
                        <a:pt x="9" y="65"/>
                        <a:pt x="29" y="29"/>
                        <a:pt x="57" y="1"/>
                      </a:cubicBezTo>
                      <a:lnTo>
                        <a:pt x="58" y="0"/>
                      </a:lnTo>
                      <a:cubicBezTo>
                        <a:pt x="60" y="3"/>
                        <a:pt x="61" y="6"/>
                        <a:pt x="63" y="9"/>
                      </a:cubicBezTo>
                      <a:cubicBezTo>
                        <a:pt x="76" y="34"/>
                        <a:pt x="87" y="62"/>
                        <a:pt x="92" y="90"/>
                      </a:cubicBezTo>
                      <a:lnTo>
                        <a:pt x="88" y="91"/>
                      </a:lnTo>
                      <a:cubicBezTo>
                        <a:pt x="67" y="119"/>
                        <a:pt x="56" y="154"/>
                        <a:pt x="58" y="18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0" name="Google Shape;6040;p23"/>
                <p:cNvSpPr/>
                <p:nvPr/>
              </p:nvSpPr>
              <p:spPr>
                <a:xfrm>
                  <a:off x="483835" y="3204392"/>
                  <a:ext cx="96974" cy="133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93" extrusionOk="0">
                      <a:moveTo>
                        <a:pt x="104" y="147"/>
                      </a:moveTo>
                      <a:cubicBezTo>
                        <a:pt x="101" y="137"/>
                        <a:pt x="91" y="110"/>
                        <a:pt x="109" y="107"/>
                      </a:cubicBezTo>
                      <a:cubicBezTo>
                        <a:pt x="115" y="106"/>
                        <a:pt x="122" y="109"/>
                        <a:pt x="127" y="111"/>
                      </a:cubicBezTo>
                      <a:cubicBezTo>
                        <a:pt x="130" y="113"/>
                        <a:pt x="133" y="115"/>
                        <a:pt x="136" y="116"/>
                      </a:cubicBezTo>
                      <a:cubicBezTo>
                        <a:pt x="124" y="104"/>
                        <a:pt x="112" y="92"/>
                        <a:pt x="102" y="78"/>
                      </a:cubicBezTo>
                      <a:cubicBezTo>
                        <a:pt x="98" y="72"/>
                        <a:pt x="93" y="65"/>
                        <a:pt x="92" y="57"/>
                      </a:cubicBezTo>
                      <a:cubicBezTo>
                        <a:pt x="91" y="49"/>
                        <a:pt x="98" y="43"/>
                        <a:pt x="104" y="40"/>
                      </a:cubicBezTo>
                      <a:cubicBezTo>
                        <a:pt x="114" y="36"/>
                        <a:pt x="125" y="36"/>
                        <a:pt x="134" y="37"/>
                      </a:cubicBezTo>
                      <a:cubicBezTo>
                        <a:pt x="136" y="38"/>
                        <a:pt x="137" y="38"/>
                        <a:pt x="139" y="38"/>
                      </a:cubicBezTo>
                      <a:cubicBezTo>
                        <a:pt x="128" y="33"/>
                        <a:pt x="118" y="28"/>
                        <a:pt x="107" y="24"/>
                      </a:cubicBezTo>
                      <a:cubicBezTo>
                        <a:pt x="87" y="19"/>
                        <a:pt x="67" y="12"/>
                        <a:pt x="48" y="3"/>
                      </a:cubicBezTo>
                      <a:lnTo>
                        <a:pt x="42" y="0"/>
                      </a:lnTo>
                      <a:cubicBezTo>
                        <a:pt x="41" y="2"/>
                        <a:pt x="41" y="3"/>
                        <a:pt x="40" y="5"/>
                      </a:cubicBezTo>
                      <a:cubicBezTo>
                        <a:pt x="36" y="10"/>
                        <a:pt x="32" y="14"/>
                        <a:pt x="27" y="17"/>
                      </a:cubicBezTo>
                      <a:cubicBezTo>
                        <a:pt x="24" y="19"/>
                        <a:pt x="22" y="20"/>
                        <a:pt x="20" y="22"/>
                      </a:cubicBezTo>
                      <a:cubicBezTo>
                        <a:pt x="13" y="26"/>
                        <a:pt x="7" y="30"/>
                        <a:pt x="0" y="33"/>
                      </a:cubicBezTo>
                      <a:lnTo>
                        <a:pt x="3" y="41"/>
                      </a:lnTo>
                      <a:cubicBezTo>
                        <a:pt x="36" y="96"/>
                        <a:pt x="76" y="147"/>
                        <a:pt x="123" y="192"/>
                      </a:cubicBezTo>
                      <a:cubicBezTo>
                        <a:pt x="116" y="177"/>
                        <a:pt x="109" y="162"/>
                        <a:pt x="104" y="147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1" name="Google Shape;6041;p23"/>
                <p:cNvSpPr/>
                <p:nvPr/>
              </p:nvSpPr>
              <p:spPr>
                <a:xfrm>
                  <a:off x="398983" y="3686231"/>
                  <a:ext cx="81821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" h="190" extrusionOk="0">
                      <a:moveTo>
                        <a:pt x="119" y="86"/>
                      </a:moveTo>
                      <a:lnTo>
                        <a:pt x="118" y="87"/>
                      </a:lnTo>
                      <a:cubicBezTo>
                        <a:pt x="90" y="115"/>
                        <a:pt x="70" y="151"/>
                        <a:pt x="61" y="189"/>
                      </a:cubicBezTo>
                      <a:cubicBezTo>
                        <a:pt x="40" y="157"/>
                        <a:pt x="20" y="124"/>
                        <a:pt x="0" y="91"/>
                      </a:cubicBezTo>
                      <a:cubicBezTo>
                        <a:pt x="5" y="93"/>
                        <a:pt x="11" y="96"/>
                        <a:pt x="17" y="99"/>
                      </a:cubicBezTo>
                      <a:cubicBezTo>
                        <a:pt x="13" y="63"/>
                        <a:pt x="27" y="26"/>
                        <a:pt x="53" y="1"/>
                      </a:cubicBezTo>
                      <a:lnTo>
                        <a:pt x="53" y="0"/>
                      </a:lnTo>
                      <a:cubicBezTo>
                        <a:pt x="79" y="26"/>
                        <a:pt x="102" y="55"/>
                        <a:pt x="119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2" name="Google Shape;6042;p23"/>
                <p:cNvSpPr/>
                <p:nvPr/>
              </p:nvSpPr>
              <p:spPr>
                <a:xfrm>
                  <a:off x="511110" y="3149844"/>
                  <a:ext cx="106065" cy="787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113" extrusionOk="0">
                      <a:moveTo>
                        <a:pt x="133" y="112"/>
                      </a:moveTo>
                      <a:cubicBezTo>
                        <a:pt x="131" y="110"/>
                        <a:pt x="129" y="108"/>
                        <a:pt x="127" y="106"/>
                      </a:cubicBezTo>
                      <a:cubicBezTo>
                        <a:pt x="120" y="98"/>
                        <a:pt x="118" y="86"/>
                        <a:pt x="123" y="76"/>
                      </a:cubicBezTo>
                      <a:cubicBezTo>
                        <a:pt x="128" y="65"/>
                        <a:pt x="142" y="59"/>
                        <a:pt x="154" y="55"/>
                      </a:cubicBezTo>
                      <a:lnTo>
                        <a:pt x="155" y="55"/>
                      </a:lnTo>
                      <a:cubicBezTo>
                        <a:pt x="147" y="53"/>
                        <a:pt x="139" y="52"/>
                        <a:pt x="130" y="49"/>
                      </a:cubicBezTo>
                      <a:cubicBezTo>
                        <a:pt x="116" y="44"/>
                        <a:pt x="97" y="35"/>
                        <a:pt x="98" y="17"/>
                      </a:cubicBezTo>
                      <a:cubicBezTo>
                        <a:pt x="98" y="10"/>
                        <a:pt x="102" y="4"/>
                        <a:pt x="108" y="0"/>
                      </a:cubicBezTo>
                      <a:cubicBezTo>
                        <a:pt x="74" y="8"/>
                        <a:pt x="41" y="18"/>
                        <a:pt x="9" y="29"/>
                      </a:cubicBezTo>
                      <a:lnTo>
                        <a:pt x="0" y="28"/>
                      </a:lnTo>
                      <a:cubicBezTo>
                        <a:pt x="2" y="35"/>
                        <a:pt x="4" y="42"/>
                        <a:pt x="5" y="48"/>
                      </a:cubicBezTo>
                      <a:cubicBezTo>
                        <a:pt x="7" y="58"/>
                        <a:pt x="8" y="68"/>
                        <a:pt x="4" y="77"/>
                      </a:cubicBezTo>
                      <a:lnTo>
                        <a:pt x="10" y="80"/>
                      </a:lnTo>
                      <a:cubicBezTo>
                        <a:pt x="30" y="86"/>
                        <a:pt x="50" y="93"/>
                        <a:pt x="69" y="101"/>
                      </a:cubicBezTo>
                      <a:cubicBezTo>
                        <a:pt x="90" y="107"/>
                        <a:pt x="112" y="110"/>
                        <a:pt x="133" y="11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3" name="Google Shape;6043;p23"/>
                <p:cNvSpPr/>
                <p:nvPr/>
              </p:nvSpPr>
              <p:spPr>
                <a:xfrm>
                  <a:off x="359588" y="3634715"/>
                  <a:ext cx="75760" cy="118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" h="174" extrusionOk="0">
                      <a:moveTo>
                        <a:pt x="74" y="173"/>
                      </a:moveTo>
                      <a:cubicBezTo>
                        <a:pt x="68" y="170"/>
                        <a:pt x="62" y="167"/>
                        <a:pt x="57" y="165"/>
                      </a:cubicBezTo>
                      <a:cubicBezTo>
                        <a:pt x="37" y="133"/>
                        <a:pt x="18" y="101"/>
                        <a:pt x="0" y="69"/>
                      </a:cubicBezTo>
                      <a:cubicBezTo>
                        <a:pt x="2" y="71"/>
                        <a:pt x="4" y="73"/>
                        <a:pt x="5" y="74"/>
                      </a:cubicBezTo>
                      <a:cubicBezTo>
                        <a:pt x="0" y="49"/>
                        <a:pt x="4" y="22"/>
                        <a:pt x="17" y="0"/>
                      </a:cubicBezTo>
                      <a:cubicBezTo>
                        <a:pt x="18" y="1"/>
                        <a:pt x="20" y="2"/>
                        <a:pt x="21" y="2"/>
                      </a:cubicBezTo>
                      <a:cubicBezTo>
                        <a:pt x="53" y="23"/>
                        <a:pt x="83" y="47"/>
                        <a:pt x="110" y="74"/>
                      </a:cubicBezTo>
                      <a:lnTo>
                        <a:pt x="110" y="75"/>
                      </a:lnTo>
                      <a:cubicBezTo>
                        <a:pt x="84" y="100"/>
                        <a:pt x="70" y="137"/>
                        <a:pt x="74" y="173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4" name="Google Shape;6044;p23"/>
                <p:cNvSpPr/>
                <p:nvPr/>
              </p:nvSpPr>
              <p:spPr>
                <a:xfrm>
                  <a:off x="429287" y="3225604"/>
                  <a:ext cx="87882" cy="1424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" h="209" extrusionOk="0">
                      <a:moveTo>
                        <a:pt x="17" y="41"/>
                      </a:moveTo>
                      <a:cubicBezTo>
                        <a:pt x="8" y="81"/>
                        <a:pt x="3" y="122"/>
                        <a:pt x="0" y="164"/>
                      </a:cubicBezTo>
                      <a:cubicBezTo>
                        <a:pt x="6" y="151"/>
                        <a:pt x="13" y="140"/>
                        <a:pt x="24" y="132"/>
                      </a:cubicBezTo>
                      <a:cubicBezTo>
                        <a:pt x="32" y="125"/>
                        <a:pt x="43" y="119"/>
                        <a:pt x="54" y="123"/>
                      </a:cubicBezTo>
                      <a:cubicBezTo>
                        <a:pt x="63" y="127"/>
                        <a:pt x="69" y="137"/>
                        <a:pt x="72" y="146"/>
                      </a:cubicBezTo>
                      <a:cubicBezTo>
                        <a:pt x="78" y="158"/>
                        <a:pt x="80" y="172"/>
                        <a:pt x="82" y="186"/>
                      </a:cubicBezTo>
                      <a:cubicBezTo>
                        <a:pt x="83" y="193"/>
                        <a:pt x="84" y="200"/>
                        <a:pt x="85" y="208"/>
                      </a:cubicBezTo>
                      <a:cubicBezTo>
                        <a:pt x="86" y="195"/>
                        <a:pt x="88" y="181"/>
                        <a:pt x="91" y="168"/>
                      </a:cubicBezTo>
                      <a:cubicBezTo>
                        <a:pt x="93" y="154"/>
                        <a:pt x="97" y="139"/>
                        <a:pt x="104" y="127"/>
                      </a:cubicBezTo>
                      <a:cubicBezTo>
                        <a:pt x="109" y="118"/>
                        <a:pt x="116" y="110"/>
                        <a:pt x="125" y="108"/>
                      </a:cubicBezTo>
                      <a:cubicBezTo>
                        <a:pt x="113" y="73"/>
                        <a:pt x="99" y="40"/>
                        <a:pt x="83" y="8"/>
                      </a:cubicBezTo>
                      <a:lnTo>
                        <a:pt x="80" y="0"/>
                      </a:lnTo>
                      <a:cubicBezTo>
                        <a:pt x="64" y="8"/>
                        <a:pt x="48" y="14"/>
                        <a:pt x="31" y="16"/>
                      </a:cubicBezTo>
                      <a:cubicBezTo>
                        <a:pt x="24" y="17"/>
                        <a:pt x="17" y="18"/>
                        <a:pt x="10" y="18"/>
                      </a:cubicBezTo>
                      <a:lnTo>
                        <a:pt x="21" y="23"/>
                      </a:lnTo>
                      <a:cubicBezTo>
                        <a:pt x="20" y="29"/>
                        <a:pt x="18" y="35"/>
                        <a:pt x="17" y="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5" name="Google Shape;6045;p23"/>
                <p:cNvSpPr/>
                <p:nvPr/>
              </p:nvSpPr>
              <p:spPr>
                <a:xfrm>
                  <a:off x="302009" y="3586228"/>
                  <a:ext cx="66670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148" extrusionOk="0">
                      <a:moveTo>
                        <a:pt x="86" y="147"/>
                      </a:moveTo>
                      <a:cubicBezTo>
                        <a:pt x="85" y="146"/>
                        <a:pt x="83" y="144"/>
                        <a:pt x="81" y="142"/>
                      </a:cubicBezTo>
                      <a:cubicBezTo>
                        <a:pt x="53" y="95"/>
                        <a:pt x="26" y="48"/>
                        <a:pt x="0" y="0"/>
                      </a:cubicBezTo>
                      <a:cubicBezTo>
                        <a:pt x="27" y="30"/>
                        <a:pt x="63" y="50"/>
                        <a:pt x="98" y="73"/>
                      </a:cubicBezTo>
                      <a:cubicBezTo>
                        <a:pt x="85" y="95"/>
                        <a:pt x="81" y="122"/>
                        <a:pt x="86" y="14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6" name="Google Shape;6046;p23"/>
                <p:cNvSpPr/>
                <p:nvPr/>
              </p:nvSpPr>
              <p:spPr>
                <a:xfrm>
                  <a:off x="392922" y="3119540"/>
                  <a:ext cx="124247" cy="1212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" h="176" extrusionOk="0">
                      <a:moveTo>
                        <a:pt x="177" y="95"/>
                      </a:moveTo>
                      <a:cubicBezTo>
                        <a:pt x="176" y="89"/>
                        <a:pt x="174" y="82"/>
                        <a:pt x="172" y="75"/>
                      </a:cubicBezTo>
                      <a:cubicBezTo>
                        <a:pt x="159" y="36"/>
                        <a:pt x="128" y="1"/>
                        <a:pt x="87" y="0"/>
                      </a:cubicBezTo>
                      <a:cubicBezTo>
                        <a:pt x="110" y="37"/>
                        <a:pt x="132" y="90"/>
                        <a:pt x="93" y="123"/>
                      </a:cubicBezTo>
                      <a:cubicBezTo>
                        <a:pt x="82" y="132"/>
                        <a:pt x="67" y="140"/>
                        <a:pt x="52" y="139"/>
                      </a:cubicBezTo>
                      <a:cubicBezTo>
                        <a:pt x="38" y="138"/>
                        <a:pt x="26" y="132"/>
                        <a:pt x="16" y="123"/>
                      </a:cubicBezTo>
                      <a:cubicBezTo>
                        <a:pt x="10" y="117"/>
                        <a:pt x="5" y="111"/>
                        <a:pt x="0" y="105"/>
                      </a:cubicBezTo>
                      <a:cubicBezTo>
                        <a:pt x="0" y="112"/>
                        <a:pt x="0" y="119"/>
                        <a:pt x="1" y="126"/>
                      </a:cubicBezTo>
                      <a:cubicBezTo>
                        <a:pt x="2" y="134"/>
                        <a:pt x="4" y="142"/>
                        <a:pt x="6" y="150"/>
                      </a:cubicBezTo>
                      <a:lnTo>
                        <a:pt x="6" y="154"/>
                      </a:lnTo>
                      <a:cubicBezTo>
                        <a:pt x="8" y="156"/>
                        <a:pt x="9" y="157"/>
                        <a:pt x="11" y="158"/>
                      </a:cubicBezTo>
                      <a:cubicBezTo>
                        <a:pt x="19" y="164"/>
                        <a:pt x="29" y="168"/>
                        <a:pt x="39" y="171"/>
                      </a:cubicBezTo>
                      <a:cubicBezTo>
                        <a:pt x="48" y="173"/>
                        <a:pt x="56" y="174"/>
                        <a:pt x="64" y="175"/>
                      </a:cubicBezTo>
                      <a:cubicBezTo>
                        <a:pt x="71" y="175"/>
                        <a:pt x="78" y="174"/>
                        <a:pt x="85" y="173"/>
                      </a:cubicBezTo>
                      <a:cubicBezTo>
                        <a:pt x="102" y="171"/>
                        <a:pt x="118" y="165"/>
                        <a:pt x="134" y="157"/>
                      </a:cubicBezTo>
                      <a:cubicBezTo>
                        <a:pt x="141" y="154"/>
                        <a:pt x="147" y="150"/>
                        <a:pt x="154" y="146"/>
                      </a:cubicBezTo>
                      <a:cubicBezTo>
                        <a:pt x="156" y="144"/>
                        <a:pt x="158" y="143"/>
                        <a:pt x="161" y="141"/>
                      </a:cubicBezTo>
                      <a:cubicBezTo>
                        <a:pt x="166" y="138"/>
                        <a:pt x="170" y="134"/>
                        <a:pt x="174" y="129"/>
                      </a:cubicBezTo>
                      <a:cubicBezTo>
                        <a:pt x="175" y="127"/>
                        <a:pt x="176" y="126"/>
                        <a:pt x="176" y="124"/>
                      </a:cubicBezTo>
                      <a:cubicBezTo>
                        <a:pt x="180" y="115"/>
                        <a:pt x="179" y="105"/>
                        <a:pt x="177" y="95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7" name="Google Shape;6047;p23"/>
                <p:cNvSpPr/>
                <p:nvPr/>
              </p:nvSpPr>
              <p:spPr>
                <a:xfrm>
                  <a:off x="332313" y="3225604"/>
                  <a:ext cx="112126" cy="1212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" h="176" extrusionOk="0">
                      <a:moveTo>
                        <a:pt x="0" y="101"/>
                      </a:moveTo>
                      <a:cubicBezTo>
                        <a:pt x="4" y="99"/>
                        <a:pt x="9" y="98"/>
                        <a:pt x="13" y="98"/>
                      </a:cubicBezTo>
                      <a:cubicBezTo>
                        <a:pt x="56" y="96"/>
                        <a:pt x="53" y="138"/>
                        <a:pt x="43" y="175"/>
                      </a:cubicBezTo>
                      <a:cubicBezTo>
                        <a:pt x="59" y="144"/>
                        <a:pt x="76" y="113"/>
                        <a:pt x="101" y="86"/>
                      </a:cubicBezTo>
                      <a:cubicBezTo>
                        <a:pt x="102" y="85"/>
                        <a:pt x="106" y="85"/>
                        <a:pt x="107" y="87"/>
                      </a:cubicBezTo>
                      <a:cubicBezTo>
                        <a:pt x="116" y="105"/>
                        <a:pt x="121" y="125"/>
                        <a:pt x="122" y="145"/>
                      </a:cubicBezTo>
                      <a:cubicBezTo>
                        <a:pt x="123" y="152"/>
                        <a:pt x="124" y="160"/>
                        <a:pt x="124" y="167"/>
                      </a:cubicBezTo>
                      <a:cubicBezTo>
                        <a:pt x="138" y="126"/>
                        <a:pt x="148" y="83"/>
                        <a:pt x="158" y="40"/>
                      </a:cubicBezTo>
                      <a:cubicBezTo>
                        <a:pt x="159" y="34"/>
                        <a:pt x="161" y="28"/>
                        <a:pt x="162" y="22"/>
                      </a:cubicBezTo>
                      <a:lnTo>
                        <a:pt x="151" y="17"/>
                      </a:lnTo>
                      <a:cubicBezTo>
                        <a:pt x="143" y="16"/>
                        <a:pt x="135" y="15"/>
                        <a:pt x="126" y="13"/>
                      </a:cubicBezTo>
                      <a:cubicBezTo>
                        <a:pt x="116" y="10"/>
                        <a:pt x="106" y="6"/>
                        <a:pt x="98" y="0"/>
                      </a:cubicBezTo>
                      <a:cubicBezTo>
                        <a:pt x="83" y="18"/>
                        <a:pt x="67" y="35"/>
                        <a:pt x="50" y="50"/>
                      </a:cubicBezTo>
                      <a:lnTo>
                        <a:pt x="50" y="50"/>
                      </a:lnTo>
                      <a:cubicBezTo>
                        <a:pt x="33" y="67"/>
                        <a:pt x="16" y="83"/>
                        <a:pt x="0" y="10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8" name="Google Shape;6048;p23"/>
                <p:cNvSpPr/>
                <p:nvPr/>
              </p:nvSpPr>
              <p:spPr>
                <a:xfrm>
                  <a:off x="271705" y="3201361"/>
                  <a:ext cx="130308" cy="848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" h="125" extrusionOk="0">
                      <a:moveTo>
                        <a:pt x="183" y="34"/>
                      </a:moveTo>
                      <a:lnTo>
                        <a:pt x="183" y="30"/>
                      </a:lnTo>
                      <a:cubicBezTo>
                        <a:pt x="181" y="22"/>
                        <a:pt x="179" y="14"/>
                        <a:pt x="178" y="6"/>
                      </a:cubicBezTo>
                      <a:lnTo>
                        <a:pt x="175" y="7"/>
                      </a:lnTo>
                      <a:cubicBezTo>
                        <a:pt x="148" y="3"/>
                        <a:pt x="121" y="1"/>
                        <a:pt x="94" y="0"/>
                      </a:cubicBezTo>
                      <a:cubicBezTo>
                        <a:pt x="88" y="8"/>
                        <a:pt x="83" y="16"/>
                        <a:pt x="76" y="23"/>
                      </a:cubicBezTo>
                      <a:cubicBezTo>
                        <a:pt x="54" y="47"/>
                        <a:pt x="27" y="68"/>
                        <a:pt x="0" y="86"/>
                      </a:cubicBezTo>
                      <a:lnTo>
                        <a:pt x="0" y="86"/>
                      </a:lnTo>
                      <a:cubicBezTo>
                        <a:pt x="21" y="78"/>
                        <a:pt x="45" y="72"/>
                        <a:pt x="68" y="75"/>
                      </a:cubicBezTo>
                      <a:cubicBezTo>
                        <a:pt x="77" y="76"/>
                        <a:pt x="87" y="80"/>
                        <a:pt x="93" y="88"/>
                      </a:cubicBezTo>
                      <a:cubicBezTo>
                        <a:pt x="100" y="97"/>
                        <a:pt x="100" y="109"/>
                        <a:pt x="96" y="119"/>
                      </a:cubicBezTo>
                      <a:cubicBezTo>
                        <a:pt x="95" y="121"/>
                        <a:pt x="94" y="122"/>
                        <a:pt x="94" y="124"/>
                      </a:cubicBezTo>
                      <a:cubicBezTo>
                        <a:pt x="110" y="113"/>
                        <a:pt x="125" y="101"/>
                        <a:pt x="140" y="88"/>
                      </a:cubicBezTo>
                      <a:cubicBezTo>
                        <a:pt x="157" y="73"/>
                        <a:pt x="173" y="56"/>
                        <a:pt x="188" y="38"/>
                      </a:cubicBezTo>
                      <a:cubicBezTo>
                        <a:pt x="186" y="37"/>
                        <a:pt x="185" y="36"/>
                        <a:pt x="183" y="34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9" name="Google Shape;6049;p23"/>
                <p:cNvSpPr/>
                <p:nvPr/>
              </p:nvSpPr>
              <p:spPr>
                <a:xfrm>
                  <a:off x="383832" y="3110448"/>
                  <a:ext cx="136369" cy="136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" h="199" extrusionOk="0">
                      <a:moveTo>
                        <a:pt x="22" y="162"/>
                      </a:moveTo>
                      <a:cubicBezTo>
                        <a:pt x="15" y="126"/>
                        <a:pt x="13" y="87"/>
                        <a:pt x="35" y="55"/>
                      </a:cubicBezTo>
                      <a:cubicBezTo>
                        <a:pt x="53" y="28"/>
                        <a:pt x="86" y="12"/>
                        <a:pt x="118" y="22"/>
                      </a:cubicBezTo>
                      <a:cubicBezTo>
                        <a:pt x="147" y="31"/>
                        <a:pt x="168" y="59"/>
                        <a:pt x="178" y="87"/>
                      </a:cubicBezTo>
                      <a:cubicBezTo>
                        <a:pt x="183" y="101"/>
                        <a:pt x="189" y="121"/>
                        <a:pt x="183" y="135"/>
                      </a:cubicBezTo>
                      <a:cubicBezTo>
                        <a:pt x="179" y="144"/>
                        <a:pt x="170" y="149"/>
                        <a:pt x="162" y="154"/>
                      </a:cubicBezTo>
                      <a:cubicBezTo>
                        <a:pt x="154" y="159"/>
                        <a:pt x="145" y="164"/>
                        <a:pt x="136" y="168"/>
                      </a:cubicBezTo>
                      <a:cubicBezTo>
                        <a:pt x="99" y="186"/>
                        <a:pt x="56" y="188"/>
                        <a:pt x="21" y="164"/>
                      </a:cubicBezTo>
                      <a:cubicBezTo>
                        <a:pt x="17" y="161"/>
                        <a:pt x="11" y="167"/>
                        <a:pt x="15" y="171"/>
                      </a:cubicBezTo>
                      <a:cubicBezTo>
                        <a:pt x="47" y="197"/>
                        <a:pt x="93" y="198"/>
                        <a:pt x="130" y="184"/>
                      </a:cubicBezTo>
                      <a:cubicBezTo>
                        <a:pt x="149" y="177"/>
                        <a:pt x="170" y="166"/>
                        <a:pt x="185" y="152"/>
                      </a:cubicBezTo>
                      <a:cubicBezTo>
                        <a:pt x="199" y="138"/>
                        <a:pt x="198" y="117"/>
                        <a:pt x="193" y="100"/>
                      </a:cubicBezTo>
                      <a:cubicBezTo>
                        <a:pt x="186" y="66"/>
                        <a:pt x="165" y="31"/>
                        <a:pt x="133" y="16"/>
                      </a:cubicBezTo>
                      <a:cubicBezTo>
                        <a:pt x="101" y="0"/>
                        <a:pt x="64" y="8"/>
                        <a:pt x="38" y="33"/>
                      </a:cubicBezTo>
                      <a:cubicBezTo>
                        <a:pt x="4" y="67"/>
                        <a:pt x="0" y="120"/>
                        <a:pt x="14" y="164"/>
                      </a:cubicBezTo>
                      <a:cubicBezTo>
                        <a:pt x="16" y="170"/>
                        <a:pt x="24" y="167"/>
                        <a:pt x="22" y="16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0" name="Google Shape;6050;p23"/>
                <p:cNvSpPr/>
                <p:nvPr/>
              </p:nvSpPr>
              <p:spPr>
                <a:xfrm>
                  <a:off x="156548" y="3195300"/>
                  <a:ext cx="248497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222" extrusionOk="0">
                      <a:moveTo>
                        <a:pt x="354" y="43"/>
                      </a:moveTo>
                      <a:cubicBezTo>
                        <a:pt x="323" y="79"/>
                        <a:pt x="286" y="111"/>
                        <a:pt x="246" y="136"/>
                      </a:cubicBezTo>
                      <a:cubicBezTo>
                        <a:pt x="205" y="162"/>
                        <a:pt x="155" y="192"/>
                        <a:pt x="105" y="196"/>
                      </a:cubicBezTo>
                      <a:cubicBezTo>
                        <a:pt x="53" y="200"/>
                        <a:pt x="1" y="154"/>
                        <a:pt x="36" y="102"/>
                      </a:cubicBezTo>
                      <a:cubicBezTo>
                        <a:pt x="64" y="62"/>
                        <a:pt x="115" y="37"/>
                        <a:pt x="161" y="25"/>
                      </a:cubicBezTo>
                      <a:cubicBezTo>
                        <a:pt x="220" y="10"/>
                        <a:pt x="282" y="13"/>
                        <a:pt x="342" y="21"/>
                      </a:cubicBezTo>
                      <a:cubicBezTo>
                        <a:pt x="348" y="22"/>
                        <a:pt x="348" y="12"/>
                        <a:pt x="342" y="11"/>
                      </a:cubicBezTo>
                      <a:cubicBezTo>
                        <a:pt x="280" y="3"/>
                        <a:pt x="217" y="0"/>
                        <a:pt x="156" y="16"/>
                      </a:cubicBezTo>
                      <a:cubicBezTo>
                        <a:pt x="108" y="29"/>
                        <a:pt x="54" y="56"/>
                        <a:pt x="26" y="99"/>
                      </a:cubicBezTo>
                      <a:cubicBezTo>
                        <a:pt x="0" y="139"/>
                        <a:pt x="20" y="185"/>
                        <a:pt x="63" y="201"/>
                      </a:cubicBezTo>
                      <a:cubicBezTo>
                        <a:pt x="115" y="221"/>
                        <a:pt x="174" y="189"/>
                        <a:pt x="219" y="164"/>
                      </a:cubicBezTo>
                      <a:cubicBezTo>
                        <a:pt x="273" y="135"/>
                        <a:pt x="322" y="96"/>
                        <a:pt x="359" y="47"/>
                      </a:cubicBezTo>
                      <a:cubicBezTo>
                        <a:pt x="361" y="44"/>
                        <a:pt x="356" y="40"/>
                        <a:pt x="354" y="4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1" name="Google Shape;6051;p23"/>
                <p:cNvSpPr/>
                <p:nvPr/>
              </p:nvSpPr>
              <p:spPr>
                <a:xfrm>
                  <a:off x="274736" y="3137723"/>
                  <a:ext cx="469717" cy="366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534" extrusionOk="0">
                      <a:moveTo>
                        <a:pt x="181" y="134"/>
                      </a:moveTo>
                      <a:cubicBezTo>
                        <a:pt x="137" y="170"/>
                        <a:pt x="94" y="208"/>
                        <a:pt x="59" y="253"/>
                      </a:cubicBezTo>
                      <a:cubicBezTo>
                        <a:pt x="28" y="294"/>
                        <a:pt x="0" y="346"/>
                        <a:pt x="1" y="399"/>
                      </a:cubicBezTo>
                      <a:cubicBezTo>
                        <a:pt x="2" y="444"/>
                        <a:pt x="35" y="483"/>
                        <a:pt x="82" y="470"/>
                      </a:cubicBezTo>
                      <a:cubicBezTo>
                        <a:pt x="136" y="455"/>
                        <a:pt x="168" y="401"/>
                        <a:pt x="191" y="354"/>
                      </a:cubicBezTo>
                      <a:cubicBezTo>
                        <a:pt x="221" y="290"/>
                        <a:pt x="236" y="221"/>
                        <a:pt x="252" y="152"/>
                      </a:cubicBezTo>
                      <a:cubicBezTo>
                        <a:pt x="253" y="147"/>
                        <a:pt x="244" y="144"/>
                        <a:pt x="243" y="150"/>
                      </a:cubicBezTo>
                      <a:cubicBezTo>
                        <a:pt x="227" y="217"/>
                        <a:pt x="218" y="287"/>
                        <a:pt x="218" y="356"/>
                      </a:cubicBezTo>
                      <a:cubicBezTo>
                        <a:pt x="218" y="404"/>
                        <a:pt x="224" y="457"/>
                        <a:pt x="255" y="497"/>
                      </a:cubicBezTo>
                      <a:cubicBezTo>
                        <a:pt x="270" y="514"/>
                        <a:pt x="292" y="533"/>
                        <a:pt x="316" y="532"/>
                      </a:cubicBezTo>
                      <a:cubicBezTo>
                        <a:pt x="340" y="532"/>
                        <a:pt x="359" y="514"/>
                        <a:pt x="372" y="495"/>
                      </a:cubicBezTo>
                      <a:cubicBezTo>
                        <a:pt x="401" y="452"/>
                        <a:pt x="396" y="394"/>
                        <a:pt x="386" y="345"/>
                      </a:cubicBezTo>
                      <a:cubicBezTo>
                        <a:pt x="372" y="272"/>
                        <a:pt x="347" y="200"/>
                        <a:pt x="314" y="133"/>
                      </a:cubicBezTo>
                      <a:cubicBezTo>
                        <a:pt x="311" y="135"/>
                        <a:pt x="308" y="137"/>
                        <a:pt x="305" y="138"/>
                      </a:cubicBezTo>
                      <a:cubicBezTo>
                        <a:pt x="333" y="187"/>
                        <a:pt x="368" y="232"/>
                        <a:pt x="407" y="273"/>
                      </a:cubicBezTo>
                      <a:cubicBezTo>
                        <a:pt x="440" y="308"/>
                        <a:pt x="481" y="350"/>
                        <a:pt x="532" y="355"/>
                      </a:cubicBezTo>
                      <a:cubicBezTo>
                        <a:pt x="575" y="359"/>
                        <a:pt x="617" y="332"/>
                        <a:pt x="616" y="287"/>
                      </a:cubicBezTo>
                      <a:cubicBezTo>
                        <a:pt x="616" y="235"/>
                        <a:pt x="571" y="202"/>
                        <a:pt x="533" y="176"/>
                      </a:cubicBezTo>
                      <a:cubicBezTo>
                        <a:pt x="478" y="140"/>
                        <a:pt x="418" y="112"/>
                        <a:pt x="356" y="92"/>
                      </a:cubicBezTo>
                      <a:cubicBezTo>
                        <a:pt x="350" y="91"/>
                        <a:pt x="346" y="100"/>
                        <a:pt x="351" y="103"/>
                      </a:cubicBezTo>
                      <a:cubicBezTo>
                        <a:pt x="396" y="123"/>
                        <a:pt x="444" y="135"/>
                        <a:pt x="493" y="137"/>
                      </a:cubicBezTo>
                      <a:cubicBezTo>
                        <a:pt x="538" y="139"/>
                        <a:pt x="592" y="136"/>
                        <a:pt x="632" y="114"/>
                      </a:cubicBezTo>
                      <a:cubicBezTo>
                        <a:pt x="661" y="98"/>
                        <a:pt x="681" y="57"/>
                        <a:pt x="653" y="30"/>
                      </a:cubicBezTo>
                      <a:cubicBezTo>
                        <a:pt x="638" y="16"/>
                        <a:pt x="615" y="10"/>
                        <a:pt x="596" y="6"/>
                      </a:cubicBezTo>
                      <a:cubicBezTo>
                        <a:pt x="572" y="1"/>
                        <a:pt x="548" y="0"/>
                        <a:pt x="524" y="1"/>
                      </a:cubicBezTo>
                      <a:cubicBezTo>
                        <a:pt x="464" y="5"/>
                        <a:pt x="407" y="23"/>
                        <a:pt x="351" y="43"/>
                      </a:cubicBezTo>
                      <a:cubicBezTo>
                        <a:pt x="346" y="45"/>
                        <a:pt x="348" y="53"/>
                        <a:pt x="354" y="51"/>
                      </a:cubicBezTo>
                      <a:cubicBezTo>
                        <a:pt x="405" y="35"/>
                        <a:pt x="458" y="18"/>
                        <a:pt x="512" y="13"/>
                      </a:cubicBezTo>
                      <a:cubicBezTo>
                        <a:pt x="540" y="10"/>
                        <a:pt x="568" y="11"/>
                        <a:pt x="596" y="18"/>
                      </a:cubicBezTo>
                      <a:cubicBezTo>
                        <a:pt x="620" y="23"/>
                        <a:pt x="657" y="33"/>
                        <a:pt x="655" y="65"/>
                      </a:cubicBezTo>
                      <a:cubicBezTo>
                        <a:pt x="650" y="120"/>
                        <a:pt x="560" y="125"/>
                        <a:pt x="519" y="126"/>
                      </a:cubicBezTo>
                      <a:cubicBezTo>
                        <a:pt x="463" y="127"/>
                        <a:pt x="408" y="116"/>
                        <a:pt x="357" y="93"/>
                      </a:cubicBezTo>
                      <a:cubicBezTo>
                        <a:pt x="356" y="96"/>
                        <a:pt x="354" y="100"/>
                        <a:pt x="353" y="103"/>
                      </a:cubicBezTo>
                      <a:cubicBezTo>
                        <a:pt x="413" y="122"/>
                        <a:pt x="470" y="149"/>
                        <a:pt x="522" y="183"/>
                      </a:cubicBezTo>
                      <a:cubicBezTo>
                        <a:pt x="547" y="200"/>
                        <a:pt x="574" y="218"/>
                        <a:pt x="591" y="243"/>
                      </a:cubicBezTo>
                      <a:cubicBezTo>
                        <a:pt x="609" y="271"/>
                        <a:pt x="612" y="311"/>
                        <a:pt x="582" y="332"/>
                      </a:cubicBezTo>
                      <a:cubicBezTo>
                        <a:pt x="527" y="370"/>
                        <a:pt x="465" y="314"/>
                        <a:pt x="427" y="277"/>
                      </a:cubicBezTo>
                      <a:cubicBezTo>
                        <a:pt x="383" y="234"/>
                        <a:pt x="345" y="186"/>
                        <a:pt x="314" y="133"/>
                      </a:cubicBezTo>
                      <a:cubicBezTo>
                        <a:pt x="310" y="127"/>
                        <a:pt x="302" y="132"/>
                        <a:pt x="305" y="138"/>
                      </a:cubicBezTo>
                      <a:cubicBezTo>
                        <a:pt x="330" y="190"/>
                        <a:pt x="351" y="244"/>
                        <a:pt x="365" y="299"/>
                      </a:cubicBezTo>
                      <a:cubicBezTo>
                        <a:pt x="378" y="348"/>
                        <a:pt x="391" y="402"/>
                        <a:pt x="379" y="452"/>
                      </a:cubicBezTo>
                      <a:cubicBezTo>
                        <a:pt x="373" y="477"/>
                        <a:pt x="359" y="502"/>
                        <a:pt x="337" y="515"/>
                      </a:cubicBezTo>
                      <a:cubicBezTo>
                        <a:pt x="308" y="532"/>
                        <a:pt x="278" y="510"/>
                        <a:pt x="261" y="487"/>
                      </a:cubicBezTo>
                      <a:cubicBezTo>
                        <a:pt x="234" y="450"/>
                        <a:pt x="229" y="400"/>
                        <a:pt x="228" y="356"/>
                      </a:cubicBezTo>
                      <a:cubicBezTo>
                        <a:pt x="228" y="287"/>
                        <a:pt x="236" y="219"/>
                        <a:pt x="252" y="152"/>
                      </a:cubicBezTo>
                      <a:cubicBezTo>
                        <a:pt x="249" y="152"/>
                        <a:pt x="246" y="151"/>
                        <a:pt x="243" y="150"/>
                      </a:cubicBezTo>
                      <a:cubicBezTo>
                        <a:pt x="231" y="202"/>
                        <a:pt x="219" y="254"/>
                        <a:pt x="200" y="304"/>
                      </a:cubicBezTo>
                      <a:cubicBezTo>
                        <a:pt x="183" y="352"/>
                        <a:pt x="159" y="406"/>
                        <a:pt x="118" y="439"/>
                      </a:cubicBezTo>
                      <a:cubicBezTo>
                        <a:pt x="98" y="455"/>
                        <a:pt x="71" y="468"/>
                        <a:pt x="46" y="459"/>
                      </a:cubicBezTo>
                      <a:cubicBezTo>
                        <a:pt x="20" y="449"/>
                        <a:pt x="11" y="420"/>
                        <a:pt x="11" y="395"/>
                      </a:cubicBezTo>
                      <a:cubicBezTo>
                        <a:pt x="12" y="346"/>
                        <a:pt x="37" y="298"/>
                        <a:pt x="66" y="260"/>
                      </a:cubicBezTo>
                      <a:cubicBezTo>
                        <a:pt x="100" y="215"/>
                        <a:pt x="144" y="177"/>
                        <a:pt x="186" y="139"/>
                      </a:cubicBezTo>
                      <a:cubicBezTo>
                        <a:pt x="190" y="136"/>
                        <a:pt x="185" y="131"/>
                        <a:pt x="181" y="13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2" name="Google Shape;6052;p23"/>
                <p:cNvSpPr/>
                <p:nvPr/>
              </p:nvSpPr>
              <p:spPr>
                <a:xfrm>
                  <a:off x="277765" y="3210453"/>
                  <a:ext cx="121218" cy="575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83" extrusionOk="0">
                      <a:moveTo>
                        <a:pt x="0" y="82"/>
                      </a:moveTo>
                      <a:cubicBezTo>
                        <a:pt x="51" y="43"/>
                        <a:pt x="109" y="18"/>
                        <a:pt x="172" y="4"/>
                      </a:cubicBezTo>
                      <a:cubicBezTo>
                        <a:pt x="174" y="4"/>
                        <a:pt x="173" y="0"/>
                        <a:pt x="171" y="1"/>
                      </a:cubicBezTo>
                      <a:cubicBezTo>
                        <a:pt x="108" y="13"/>
                        <a:pt x="49" y="42"/>
                        <a:pt x="0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3" name="Google Shape;6053;p23"/>
                <p:cNvSpPr/>
                <p:nvPr/>
              </p:nvSpPr>
              <p:spPr>
                <a:xfrm>
                  <a:off x="344435" y="3231665"/>
                  <a:ext cx="78791" cy="133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" h="193" extrusionOk="0">
                      <a:moveTo>
                        <a:pt x="3" y="190"/>
                      </a:moveTo>
                      <a:cubicBezTo>
                        <a:pt x="19" y="158"/>
                        <a:pt x="36" y="127"/>
                        <a:pt x="54" y="96"/>
                      </a:cubicBezTo>
                      <a:cubicBezTo>
                        <a:pt x="72" y="65"/>
                        <a:pt x="92" y="35"/>
                        <a:pt x="112" y="5"/>
                      </a:cubicBezTo>
                      <a:cubicBezTo>
                        <a:pt x="114" y="2"/>
                        <a:pt x="110" y="0"/>
                        <a:pt x="108" y="3"/>
                      </a:cubicBezTo>
                      <a:cubicBezTo>
                        <a:pt x="87" y="31"/>
                        <a:pt x="68" y="62"/>
                        <a:pt x="50" y="93"/>
                      </a:cubicBezTo>
                      <a:cubicBezTo>
                        <a:pt x="32" y="124"/>
                        <a:pt x="16" y="156"/>
                        <a:pt x="1" y="189"/>
                      </a:cubicBezTo>
                      <a:cubicBezTo>
                        <a:pt x="0" y="191"/>
                        <a:pt x="2" y="192"/>
                        <a:pt x="3" y="19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4" name="Google Shape;6054;p23"/>
                <p:cNvSpPr/>
                <p:nvPr/>
              </p:nvSpPr>
              <p:spPr>
                <a:xfrm>
                  <a:off x="462623" y="3231665"/>
                  <a:ext cx="24244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" h="220" extrusionOk="0">
                      <a:moveTo>
                        <a:pt x="33" y="217"/>
                      </a:moveTo>
                      <a:cubicBezTo>
                        <a:pt x="31" y="145"/>
                        <a:pt x="20" y="74"/>
                        <a:pt x="6" y="3"/>
                      </a:cubicBezTo>
                      <a:cubicBezTo>
                        <a:pt x="5" y="0"/>
                        <a:pt x="0" y="1"/>
                        <a:pt x="1" y="5"/>
                      </a:cubicBezTo>
                      <a:cubicBezTo>
                        <a:pt x="15" y="75"/>
                        <a:pt x="23" y="146"/>
                        <a:pt x="31" y="217"/>
                      </a:cubicBezTo>
                      <a:cubicBezTo>
                        <a:pt x="31" y="219"/>
                        <a:pt x="33" y="219"/>
                        <a:pt x="33" y="21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5" name="Google Shape;6055;p23"/>
                <p:cNvSpPr/>
                <p:nvPr/>
              </p:nvSpPr>
              <p:spPr>
                <a:xfrm>
                  <a:off x="492928" y="3216514"/>
                  <a:ext cx="121217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148" extrusionOk="0">
                      <a:moveTo>
                        <a:pt x="174" y="144"/>
                      </a:moveTo>
                      <a:cubicBezTo>
                        <a:pt x="150" y="114"/>
                        <a:pt x="124" y="87"/>
                        <a:pt x="95" y="62"/>
                      </a:cubicBezTo>
                      <a:cubicBezTo>
                        <a:pt x="81" y="51"/>
                        <a:pt x="67" y="40"/>
                        <a:pt x="52" y="30"/>
                      </a:cubicBezTo>
                      <a:cubicBezTo>
                        <a:pt x="38" y="20"/>
                        <a:pt x="22" y="7"/>
                        <a:pt x="5" y="1"/>
                      </a:cubicBezTo>
                      <a:cubicBezTo>
                        <a:pt x="2" y="0"/>
                        <a:pt x="0" y="4"/>
                        <a:pt x="2" y="6"/>
                      </a:cubicBezTo>
                      <a:cubicBezTo>
                        <a:pt x="16" y="17"/>
                        <a:pt x="32" y="25"/>
                        <a:pt x="47" y="34"/>
                      </a:cubicBezTo>
                      <a:cubicBezTo>
                        <a:pt x="62" y="45"/>
                        <a:pt x="78" y="57"/>
                        <a:pt x="92" y="69"/>
                      </a:cubicBezTo>
                      <a:cubicBezTo>
                        <a:pt x="121" y="93"/>
                        <a:pt x="147" y="118"/>
                        <a:pt x="172" y="146"/>
                      </a:cubicBezTo>
                      <a:cubicBezTo>
                        <a:pt x="173" y="147"/>
                        <a:pt x="175" y="145"/>
                        <a:pt x="174" y="14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6" name="Google Shape;6056;p23"/>
                <p:cNvSpPr/>
                <p:nvPr/>
              </p:nvSpPr>
              <p:spPr>
                <a:xfrm>
                  <a:off x="517171" y="3180149"/>
                  <a:ext cx="136369" cy="18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" h="25" extrusionOk="0">
                      <a:moveTo>
                        <a:pt x="197" y="22"/>
                      </a:moveTo>
                      <a:cubicBezTo>
                        <a:pt x="168" y="10"/>
                        <a:pt x="135" y="4"/>
                        <a:pt x="103" y="2"/>
                      </a:cubicBezTo>
                      <a:cubicBezTo>
                        <a:pt x="71" y="0"/>
                        <a:pt x="36" y="1"/>
                        <a:pt x="4" y="8"/>
                      </a:cubicBezTo>
                      <a:cubicBezTo>
                        <a:pt x="0" y="9"/>
                        <a:pt x="2" y="15"/>
                        <a:pt x="6" y="15"/>
                      </a:cubicBezTo>
                      <a:cubicBezTo>
                        <a:pt x="38" y="10"/>
                        <a:pt x="69" y="7"/>
                        <a:pt x="101" y="9"/>
                      </a:cubicBezTo>
                      <a:cubicBezTo>
                        <a:pt x="134" y="10"/>
                        <a:pt x="165" y="17"/>
                        <a:pt x="196" y="24"/>
                      </a:cubicBezTo>
                      <a:cubicBezTo>
                        <a:pt x="197" y="24"/>
                        <a:pt x="198" y="23"/>
                        <a:pt x="197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7" name="Google Shape;6057;p23"/>
                <p:cNvSpPr/>
                <p:nvPr/>
              </p:nvSpPr>
              <p:spPr>
                <a:xfrm>
                  <a:off x="470215" y="3489254"/>
                  <a:ext cx="72731" cy="569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831" extrusionOk="0">
                      <a:moveTo>
                        <a:pt x="49" y="9"/>
                      </a:moveTo>
                      <a:cubicBezTo>
                        <a:pt x="78" y="216"/>
                        <a:pt x="79" y="425"/>
                        <a:pt x="41" y="632"/>
                      </a:cubicBezTo>
                      <a:cubicBezTo>
                        <a:pt x="30" y="689"/>
                        <a:pt x="17" y="746"/>
                        <a:pt x="0" y="802"/>
                      </a:cubicBezTo>
                      <a:cubicBezTo>
                        <a:pt x="0" y="804"/>
                        <a:pt x="1" y="806"/>
                        <a:pt x="3" y="808"/>
                      </a:cubicBezTo>
                      <a:cubicBezTo>
                        <a:pt x="43" y="830"/>
                        <a:pt x="57" y="758"/>
                        <a:pt x="62" y="735"/>
                      </a:cubicBezTo>
                      <a:cubicBezTo>
                        <a:pt x="74" y="678"/>
                        <a:pt x="83" y="620"/>
                        <a:pt x="89" y="562"/>
                      </a:cubicBezTo>
                      <a:cubicBezTo>
                        <a:pt x="103" y="443"/>
                        <a:pt x="106" y="323"/>
                        <a:pt x="97" y="203"/>
                      </a:cubicBezTo>
                      <a:cubicBezTo>
                        <a:pt x="92" y="137"/>
                        <a:pt x="84" y="70"/>
                        <a:pt x="73" y="5"/>
                      </a:cubicBezTo>
                      <a:cubicBezTo>
                        <a:pt x="72" y="0"/>
                        <a:pt x="64" y="2"/>
                        <a:pt x="65" y="7"/>
                      </a:cubicBezTo>
                      <a:cubicBezTo>
                        <a:pt x="101" y="218"/>
                        <a:pt x="102" y="435"/>
                        <a:pt x="68" y="647"/>
                      </a:cubicBezTo>
                      <a:cubicBezTo>
                        <a:pt x="65" y="669"/>
                        <a:pt x="48" y="821"/>
                        <a:pt x="8" y="798"/>
                      </a:cubicBezTo>
                      <a:cubicBezTo>
                        <a:pt x="9" y="800"/>
                        <a:pt x="10" y="802"/>
                        <a:pt x="11" y="804"/>
                      </a:cubicBezTo>
                      <a:cubicBezTo>
                        <a:pt x="69" y="603"/>
                        <a:pt x="92" y="391"/>
                        <a:pt x="76" y="181"/>
                      </a:cubicBezTo>
                      <a:cubicBezTo>
                        <a:pt x="72" y="123"/>
                        <a:pt x="65" y="65"/>
                        <a:pt x="53" y="8"/>
                      </a:cubicBezTo>
                      <a:cubicBezTo>
                        <a:pt x="53" y="5"/>
                        <a:pt x="48" y="6"/>
                        <a:pt x="49" y="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8" name="Google Shape;6058;p23"/>
                <p:cNvSpPr/>
                <p:nvPr/>
              </p:nvSpPr>
              <p:spPr>
                <a:xfrm>
                  <a:off x="877793" y="3192271"/>
                  <a:ext cx="133339" cy="130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" h="188" extrusionOk="0">
                      <a:moveTo>
                        <a:pt x="6" y="62"/>
                      </a:moveTo>
                      <a:cubicBezTo>
                        <a:pt x="18" y="51"/>
                        <a:pt x="29" y="39"/>
                        <a:pt x="43" y="30"/>
                      </a:cubicBezTo>
                      <a:cubicBezTo>
                        <a:pt x="57" y="21"/>
                        <a:pt x="73" y="15"/>
                        <a:pt x="89" y="14"/>
                      </a:cubicBezTo>
                      <a:cubicBezTo>
                        <a:pt x="119" y="11"/>
                        <a:pt x="151" y="25"/>
                        <a:pt x="166" y="52"/>
                      </a:cubicBezTo>
                      <a:cubicBezTo>
                        <a:pt x="184" y="86"/>
                        <a:pt x="166" y="125"/>
                        <a:pt x="149" y="155"/>
                      </a:cubicBezTo>
                      <a:cubicBezTo>
                        <a:pt x="145" y="160"/>
                        <a:pt x="139" y="175"/>
                        <a:pt x="131" y="176"/>
                      </a:cubicBezTo>
                      <a:cubicBezTo>
                        <a:pt x="124" y="176"/>
                        <a:pt x="114" y="170"/>
                        <a:pt x="108" y="167"/>
                      </a:cubicBezTo>
                      <a:cubicBezTo>
                        <a:pt x="93" y="160"/>
                        <a:pt x="80" y="151"/>
                        <a:pt x="68" y="140"/>
                      </a:cubicBezTo>
                      <a:cubicBezTo>
                        <a:pt x="55" y="129"/>
                        <a:pt x="43" y="116"/>
                        <a:pt x="33" y="101"/>
                      </a:cubicBezTo>
                      <a:cubicBezTo>
                        <a:pt x="23" y="87"/>
                        <a:pt x="17" y="71"/>
                        <a:pt x="8" y="56"/>
                      </a:cubicBezTo>
                      <a:cubicBezTo>
                        <a:pt x="6" y="52"/>
                        <a:pt x="1" y="55"/>
                        <a:pt x="2" y="59"/>
                      </a:cubicBezTo>
                      <a:cubicBezTo>
                        <a:pt x="5" y="76"/>
                        <a:pt x="15" y="94"/>
                        <a:pt x="25" y="109"/>
                      </a:cubicBezTo>
                      <a:cubicBezTo>
                        <a:pt x="35" y="124"/>
                        <a:pt x="47" y="137"/>
                        <a:pt x="61" y="149"/>
                      </a:cubicBezTo>
                      <a:cubicBezTo>
                        <a:pt x="75" y="161"/>
                        <a:pt x="90" y="171"/>
                        <a:pt x="107" y="179"/>
                      </a:cubicBezTo>
                      <a:cubicBezTo>
                        <a:pt x="114" y="182"/>
                        <a:pt x="122" y="186"/>
                        <a:pt x="130" y="187"/>
                      </a:cubicBezTo>
                      <a:cubicBezTo>
                        <a:pt x="139" y="187"/>
                        <a:pt x="145" y="182"/>
                        <a:pt x="149" y="174"/>
                      </a:cubicBezTo>
                      <a:cubicBezTo>
                        <a:pt x="171" y="142"/>
                        <a:pt x="194" y="99"/>
                        <a:pt x="180" y="59"/>
                      </a:cubicBezTo>
                      <a:cubicBezTo>
                        <a:pt x="169" y="27"/>
                        <a:pt x="138" y="7"/>
                        <a:pt x="105" y="4"/>
                      </a:cubicBezTo>
                      <a:cubicBezTo>
                        <a:pt x="66" y="0"/>
                        <a:pt x="20" y="24"/>
                        <a:pt x="1" y="59"/>
                      </a:cubicBezTo>
                      <a:cubicBezTo>
                        <a:pt x="0" y="61"/>
                        <a:pt x="3" y="64"/>
                        <a:pt x="6" y="6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9" name="Google Shape;6059;p23"/>
                <p:cNvSpPr/>
                <p:nvPr/>
              </p:nvSpPr>
              <p:spPr>
                <a:xfrm>
                  <a:off x="677784" y="3040748"/>
                  <a:ext cx="236374" cy="190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279" extrusionOk="0">
                      <a:moveTo>
                        <a:pt x="342" y="234"/>
                      </a:moveTo>
                      <a:cubicBezTo>
                        <a:pt x="311" y="184"/>
                        <a:pt x="277" y="136"/>
                        <a:pt x="236" y="94"/>
                      </a:cubicBezTo>
                      <a:cubicBezTo>
                        <a:pt x="200" y="57"/>
                        <a:pt x="151" y="13"/>
                        <a:pt x="97" y="6"/>
                      </a:cubicBezTo>
                      <a:cubicBezTo>
                        <a:pt x="54" y="0"/>
                        <a:pt x="0" y="32"/>
                        <a:pt x="12" y="81"/>
                      </a:cubicBezTo>
                      <a:cubicBezTo>
                        <a:pt x="18" y="105"/>
                        <a:pt x="38" y="124"/>
                        <a:pt x="55" y="142"/>
                      </a:cubicBezTo>
                      <a:cubicBezTo>
                        <a:pt x="75" y="163"/>
                        <a:pt x="96" y="182"/>
                        <a:pt x="119" y="200"/>
                      </a:cubicBezTo>
                      <a:cubicBezTo>
                        <a:pt x="168" y="239"/>
                        <a:pt x="224" y="268"/>
                        <a:pt x="286" y="277"/>
                      </a:cubicBezTo>
                      <a:cubicBezTo>
                        <a:pt x="287" y="274"/>
                        <a:pt x="287" y="270"/>
                        <a:pt x="288" y="267"/>
                      </a:cubicBezTo>
                      <a:cubicBezTo>
                        <a:pt x="247" y="263"/>
                        <a:pt x="208" y="255"/>
                        <a:pt x="169" y="242"/>
                      </a:cubicBezTo>
                      <a:cubicBezTo>
                        <a:pt x="137" y="232"/>
                        <a:pt x="103" y="219"/>
                        <a:pt x="68" y="225"/>
                      </a:cubicBezTo>
                      <a:cubicBezTo>
                        <a:pt x="64" y="226"/>
                        <a:pt x="65" y="233"/>
                        <a:pt x="69" y="232"/>
                      </a:cubicBezTo>
                      <a:cubicBezTo>
                        <a:pt x="109" y="231"/>
                        <a:pt x="144" y="246"/>
                        <a:pt x="181" y="257"/>
                      </a:cubicBezTo>
                      <a:cubicBezTo>
                        <a:pt x="215" y="268"/>
                        <a:pt x="251" y="274"/>
                        <a:pt x="288" y="278"/>
                      </a:cubicBezTo>
                      <a:cubicBezTo>
                        <a:pt x="294" y="278"/>
                        <a:pt x="295" y="268"/>
                        <a:pt x="289" y="267"/>
                      </a:cubicBezTo>
                      <a:cubicBezTo>
                        <a:pt x="192" y="253"/>
                        <a:pt x="111" y="188"/>
                        <a:pt x="47" y="117"/>
                      </a:cubicBezTo>
                      <a:cubicBezTo>
                        <a:pt x="29" y="97"/>
                        <a:pt x="12" y="72"/>
                        <a:pt x="28" y="46"/>
                      </a:cubicBezTo>
                      <a:cubicBezTo>
                        <a:pt x="43" y="21"/>
                        <a:pt x="74" y="12"/>
                        <a:pt x="101" y="17"/>
                      </a:cubicBezTo>
                      <a:cubicBezTo>
                        <a:pt x="150" y="27"/>
                        <a:pt x="195" y="67"/>
                        <a:pt x="229" y="102"/>
                      </a:cubicBezTo>
                      <a:cubicBezTo>
                        <a:pt x="269" y="143"/>
                        <a:pt x="302" y="190"/>
                        <a:pt x="336" y="237"/>
                      </a:cubicBezTo>
                      <a:cubicBezTo>
                        <a:pt x="339" y="240"/>
                        <a:pt x="344" y="237"/>
                        <a:pt x="342" y="23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0" name="Google Shape;6060;p23"/>
                <p:cNvSpPr/>
                <p:nvPr/>
              </p:nvSpPr>
              <p:spPr>
                <a:xfrm>
                  <a:off x="641418" y="3228636"/>
                  <a:ext cx="445474" cy="3515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" h="511" extrusionOk="0">
                      <a:moveTo>
                        <a:pt x="1" y="4"/>
                      </a:moveTo>
                      <a:cubicBezTo>
                        <a:pt x="6" y="67"/>
                        <a:pt x="77" y="77"/>
                        <a:pt x="127" y="72"/>
                      </a:cubicBezTo>
                      <a:cubicBezTo>
                        <a:pt x="205" y="65"/>
                        <a:pt x="283" y="54"/>
                        <a:pt x="362" y="46"/>
                      </a:cubicBezTo>
                      <a:cubicBezTo>
                        <a:pt x="361" y="43"/>
                        <a:pt x="361" y="39"/>
                        <a:pt x="360" y="36"/>
                      </a:cubicBezTo>
                      <a:cubicBezTo>
                        <a:pt x="261" y="67"/>
                        <a:pt x="151" y="102"/>
                        <a:pt x="85" y="189"/>
                      </a:cubicBezTo>
                      <a:cubicBezTo>
                        <a:pt x="70" y="208"/>
                        <a:pt x="56" y="233"/>
                        <a:pt x="61" y="259"/>
                      </a:cubicBezTo>
                      <a:cubicBezTo>
                        <a:pt x="64" y="279"/>
                        <a:pt x="80" y="294"/>
                        <a:pt x="99" y="301"/>
                      </a:cubicBezTo>
                      <a:cubicBezTo>
                        <a:pt x="152" y="320"/>
                        <a:pt x="206" y="274"/>
                        <a:pt x="246" y="244"/>
                      </a:cubicBezTo>
                      <a:cubicBezTo>
                        <a:pt x="302" y="201"/>
                        <a:pt x="353" y="151"/>
                        <a:pt x="397" y="96"/>
                      </a:cubicBezTo>
                      <a:cubicBezTo>
                        <a:pt x="401" y="91"/>
                        <a:pt x="395" y="85"/>
                        <a:pt x="390" y="89"/>
                      </a:cubicBezTo>
                      <a:cubicBezTo>
                        <a:pt x="346" y="132"/>
                        <a:pt x="307" y="181"/>
                        <a:pt x="275" y="233"/>
                      </a:cubicBezTo>
                      <a:cubicBezTo>
                        <a:pt x="259" y="259"/>
                        <a:pt x="244" y="286"/>
                        <a:pt x="232" y="314"/>
                      </a:cubicBezTo>
                      <a:cubicBezTo>
                        <a:pt x="220" y="341"/>
                        <a:pt x="207" y="370"/>
                        <a:pt x="208" y="400"/>
                      </a:cubicBezTo>
                      <a:cubicBezTo>
                        <a:pt x="209" y="445"/>
                        <a:pt x="248" y="487"/>
                        <a:pt x="294" y="467"/>
                      </a:cubicBezTo>
                      <a:cubicBezTo>
                        <a:pt x="318" y="456"/>
                        <a:pt x="335" y="433"/>
                        <a:pt x="350" y="412"/>
                      </a:cubicBezTo>
                      <a:cubicBezTo>
                        <a:pt x="368" y="386"/>
                        <a:pt x="383" y="358"/>
                        <a:pt x="396" y="329"/>
                      </a:cubicBezTo>
                      <a:cubicBezTo>
                        <a:pt x="424" y="266"/>
                        <a:pt x="442" y="198"/>
                        <a:pt x="460" y="131"/>
                      </a:cubicBezTo>
                      <a:cubicBezTo>
                        <a:pt x="457" y="130"/>
                        <a:pt x="454" y="129"/>
                        <a:pt x="450" y="128"/>
                      </a:cubicBezTo>
                      <a:cubicBezTo>
                        <a:pt x="434" y="190"/>
                        <a:pt x="432" y="255"/>
                        <a:pt x="445" y="318"/>
                      </a:cubicBezTo>
                      <a:cubicBezTo>
                        <a:pt x="456" y="375"/>
                        <a:pt x="477" y="443"/>
                        <a:pt x="523" y="481"/>
                      </a:cubicBezTo>
                      <a:cubicBezTo>
                        <a:pt x="558" y="510"/>
                        <a:pt x="610" y="507"/>
                        <a:pt x="627" y="460"/>
                      </a:cubicBezTo>
                      <a:cubicBezTo>
                        <a:pt x="646" y="410"/>
                        <a:pt x="622" y="349"/>
                        <a:pt x="604" y="302"/>
                      </a:cubicBezTo>
                      <a:cubicBezTo>
                        <a:pt x="577" y="235"/>
                        <a:pt x="540" y="173"/>
                        <a:pt x="493" y="118"/>
                      </a:cubicBezTo>
                      <a:cubicBezTo>
                        <a:pt x="489" y="112"/>
                        <a:pt x="482" y="120"/>
                        <a:pt x="486" y="125"/>
                      </a:cubicBezTo>
                      <a:cubicBezTo>
                        <a:pt x="522" y="168"/>
                        <a:pt x="552" y="215"/>
                        <a:pt x="576" y="265"/>
                      </a:cubicBezTo>
                      <a:cubicBezTo>
                        <a:pt x="598" y="311"/>
                        <a:pt x="621" y="365"/>
                        <a:pt x="623" y="416"/>
                      </a:cubicBezTo>
                      <a:cubicBezTo>
                        <a:pt x="624" y="438"/>
                        <a:pt x="620" y="464"/>
                        <a:pt x="603" y="479"/>
                      </a:cubicBezTo>
                      <a:cubicBezTo>
                        <a:pt x="579" y="500"/>
                        <a:pt x="548" y="489"/>
                        <a:pt x="527" y="470"/>
                      </a:cubicBezTo>
                      <a:cubicBezTo>
                        <a:pt x="486" y="435"/>
                        <a:pt x="467" y="375"/>
                        <a:pt x="456" y="323"/>
                      </a:cubicBezTo>
                      <a:cubicBezTo>
                        <a:pt x="443" y="260"/>
                        <a:pt x="444" y="194"/>
                        <a:pt x="460" y="131"/>
                      </a:cubicBezTo>
                      <a:cubicBezTo>
                        <a:pt x="462" y="124"/>
                        <a:pt x="452" y="122"/>
                        <a:pt x="450" y="128"/>
                      </a:cubicBezTo>
                      <a:cubicBezTo>
                        <a:pt x="423" y="230"/>
                        <a:pt x="395" y="339"/>
                        <a:pt x="328" y="424"/>
                      </a:cubicBezTo>
                      <a:cubicBezTo>
                        <a:pt x="312" y="444"/>
                        <a:pt x="287" y="468"/>
                        <a:pt x="258" y="460"/>
                      </a:cubicBezTo>
                      <a:cubicBezTo>
                        <a:pt x="230" y="453"/>
                        <a:pt x="217" y="421"/>
                        <a:pt x="218" y="395"/>
                      </a:cubicBezTo>
                      <a:cubicBezTo>
                        <a:pt x="219" y="364"/>
                        <a:pt x="233" y="334"/>
                        <a:pt x="246" y="307"/>
                      </a:cubicBezTo>
                      <a:cubicBezTo>
                        <a:pt x="257" y="283"/>
                        <a:pt x="270" y="260"/>
                        <a:pt x="283" y="238"/>
                      </a:cubicBezTo>
                      <a:cubicBezTo>
                        <a:pt x="315" y="186"/>
                        <a:pt x="354" y="139"/>
                        <a:pt x="397" y="96"/>
                      </a:cubicBezTo>
                      <a:lnTo>
                        <a:pt x="390" y="89"/>
                      </a:lnTo>
                      <a:cubicBezTo>
                        <a:pt x="357" y="131"/>
                        <a:pt x="320" y="169"/>
                        <a:pt x="279" y="204"/>
                      </a:cubicBezTo>
                      <a:cubicBezTo>
                        <a:pt x="258" y="222"/>
                        <a:pt x="236" y="239"/>
                        <a:pt x="213" y="255"/>
                      </a:cubicBezTo>
                      <a:cubicBezTo>
                        <a:pt x="191" y="271"/>
                        <a:pt x="168" y="288"/>
                        <a:pt x="141" y="293"/>
                      </a:cubicBezTo>
                      <a:cubicBezTo>
                        <a:pt x="117" y="299"/>
                        <a:pt x="86" y="292"/>
                        <a:pt x="74" y="269"/>
                      </a:cubicBezTo>
                      <a:cubicBezTo>
                        <a:pt x="60" y="240"/>
                        <a:pt x="82" y="208"/>
                        <a:pt x="99" y="187"/>
                      </a:cubicBezTo>
                      <a:cubicBezTo>
                        <a:pt x="129" y="151"/>
                        <a:pt x="168" y="124"/>
                        <a:pt x="210" y="103"/>
                      </a:cubicBezTo>
                      <a:cubicBezTo>
                        <a:pt x="258" y="78"/>
                        <a:pt x="311" y="62"/>
                        <a:pt x="363" y="46"/>
                      </a:cubicBezTo>
                      <a:cubicBezTo>
                        <a:pt x="368" y="44"/>
                        <a:pt x="367" y="36"/>
                        <a:pt x="362" y="36"/>
                      </a:cubicBezTo>
                      <a:cubicBezTo>
                        <a:pt x="294" y="44"/>
                        <a:pt x="227" y="52"/>
                        <a:pt x="160" y="59"/>
                      </a:cubicBezTo>
                      <a:cubicBezTo>
                        <a:pt x="108" y="65"/>
                        <a:pt x="17" y="76"/>
                        <a:pt x="7" y="3"/>
                      </a:cubicBezTo>
                      <a:cubicBezTo>
                        <a:pt x="6" y="0"/>
                        <a:pt x="0" y="1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1" name="Google Shape;6061;p23"/>
                <p:cNvSpPr/>
                <p:nvPr/>
              </p:nvSpPr>
              <p:spPr>
                <a:xfrm>
                  <a:off x="783850" y="3131662"/>
                  <a:ext cx="112125" cy="90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133" extrusionOk="0">
                      <a:moveTo>
                        <a:pt x="0" y="2"/>
                      </a:moveTo>
                      <a:cubicBezTo>
                        <a:pt x="58" y="38"/>
                        <a:pt x="109" y="81"/>
                        <a:pt x="156" y="129"/>
                      </a:cubicBezTo>
                      <a:cubicBezTo>
                        <a:pt x="159" y="132"/>
                        <a:pt x="163" y="128"/>
                        <a:pt x="160" y="125"/>
                      </a:cubicBezTo>
                      <a:cubicBezTo>
                        <a:pt x="114" y="76"/>
                        <a:pt x="59" y="34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2" name="Google Shape;6062;p23"/>
                <p:cNvSpPr/>
                <p:nvPr/>
              </p:nvSpPr>
              <p:spPr>
                <a:xfrm>
                  <a:off x="729302" y="3219544"/>
                  <a:ext cx="157583" cy="21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32" extrusionOk="0">
                      <a:moveTo>
                        <a:pt x="2" y="17"/>
                      </a:moveTo>
                      <a:cubicBezTo>
                        <a:pt x="77" y="5"/>
                        <a:pt x="152" y="9"/>
                        <a:pt x="225" y="30"/>
                      </a:cubicBezTo>
                      <a:cubicBezTo>
                        <a:pt x="227" y="31"/>
                        <a:pt x="228" y="27"/>
                        <a:pt x="226" y="26"/>
                      </a:cubicBezTo>
                      <a:cubicBezTo>
                        <a:pt x="154" y="4"/>
                        <a:pt x="75" y="0"/>
                        <a:pt x="1" y="16"/>
                      </a:cubicBezTo>
                      <a:cubicBezTo>
                        <a:pt x="0" y="16"/>
                        <a:pt x="1" y="18"/>
                        <a:pt x="2" y="1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3" name="Google Shape;6063;p23"/>
                <p:cNvSpPr/>
                <p:nvPr/>
              </p:nvSpPr>
              <p:spPr>
                <a:xfrm>
                  <a:off x="765667" y="3268031"/>
                  <a:ext cx="127278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" h="140" extrusionOk="0">
                      <a:moveTo>
                        <a:pt x="2" y="138"/>
                      </a:moveTo>
                      <a:cubicBezTo>
                        <a:pt x="57" y="86"/>
                        <a:pt x="116" y="41"/>
                        <a:pt x="183" y="5"/>
                      </a:cubicBezTo>
                      <a:cubicBezTo>
                        <a:pt x="185" y="4"/>
                        <a:pt x="183" y="0"/>
                        <a:pt x="180" y="1"/>
                      </a:cubicBezTo>
                      <a:cubicBezTo>
                        <a:pt x="114" y="36"/>
                        <a:pt x="52" y="82"/>
                        <a:pt x="1" y="137"/>
                      </a:cubicBezTo>
                      <a:cubicBezTo>
                        <a:pt x="0" y="138"/>
                        <a:pt x="1" y="139"/>
                        <a:pt x="2" y="13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4" name="Google Shape;6064;p23"/>
                <p:cNvSpPr/>
                <p:nvPr/>
              </p:nvSpPr>
              <p:spPr>
                <a:xfrm>
                  <a:off x="862641" y="3295305"/>
                  <a:ext cx="69699" cy="1454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" h="213" extrusionOk="0">
                      <a:moveTo>
                        <a:pt x="3" y="211"/>
                      </a:moveTo>
                      <a:cubicBezTo>
                        <a:pt x="41" y="145"/>
                        <a:pt x="73" y="76"/>
                        <a:pt x="99" y="4"/>
                      </a:cubicBezTo>
                      <a:cubicBezTo>
                        <a:pt x="101" y="1"/>
                        <a:pt x="96" y="0"/>
                        <a:pt x="95" y="3"/>
                      </a:cubicBezTo>
                      <a:cubicBezTo>
                        <a:pt x="69" y="74"/>
                        <a:pt x="37" y="143"/>
                        <a:pt x="1" y="209"/>
                      </a:cubicBezTo>
                      <a:cubicBezTo>
                        <a:pt x="0" y="211"/>
                        <a:pt x="2" y="212"/>
                        <a:pt x="3" y="21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5" name="Google Shape;6065;p23"/>
                <p:cNvSpPr/>
                <p:nvPr/>
              </p:nvSpPr>
              <p:spPr>
                <a:xfrm>
                  <a:off x="962645" y="3310457"/>
                  <a:ext cx="60609" cy="157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" h="229" extrusionOk="0">
                      <a:moveTo>
                        <a:pt x="86" y="225"/>
                      </a:moveTo>
                      <a:cubicBezTo>
                        <a:pt x="71" y="148"/>
                        <a:pt x="43" y="74"/>
                        <a:pt x="7" y="4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38" y="77"/>
                        <a:pt x="64" y="150"/>
                        <a:pt x="84" y="226"/>
                      </a:cubicBezTo>
                      <a:cubicBezTo>
                        <a:pt x="84" y="228"/>
                        <a:pt x="87" y="227"/>
                        <a:pt x="86" y="22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6" name="Google Shape;6066;p23"/>
                <p:cNvSpPr/>
                <p:nvPr/>
              </p:nvSpPr>
              <p:spPr>
                <a:xfrm>
                  <a:off x="526262" y="3395309"/>
                  <a:ext cx="284862" cy="4636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" h="674" extrusionOk="0">
                      <a:moveTo>
                        <a:pt x="412" y="1"/>
                      </a:moveTo>
                      <a:cubicBezTo>
                        <a:pt x="338" y="72"/>
                        <a:pt x="274" y="154"/>
                        <a:pt x="217" y="238"/>
                      </a:cubicBezTo>
                      <a:cubicBezTo>
                        <a:pt x="158" y="323"/>
                        <a:pt x="107" y="414"/>
                        <a:pt x="64" y="509"/>
                      </a:cubicBezTo>
                      <a:cubicBezTo>
                        <a:pt x="40" y="561"/>
                        <a:pt x="19" y="614"/>
                        <a:pt x="1" y="668"/>
                      </a:cubicBezTo>
                      <a:cubicBezTo>
                        <a:pt x="0" y="672"/>
                        <a:pt x="5" y="673"/>
                        <a:pt x="6" y="670"/>
                      </a:cubicBezTo>
                      <a:cubicBezTo>
                        <a:pt x="75" y="476"/>
                        <a:pt x="174" y="294"/>
                        <a:pt x="302" y="133"/>
                      </a:cubicBezTo>
                      <a:cubicBezTo>
                        <a:pt x="338" y="88"/>
                        <a:pt x="376" y="46"/>
                        <a:pt x="414" y="3"/>
                      </a:cubicBezTo>
                      <a:cubicBezTo>
                        <a:pt x="415" y="2"/>
                        <a:pt x="413" y="0"/>
                        <a:pt x="412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7" name="Google Shape;6067;p23"/>
                <p:cNvSpPr/>
                <p:nvPr/>
              </p:nvSpPr>
              <p:spPr>
                <a:xfrm>
                  <a:off x="520209" y="3374097"/>
                  <a:ext cx="327288" cy="533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778" extrusionOk="0">
                      <a:moveTo>
                        <a:pt x="5" y="775"/>
                      </a:moveTo>
                      <a:cubicBezTo>
                        <a:pt x="31" y="723"/>
                        <a:pt x="53" y="668"/>
                        <a:pt x="77" y="615"/>
                      </a:cubicBezTo>
                      <a:cubicBezTo>
                        <a:pt x="102" y="561"/>
                        <a:pt x="128" y="507"/>
                        <a:pt x="155" y="454"/>
                      </a:cubicBezTo>
                      <a:cubicBezTo>
                        <a:pt x="208" y="350"/>
                        <a:pt x="267" y="250"/>
                        <a:pt x="338" y="157"/>
                      </a:cubicBezTo>
                      <a:cubicBezTo>
                        <a:pt x="379" y="104"/>
                        <a:pt x="424" y="53"/>
                        <a:pt x="473" y="6"/>
                      </a:cubicBezTo>
                      <a:cubicBezTo>
                        <a:pt x="476" y="4"/>
                        <a:pt x="472" y="0"/>
                        <a:pt x="470" y="2"/>
                      </a:cubicBezTo>
                      <a:cubicBezTo>
                        <a:pt x="296" y="166"/>
                        <a:pt x="180" y="378"/>
                        <a:pt x="81" y="592"/>
                      </a:cubicBezTo>
                      <a:cubicBezTo>
                        <a:pt x="54" y="652"/>
                        <a:pt x="25" y="712"/>
                        <a:pt x="1" y="773"/>
                      </a:cubicBezTo>
                      <a:cubicBezTo>
                        <a:pt x="0" y="775"/>
                        <a:pt x="4" y="777"/>
                        <a:pt x="5" y="77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8" name="Google Shape;6068;p23"/>
                <p:cNvSpPr/>
                <p:nvPr/>
              </p:nvSpPr>
              <p:spPr>
                <a:xfrm>
                  <a:off x="292919" y="3577135"/>
                  <a:ext cx="230313" cy="333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487" extrusionOk="0">
                      <a:moveTo>
                        <a:pt x="301" y="471"/>
                      </a:moveTo>
                      <a:cubicBezTo>
                        <a:pt x="212" y="445"/>
                        <a:pt x="136" y="383"/>
                        <a:pt x="87" y="305"/>
                      </a:cubicBezTo>
                      <a:cubicBezTo>
                        <a:pt x="30" y="216"/>
                        <a:pt x="9" y="110"/>
                        <a:pt x="10" y="5"/>
                      </a:cubicBezTo>
                      <a:cubicBezTo>
                        <a:pt x="7" y="6"/>
                        <a:pt x="5" y="7"/>
                        <a:pt x="2" y="8"/>
                      </a:cubicBezTo>
                      <a:cubicBezTo>
                        <a:pt x="32" y="45"/>
                        <a:pt x="74" y="67"/>
                        <a:pt x="113" y="93"/>
                      </a:cubicBezTo>
                      <a:cubicBezTo>
                        <a:pt x="155" y="120"/>
                        <a:pt x="194" y="153"/>
                        <a:pt x="226" y="191"/>
                      </a:cubicBezTo>
                      <a:cubicBezTo>
                        <a:pt x="293" y="270"/>
                        <a:pt x="328" y="380"/>
                        <a:pt x="292" y="481"/>
                      </a:cubicBezTo>
                      <a:cubicBezTo>
                        <a:pt x="295" y="480"/>
                        <a:pt x="297" y="480"/>
                        <a:pt x="299" y="480"/>
                      </a:cubicBezTo>
                      <a:cubicBezTo>
                        <a:pt x="197" y="326"/>
                        <a:pt x="102" y="168"/>
                        <a:pt x="12" y="7"/>
                      </a:cubicBezTo>
                      <a:cubicBezTo>
                        <a:pt x="10" y="3"/>
                        <a:pt x="5" y="6"/>
                        <a:pt x="7" y="10"/>
                      </a:cubicBezTo>
                      <a:cubicBezTo>
                        <a:pt x="96" y="171"/>
                        <a:pt x="192" y="329"/>
                        <a:pt x="293" y="483"/>
                      </a:cubicBezTo>
                      <a:cubicBezTo>
                        <a:pt x="295" y="486"/>
                        <a:pt x="299" y="486"/>
                        <a:pt x="300" y="483"/>
                      </a:cubicBezTo>
                      <a:cubicBezTo>
                        <a:pt x="334" y="386"/>
                        <a:pt x="305" y="280"/>
                        <a:pt x="244" y="200"/>
                      </a:cubicBezTo>
                      <a:cubicBezTo>
                        <a:pt x="214" y="161"/>
                        <a:pt x="177" y="128"/>
                        <a:pt x="137" y="99"/>
                      </a:cubicBezTo>
                      <a:cubicBezTo>
                        <a:pt x="93" y="68"/>
                        <a:pt x="43" y="45"/>
                        <a:pt x="8" y="3"/>
                      </a:cubicBezTo>
                      <a:cubicBezTo>
                        <a:pt x="6" y="0"/>
                        <a:pt x="1" y="2"/>
                        <a:pt x="1" y="5"/>
                      </a:cubicBezTo>
                      <a:cubicBezTo>
                        <a:pt x="0" y="113"/>
                        <a:pt x="23" y="222"/>
                        <a:pt x="82" y="313"/>
                      </a:cubicBezTo>
                      <a:cubicBezTo>
                        <a:pt x="133" y="391"/>
                        <a:pt x="209" y="452"/>
                        <a:pt x="299" y="477"/>
                      </a:cubicBezTo>
                      <a:cubicBezTo>
                        <a:pt x="303" y="478"/>
                        <a:pt x="305" y="472"/>
                        <a:pt x="301" y="47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9" name="Google Shape;6069;p23"/>
                <p:cNvSpPr/>
                <p:nvPr/>
              </p:nvSpPr>
              <p:spPr>
                <a:xfrm>
                  <a:off x="298979" y="3631683"/>
                  <a:ext cx="75760" cy="60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86" extrusionOk="0">
                      <a:moveTo>
                        <a:pt x="1" y="45"/>
                      </a:moveTo>
                      <a:cubicBezTo>
                        <a:pt x="35" y="49"/>
                        <a:pt x="65" y="60"/>
                        <a:pt x="90" y="84"/>
                      </a:cubicBezTo>
                      <a:cubicBezTo>
                        <a:pt x="91" y="85"/>
                        <a:pt x="94" y="84"/>
                        <a:pt x="93" y="82"/>
                      </a:cubicBezTo>
                      <a:cubicBezTo>
                        <a:pt x="91" y="68"/>
                        <a:pt x="91" y="54"/>
                        <a:pt x="93" y="40"/>
                      </a:cubicBezTo>
                      <a:cubicBezTo>
                        <a:pt x="95" y="34"/>
                        <a:pt x="97" y="27"/>
                        <a:pt x="99" y="21"/>
                      </a:cubicBezTo>
                      <a:cubicBezTo>
                        <a:pt x="101" y="15"/>
                        <a:pt x="105" y="9"/>
                        <a:pt x="107" y="3"/>
                      </a:cubicBezTo>
                      <a:cubicBezTo>
                        <a:pt x="108" y="1"/>
                        <a:pt x="106" y="0"/>
                        <a:pt x="105" y="1"/>
                      </a:cubicBezTo>
                      <a:cubicBezTo>
                        <a:pt x="96" y="11"/>
                        <a:pt x="91" y="28"/>
                        <a:pt x="89" y="40"/>
                      </a:cubicBezTo>
                      <a:cubicBezTo>
                        <a:pt x="86" y="55"/>
                        <a:pt x="87" y="69"/>
                        <a:pt x="89" y="83"/>
                      </a:cubicBezTo>
                      <a:cubicBezTo>
                        <a:pt x="91" y="82"/>
                        <a:pt x="92" y="82"/>
                        <a:pt x="93" y="81"/>
                      </a:cubicBezTo>
                      <a:cubicBezTo>
                        <a:pt x="69" y="58"/>
                        <a:pt x="35" y="42"/>
                        <a:pt x="1" y="44"/>
                      </a:cubicBezTo>
                      <a:cubicBezTo>
                        <a:pt x="0" y="44"/>
                        <a:pt x="0" y="45"/>
                        <a:pt x="1" y="4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0" name="Google Shape;6070;p23"/>
                <p:cNvSpPr/>
                <p:nvPr/>
              </p:nvSpPr>
              <p:spPr>
                <a:xfrm>
                  <a:off x="323223" y="3683202"/>
                  <a:ext cx="112125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106" extrusionOk="0">
                      <a:moveTo>
                        <a:pt x="1" y="90"/>
                      </a:moveTo>
                      <a:cubicBezTo>
                        <a:pt x="42" y="80"/>
                        <a:pt x="85" y="83"/>
                        <a:pt x="122" y="104"/>
                      </a:cubicBezTo>
                      <a:cubicBezTo>
                        <a:pt x="124" y="105"/>
                        <a:pt x="126" y="104"/>
                        <a:pt x="126" y="102"/>
                      </a:cubicBezTo>
                      <a:cubicBezTo>
                        <a:pt x="123" y="66"/>
                        <a:pt x="136" y="31"/>
                        <a:pt x="162" y="5"/>
                      </a:cubicBezTo>
                      <a:cubicBezTo>
                        <a:pt x="164" y="3"/>
                        <a:pt x="161" y="0"/>
                        <a:pt x="159" y="2"/>
                      </a:cubicBezTo>
                      <a:cubicBezTo>
                        <a:pt x="132" y="28"/>
                        <a:pt x="118" y="65"/>
                        <a:pt x="121" y="102"/>
                      </a:cubicBezTo>
                      <a:cubicBezTo>
                        <a:pt x="122" y="101"/>
                        <a:pt x="124" y="101"/>
                        <a:pt x="125" y="100"/>
                      </a:cubicBezTo>
                      <a:cubicBezTo>
                        <a:pt x="88" y="79"/>
                        <a:pt x="41" y="73"/>
                        <a:pt x="1" y="89"/>
                      </a:cubicBezTo>
                      <a:cubicBezTo>
                        <a:pt x="0" y="89"/>
                        <a:pt x="0" y="90"/>
                        <a:pt x="1" y="9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1" name="Google Shape;6071;p23"/>
                <p:cNvSpPr/>
                <p:nvPr/>
              </p:nvSpPr>
              <p:spPr>
                <a:xfrm>
                  <a:off x="368679" y="3743811"/>
                  <a:ext cx="115156" cy="787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" h="114" extrusionOk="0">
                      <a:moveTo>
                        <a:pt x="1" y="96"/>
                      </a:moveTo>
                      <a:cubicBezTo>
                        <a:pt x="36" y="95"/>
                        <a:pt x="69" y="99"/>
                        <a:pt x="102" y="112"/>
                      </a:cubicBezTo>
                      <a:cubicBezTo>
                        <a:pt x="103" y="113"/>
                        <a:pt x="104" y="112"/>
                        <a:pt x="105" y="111"/>
                      </a:cubicBezTo>
                      <a:cubicBezTo>
                        <a:pt x="114" y="71"/>
                        <a:pt x="134" y="34"/>
                        <a:pt x="163" y="6"/>
                      </a:cubicBezTo>
                      <a:cubicBezTo>
                        <a:pt x="165" y="3"/>
                        <a:pt x="162" y="0"/>
                        <a:pt x="160" y="2"/>
                      </a:cubicBezTo>
                      <a:cubicBezTo>
                        <a:pt x="130" y="32"/>
                        <a:pt x="110" y="69"/>
                        <a:pt x="101" y="110"/>
                      </a:cubicBezTo>
                      <a:cubicBezTo>
                        <a:pt x="101" y="109"/>
                        <a:pt x="102" y="109"/>
                        <a:pt x="103" y="108"/>
                      </a:cubicBezTo>
                      <a:cubicBezTo>
                        <a:pt x="71" y="95"/>
                        <a:pt x="35" y="88"/>
                        <a:pt x="1" y="94"/>
                      </a:cubicBezTo>
                      <a:cubicBezTo>
                        <a:pt x="0" y="94"/>
                        <a:pt x="0" y="96"/>
                        <a:pt x="1" y="9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2" name="Google Shape;6072;p23"/>
                <p:cNvSpPr/>
                <p:nvPr/>
              </p:nvSpPr>
              <p:spPr>
                <a:xfrm>
                  <a:off x="420197" y="3807449"/>
                  <a:ext cx="84853" cy="72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" h="104" extrusionOk="0">
                      <a:moveTo>
                        <a:pt x="2" y="87"/>
                      </a:moveTo>
                      <a:cubicBezTo>
                        <a:pt x="31" y="83"/>
                        <a:pt x="60" y="89"/>
                        <a:pt x="86" y="102"/>
                      </a:cubicBezTo>
                      <a:cubicBezTo>
                        <a:pt x="87" y="103"/>
                        <a:pt x="89" y="102"/>
                        <a:pt x="89" y="101"/>
                      </a:cubicBezTo>
                      <a:cubicBezTo>
                        <a:pt x="88" y="66"/>
                        <a:pt x="99" y="32"/>
                        <a:pt x="119" y="4"/>
                      </a:cubicBezTo>
                      <a:cubicBezTo>
                        <a:pt x="121" y="2"/>
                        <a:pt x="117" y="0"/>
                        <a:pt x="115" y="2"/>
                      </a:cubicBezTo>
                      <a:cubicBezTo>
                        <a:pt x="94" y="30"/>
                        <a:pt x="83" y="65"/>
                        <a:pt x="84" y="101"/>
                      </a:cubicBezTo>
                      <a:cubicBezTo>
                        <a:pt x="86" y="100"/>
                        <a:pt x="87" y="99"/>
                        <a:pt x="88" y="99"/>
                      </a:cubicBezTo>
                      <a:cubicBezTo>
                        <a:pt x="62" y="84"/>
                        <a:pt x="31" y="79"/>
                        <a:pt x="2" y="84"/>
                      </a:cubicBezTo>
                      <a:cubicBezTo>
                        <a:pt x="0" y="84"/>
                        <a:pt x="1" y="87"/>
                        <a:pt x="2" y="8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3" name="Google Shape;6073;p23"/>
                <p:cNvSpPr/>
                <p:nvPr/>
              </p:nvSpPr>
              <p:spPr>
                <a:xfrm>
                  <a:off x="589902" y="3604410"/>
                  <a:ext cx="375774" cy="1848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" h="269" extrusionOk="0">
                      <a:moveTo>
                        <a:pt x="5" y="214"/>
                      </a:moveTo>
                      <a:cubicBezTo>
                        <a:pt x="71" y="139"/>
                        <a:pt x="152" y="83"/>
                        <a:pt x="248" y="55"/>
                      </a:cubicBezTo>
                      <a:cubicBezTo>
                        <a:pt x="341" y="26"/>
                        <a:pt x="444" y="25"/>
                        <a:pt x="537" y="57"/>
                      </a:cubicBezTo>
                      <a:cubicBezTo>
                        <a:pt x="536" y="54"/>
                        <a:pt x="536" y="51"/>
                        <a:pt x="535" y="48"/>
                      </a:cubicBezTo>
                      <a:cubicBezTo>
                        <a:pt x="465" y="115"/>
                        <a:pt x="393" y="184"/>
                        <a:pt x="302" y="220"/>
                      </a:cubicBezTo>
                      <a:cubicBezTo>
                        <a:pt x="208" y="257"/>
                        <a:pt x="100" y="253"/>
                        <a:pt x="9" y="211"/>
                      </a:cubicBezTo>
                      <a:lnTo>
                        <a:pt x="9" y="220"/>
                      </a:lnTo>
                      <a:cubicBezTo>
                        <a:pt x="176" y="147"/>
                        <a:pt x="351" y="93"/>
                        <a:pt x="529" y="55"/>
                      </a:cubicBezTo>
                      <a:cubicBezTo>
                        <a:pt x="533" y="54"/>
                        <a:pt x="532" y="48"/>
                        <a:pt x="528" y="49"/>
                      </a:cubicBezTo>
                      <a:cubicBezTo>
                        <a:pt x="348" y="85"/>
                        <a:pt x="174" y="140"/>
                        <a:pt x="5" y="211"/>
                      </a:cubicBezTo>
                      <a:cubicBezTo>
                        <a:pt x="2" y="212"/>
                        <a:pt x="0" y="218"/>
                        <a:pt x="4" y="220"/>
                      </a:cubicBezTo>
                      <a:cubicBezTo>
                        <a:pt x="96" y="263"/>
                        <a:pt x="204" y="268"/>
                        <a:pt x="299" y="232"/>
                      </a:cubicBezTo>
                      <a:cubicBezTo>
                        <a:pt x="395" y="197"/>
                        <a:pt x="470" y="125"/>
                        <a:pt x="542" y="55"/>
                      </a:cubicBezTo>
                      <a:cubicBezTo>
                        <a:pt x="545" y="53"/>
                        <a:pt x="543" y="48"/>
                        <a:pt x="540" y="47"/>
                      </a:cubicBezTo>
                      <a:cubicBezTo>
                        <a:pt x="389" y="0"/>
                        <a:pt x="221" y="29"/>
                        <a:pt x="94" y="122"/>
                      </a:cubicBezTo>
                      <a:cubicBezTo>
                        <a:pt x="59" y="148"/>
                        <a:pt x="28" y="178"/>
                        <a:pt x="3" y="212"/>
                      </a:cubicBezTo>
                      <a:cubicBezTo>
                        <a:pt x="2" y="214"/>
                        <a:pt x="4" y="216"/>
                        <a:pt x="5" y="21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4" name="Google Shape;6074;p23"/>
                <p:cNvSpPr/>
                <p:nvPr/>
              </p:nvSpPr>
              <p:spPr>
                <a:xfrm>
                  <a:off x="862641" y="3625623"/>
                  <a:ext cx="51517" cy="57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82" extrusionOk="0">
                      <a:moveTo>
                        <a:pt x="36" y="3"/>
                      </a:moveTo>
                      <a:cubicBezTo>
                        <a:pt x="37" y="1"/>
                        <a:pt x="38" y="3"/>
                        <a:pt x="38" y="3"/>
                      </a:cubicBezTo>
                      <a:cubicBezTo>
                        <a:pt x="39" y="4"/>
                        <a:pt x="39" y="4"/>
                        <a:pt x="38" y="6"/>
                      </a:cubicBezTo>
                      <a:cubicBezTo>
                        <a:pt x="37" y="8"/>
                        <a:pt x="35" y="10"/>
                        <a:pt x="34" y="12"/>
                      </a:cubicBezTo>
                      <a:cubicBezTo>
                        <a:pt x="31" y="17"/>
                        <a:pt x="28" y="22"/>
                        <a:pt x="25" y="26"/>
                      </a:cubicBezTo>
                      <a:cubicBezTo>
                        <a:pt x="18" y="34"/>
                        <a:pt x="10" y="42"/>
                        <a:pt x="2" y="48"/>
                      </a:cubicBezTo>
                      <a:cubicBezTo>
                        <a:pt x="0" y="50"/>
                        <a:pt x="2" y="52"/>
                        <a:pt x="3" y="53"/>
                      </a:cubicBezTo>
                      <a:cubicBezTo>
                        <a:pt x="15" y="57"/>
                        <a:pt x="27" y="61"/>
                        <a:pt x="38" y="66"/>
                      </a:cubicBezTo>
                      <a:cubicBezTo>
                        <a:pt x="44" y="69"/>
                        <a:pt x="49" y="71"/>
                        <a:pt x="55" y="74"/>
                      </a:cubicBezTo>
                      <a:cubicBezTo>
                        <a:pt x="59" y="76"/>
                        <a:pt x="64" y="81"/>
                        <a:pt x="70" y="81"/>
                      </a:cubicBezTo>
                      <a:cubicBezTo>
                        <a:pt x="71" y="81"/>
                        <a:pt x="72" y="79"/>
                        <a:pt x="72" y="78"/>
                      </a:cubicBezTo>
                      <a:cubicBezTo>
                        <a:pt x="68" y="73"/>
                        <a:pt x="61" y="71"/>
                        <a:pt x="56" y="69"/>
                      </a:cubicBezTo>
                      <a:cubicBezTo>
                        <a:pt x="51" y="66"/>
                        <a:pt x="45" y="63"/>
                        <a:pt x="40" y="61"/>
                      </a:cubicBezTo>
                      <a:cubicBezTo>
                        <a:pt x="28" y="56"/>
                        <a:pt x="17" y="51"/>
                        <a:pt x="5" y="48"/>
                      </a:cubicBezTo>
                      <a:cubicBezTo>
                        <a:pt x="5" y="49"/>
                        <a:pt x="5" y="50"/>
                        <a:pt x="6" y="52"/>
                      </a:cubicBezTo>
                      <a:cubicBezTo>
                        <a:pt x="18" y="42"/>
                        <a:pt x="28" y="31"/>
                        <a:pt x="36" y="19"/>
                      </a:cubicBezTo>
                      <a:cubicBezTo>
                        <a:pt x="38" y="16"/>
                        <a:pt x="40" y="13"/>
                        <a:pt x="41" y="9"/>
                      </a:cubicBezTo>
                      <a:cubicBezTo>
                        <a:pt x="42" y="7"/>
                        <a:pt x="44" y="5"/>
                        <a:pt x="43" y="3"/>
                      </a:cubicBezTo>
                      <a:cubicBezTo>
                        <a:pt x="41" y="0"/>
                        <a:pt x="37" y="0"/>
                        <a:pt x="35" y="3"/>
                      </a:cubicBezTo>
                      <a:lnTo>
                        <a:pt x="36" y="3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5" name="Google Shape;6075;p23"/>
                <p:cNvSpPr/>
                <p:nvPr/>
              </p:nvSpPr>
              <p:spPr>
                <a:xfrm>
                  <a:off x="799001" y="3622593"/>
                  <a:ext cx="72730" cy="93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38" extrusionOk="0">
                      <a:moveTo>
                        <a:pt x="36" y="2"/>
                      </a:moveTo>
                      <a:cubicBezTo>
                        <a:pt x="26" y="17"/>
                        <a:pt x="20" y="34"/>
                        <a:pt x="12" y="50"/>
                      </a:cubicBezTo>
                      <a:cubicBezTo>
                        <a:pt x="9" y="57"/>
                        <a:pt x="4" y="64"/>
                        <a:pt x="2" y="72"/>
                      </a:cubicBezTo>
                      <a:cubicBezTo>
                        <a:pt x="0" y="77"/>
                        <a:pt x="1" y="82"/>
                        <a:pt x="5" y="85"/>
                      </a:cubicBezTo>
                      <a:cubicBezTo>
                        <a:pt x="11" y="90"/>
                        <a:pt x="18" y="93"/>
                        <a:pt x="25" y="96"/>
                      </a:cubicBezTo>
                      <a:cubicBezTo>
                        <a:pt x="32" y="100"/>
                        <a:pt x="40" y="105"/>
                        <a:pt x="48" y="109"/>
                      </a:cubicBezTo>
                      <a:cubicBezTo>
                        <a:pt x="64" y="118"/>
                        <a:pt x="80" y="127"/>
                        <a:pt x="97" y="135"/>
                      </a:cubicBezTo>
                      <a:cubicBezTo>
                        <a:pt x="100" y="137"/>
                        <a:pt x="103" y="132"/>
                        <a:pt x="100" y="130"/>
                      </a:cubicBezTo>
                      <a:cubicBezTo>
                        <a:pt x="72" y="115"/>
                        <a:pt x="45" y="100"/>
                        <a:pt x="17" y="85"/>
                      </a:cubicBezTo>
                      <a:cubicBezTo>
                        <a:pt x="15" y="84"/>
                        <a:pt x="10" y="82"/>
                        <a:pt x="8" y="80"/>
                      </a:cubicBezTo>
                      <a:cubicBezTo>
                        <a:pt x="5" y="75"/>
                        <a:pt x="9" y="69"/>
                        <a:pt x="11" y="65"/>
                      </a:cubicBezTo>
                      <a:cubicBezTo>
                        <a:pt x="14" y="59"/>
                        <a:pt x="18" y="52"/>
                        <a:pt x="21" y="45"/>
                      </a:cubicBezTo>
                      <a:cubicBezTo>
                        <a:pt x="28" y="31"/>
                        <a:pt x="35" y="18"/>
                        <a:pt x="40" y="4"/>
                      </a:cubicBezTo>
                      <a:cubicBezTo>
                        <a:pt x="41" y="1"/>
                        <a:pt x="37" y="0"/>
                        <a:pt x="36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6" name="Google Shape;6076;p23"/>
                <p:cNvSpPr/>
                <p:nvPr/>
              </p:nvSpPr>
              <p:spPr>
                <a:xfrm>
                  <a:off x="717180" y="3634715"/>
                  <a:ext cx="87881" cy="124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" h="179" extrusionOk="0">
                      <a:moveTo>
                        <a:pt x="71" y="1"/>
                      </a:moveTo>
                      <a:cubicBezTo>
                        <a:pt x="46" y="32"/>
                        <a:pt x="24" y="66"/>
                        <a:pt x="1" y="99"/>
                      </a:cubicBezTo>
                      <a:cubicBezTo>
                        <a:pt x="0" y="101"/>
                        <a:pt x="1" y="103"/>
                        <a:pt x="3" y="104"/>
                      </a:cubicBezTo>
                      <a:cubicBezTo>
                        <a:pt x="48" y="115"/>
                        <a:pt x="88" y="140"/>
                        <a:pt x="119" y="175"/>
                      </a:cubicBezTo>
                      <a:cubicBezTo>
                        <a:pt x="121" y="178"/>
                        <a:pt x="126" y="173"/>
                        <a:pt x="123" y="170"/>
                      </a:cubicBezTo>
                      <a:cubicBezTo>
                        <a:pt x="93" y="134"/>
                        <a:pt x="50" y="109"/>
                        <a:pt x="4" y="98"/>
                      </a:cubicBezTo>
                      <a:cubicBezTo>
                        <a:pt x="5" y="99"/>
                        <a:pt x="6" y="101"/>
                        <a:pt x="6" y="102"/>
                      </a:cubicBezTo>
                      <a:cubicBezTo>
                        <a:pt x="29" y="70"/>
                        <a:pt x="53" y="37"/>
                        <a:pt x="74" y="3"/>
                      </a:cubicBezTo>
                      <a:cubicBezTo>
                        <a:pt x="75" y="2"/>
                        <a:pt x="72" y="0"/>
                        <a:pt x="7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7" name="Google Shape;6077;p23"/>
                <p:cNvSpPr/>
                <p:nvPr/>
              </p:nvSpPr>
              <p:spPr>
                <a:xfrm>
                  <a:off x="635357" y="3665019"/>
                  <a:ext cx="72731" cy="11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164" extrusionOk="0">
                      <a:moveTo>
                        <a:pt x="79" y="2"/>
                      </a:moveTo>
                      <a:cubicBezTo>
                        <a:pt x="59" y="38"/>
                        <a:pt x="34" y="71"/>
                        <a:pt x="2" y="98"/>
                      </a:cubicBezTo>
                      <a:cubicBezTo>
                        <a:pt x="0" y="100"/>
                        <a:pt x="2" y="103"/>
                        <a:pt x="4" y="103"/>
                      </a:cubicBezTo>
                      <a:cubicBezTo>
                        <a:pt x="42" y="107"/>
                        <a:pt x="77" y="128"/>
                        <a:pt x="98" y="159"/>
                      </a:cubicBezTo>
                      <a:cubicBezTo>
                        <a:pt x="100" y="163"/>
                        <a:pt x="106" y="160"/>
                        <a:pt x="104" y="156"/>
                      </a:cubicBezTo>
                      <a:cubicBezTo>
                        <a:pt x="81" y="123"/>
                        <a:pt x="44" y="101"/>
                        <a:pt x="4" y="97"/>
                      </a:cubicBezTo>
                      <a:cubicBezTo>
                        <a:pt x="5" y="99"/>
                        <a:pt x="6" y="101"/>
                        <a:pt x="6" y="102"/>
                      </a:cubicBezTo>
                      <a:cubicBezTo>
                        <a:pt x="38" y="76"/>
                        <a:pt x="66" y="42"/>
                        <a:pt x="82" y="3"/>
                      </a:cubicBezTo>
                      <a:cubicBezTo>
                        <a:pt x="83" y="1"/>
                        <a:pt x="80" y="0"/>
                        <a:pt x="79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">
    <p:spTree>
      <p:nvGrpSpPr>
        <p:cNvPr id="6078" name="Shape 6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9" name="Google Shape;6079;p2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080" name="Google Shape;6080;p24"/>
          <p:cNvSpPr txBox="1"/>
          <p:nvPr>
            <p:ph type="subTitle" idx="1"/>
          </p:nvPr>
        </p:nvSpPr>
        <p:spPr>
          <a:xfrm>
            <a:off x="4923075" y="2513075"/>
            <a:ext cx="2640000" cy="1170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81" name="Google Shape;6081;p24"/>
          <p:cNvSpPr txBox="1"/>
          <p:nvPr>
            <p:ph type="subTitle" idx="2"/>
          </p:nvPr>
        </p:nvSpPr>
        <p:spPr>
          <a:xfrm>
            <a:off x="1580900" y="2513075"/>
            <a:ext cx="2640000" cy="1170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82" name="Google Shape;6082;p24"/>
          <p:cNvSpPr txBox="1"/>
          <p:nvPr>
            <p:ph type="subTitle" idx="3"/>
          </p:nvPr>
        </p:nvSpPr>
        <p:spPr>
          <a:xfrm>
            <a:off x="1580911" y="2106575"/>
            <a:ext cx="26400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6083" name="Google Shape;6083;p24"/>
          <p:cNvSpPr txBox="1"/>
          <p:nvPr>
            <p:ph type="subTitle" idx="4"/>
          </p:nvPr>
        </p:nvSpPr>
        <p:spPr>
          <a:xfrm>
            <a:off x="4923089" y="2106575"/>
            <a:ext cx="2640000" cy="55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grpSp>
        <p:nvGrpSpPr>
          <p:cNvPr id="6084" name="Google Shape;6084;p24"/>
          <p:cNvGrpSpPr/>
          <p:nvPr/>
        </p:nvGrpSpPr>
        <p:grpSpPr>
          <a:xfrm>
            <a:off x="-264387" y="3444525"/>
            <a:ext cx="11007794" cy="3007136"/>
            <a:chOff x="-264387" y="3444525"/>
            <a:chExt cx="11007794" cy="3007136"/>
          </a:xfrm>
        </p:grpSpPr>
        <p:grpSp>
          <p:nvGrpSpPr>
            <p:cNvPr id="6085" name="Google Shape;6085;p24"/>
            <p:cNvGrpSpPr/>
            <p:nvPr/>
          </p:nvGrpSpPr>
          <p:grpSpPr>
            <a:xfrm rot="-435380">
              <a:off x="6202128" y="4563910"/>
              <a:ext cx="4457278" cy="1612712"/>
              <a:chOff x="-769894" y="2271174"/>
              <a:chExt cx="9690071" cy="3506018"/>
            </a:xfrm>
          </p:grpSpPr>
          <p:sp>
            <p:nvSpPr>
              <p:cNvPr id="6086" name="Google Shape;6086;p24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7" name="Google Shape;6087;p24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8" name="Google Shape;6088;p24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089" name="Google Shape;6089;p24"/>
            <p:cNvGrpSpPr/>
            <p:nvPr/>
          </p:nvGrpSpPr>
          <p:grpSpPr>
            <a:xfrm>
              <a:off x="7653278" y="4567878"/>
              <a:ext cx="647173" cy="671107"/>
              <a:chOff x="6726237" y="-595312"/>
              <a:chExt cx="171450" cy="177800"/>
            </a:xfrm>
          </p:grpSpPr>
          <p:sp>
            <p:nvSpPr>
              <p:cNvPr id="6090" name="Google Shape;6090;p24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1" name="Google Shape;6091;p24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2" name="Google Shape;6092;p24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3" name="Google Shape;6093;p24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4" name="Google Shape;6094;p24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5" name="Google Shape;6095;p24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6" name="Google Shape;6096;p24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7" name="Google Shape;6097;p24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8" name="Google Shape;6098;p24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9" name="Google Shape;6099;p24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0" name="Google Shape;6100;p24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1" name="Google Shape;6101;p24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2" name="Google Shape;6102;p24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3" name="Google Shape;6103;p24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4" name="Google Shape;6104;p24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5" name="Google Shape;6105;p24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6" name="Google Shape;6106;p24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7" name="Google Shape;6107;p24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8" name="Google Shape;6108;p24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9" name="Google Shape;6109;p24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110" name="Google Shape;6110;p24"/>
            <p:cNvGrpSpPr/>
            <p:nvPr/>
          </p:nvGrpSpPr>
          <p:grpSpPr>
            <a:xfrm>
              <a:off x="8708592" y="4218798"/>
              <a:ext cx="480146" cy="497929"/>
              <a:chOff x="6726237" y="-595312"/>
              <a:chExt cx="171450" cy="177800"/>
            </a:xfrm>
          </p:grpSpPr>
          <p:sp>
            <p:nvSpPr>
              <p:cNvPr id="6111" name="Google Shape;6111;p24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2" name="Google Shape;6112;p24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3" name="Google Shape;6113;p24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4" name="Google Shape;6114;p24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5" name="Google Shape;6115;p24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6" name="Google Shape;6116;p24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7" name="Google Shape;6117;p24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8" name="Google Shape;6118;p24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9" name="Google Shape;6119;p24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0" name="Google Shape;6120;p24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1" name="Google Shape;6121;p24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2" name="Google Shape;6122;p24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3" name="Google Shape;6123;p24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4" name="Google Shape;6124;p24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5" name="Google Shape;6125;p24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6" name="Google Shape;6126;p24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7" name="Google Shape;6127;p24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8" name="Google Shape;6128;p24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9" name="Google Shape;6129;p24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0" name="Google Shape;6130;p24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131" name="Google Shape;6131;p24"/>
            <p:cNvGrpSpPr/>
            <p:nvPr/>
          </p:nvGrpSpPr>
          <p:grpSpPr>
            <a:xfrm>
              <a:off x="7863444" y="3822349"/>
              <a:ext cx="900531" cy="1290817"/>
              <a:chOff x="1155700" y="4567237"/>
              <a:chExt cx="381000" cy="546100"/>
            </a:xfrm>
          </p:grpSpPr>
          <p:sp>
            <p:nvSpPr>
              <p:cNvPr id="6132" name="Google Shape;6132;p24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3" name="Google Shape;6133;p24"/>
              <p:cNvSpPr/>
              <p:nvPr/>
            </p:nvSpPr>
            <p:spPr>
              <a:xfrm>
                <a:off x="1344612" y="4595812"/>
                <a:ext cx="120650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84" extrusionOk="0">
                    <a:moveTo>
                      <a:pt x="36" y="350"/>
                    </a:moveTo>
                    <a:cubicBezTo>
                      <a:pt x="29" y="333"/>
                      <a:pt x="16" y="318"/>
                      <a:pt x="0" y="308"/>
                    </a:cubicBezTo>
                    <a:lnTo>
                      <a:pt x="7" y="303"/>
                    </a:lnTo>
                    <a:cubicBezTo>
                      <a:pt x="44" y="239"/>
                      <a:pt x="81" y="175"/>
                      <a:pt x="118" y="111"/>
                    </a:cubicBezTo>
                    <a:cubicBezTo>
                      <a:pt x="148" y="59"/>
                      <a:pt x="191" y="0"/>
                      <a:pt x="251" y="5"/>
                    </a:cubicBezTo>
                    <a:cubicBezTo>
                      <a:pt x="300" y="10"/>
                      <a:pt x="335" y="61"/>
                      <a:pt x="335" y="110"/>
                    </a:cubicBezTo>
                    <a:cubicBezTo>
                      <a:pt x="335" y="160"/>
                      <a:pt x="308" y="205"/>
                      <a:pt x="276" y="242"/>
                    </a:cubicBezTo>
                    <a:cubicBezTo>
                      <a:pt x="216" y="311"/>
                      <a:pt x="134" y="361"/>
                      <a:pt x="46" y="383"/>
                    </a:cubicBezTo>
                    <a:lnTo>
                      <a:pt x="42" y="383"/>
                    </a:lnTo>
                    <a:cubicBezTo>
                      <a:pt x="42" y="374"/>
                      <a:pt x="41" y="365"/>
                      <a:pt x="38" y="356"/>
                    </a:cubicBezTo>
                    <a:cubicBezTo>
                      <a:pt x="37" y="354"/>
                      <a:pt x="37" y="352"/>
                      <a:pt x="36" y="350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4" name="Google Shape;6134;p24"/>
              <p:cNvSpPr/>
              <p:nvPr/>
            </p:nvSpPr>
            <p:spPr>
              <a:xfrm>
                <a:off x="1433512" y="4802187"/>
                <a:ext cx="100012" cy="19208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534" extrusionOk="0">
                    <a:moveTo>
                      <a:pt x="279" y="0"/>
                    </a:moveTo>
                    <a:cubicBezTo>
                      <a:pt x="207" y="87"/>
                      <a:pt x="162" y="193"/>
                      <a:pt x="118" y="297"/>
                    </a:cubicBezTo>
                    <a:cubicBezTo>
                      <a:pt x="85" y="376"/>
                      <a:pt x="52" y="454"/>
                      <a:pt x="19" y="533"/>
                    </a:cubicBezTo>
                    <a:cubicBezTo>
                      <a:pt x="9" y="468"/>
                      <a:pt x="0" y="402"/>
                      <a:pt x="7" y="336"/>
                    </a:cubicBezTo>
                    <a:cubicBezTo>
                      <a:pt x="24" y="185"/>
                      <a:pt x="134" y="48"/>
                      <a:pt x="27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5" name="Google Shape;6135;p24"/>
              <p:cNvSpPr/>
              <p:nvPr/>
            </p:nvSpPr>
            <p:spPr>
              <a:xfrm>
                <a:off x="1344612" y="4730750"/>
                <a:ext cx="134937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376" h="272" extrusionOk="0">
                    <a:moveTo>
                      <a:pt x="65" y="153"/>
                    </a:moveTo>
                    <a:cubicBezTo>
                      <a:pt x="55" y="145"/>
                      <a:pt x="45" y="136"/>
                      <a:pt x="36" y="128"/>
                    </a:cubicBezTo>
                    <a:cubicBezTo>
                      <a:pt x="24" y="118"/>
                      <a:pt x="12" y="107"/>
                      <a:pt x="1" y="95"/>
                    </a:cubicBezTo>
                    <a:lnTo>
                      <a:pt x="0" y="95"/>
                    </a:lnTo>
                    <a:cubicBezTo>
                      <a:pt x="15" y="81"/>
                      <a:pt x="27" y="64"/>
                      <a:pt x="34" y="45"/>
                    </a:cubicBezTo>
                    <a:cubicBezTo>
                      <a:pt x="39" y="33"/>
                      <a:pt x="42" y="19"/>
                      <a:pt x="41" y="6"/>
                    </a:cubicBezTo>
                    <a:lnTo>
                      <a:pt x="45" y="6"/>
                    </a:lnTo>
                    <a:cubicBezTo>
                      <a:pt x="105" y="0"/>
                      <a:pt x="165" y="6"/>
                      <a:pt x="223" y="23"/>
                    </a:cubicBezTo>
                    <a:cubicBezTo>
                      <a:pt x="272" y="37"/>
                      <a:pt x="320" y="62"/>
                      <a:pt x="348" y="105"/>
                    </a:cubicBezTo>
                    <a:cubicBezTo>
                      <a:pt x="375" y="148"/>
                      <a:pt x="371" y="213"/>
                      <a:pt x="329" y="242"/>
                    </a:cubicBezTo>
                    <a:cubicBezTo>
                      <a:pt x="286" y="271"/>
                      <a:pt x="228" y="253"/>
                      <a:pt x="183" y="229"/>
                    </a:cubicBezTo>
                    <a:cubicBezTo>
                      <a:pt x="141" y="207"/>
                      <a:pt x="102" y="182"/>
                      <a:pt x="65" y="153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6" name="Google Shape;6136;p24"/>
              <p:cNvSpPr/>
              <p:nvPr/>
            </p:nvSpPr>
            <p:spPr>
              <a:xfrm>
                <a:off x="1276350" y="4568825"/>
                <a:ext cx="85725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237" h="385" extrusionOk="0">
                    <a:moveTo>
                      <a:pt x="147" y="368"/>
                    </a:moveTo>
                    <a:cubicBezTo>
                      <a:pt x="131" y="366"/>
                      <a:pt x="115" y="369"/>
                      <a:pt x="101" y="377"/>
                    </a:cubicBezTo>
                    <a:cubicBezTo>
                      <a:pt x="92" y="377"/>
                      <a:pt x="84" y="380"/>
                      <a:pt x="76" y="384"/>
                    </a:cubicBezTo>
                    <a:lnTo>
                      <a:pt x="76" y="383"/>
                    </a:lnTo>
                    <a:cubicBezTo>
                      <a:pt x="59" y="330"/>
                      <a:pt x="43" y="278"/>
                      <a:pt x="26" y="225"/>
                    </a:cubicBezTo>
                    <a:cubicBezTo>
                      <a:pt x="13" y="184"/>
                      <a:pt x="0" y="141"/>
                      <a:pt x="6" y="99"/>
                    </a:cubicBezTo>
                    <a:cubicBezTo>
                      <a:pt x="11" y="56"/>
                      <a:pt x="39" y="13"/>
                      <a:pt x="82" y="6"/>
                    </a:cubicBezTo>
                    <a:cubicBezTo>
                      <a:pt x="112" y="0"/>
                      <a:pt x="143" y="14"/>
                      <a:pt x="166" y="34"/>
                    </a:cubicBezTo>
                    <a:cubicBezTo>
                      <a:pt x="213" y="74"/>
                      <a:pt x="234" y="138"/>
                      <a:pt x="235" y="199"/>
                    </a:cubicBezTo>
                    <a:cubicBezTo>
                      <a:pt x="236" y="261"/>
                      <a:pt x="219" y="321"/>
                      <a:pt x="198" y="379"/>
                    </a:cubicBezTo>
                    <a:lnTo>
                      <a:pt x="191" y="384"/>
                    </a:lnTo>
                    <a:cubicBezTo>
                      <a:pt x="178" y="375"/>
                      <a:pt x="163" y="370"/>
                      <a:pt x="147" y="368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7" name="Google Shape;6137;p24"/>
              <p:cNvSpPr/>
              <p:nvPr/>
            </p:nvSpPr>
            <p:spPr>
              <a:xfrm>
                <a:off x="1287462" y="4700587"/>
                <a:ext cx="730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11" extrusionOk="0">
                    <a:moveTo>
                      <a:pt x="68" y="11"/>
                    </a:moveTo>
                    <a:cubicBezTo>
                      <a:pt x="82" y="3"/>
                      <a:pt x="98" y="0"/>
                      <a:pt x="114" y="2"/>
                    </a:cubicBezTo>
                    <a:cubicBezTo>
                      <a:pt x="130" y="4"/>
                      <a:pt x="145" y="9"/>
                      <a:pt x="158" y="18"/>
                    </a:cubicBezTo>
                    <a:cubicBezTo>
                      <a:pt x="174" y="28"/>
                      <a:pt x="187" y="43"/>
                      <a:pt x="194" y="60"/>
                    </a:cubicBezTo>
                    <a:cubicBezTo>
                      <a:pt x="195" y="62"/>
                      <a:pt x="195" y="64"/>
                      <a:pt x="196" y="66"/>
                    </a:cubicBezTo>
                    <a:cubicBezTo>
                      <a:pt x="199" y="75"/>
                      <a:pt x="200" y="84"/>
                      <a:pt x="200" y="93"/>
                    </a:cubicBezTo>
                    <a:cubicBezTo>
                      <a:pt x="200" y="106"/>
                      <a:pt x="198" y="120"/>
                      <a:pt x="193" y="132"/>
                    </a:cubicBezTo>
                    <a:cubicBezTo>
                      <a:pt x="186" y="151"/>
                      <a:pt x="174" y="168"/>
                      <a:pt x="159" y="182"/>
                    </a:cubicBezTo>
                    <a:cubicBezTo>
                      <a:pt x="151" y="189"/>
                      <a:pt x="142" y="194"/>
                      <a:pt x="133" y="199"/>
                    </a:cubicBezTo>
                    <a:cubicBezTo>
                      <a:pt x="122" y="204"/>
                      <a:pt x="110" y="207"/>
                      <a:pt x="98" y="208"/>
                    </a:cubicBezTo>
                    <a:cubicBezTo>
                      <a:pt x="82" y="210"/>
                      <a:pt x="67" y="208"/>
                      <a:pt x="53" y="200"/>
                    </a:cubicBezTo>
                    <a:cubicBezTo>
                      <a:pt x="52" y="200"/>
                      <a:pt x="50" y="199"/>
                      <a:pt x="49" y="198"/>
                    </a:cubicBezTo>
                    <a:cubicBezTo>
                      <a:pt x="28" y="185"/>
                      <a:pt x="15" y="163"/>
                      <a:pt x="7" y="140"/>
                    </a:cubicBezTo>
                    <a:cubicBezTo>
                      <a:pt x="3" y="126"/>
                      <a:pt x="0" y="111"/>
                      <a:pt x="0" y="96"/>
                    </a:cubicBezTo>
                    <a:cubicBezTo>
                      <a:pt x="0" y="82"/>
                      <a:pt x="3" y="69"/>
                      <a:pt x="8" y="56"/>
                    </a:cubicBezTo>
                    <a:cubicBezTo>
                      <a:pt x="9" y="54"/>
                      <a:pt x="10" y="52"/>
                      <a:pt x="12" y="50"/>
                    </a:cubicBezTo>
                    <a:cubicBezTo>
                      <a:pt x="19" y="36"/>
                      <a:pt x="30" y="25"/>
                      <a:pt x="43" y="18"/>
                    </a:cubicBezTo>
                    <a:cubicBezTo>
                      <a:pt x="51" y="14"/>
                      <a:pt x="59" y="11"/>
                      <a:pt x="68" y="1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8" name="Google Shape;6138;p24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9" name="Google Shape;6139;p24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0" name="Google Shape;6140;p24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1" name="Google Shape;6141;p24"/>
              <p:cNvSpPr/>
              <p:nvPr/>
            </p:nvSpPr>
            <p:spPr>
              <a:xfrm>
                <a:off x="1292225" y="4927600"/>
                <a:ext cx="136525" cy="10795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299" extrusionOk="0">
                    <a:moveTo>
                      <a:pt x="378" y="297"/>
                    </a:moveTo>
                    <a:cubicBezTo>
                      <a:pt x="377" y="298"/>
                      <a:pt x="377" y="298"/>
                      <a:pt x="376" y="298"/>
                    </a:cubicBezTo>
                    <a:cubicBezTo>
                      <a:pt x="336" y="265"/>
                      <a:pt x="297" y="232"/>
                      <a:pt x="257" y="199"/>
                    </a:cubicBezTo>
                    <a:cubicBezTo>
                      <a:pt x="225" y="173"/>
                      <a:pt x="193" y="146"/>
                      <a:pt x="158" y="123"/>
                    </a:cubicBezTo>
                    <a:cubicBezTo>
                      <a:pt x="105" y="88"/>
                      <a:pt x="45" y="60"/>
                      <a:pt x="5" y="11"/>
                    </a:cubicBezTo>
                    <a:lnTo>
                      <a:pt x="0" y="11"/>
                    </a:lnTo>
                    <a:cubicBezTo>
                      <a:pt x="0" y="8"/>
                      <a:pt x="0" y="4"/>
                      <a:pt x="0" y="0"/>
                    </a:cubicBezTo>
                    <a:cubicBezTo>
                      <a:pt x="99" y="12"/>
                      <a:pt x="207" y="27"/>
                      <a:pt x="278" y="97"/>
                    </a:cubicBezTo>
                    <a:cubicBezTo>
                      <a:pt x="332" y="150"/>
                      <a:pt x="356" y="225"/>
                      <a:pt x="378" y="2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2" name="Google Shape;6142;p24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3" name="Google Shape;6143;p24"/>
              <p:cNvSpPr/>
              <p:nvPr/>
            </p:nvSpPr>
            <p:spPr>
              <a:xfrm>
                <a:off x="1257300" y="4765675"/>
                <a:ext cx="111125" cy="144462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2" extrusionOk="0">
                    <a:moveTo>
                      <a:pt x="182" y="26"/>
                    </a:moveTo>
                    <a:cubicBezTo>
                      <a:pt x="194" y="25"/>
                      <a:pt x="206" y="22"/>
                      <a:pt x="217" y="17"/>
                    </a:cubicBezTo>
                    <a:cubicBezTo>
                      <a:pt x="226" y="12"/>
                      <a:pt x="235" y="7"/>
                      <a:pt x="243" y="0"/>
                    </a:cubicBezTo>
                    <a:lnTo>
                      <a:pt x="244" y="0"/>
                    </a:lnTo>
                    <a:cubicBezTo>
                      <a:pt x="309" y="109"/>
                      <a:pt x="283" y="264"/>
                      <a:pt x="186" y="346"/>
                    </a:cubicBezTo>
                    <a:cubicBezTo>
                      <a:pt x="141" y="383"/>
                      <a:pt x="65" y="401"/>
                      <a:pt x="29" y="355"/>
                    </a:cubicBezTo>
                    <a:cubicBezTo>
                      <a:pt x="0" y="317"/>
                      <a:pt x="17" y="263"/>
                      <a:pt x="36" y="220"/>
                    </a:cubicBezTo>
                    <a:cubicBezTo>
                      <a:pt x="64" y="153"/>
                      <a:pt x="94" y="88"/>
                      <a:pt x="126" y="23"/>
                    </a:cubicBezTo>
                    <a:lnTo>
                      <a:pt x="133" y="16"/>
                    </a:lnTo>
                    <a:cubicBezTo>
                      <a:pt x="134" y="17"/>
                      <a:pt x="136" y="18"/>
                      <a:pt x="137" y="18"/>
                    </a:cubicBezTo>
                    <a:cubicBezTo>
                      <a:pt x="151" y="25"/>
                      <a:pt x="166" y="28"/>
                      <a:pt x="182" y="26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4" name="Google Shape;6144;p24"/>
              <p:cNvSpPr/>
              <p:nvPr/>
            </p:nvSpPr>
            <p:spPr>
              <a:xfrm>
                <a:off x="1173162" y="4629150"/>
                <a:ext cx="130175" cy="106362"/>
              </a:xfrm>
              <a:custGeom>
                <a:avLst/>
                <a:gdLst/>
                <a:ahLst/>
                <a:cxnLst/>
                <a:rect l="l" t="t" r="r" b="b"/>
                <a:pathLst>
                  <a:path w="361" h="297" extrusionOk="0">
                    <a:moveTo>
                      <a:pt x="328" y="247"/>
                    </a:moveTo>
                    <a:cubicBezTo>
                      <a:pt x="327" y="249"/>
                      <a:pt x="326" y="251"/>
                      <a:pt x="325" y="253"/>
                    </a:cubicBezTo>
                    <a:cubicBezTo>
                      <a:pt x="320" y="266"/>
                      <a:pt x="317" y="279"/>
                      <a:pt x="317" y="293"/>
                    </a:cubicBezTo>
                    <a:lnTo>
                      <a:pt x="313" y="292"/>
                    </a:lnTo>
                    <a:cubicBezTo>
                      <a:pt x="305" y="293"/>
                      <a:pt x="298" y="294"/>
                      <a:pt x="291" y="294"/>
                    </a:cubicBezTo>
                    <a:cubicBezTo>
                      <a:pt x="221" y="296"/>
                      <a:pt x="153" y="261"/>
                      <a:pt x="96" y="220"/>
                    </a:cubicBezTo>
                    <a:cubicBezTo>
                      <a:pt x="67" y="200"/>
                      <a:pt x="39" y="176"/>
                      <a:pt x="21" y="145"/>
                    </a:cubicBezTo>
                    <a:cubicBezTo>
                      <a:pt x="4" y="114"/>
                      <a:pt x="0" y="74"/>
                      <a:pt x="18" y="44"/>
                    </a:cubicBezTo>
                    <a:cubicBezTo>
                      <a:pt x="37" y="14"/>
                      <a:pt x="75" y="0"/>
                      <a:pt x="111" y="3"/>
                    </a:cubicBezTo>
                    <a:cubicBezTo>
                      <a:pt x="146" y="6"/>
                      <a:pt x="178" y="22"/>
                      <a:pt x="208" y="42"/>
                    </a:cubicBezTo>
                    <a:cubicBezTo>
                      <a:pt x="272" y="86"/>
                      <a:pt x="325" y="145"/>
                      <a:pt x="360" y="214"/>
                    </a:cubicBezTo>
                    <a:lnTo>
                      <a:pt x="360" y="215"/>
                    </a:lnTo>
                    <a:cubicBezTo>
                      <a:pt x="347" y="222"/>
                      <a:pt x="336" y="233"/>
                      <a:pt x="328" y="247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5" name="Google Shape;6145;p24"/>
              <p:cNvSpPr/>
              <p:nvPr/>
            </p:nvSpPr>
            <p:spPr>
              <a:xfrm>
                <a:off x="1155700" y="4733925"/>
                <a:ext cx="149225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415" h="240" extrusionOk="0">
                    <a:moveTo>
                      <a:pt x="339" y="5"/>
                    </a:moveTo>
                    <a:lnTo>
                      <a:pt x="339" y="2"/>
                    </a:lnTo>
                    <a:cubicBezTo>
                      <a:pt x="346" y="2"/>
                      <a:pt x="353" y="1"/>
                      <a:pt x="361" y="0"/>
                    </a:cubicBezTo>
                    <a:lnTo>
                      <a:pt x="365" y="1"/>
                    </a:lnTo>
                    <a:cubicBezTo>
                      <a:pt x="365" y="16"/>
                      <a:pt x="368" y="31"/>
                      <a:pt x="372" y="45"/>
                    </a:cubicBezTo>
                    <a:cubicBezTo>
                      <a:pt x="380" y="68"/>
                      <a:pt x="393" y="90"/>
                      <a:pt x="414" y="103"/>
                    </a:cubicBezTo>
                    <a:lnTo>
                      <a:pt x="407" y="110"/>
                    </a:lnTo>
                    <a:cubicBezTo>
                      <a:pt x="346" y="182"/>
                      <a:pt x="256" y="227"/>
                      <a:pt x="163" y="234"/>
                    </a:cubicBezTo>
                    <a:cubicBezTo>
                      <a:pt x="100" y="239"/>
                      <a:pt x="22" y="214"/>
                      <a:pt x="9" y="152"/>
                    </a:cubicBezTo>
                    <a:cubicBezTo>
                      <a:pt x="0" y="106"/>
                      <a:pt x="33" y="59"/>
                      <a:pt x="74" y="37"/>
                    </a:cubicBezTo>
                    <a:cubicBezTo>
                      <a:pt x="116" y="16"/>
                      <a:pt x="165" y="13"/>
                      <a:pt x="212" y="11"/>
                    </a:cubicBezTo>
                    <a:cubicBezTo>
                      <a:pt x="254" y="9"/>
                      <a:pt x="297" y="7"/>
                      <a:pt x="339" y="5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6" name="Google Shape;6146;p24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7" name="Google Shape;6147;p24"/>
              <p:cNvSpPr/>
              <p:nvPr/>
            </p:nvSpPr>
            <p:spPr>
              <a:xfrm>
                <a:off x="1287462" y="4700587"/>
                <a:ext cx="730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11" extrusionOk="0">
                    <a:moveTo>
                      <a:pt x="161" y="114"/>
                    </a:moveTo>
                    <a:cubicBezTo>
                      <a:pt x="158" y="130"/>
                      <a:pt x="146" y="143"/>
                      <a:pt x="133" y="152"/>
                    </a:cubicBezTo>
                    <a:cubicBezTo>
                      <a:pt x="116" y="164"/>
                      <a:pt x="95" y="172"/>
                      <a:pt x="74" y="168"/>
                    </a:cubicBezTo>
                    <a:cubicBezTo>
                      <a:pt x="56" y="165"/>
                      <a:pt x="40" y="153"/>
                      <a:pt x="29" y="138"/>
                    </a:cubicBezTo>
                    <a:cubicBezTo>
                      <a:pt x="15" y="116"/>
                      <a:pt x="11" y="87"/>
                      <a:pt x="23" y="66"/>
                    </a:cubicBezTo>
                    <a:cubicBezTo>
                      <a:pt x="25" y="52"/>
                      <a:pt x="32" y="38"/>
                      <a:pt x="44" y="30"/>
                    </a:cubicBezTo>
                    <a:cubicBezTo>
                      <a:pt x="55" y="23"/>
                      <a:pt x="69" y="22"/>
                      <a:pt x="82" y="24"/>
                    </a:cubicBezTo>
                    <a:cubicBezTo>
                      <a:pt x="110" y="29"/>
                      <a:pt x="138" y="49"/>
                      <a:pt x="153" y="73"/>
                    </a:cubicBezTo>
                    <a:cubicBezTo>
                      <a:pt x="160" y="86"/>
                      <a:pt x="163" y="100"/>
                      <a:pt x="161" y="114"/>
                    </a:cubicBezTo>
                    <a:close/>
                    <a:moveTo>
                      <a:pt x="194" y="60"/>
                    </a:moveTo>
                    <a:cubicBezTo>
                      <a:pt x="187" y="43"/>
                      <a:pt x="174" y="28"/>
                      <a:pt x="158" y="18"/>
                    </a:cubicBezTo>
                    <a:cubicBezTo>
                      <a:pt x="145" y="9"/>
                      <a:pt x="130" y="4"/>
                      <a:pt x="114" y="2"/>
                    </a:cubicBezTo>
                    <a:cubicBezTo>
                      <a:pt x="98" y="0"/>
                      <a:pt x="82" y="3"/>
                      <a:pt x="68" y="11"/>
                    </a:cubicBezTo>
                    <a:cubicBezTo>
                      <a:pt x="59" y="11"/>
                      <a:pt x="51" y="14"/>
                      <a:pt x="43" y="18"/>
                    </a:cubicBezTo>
                    <a:cubicBezTo>
                      <a:pt x="30" y="25"/>
                      <a:pt x="19" y="36"/>
                      <a:pt x="11" y="50"/>
                    </a:cubicBezTo>
                    <a:cubicBezTo>
                      <a:pt x="10" y="52"/>
                      <a:pt x="9" y="54"/>
                      <a:pt x="8" y="56"/>
                    </a:cubicBezTo>
                    <a:cubicBezTo>
                      <a:pt x="3" y="69"/>
                      <a:pt x="0" y="82"/>
                      <a:pt x="0" y="96"/>
                    </a:cubicBezTo>
                    <a:cubicBezTo>
                      <a:pt x="0" y="111"/>
                      <a:pt x="3" y="126"/>
                      <a:pt x="7" y="140"/>
                    </a:cubicBezTo>
                    <a:cubicBezTo>
                      <a:pt x="15" y="163"/>
                      <a:pt x="28" y="185"/>
                      <a:pt x="49" y="198"/>
                    </a:cubicBezTo>
                    <a:cubicBezTo>
                      <a:pt x="50" y="199"/>
                      <a:pt x="52" y="200"/>
                      <a:pt x="53" y="200"/>
                    </a:cubicBezTo>
                    <a:cubicBezTo>
                      <a:pt x="67" y="208"/>
                      <a:pt x="82" y="210"/>
                      <a:pt x="98" y="208"/>
                    </a:cubicBezTo>
                    <a:cubicBezTo>
                      <a:pt x="110" y="207"/>
                      <a:pt x="122" y="204"/>
                      <a:pt x="133" y="199"/>
                    </a:cubicBezTo>
                    <a:cubicBezTo>
                      <a:pt x="142" y="194"/>
                      <a:pt x="151" y="189"/>
                      <a:pt x="159" y="182"/>
                    </a:cubicBezTo>
                    <a:cubicBezTo>
                      <a:pt x="174" y="168"/>
                      <a:pt x="186" y="151"/>
                      <a:pt x="193" y="132"/>
                    </a:cubicBezTo>
                    <a:cubicBezTo>
                      <a:pt x="198" y="120"/>
                      <a:pt x="201" y="106"/>
                      <a:pt x="200" y="93"/>
                    </a:cubicBezTo>
                    <a:cubicBezTo>
                      <a:pt x="200" y="84"/>
                      <a:pt x="199" y="75"/>
                      <a:pt x="196" y="66"/>
                    </a:cubicBezTo>
                    <a:cubicBezTo>
                      <a:pt x="195" y="64"/>
                      <a:pt x="195" y="62"/>
                      <a:pt x="194" y="6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8" name="Google Shape;6148;p24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9" name="Google Shape;6149;p24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0" name="Google Shape;6150;p24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1" name="Google Shape;6151;p24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2" name="Google Shape;6152;p24"/>
              <p:cNvSpPr/>
              <p:nvPr/>
            </p:nvSpPr>
            <p:spPr>
              <a:xfrm>
                <a:off x="1285875" y="4695825"/>
                <a:ext cx="77787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1" extrusionOk="0">
                    <a:moveTo>
                      <a:pt x="79" y="22"/>
                    </a:moveTo>
                    <a:cubicBezTo>
                      <a:pt x="57" y="20"/>
                      <a:pt x="36" y="32"/>
                      <a:pt x="22" y="49"/>
                    </a:cubicBezTo>
                    <a:cubicBezTo>
                      <a:pt x="6" y="68"/>
                      <a:pt x="0" y="93"/>
                      <a:pt x="2" y="117"/>
                    </a:cubicBezTo>
                    <a:cubicBezTo>
                      <a:pt x="4" y="163"/>
                      <a:pt x="30" y="217"/>
                      <a:pt x="81" y="224"/>
                    </a:cubicBezTo>
                    <a:cubicBezTo>
                      <a:pt x="127" y="230"/>
                      <a:pt x="172" y="201"/>
                      <a:pt x="193" y="162"/>
                    </a:cubicBezTo>
                    <a:cubicBezTo>
                      <a:pt x="212" y="125"/>
                      <a:pt x="213" y="80"/>
                      <a:pt x="185" y="47"/>
                    </a:cubicBezTo>
                    <a:cubicBezTo>
                      <a:pt x="158" y="15"/>
                      <a:pt x="108" y="0"/>
                      <a:pt x="69" y="22"/>
                    </a:cubicBezTo>
                    <a:cubicBezTo>
                      <a:pt x="67" y="24"/>
                      <a:pt x="69" y="28"/>
                      <a:pt x="72" y="26"/>
                    </a:cubicBezTo>
                    <a:cubicBezTo>
                      <a:pt x="104" y="9"/>
                      <a:pt x="144" y="18"/>
                      <a:pt x="171" y="41"/>
                    </a:cubicBezTo>
                    <a:cubicBezTo>
                      <a:pt x="201" y="67"/>
                      <a:pt x="208" y="107"/>
                      <a:pt x="195" y="144"/>
                    </a:cubicBezTo>
                    <a:cubicBezTo>
                      <a:pt x="181" y="183"/>
                      <a:pt x="146" y="213"/>
                      <a:pt x="104" y="218"/>
                    </a:cubicBezTo>
                    <a:cubicBezTo>
                      <a:pt x="80" y="221"/>
                      <a:pt x="57" y="214"/>
                      <a:pt x="40" y="197"/>
                    </a:cubicBezTo>
                    <a:cubicBezTo>
                      <a:pt x="25" y="182"/>
                      <a:pt x="15" y="161"/>
                      <a:pt x="10" y="139"/>
                    </a:cubicBezTo>
                    <a:cubicBezTo>
                      <a:pt x="4" y="113"/>
                      <a:pt x="5" y="84"/>
                      <a:pt x="20" y="60"/>
                    </a:cubicBezTo>
                    <a:cubicBezTo>
                      <a:pt x="33" y="39"/>
                      <a:pt x="55" y="26"/>
                      <a:pt x="79" y="24"/>
                    </a:cubicBezTo>
                    <a:cubicBezTo>
                      <a:pt x="81" y="24"/>
                      <a:pt x="81" y="22"/>
                      <a:pt x="79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3" name="Google Shape;6153;p24"/>
              <p:cNvSpPr/>
              <p:nvPr/>
            </p:nvSpPr>
            <p:spPr>
              <a:xfrm>
                <a:off x="1157287" y="4567237"/>
                <a:ext cx="322263" cy="338136"/>
              </a:xfrm>
              <a:custGeom>
                <a:avLst/>
                <a:gdLst/>
                <a:ahLst/>
                <a:cxnLst/>
                <a:rect l="l" t="t" r="r" b="b"/>
                <a:pathLst>
                  <a:path w="897" h="939" extrusionOk="0">
                    <a:moveTo>
                      <a:pt x="359" y="460"/>
                    </a:moveTo>
                    <a:cubicBezTo>
                      <a:pt x="298" y="468"/>
                      <a:pt x="238" y="447"/>
                      <a:pt x="186" y="416"/>
                    </a:cubicBezTo>
                    <a:cubicBezTo>
                      <a:pt x="161" y="401"/>
                      <a:pt x="136" y="385"/>
                      <a:pt x="114" y="365"/>
                    </a:cubicBezTo>
                    <a:cubicBezTo>
                      <a:pt x="92" y="347"/>
                      <a:pt x="72" y="325"/>
                      <a:pt x="62" y="298"/>
                    </a:cubicBezTo>
                    <a:cubicBezTo>
                      <a:pt x="52" y="273"/>
                      <a:pt x="51" y="242"/>
                      <a:pt x="65" y="217"/>
                    </a:cubicBezTo>
                    <a:cubicBezTo>
                      <a:pt x="78" y="195"/>
                      <a:pt x="103" y="181"/>
                      <a:pt x="128" y="177"/>
                    </a:cubicBezTo>
                    <a:cubicBezTo>
                      <a:pt x="186" y="166"/>
                      <a:pt x="242" y="203"/>
                      <a:pt x="285" y="238"/>
                    </a:cubicBezTo>
                    <a:cubicBezTo>
                      <a:pt x="334" y="278"/>
                      <a:pt x="375" y="329"/>
                      <a:pt x="404" y="385"/>
                    </a:cubicBezTo>
                    <a:cubicBezTo>
                      <a:pt x="405" y="387"/>
                      <a:pt x="409" y="386"/>
                      <a:pt x="408" y="384"/>
                    </a:cubicBezTo>
                    <a:cubicBezTo>
                      <a:pt x="389" y="323"/>
                      <a:pt x="369" y="262"/>
                      <a:pt x="351" y="200"/>
                    </a:cubicBezTo>
                    <a:cubicBezTo>
                      <a:pt x="335" y="147"/>
                      <a:pt x="325" y="85"/>
                      <a:pt x="363" y="39"/>
                    </a:cubicBezTo>
                    <a:cubicBezTo>
                      <a:pt x="379" y="20"/>
                      <a:pt x="401" y="7"/>
                      <a:pt x="426" y="8"/>
                    </a:cubicBezTo>
                    <a:cubicBezTo>
                      <a:pt x="455" y="8"/>
                      <a:pt x="481" y="23"/>
                      <a:pt x="501" y="42"/>
                    </a:cubicBezTo>
                    <a:cubicBezTo>
                      <a:pt x="539" y="78"/>
                      <a:pt x="557" y="129"/>
                      <a:pt x="562" y="180"/>
                    </a:cubicBezTo>
                    <a:cubicBezTo>
                      <a:pt x="568" y="248"/>
                      <a:pt x="548" y="316"/>
                      <a:pt x="526" y="380"/>
                    </a:cubicBezTo>
                    <a:cubicBezTo>
                      <a:pt x="525" y="382"/>
                      <a:pt x="529" y="384"/>
                      <a:pt x="530" y="381"/>
                    </a:cubicBezTo>
                    <a:cubicBezTo>
                      <a:pt x="568" y="316"/>
                      <a:pt x="605" y="251"/>
                      <a:pt x="643" y="186"/>
                    </a:cubicBezTo>
                    <a:cubicBezTo>
                      <a:pt x="669" y="142"/>
                      <a:pt x="707" y="84"/>
                      <a:pt x="765" y="84"/>
                    </a:cubicBezTo>
                    <a:cubicBezTo>
                      <a:pt x="792" y="84"/>
                      <a:pt x="817" y="100"/>
                      <a:pt x="832" y="122"/>
                    </a:cubicBezTo>
                    <a:cubicBezTo>
                      <a:pt x="849" y="146"/>
                      <a:pt x="856" y="174"/>
                      <a:pt x="853" y="202"/>
                    </a:cubicBezTo>
                    <a:cubicBezTo>
                      <a:pt x="846" y="266"/>
                      <a:pt x="798" y="320"/>
                      <a:pt x="752" y="360"/>
                    </a:cubicBezTo>
                    <a:cubicBezTo>
                      <a:pt x="705" y="402"/>
                      <a:pt x="649" y="433"/>
                      <a:pt x="588" y="451"/>
                    </a:cubicBezTo>
                    <a:cubicBezTo>
                      <a:pt x="581" y="454"/>
                      <a:pt x="574" y="456"/>
                      <a:pt x="566" y="457"/>
                    </a:cubicBezTo>
                    <a:cubicBezTo>
                      <a:pt x="564" y="458"/>
                      <a:pt x="564" y="462"/>
                      <a:pt x="567" y="462"/>
                    </a:cubicBezTo>
                    <a:cubicBezTo>
                      <a:pt x="630" y="456"/>
                      <a:pt x="695" y="463"/>
                      <a:pt x="756" y="483"/>
                    </a:cubicBezTo>
                    <a:cubicBezTo>
                      <a:pt x="804" y="499"/>
                      <a:pt x="856" y="527"/>
                      <a:pt x="876" y="577"/>
                    </a:cubicBezTo>
                    <a:cubicBezTo>
                      <a:pt x="893" y="619"/>
                      <a:pt x="885" y="675"/>
                      <a:pt x="842" y="698"/>
                    </a:cubicBezTo>
                    <a:cubicBezTo>
                      <a:pt x="817" y="711"/>
                      <a:pt x="788" y="709"/>
                      <a:pt x="762" y="703"/>
                    </a:cubicBezTo>
                    <a:cubicBezTo>
                      <a:pt x="735" y="695"/>
                      <a:pt x="710" y="683"/>
                      <a:pt x="685" y="669"/>
                    </a:cubicBezTo>
                    <a:cubicBezTo>
                      <a:pt x="627" y="636"/>
                      <a:pt x="572" y="595"/>
                      <a:pt x="525" y="547"/>
                    </a:cubicBezTo>
                    <a:cubicBezTo>
                      <a:pt x="523" y="545"/>
                      <a:pt x="519" y="548"/>
                      <a:pt x="520" y="551"/>
                    </a:cubicBezTo>
                    <a:cubicBezTo>
                      <a:pt x="548" y="597"/>
                      <a:pt x="560" y="652"/>
                      <a:pt x="556" y="706"/>
                    </a:cubicBezTo>
                    <a:cubicBezTo>
                      <a:pt x="552" y="760"/>
                      <a:pt x="532" y="813"/>
                      <a:pt x="499" y="856"/>
                    </a:cubicBezTo>
                    <a:cubicBezTo>
                      <a:pt x="467" y="897"/>
                      <a:pt x="418" y="932"/>
                      <a:pt x="364" y="929"/>
                    </a:cubicBezTo>
                    <a:cubicBezTo>
                      <a:pt x="338" y="927"/>
                      <a:pt x="314" y="914"/>
                      <a:pt x="303" y="890"/>
                    </a:cubicBezTo>
                    <a:cubicBezTo>
                      <a:pt x="289" y="862"/>
                      <a:pt x="296" y="828"/>
                      <a:pt x="305" y="800"/>
                    </a:cubicBezTo>
                    <a:cubicBezTo>
                      <a:pt x="317" y="766"/>
                      <a:pt x="332" y="733"/>
                      <a:pt x="347" y="701"/>
                    </a:cubicBezTo>
                    <a:cubicBezTo>
                      <a:pt x="362" y="667"/>
                      <a:pt x="378" y="633"/>
                      <a:pt x="394" y="599"/>
                    </a:cubicBezTo>
                    <a:cubicBezTo>
                      <a:pt x="398" y="591"/>
                      <a:pt x="403" y="582"/>
                      <a:pt x="407" y="573"/>
                    </a:cubicBezTo>
                    <a:cubicBezTo>
                      <a:pt x="408" y="571"/>
                      <a:pt x="405" y="568"/>
                      <a:pt x="403" y="571"/>
                    </a:cubicBezTo>
                    <a:cubicBezTo>
                      <a:pt x="365" y="615"/>
                      <a:pt x="316" y="649"/>
                      <a:pt x="262" y="670"/>
                    </a:cubicBezTo>
                    <a:cubicBezTo>
                      <a:pt x="212" y="690"/>
                      <a:pt x="155" y="700"/>
                      <a:pt x="103" y="689"/>
                    </a:cubicBezTo>
                    <a:cubicBezTo>
                      <a:pt x="57" y="679"/>
                      <a:pt x="9" y="650"/>
                      <a:pt x="8" y="599"/>
                    </a:cubicBezTo>
                    <a:cubicBezTo>
                      <a:pt x="8" y="571"/>
                      <a:pt x="22" y="545"/>
                      <a:pt x="41" y="525"/>
                    </a:cubicBezTo>
                    <a:cubicBezTo>
                      <a:pt x="63" y="504"/>
                      <a:pt x="92" y="491"/>
                      <a:pt x="121" y="485"/>
                    </a:cubicBezTo>
                    <a:cubicBezTo>
                      <a:pt x="158" y="476"/>
                      <a:pt x="195" y="476"/>
                      <a:pt x="233" y="474"/>
                    </a:cubicBezTo>
                    <a:cubicBezTo>
                      <a:pt x="273" y="472"/>
                      <a:pt x="313" y="470"/>
                      <a:pt x="354" y="468"/>
                    </a:cubicBezTo>
                    <a:cubicBezTo>
                      <a:pt x="356" y="468"/>
                      <a:pt x="356" y="464"/>
                      <a:pt x="354" y="464"/>
                    </a:cubicBezTo>
                    <a:cubicBezTo>
                      <a:pt x="316" y="466"/>
                      <a:pt x="277" y="467"/>
                      <a:pt x="239" y="469"/>
                    </a:cubicBezTo>
                    <a:cubicBezTo>
                      <a:pt x="205" y="471"/>
                      <a:pt x="170" y="471"/>
                      <a:pt x="136" y="477"/>
                    </a:cubicBezTo>
                    <a:cubicBezTo>
                      <a:pt x="105" y="482"/>
                      <a:pt x="74" y="492"/>
                      <a:pt x="49" y="511"/>
                    </a:cubicBezTo>
                    <a:cubicBezTo>
                      <a:pt x="28" y="528"/>
                      <a:pt x="10" y="552"/>
                      <a:pt x="5" y="579"/>
                    </a:cubicBezTo>
                    <a:cubicBezTo>
                      <a:pt x="0" y="604"/>
                      <a:pt x="5" y="629"/>
                      <a:pt x="21" y="649"/>
                    </a:cubicBezTo>
                    <a:cubicBezTo>
                      <a:pt x="35" y="668"/>
                      <a:pt x="56" y="680"/>
                      <a:pt x="77" y="688"/>
                    </a:cubicBezTo>
                    <a:cubicBezTo>
                      <a:pt x="129" y="706"/>
                      <a:pt x="187" y="700"/>
                      <a:pt x="239" y="684"/>
                    </a:cubicBezTo>
                    <a:cubicBezTo>
                      <a:pt x="296" y="666"/>
                      <a:pt x="349" y="634"/>
                      <a:pt x="391" y="591"/>
                    </a:cubicBezTo>
                    <a:cubicBezTo>
                      <a:pt x="397" y="585"/>
                      <a:pt x="402" y="580"/>
                      <a:pt x="407" y="574"/>
                    </a:cubicBezTo>
                    <a:cubicBezTo>
                      <a:pt x="405" y="573"/>
                      <a:pt x="404" y="572"/>
                      <a:pt x="403" y="571"/>
                    </a:cubicBezTo>
                    <a:cubicBezTo>
                      <a:pt x="385" y="607"/>
                      <a:pt x="368" y="643"/>
                      <a:pt x="351" y="680"/>
                    </a:cubicBezTo>
                    <a:cubicBezTo>
                      <a:pt x="335" y="714"/>
                      <a:pt x="319" y="748"/>
                      <a:pt x="306" y="784"/>
                    </a:cubicBezTo>
                    <a:cubicBezTo>
                      <a:pt x="295" y="812"/>
                      <a:pt x="285" y="845"/>
                      <a:pt x="292" y="875"/>
                    </a:cubicBezTo>
                    <a:cubicBezTo>
                      <a:pt x="298" y="902"/>
                      <a:pt x="317" y="923"/>
                      <a:pt x="343" y="930"/>
                    </a:cubicBezTo>
                    <a:cubicBezTo>
                      <a:pt x="368" y="938"/>
                      <a:pt x="396" y="934"/>
                      <a:pt x="420" y="924"/>
                    </a:cubicBezTo>
                    <a:cubicBezTo>
                      <a:pt x="445" y="914"/>
                      <a:pt x="467" y="898"/>
                      <a:pt x="486" y="878"/>
                    </a:cubicBezTo>
                    <a:cubicBezTo>
                      <a:pt x="525" y="838"/>
                      <a:pt x="550" y="784"/>
                      <a:pt x="558" y="729"/>
                    </a:cubicBezTo>
                    <a:cubicBezTo>
                      <a:pt x="566" y="674"/>
                      <a:pt x="560" y="617"/>
                      <a:pt x="535" y="567"/>
                    </a:cubicBezTo>
                    <a:cubicBezTo>
                      <a:pt x="532" y="560"/>
                      <a:pt x="529" y="554"/>
                      <a:pt x="525" y="548"/>
                    </a:cubicBezTo>
                    <a:cubicBezTo>
                      <a:pt x="524" y="549"/>
                      <a:pt x="522" y="550"/>
                      <a:pt x="521" y="551"/>
                    </a:cubicBezTo>
                    <a:cubicBezTo>
                      <a:pt x="566" y="596"/>
                      <a:pt x="616" y="635"/>
                      <a:pt x="670" y="667"/>
                    </a:cubicBezTo>
                    <a:cubicBezTo>
                      <a:pt x="696" y="682"/>
                      <a:pt x="722" y="696"/>
                      <a:pt x="750" y="705"/>
                    </a:cubicBezTo>
                    <a:cubicBezTo>
                      <a:pt x="776" y="713"/>
                      <a:pt x="805" y="717"/>
                      <a:pt x="831" y="708"/>
                    </a:cubicBezTo>
                    <a:cubicBezTo>
                      <a:pt x="878" y="692"/>
                      <a:pt x="896" y="641"/>
                      <a:pt x="887" y="596"/>
                    </a:cubicBezTo>
                    <a:cubicBezTo>
                      <a:pt x="876" y="542"/>
                      <a:pt x="830" y="507"/>
                      <a:pt x="782" y="487"/>
                    </a:cubicBezTo>
                    <a:cubicBezTo>
                      <a:pt x="715" y="459"/>
                      <a:pt x="639" y="451"/>
                      <a:pt x="567" y="457"/>
                    </a:cubicBezTo>
                    <a:lnTo>
                      <a:pt x="568" y="462"/>
                    </a:lnTo>
                    <a:cubicBezTo>
                      <a:pt x="630" y="446"/>
                      <a:pt x="689" y="417"/>
                      <a:pt x="740" y="377"/>
                    </a:cubicBezTo>
                    <a:cubicBezTo>
                      <a:pt x="766" y="356"/>
                      <a:pt x="789" y="333"/>
                      <a:pt x="810" y="307"/>
                    </a:cubicBezTo>
                    <a:cubicBezTo>
                      <a:pt x="830" y="281"/>
                      <a:pt x="847" y="252"/>
                      <a:pt x="854" y="220"/>
                    </a:cubicBezTo>
                    <a:cubicBezTo>
                      <a:pt x="861" y="192"/>
                      <a:pt x="859" y="163"/>
                      <a:pt x="846" y="136"/>
                    </a:cubicBezTo>
                    <a:cubicBezTo>
                      <a:pt x="834" y="113"/>
                      <a:pt x="815" y="92"/>
                      <a:pt x="790" y="84"/>
                    </a:cubicBezTo>
                    <a:cubicBezTo>
                      <a:pt x="732" y="65"/>
                      <a:pt x="685" y="114"/>
                      <a:pt x="656" y="157"/>
                    </a:cubicBezTo>
                    <a:cubicBezTo>
                      <a:pt x="636" y="187"/>
                      <a:pt x="619" y="218"/>
                      <a:pt x="601" y="249"/>
                    </a:cubicBezTo>
                    <a:cubicBezTo>
                      <a:pt x="581" y="284"/>
                      <a:pt x="561" y="318"/>
                      <a:pt x="542" y="353"/>
                    </a:cubicBezTo>
                    <a:lnTo>
                      <a:pt x="526" y="379"/>
                    </a:lnTo>
                    <a:cubicBezTo>
                      <a:pt x="528" y="380"/>
                      <a:pt x="529" y="380"/>
                      <a:pt x="531" y="381"/>
                    </a:cubicBezTo>
                    <a:cubicBezTo>
                      <a:pt x="552" y="320"/>
                      <a:pt x="570" y="256"/>
                      <a:pt x="567" y="192"/>
                    </a:cubicBezTo>
                    <a:cubicBezTo>
                      <a:pt x="565" y="140"/>
                      <a:pt x="548" y="87"/>
                      <a:pt x="513" y="48"/>
                    </a:cubicBezTo>
                    <a:cubicBezTo>
                      <a:pt x="494" y="28"/>
                      <a:pt x="471" y="12"/>
                      <a:pt x="444" y="6"/>
                    </a:cubicBezTo>
                    <a:cubicBezTo>
                      <a:pt x="420" y="0"/>
                      <a:pt x="396" y="6"/>
                      <a:pt x="376" y="21"/>
                    </a:cubicBezTo>
                    <a:cubicBezTo>
                      <a:pt x="357" y="35"/>
                      <a:pt x="344" y="57"/>
                      <a:pt x="337" y="80"/>
                    </a:cubicBezTo>
                    <a:cubicBezTo>
                      <a:pt x="329" y="108"/>
                      <a:pt x="332" y="138"/>
                      <a:pt x="338" y="166"/>
                    </a:cubicBezTo>
                    <a:cubicBezTo>
                      <a:pt x="345" y="202"/>
                      <a:pt x="358" y="238"/>
                      <a:pt x="369" y="273"/>
                    </a:cubicBezTo>
                    <a:cubicBezTo>
                      <a:pt x="381" y="310"/>
                      <a:pt x="392" y="348"/>
                      <a:pt x="404" y="385"/>
                    </a:cubicBezTo>
                    <a:cubicBezTo>
                      <a:pt x="405" y="384"/>
                      <a:pt x="407" y="384"/>
                      <a:pt x="408" y="383"/>
                    </a:cubicBezTo>
                    <a:cubicBezTo>
                      <a:pt x="380" y="330"/>
                      <a:pt x="343" y="282"/>
                      <a:pt x="298" y="243"/>
                    </a:cubicBezTo>
                    <a:cubicBezTo>
                      <a:pt x="275" y="224"/>
                      <a:pt x="250" y="205"/>
                      <a:pt x="223" y="191"/>
                    </a:cubicBezTo>
                    <a:cubicBezTo>
                      <a:pt x="197" y="178"/>
                      <a:pt x="168" y="169"/>
                      <a:pt x="139" y="171"/>
                    </a:cubicBezTo>
                    <a:cubicBezTo>
                      <a:pt x="113" y="173"/>
                      <a:pt x="88" y="183"/>
                      <a:pt x="71" y="202"/>
                    </a:cubicBezTo>
                    <a:cubicBezTo>
                      <a:pt x="53" y="222"/>
                      <a:pt x="47" y="249"/>
                      <a:pt x="51" y="275"/>
                    </a:cubicBezTo>
                    <a:cubicBezTo>
                      <a:pt x="60" y="336"/>
                      <a:pt x="114" y="376"/>
                      <a:pt x="162" y="407"/>
                    </a:cubicBezTo>
                    <a:cubicBezTo>
                      <a:pt x="220" y="445"/>
                      <a:pt x="288" y="474"/>
                      <a:pt x="359" y="464"/>
                    </a:cubicBezTo>
                    <a:cubicBezTo>
                      <a:pt x="361" y="464"/>
                      <a:pt x="361" y="460"/>
                      <a:pt x="359" y="4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4" name="Google Shape;6154;p24"/>
              <p:cNvSpPr/>
              <p:nvPr/>
            </p:nvSpPr>
            <p:spPr>
              <a:xfrm>
                <a:off x="1216025" y="4751387"/>
                <a:ext cx="7461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7" extrusionOk="0">
                    <a:moveTo>
                      <a:pt x="1" y="39"/>
                    </a:moveTo>
                    <a:cubicBezTo>
                      <a:pt x="69" y="56"/>
                      <a:pt x="144" y="43"/>
                      <a:pt x="203" y="4"/>
                    </a:cubicBezTo>
                    <a:cubicBezTo>
                      <a:pt x="205" y="3"/>
                      <a:pt x="203" y="0"/>
                      <a:pt x="201" y="1"/>
                    </a:cubicBezTo>
                    <a:cubicBezTo>
                      <a:pt x="142" y="39"/>
                      <a:pt x="70" y="52"/>
                      <a:pt x="1" y="38"/>
                    </a:cubicBezTo>
                    <a:cubicBezTo>
                      <a:pt x="0" y="38"/>
                      <a:pt x="0" y="39"/>
                      <a:pt x="1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5" name="Google Shape;6155;p24"/>
              <p:cNvSpPr/>
              <p:nvPr/>
            </p:nvSpPr>
            <p:spPr>
              <a:xfrm>
                <a:off x="1311275" y="4772025"/>
                <a:ext cx="15875" cy="74612"/>
              </a:xfrm>
              <a:custGeom>
                <a:avLst/>
                <a:gdLst/>
                <a:ahLst/>
                <a:cxnLst/>
                <a:rect l="l" t="t" r="r" b="b"/>
                <a:pathLst>
                  <a:path w="43" h="207" extrusionOk="0">
                    <a:moveTo>
                      <a:pt x="1" y="205"/>
                    </a:moveTo>
                    <a:cubicBezTo>
                      <a:pt x="30" y="142"/>
                      <a:pt x="42" y="70"/>
                      <a:pt x="35" y="2"/>
                    </a:cubicBezTo>
                    <a:cubicBezTo>
                      <a:pt x="35" y="0"/>
                      <a:pt x="32" y="0"/>
                      <a:pt x="32" y="2"/>
                    </a:cubicBezTo>
                    <a:cubicBezTo>
                      <a:pt x="35" y="37"/>
                      <a:pt x="34" y="71"/>
                      <a:pt x="29" y="106"/>
                    </a:cubicBezTo>
                    <a:cubicBezTo>
                      <a:pt x="23" y="140"/>
                      <a:pt x="13" y="173"/>
                      <a:pt x="0" y="205"/>
                    </a:cubicBezTo>
                    <a:cubicBezTo>
                      <a:pt x="0" y="205"/>
                      <a:pt x="1" y="206"/>
                      <a:pt x="1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6" name="Google Shape;6156;p24"/>
              <p:cNvSpPr/>
              <p:nvPr/>
            </p:nvSpPr>
            <p:spPr>
              <a:xfrm>
                <a:off x="1230312" y="4679950"/>
                <a:ext cx="63500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09" extrusionOk="0">
                    <a:moveTo>
                      <a:pt x="0" y="0"/>
                    </a:moveTo>
                    <a:cubicBezTo>
                      <a:pt x="52" y="45"/>
                      <a:pt x="110" y="80"/>
                      <a:pt x="172" y="107"/>
                    </a:cubicBezTo>
                    <a:cubicBezTo>
                      <a:pt x="174" y="108"/>
                      <a:pt x="175" y="105"/>
                      <a:pt x="173" y="104"/>
                    </a:cubicBezTo>
                    <a:cubicBezTo>
                      <a:pt x="111" y="78"/>
                      <a:pt x="53" y="42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7" name="Google Shape;6157;p24"/>
              <p:cNvSpPr/>
              <p:nvPr/>
            </p:nvSpPr>
            <p:spPr>
              <a:xfrm>
                <a:off x="1320800" y="4633912"/>
                <a:ext cx="95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9" extrusionOk="0">
                    <a:moveTo>
                      <a:pt x="0" y="1"/>
                    </a:moveTo>
                    <a:cubicBezTo>
                      <a:pt x="11" y="31"/>
                      <a:pt x="18" y="62"/>
                      <a:pt x="21" y="94"/>
                    </a:cubicBezTo>
                    <a:cubicBezTo>
                      <a:pt x="23" y="109"/>
                      <a:pt x="23" y="124"/>
                      <a:pt x="23" y="140"/>
                    </a:cubicBezTo>
                    <a:cubicBezTo>
                      <a:pt x="22" y="156"/>
                      <a:pt x="20" y="171"/>
                      <a:pt x="19" y="187"/>
                    </a:cubicBezTo>
                    <a:cubicBezTo>
                      <a:pt x="18" y="188"/>
                      <a:pt x="20" y="188"/>
                      <a:pt x="21" y="187"/>
                    </a:cubicBezTo>
                    <a:cubicBezTo>
                      <a:pt x="22" y="183"/>
                      <a:pt x="23" y="179"/>
                      <a:pt x="23" y="175"/>
                    </a:cubicBezTo>
                    <a:cubicBezTo>
                      <a:pt x="24" y="172"/>
                      <a:pt x="24" y="168"/>
                      <a:pt x="25" y="164"/>
                    </a:cubicBezTo>
                    <a:cubicBezTo>
                      <a:pt x="26" y="157"/>
                      <a:pt x="26" y="149"/>
                      <a:pt x="26" y="141"/>
                    </a:cubicBezTo>
                    <a:cubicBezTo>
                      <a:pt x="27" y="125"/>
                      <a:pt x="27" y="109"/>
                      <a:pt x="25" y="93"/>
                    </a:cubicBezTo>
                    <a:cubicBezTo>
                      <a:pt x="21" y="61"/>
                      <a:pt x="14" y="30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8" name="Google Shape;6158;p24"/>
              <p:cNvSpPr/>
              <p:nvPr/>
            </p:nvSpPr>
            <p:spPr>
              <a:xfrm>
                <a:off x="1355725" y="4746625"/>
                <a:ext cx="650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77" extrusionOk="0">
                    <a:moveTo>
                      <a:pt x="179" y="74"/>
                    </a:moveTo>
                    <a:cubicBezTo>
                      <a:pt x="155" y="53"/>
                      <a:pt x="127" y="36"/>
                      <a:pt x="97" y="23"/>
                    </a:cubicBezTo>
                    <a:cubicBezTo>
                      <a:pt x="82" y="17"/>
                      <a:pt x="67" y="12"/>
                      <a:pt x="51" y="8"/>
                    </a:cubicBezTo>
                    <a:cubicBezTo>
                      <a:pt x="43" y="6"/>
                      <a:pt x="35" y="4"/>
                      <a:pt x="27" y="3"/>
                    </a:cubicBezTo>
                    <a:cubicBezTo>
                      <a:pt x="19" y="2"/>
                      <a:pt x="10" y="0"/>
                      <a:pt x="2" y="1"/>
                    </a:cubicBezTo>
                    <a:cubicBezTo>
                      <a:pt x="1" y="1"/>
                      <a:pt x="0" y="3"/>
                      <a:pt x="2" y="4"/>
                    </a:cubicBezTo>
                    <a:cubicBezTo>
                      <a:pt x="10" y="6"/>
                      <a:pt x="18" y="6"/>
                      <a:pt x="26" y="7"/>
                    </a:cubicBezTo>
                    <a:cubicBezTo>
                      <a:pt x="33" y="8"/>
                      <a:pt x="41" y="9"/>
                      <a:pt x="48" y="11"/>
                    </a:cubicBezTo>
                    <a:cubicBezTo>
                      <a:pt x="64" y="15"/>
                      <a:pt x="79" y="20"/>
                      <a:pt x="94" y="25"/>
                    </a:cubicBezTo>
                    <a:cubicBezTo>
                      <a:pt x="124" y="37"/>
                      <a:pt x="153" y="54"/>
                      <a:pt x="178" y="76"/>
                    </a:cubicBezTo>
                    <a:cubicBezTo>
                      <a:pt x="179" y="76"/>
                      <a:pt x="180" y="75"/>
                      <a:pt x="179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9" name="Google Shape;6159;p24"/>
              <p:cNvSpPr/>
              <p:nvPr/>
            </p:nvSpPr>
            <p:spPr>
              <a:xfrm>
                <a:off x="1355725" y="4664075"/>
                <a:ext cx="5873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64" extrusionOk="0">
                    <a:moveTo>
                      <a:pt x="159" y="0"/>
                    </a:moveTo>
                    <a:cubicBezTo>
                      <a:pt x="138" y="55"/>
                      <a:pt x="98" y="103"/>
                      <a:pt x="48" y="135"/>
                    </a:cubicBezTo>
                    <a:cubicBezTo>
                      <a:pt x="34" y="144"/>
                      <a:pt x="18" y="151"/>
                      <a:pt x="3" y="158"/>
                    </a:cubicBezTo>
                    <a:cubicBezTo>
                      <a:pt x="0" y="159"/>
                      <a:pt x="1" y="163"/>
                      <a:pt x="4" y="162"/>
                    </a:cubicBezTo>
                    <a:cubicBezTo>
                      <a:pt x="60" y="141"/>
                      <a:pt x="108" y="98"/>
                      <a:pt x="139" y="47"/>
                    </a:cubicBezTo>
                    <a:cubicBezTo>
                      <a:pt x="148" y="33"/>
                      <a:pt x="155" y="17"/>
                      <a:pt x="161" y="1"/>
                    </a:cubicBezTo>
                    <a:cubicBezTo>
                      <a:pt x="161" y="0"/>
                      <a:pt x="159" y="0"/>
                      <a:pt x="15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0" name="Google Shape;6160;p24"/>
              <p:cNvSpPr/>
              <p:nvPr/>
            </p:nvSpPr>
            <p:spPr>
              <a:xfrm>
                <a:off x="1355725" y="4778375"/>
                <a:ext cx="95250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928" extrusionOk="0">
                    <a:moveTo>
                      <a:pt x="0" y="2"/>
                    </a:moveTo>
                    <a:cubicBezTo>
                      <a:pt x="52" y="115"/>
                      <a:pt x="96" y="230"/>
                      <a:pt x="131" y="349"/>
                    </a:cubicBezTo>
                    <a:cubicBezTo>
                      <a:pt x="166" y="468"/>
                      <a:pt x="191" y="590"/>
                      <a:pt x="206" y="713"/>
                    </a:cubicBezTo>
                    <a:cubicBezTo>
                      <a:pt x="215" y="781"/>
                      <a:pt x="220" y="850"/>
                      <a:pt x="223" y="920"/>
                    </a:cubicBezTo>
                    <a:lnTo>
                      <a:pt x="224" y="921"/>
                    </a:lnTo>
                    <a:cubicBezTo>
                      <a:pt x="246" y="927"/>
                      <a:pt x="257" y="906"/>
                      <a:pt x="261" y="889"/>
                    </a:cubicBezTo>
                    <a:cubicBezTo>
                      <a:pt x="264" y="877"/>
                      <a:pt x="264" y="865"/>
                      <a:pt x="263" y="853"/>
                    </a:cubicBezTo>
                    <a:cubicBezTo>
                      <a:pt x="261" y="836"/>
                      <a:pt x="259" y="819"/>
                      <a:pt x="257" y="802"/>
                    </a:cubicBezTo>
                    <a:cubicBezTo>
                      <a:pt x="250" y="736"/>
                      <a:pt x="241" y="670"/>
                      <a:pt x="229" y="604"/>
                    </a:cubicBezTo>
                    <a:cubicBezTo>
                      <a:pt x="206" y="472"/>
                      <a:pt x="174" y="342"/>
                      <a:pt x="126" y="216"/>
                    </a:cubicBezTo>
                    <a:cubicBezTo>
                      <a:pt x="100" y="146"/>
                      <a:pt x="69" y="78"/>
                      <a:pt x="33" y="12"/>
                    </a:cubicBezTo>
                    <a:cubicBezTo>
                      <a:pt x="33" y="11"/>
                      <a:pt x="31" y="12"/>
                      <a:pt x="32" y="13"/>
                    </a:cubicBezTo>
                    <a:cubicBezTo>
                      <a:pt x="94" y="127"/>
                      <a:pt x="141" y="249"/>
                      <a:pt x="175" y="375"/>
                    </a:cubicBezTo>
                    <a:cubicBezTo>
                      <a:pt x="210" y="500"/>
                      <a:pt x="233" y="629"/>
                      <a:pt x="249" y="758"/>
                    </a:cubicBezTo>
                    <a:cubicBezTo>
                      <a:pt x="251" y="776"/>
                      <a:pt x="253" y="794"/>
                      <a:pt x="255" y="813"/>
                    </a:cubicBezTo>
                    <a:cubicBezTo>
                      <a:pt x="257" y="830"/>
                      <a:pt x="259" y="847"/>
                      <a:pt x="260" y="864"/>
                    </a:cubicBezTo>
                    <a:cubicBezTo>
                      <a:pt x="260" y="883"/>
                      <a:pt x="253" y="925"/>
                      <a:pt x="226" y="918"/>
                    </a:cubicBezTo>
                    <a:lnTo>
                      <a:pt x="227" y="920"/>
                    </a:lnTo>
                    <a:cubicBezTo>
                      <a:pt x="222" y="795"/>
                      <a:pt x="208" y="672"/>
                      <a:pt x="184" y="550"/>
                    </a:cubicBezTo>
                    <a:cubicBezTo>
                      <a:pt x="160" y="428"/>
                      <a:pt x="126" y="309"/>
                      <a:pt x="83" y="192"/>
                    </a:cubicBezTo>
                    <a:cubicBezTo>
                      <a:pt x="59" y="127"/>
                      <a:pt x="32" y="63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1" name="Google Shape;6161;p24"/>
              <p:cNvSpPr/>
              <p:nvPr/>
            </p:nvSpPr>
            <p:spPr>
              <a:xfrm>
                <a:off x="1290637" y="4927600"/>
                <a:ext cx="1397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388" h="316" extrusionOk="0">
                    <a:moveTo>
                      <a:pt x="384" y="297"/>
                    </a:moveTo>
                    <a:cubicBezTo>
                      <a:pt x="313" y="315"/>
                      <a:pt x="237" y="306"/>
                      <a:pt x="172" y="274"/>
                    </a:cubicBezTo>
                    <a:cubicBezTo>
                      <a:pt x="109" y="241"/>
                      <a:pt x="59" y="185"/>
                      <a:pt x="31" y="120"/>
                    </a:cubicBezTo>
                    <a:cubicBezTo>
                      <a:pt x="15" y="83"/>
                      <a:pt x="6" y="4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70" y="12"/>
                      <a:pt x="138" y="21"/>
                      <a:pt x="201" y="48"/>
                    </a:cubicBezTo>
                    <a:cubicBezTo>
                      <a:pt x="231" y="62"/>
                      <a:pt x="259" y="80"/>
                      <a:pt x="282" y="103"/>
                    </a:cubicBezTo>
                    <a:cubicBezTo>
                      <a:pt x="307" y="128"/>
                      <a:pt x="325" y="159"/>
                      <a:pt x="340" y="190"/>
                    </a:cubicBezTo>
                    <a:cubicBezTo>
                      <a:pt x="357" y="226"/>
                      <a:pt x="369" y="265"/>
                      <a:pt x="381" y="303"/>
                    </a:cubicBezTo>
                    <a:cubicBezTo>
                      <a:pt x="381" y="302"/>
                      <a:pt x="382" y="302"/>
                      <a:pt x="383" y="302"/>
                    </a:cubicBezTo>
                    <a:cubicBezTo>
                      <a:pt x="331" y="259"/>
                      <a:pt x="280" y="215"/>
                      <a:pt x="227" y="173"/>
                    </a:cubicBezTo>
                    <a:cubicBezTo>
                      <a:pt x="203" y="154"/>
                      <a:pt x="178" y="135"/>
                      <a:pt x="152" y="118"/>
                    </a:cubicBezTo>
                    <a:cubicBezTo>
                      <a:pt x="129" y="103"/>
                      <a:pt x="104" y="89"/>
                      <a:pt x="81" y="74"/>
                    </a:cubicBezTo>
                    <a:cubicBezTo>
                      <a:pt x="54" y="56"/>
                      <a:pt x="29" y="36"/>
                      <a:pt x="9" y="12"/>
                    </a:cubicBezTo>
                    <a:cubicBezTo>
                      <a:pt x="8" y="10"/>
                      <a:pt x="6" y="12"/>
                      <a:pt x="7" y="13"/>
                    </a:cubicBezTo>
                    <a:cubicBezTo>
                      <a:pt x="43" y="57"/>
                      <a:pt x="93" y="84"/>
                      <a:pt x="140" y="112"/>
                    </a:cubicBezTo>
                    <a:cubicBezTo>
                      <a:pt x="195" y="146"/>
                      <a:pt x="243" y="189"/>
                      <a:pt x="293" y="230"/>
                    </a:cubicBezTo>
                    <a:cubicBezTo>
                      <a:pt x="322" y="254"/>
                      <a:pt x="352" y="279"/>
                      <a:pt x="381" y="303"/>
                    </a:cubicBezTo>
                    <a:cubicBezTo>
                      <a:pt x="382" y="304"/>
                      <a:pt x="383" y="303"/>
                      <a:pt x="383" y="302"/>
                    </a:cubicBezTo>
                    <a:cubicBezTo>
                      <a:pt x="363" y="235"/>
                      <a:pt x="342" y="164"/>
                      <a:pt x="295" y="110"/>
                    </a:cubicBezTo>
                    <a:cubicBezTo>
                      <a:pt x="249" y="58"/>
                      <a:pt x="184" y="32"/>
                      <a:pt x="118" y="17"/>
                    </a:cubicBezTo>
                    <a:cubicBezTo>
                      <a:pt x="80" y="9"/>
                      <a:pt x="41" y="4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3" y="75"/>
                      <a:pt x="29" y="145"/>
                      <a:pt x="75" y="201"/>
                    </a:cubicBezTo>
                    <a:cubicBezTo>
                      <a:pt x="122" y="258"/>
                      <a:pt x="189" y="296"/>
                      <a:pt x="262" y="307"/>
                    </a:cubicBezTo>
                    <a:cubicBezTo>
                      <a:pt x="303" y="314"/>
                      <a:pt x="345" y="312"/>
                      <a:pt x="385" y="300"/>
                    </a:cubicBezTo>
                    <a:cubicBezTo>
                      <a:pt x="387" y="300"/>
                      <a:pt x="386" y="296"/>
                      <a:pt x="384" y="2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2" name="Google Shape;6162;p24"/>
              <p:cNvSpPr/>
              <p:nvPr/>
            </p:nvSpPr>
            <p:spPr>
              <a:xfrm>
                <a:off x="1433512" y="4800600"/>
                <a:ext cx="103187" cy="204786"/>
              </a:xfrm>
              <a:custGeom>
                <a:avLst/>
                <a:gdLst/>
                <a:ahLst/>
                <a:cxnLst/>
                <a:rect l="l" t="t" r="r" b="b"/>
                <a:pathLst>
                  <a:path w="287" h="571" extrusionOk="0">
                    <a:moveTo>
                      <a:pt x="20" y="548"/>
                    </a:moveTo>
                    <a:cubicBezTo>
                      <a:pt x="13" y="495"/>
                      <a:pt x="5" y="442"/>
                      <a:pt x="5" y="388"/>
                    </a:cubicBezTo>
                    <a:cubicBezTo>
                      <a:pt x="5" y="344"/>
                      <a:pt x="12" y="300"/>
                      <a:pt x="27" y="258"/>
                    </a:cubicBezTo>
                    <a:cubicBezTo>
                      <a:pt x="53" y="183"/>
                      <a:pt x="102" y="115"/>
                      <a:pt x="165" y="67"/>
                    </a:cubicBezTo>
                    <a:cubicBezTo>
                      <a:pt x="201" y="39"/>
                      <a:pt x="241" y="18"/>
                      <a:pt x="284" y="5"/>
                    </a:cubicBezTo>
                    <a:cubicBezTo>
                      <a:pt x="283" y="4"/>
                      <a:pt x="282" y="3"/>
                      <a:pt x="281" y="2"/>
                    </a:cubicBezTo>
                    <a:cubicBezTo>
                      <a:pt x="245" y="92"/>
                      <a:pt x="265" y="192"/>
                      <a:pt x="243" y="285"/>
                    </a:cubicBezTo>
                    <a:cubicBezTo>
                      <a:pt x="224" y="363"/>
                      <a:pt x="180" y="435"/>
                      <a:pt x="120" y="490"/>
                    </a:cubicBezTo>
                    <a:cubicBezTo>
                      <a:pt x="86" y="521"/>
                      <a:pt x="47" y="546"/>
                      <a:pt x="5" y="564"/>
                    </a:cubicBezTo>
                    <a:lnTo>
                      <a:pt x="8" y="567"/>
                    </a:lnTo>
                    <a:cubicBezTo>
                      <a:pt x="41" y="487"/>
                      <a:pt x="74" y="407"/>
                      <a:pt x="108" y="327"/>
                    </a:cubicBezTo>
                    <a:cubicBezTo>
                      <a:pt x="139" y="255"/>
                      <a:pt x="168" y="182"/>
                      <a:pt x="206" y="113"/>
                    </a:cubicBezTo>
                    <a:cubicBezTo>
                      <a:pt x="227" y="75"/>
                      <a:pt x="251" y="39"/>
                      <a:pt x="279" y="5"/>
                    </a:cubicBezTo>
                    <a:cubicBezTo>
                      <a:pt x="280" y="3"/>
                      <a:pt x="278" y="1"/>
                      <a:pt x="277" y="3"/>
                    </a:cubicBezTo>
                    <a:cubicBezTo>
                      <a:pt x="228" y="62"/>
                      <a:pt x="191" y="130"/>
                      <a:pt x="159" y="200"/>
                    </a:cubicBezTo>
                    <a:cubicBezTo>
                      <a:pt x="125" y="275"/>
                      <a:pt x="94" y="352"/>
                      <a:pt x="62" y="429"/>
                    </a:cubicBezTo>
                    <a:cubicBezTo>
                      <a:pt x="42" y="474"/>
                      <a:pt x="23" y="520"/>
                      <a:pt x="4" y="565"/>
                    </a:cubicBezTo>
                    <a:cubicBezTo>
                      <a:pt x="3" y="567"/>
                      <a:pt x="4" y="570"/>
                      <a:pt x="6" y="569"/>
                    </a:cubicBezTo>
                    <a:cubicBezTo>
                      <a:pt x="81" y="538"/>
                      <a:pt x="146" y="483"/>
                      <a:pt x="190" y="415"/>
                    </a:cubicBezTo>
                    <a:cubicBezTo>
                      <a:pt x="213" y="381"/>
                      <a:pt x="230" y="344"/>
                      <a:pt x="242" y="305"/>
                    </a:cubicBezTo>
                    <a:cubicBezTo>
                      <a:pt x="255" y="261"/>
                      <a:pt x="258" y="215"/>
                      <a:pt x="260" y="169"/>
                    </a:cubicBezTo>
                    <a:cubicBezTo>
                      <a:pt x="263" y="113"/>
                      <a:pt x="264" y="56"/>
                      <a:pt x="285" y="3"/>
                    </a:cubicBezTo>
                    <a:cubicBezTo>
                      <a:pt x="286" y="1"/>
                      <a:pt x="284" y="0"/>
                      <a:pt x="282" y="0"/>
                    </a:cubicBezTo>
                    <a:cubicBezTo>
                      <a:pt x="206" y="25"/>
                      <a:pt x="138" y="74"/>
                      <a:pt x="88" y="138"/>
                    </a:cubicBezTo>
                    <a:cubicBezTo>
                      <a:pt x="38" y="203"/>
                      <a:pt x="7" y="282"/>
                      <a:pt x="3" y="365"/>
                    </a:cubicBezTo>
                    <a:cubicBezTo>
                      <a:pt x="0" y="426"/>
                      <a:pt x="9" y="488"/>
                      <a:pt x="19" y="548"/>
                    </a:cubicBezTo>
                    <a:cubicBezTo>
                      <a:pt x="19" y="549"/>
                      <a:pt x="20" y="549"/>
                      <a:pt x="20" y="5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163" name="Google Shape;6163;p24"/>
            <p:cNvGrpSpPr/>
            <p:nvPr/>
          </p:nvGrpSpPr>
          <p:grpSpPr>
            <a:xfrm>
              <a:off x="-264387" y="3444525"/>
              <a:ext cx="1535920" cy="2329059"/>
              <a:chOff x="-264387" y="3444525"/>
              <a:chExt cx="1535920" cy="2329059"/>
            </a:xfrm>
          </p:grpSpPr>
          <p:grpSp>
            <p:nvGrpSpPr>
              <p:cNvPr id="6164" name="Google Shape;6164;p24"/>
              <p:cNvGrpSpPr/>
              <p:nvPr/>
            </p:nvGrpSpPr>
            <p:grpSpPr>
              <a:xfrm>
                <a:off x="-264387" y="3444525"/>
                <a:ext cx="1203578" cy="1725240"/>
                <a:chOff x="1155700" y="4567237"/>
                <a:chExt cx="381000" cy="546100"/>
              </a:xfrm>
            </p:grpSpPr>
            <p:sp>
              <p:nvSpPr>
                <p:cNvPr id="6165" name="Google Shape;6165;p24"/>
                <p:cNvSpPr/>
                <p:nvPr/>
              </p:nvSpPr>
              <p:spPr>
                <a:xfrm>
                  <a:off x="1438275" y="4802187"/>
                  <a:ext cx="98425" cy="203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" h="563" extrusionOk="0">
                      <a:moveTo>
                        <a:pt x="7" y="535"/>
                      </a:moveTo>
                      <a:cubicBezTo>
                        <a:pt x="40" y="456"/>
                        <a:pt x="73" y="378"/>
                        <a:pt x="106" y="299"/>
                      </a:cubicBezTo>
                      <a:cubicBezTo>
                        <a:pt x="150" y="195"/>
                        <a:pt x="195" y="89"/>
                        <a:pt x="267" y="2"/>
                      </a:cubicBezTo>
                      <a:cubicBezTo>
                        <a:pt x="268" y="2"/>
                        <a:pt x="270" y="1"/>
                        <a:pt x="272" y="0"/>
                      </a:cubicBezTo>
                      <a:cubicBezTo>
                        <a:pt x="240" y="79"/>
                        <a:pt x="253" y="168"/>
                        <a:pt x="240" y="252"/>
                      </a:cubicBezTo>
                      <a:cubicBezTo>
                        <a:pt x="219" y="387"/>
                        <a:pt x="126" y="507"/>
                        <a:pt x="1" y="562"/>
                      </a:cubicBezTo>
                      <a:cubicBezTo>
                        <a:pt x="1" y="559"/>
                        <a:pt x="0" y="556"/>
                        <a:pt x="0" y="553"/>
                      </a:cubicBezTo>
                      <a:cubicBezTo>
                        <a:pt x="2" y="547"/>
                        <a:pt x="4" y="541"/>
                        <a:pt x="7" y="53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66" name="Google Shape;6166;p24"/>
                <p:cNvSpPr/>
                <p:nvPr/>
              </p:nvSpPr>
              <p:spPr>
                <a:xfrm>
                  <a:off x="1344612" y="4595812"/>
                  <a:ext cx="120650" cy="138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84" extrusionOk="0">
                      <a:moveTo>
                        <a:pt x="36" y="350"/>
                      </a:moveTo>
                      <a:cubicBezTo>
                        <a:pt x="29" y="333"/>
                        <a:pt x="16" y="318"/>
                        <a:pt x="0" y="308"/>
                      </a:cubicBezTo>
                      <a:lnTo>
                        <a:pt x="7" y="303"/>
                      </a:lnTo>
                      <a:cubicBezTo>
                        <a:pt x="44" y="239"/>
                        <a:pt x="81" y="175"/>
                        <a:pt x="118" y="111"/>
                      </a:cubicBezTo>
                      <a:cubicBezTo>
                        <a:pt x="148" y="59"/>
                        <a:pt x="191" y="0"/>
                        <a:pt x="251" y="5"/>
                      </a:cubicBezTo>
                      <a:cubicBezTo>
                        <a:pt x="300" y="10"/>
                        <a:pt x="335" y="61"/>
                        <a:pt x="335" y="110"/>
                      </a:cubicBezTo>
                      <a:cubicBezTo>
                        <a:pt x="335" y="160"/>
                        <a:pt x="308" y="205"/>
                        <a:pt x="276" y="242"/>
                      </a:cubicBezTo>
                      <a:cubicBezTo>
                        <a:pt x="216" y="311"/>
                        <a:pt x="134" y="361"/>
                        <a:pt x="46" y="383"/>
                      </a:cubicBezTo>
                      <a:lnTo>
                        <a:pt x="42" y="383"/>
                      </a:lnTo>
                      <a:cubicBezTo>
                        <a:pt x="42" y="374"/>
                        <a:pt x="41" y="365"/>
                        <a:pt x="38" y="356"/>
                      </a:cubicBezTo>
                      <a:cubicBezTo>
                        <a:pt x="37" y="354"/>
                        <a:pt x="37" y="352"/>
                        <a:pt x="36" y="350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67" name="Google Shape;6167;p24"/>
                <p:cNvSpPr/>
                <p:nvPr/>
              </p:nvSpPr>
              <p:spPr>
                <a:xfrm>
                  <a:off x="1433512" y="4802187"/>
                  <a:ext cx="100012" cy="192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534" extrusionOk="0">
                      <a:moveTo>
                        <a:pt x="279" y="0"/>
                      </a:moveTo>
                      <a:cubicBezTo>
                        <a:pt x="207" y="87"/>
                        <a:pt x="162" y="193"/>
                        <a:pt x="118" y="297"/>
                      </a:cubicBezTo>
                      <a:cubicBezTo>
                        <a:pt x="85" y="376"/>
                        <a:pt x="52" y="454"/>
                        <a:pt x="19" y="533"/>
                      </a:cubicBezTo>
                      <a:cubicBezTo>
                        <a:pt x="9" y="468"/>
                        <a:pt x="0" y="402"/>
                        <a:pt x="7" y="336"/>
                      </a:cubicBezTo>
                      <a:cubicBezTo>
                        <a:pt x="24" y="185"/>
                        <a:pt x="134" y="48"/>
                        <a:pt x="279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68" name="Google Shape;6168;p24"/>
                <p:cNvSpPr/>
                <p:nvPr/>
              </p:nvSpPr>
              <p:spPr>
                <a:xfrm>
                  <a:off x="1344612" y="4730750"/>
                  <a:ext cx="134937" cy="9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" h="272" extrusionOk="0">
                      <a:moveTo>
                        <a:pt x="65" y="153"/>
                      </a:moveTo>
                      <a:cubicBezTo>
                        <a:pt x="55" y="145"/>
                        <a:pt x="45" y="136"/>
                        <a:pt x="36" y="128"/>
                      </a:cubicBezTo>
                      <a:cubicBezTo>
                        <a:pt x="24" y="118"/>
                        <a:pt x="12" y="107"/>
                        <a:pt x="1" y="95"/>
                      </a:cubicBezTo>
                      <a:lnTo>
                        <a:pt x="0" y="95"/>
                      </a:lnTo>
                      <a:cubicBezTo>
                        <a:pt x="15" y="81"/>
                        <a:pt x="27" y="64"/>
                        <a:pt x="34" y="45"/>
                      </a:cubicBezTo>
                      <a:cubicBezTo>
                        <a:pt x="39" y="33"/>
                        <a:pt x="42" y="19"/>
                        <a:pt x="41" y="6"/>
                      </a:cubicBezTo>
                      <a:lnTo>
                        <a:pt x="45" y="6"/>
                      </a:lnTo>
                      <a:cubicBezTo>
                        <a:pt x="105" y="0"/>
                        <a:pt x="165" y="6"/>
                        <a:pt x="223" y="23"/>
                      </a:cubicBezTo>
                      <a:cubicBezTo>
                        <a:pt x="272" y="37"/>
                        <a:pt x="320" y="62"/>
                        <a:pt x="348" y="105"/>
                      </a:cubicBezTo>
                      <a:cubicBezTo>
                        <a:pt x="375" y="148"/>
                        <a:pt x="371" y="213"/>
                        <a:pt x="329" y="242"/>
                      </a:cubicBezTo>
                      <a:cubicBezTo>
                        <a:pt x="286" y="271"/>
                        <a:pt x="228" y="253"/>
                        <a:pt x="183" y="229"/>
                      </a:cubicBezTo>
                      <a:cubicBezTo>
                        <a:pt x="141" y="207"/>
                        <a:pt x="102" y="182"/>
                        <a:pt x="65" y="153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69" name="Google Shape;6169;p24"/>
                <p:cNvSpPr/>
                <p:nvPr/>
              </p:nvSpPr>
              <p:spPr>
                <a:xfrm>
                  <a:off x="1276350" y="4568825"/>
                  <a:ext cx="85725" cy="138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" h="385" extrusionOk="0">
                      <a:moveTo>
                        <a:pt x="147" y="368"/>
                      </a:moveTo>
                      <a:cubicBezTo>
                        <a:pt x="131" y="366"/>
                        <a:pt x="115" y="369"/>
                        <a:pt x="101" y="377"/>
                      </a:cubicBezTo>
                      <a:cubicBezTo>
                        <a:pt x="92" y="377"/>
                        <a:pt x="84" y="380"/>
                        <a:pt x="76" y="384"/>
                      </a:cubicBezTo>
                      <a:lnTo>
                        <a:pt x="76" y="383"/>
                      </a:lnTo>
                      <a:cubicBezTo>
                        <a:pt x="59" y="330"/>
                        <a:pt x="43" y="278"/>
                        <a:pt x="26" y="225"/>
                      </a:cubicBezTo>
                      <a:cubicBezTo>
                        <a:pt x="13" y="184"/>
                        <a:pt x="0" y="141"/>
                        <a:pt x="6" y="99"/>
                      </a:cubicBezTo>
                      <a:cubicBezTo>
                        <a:pt x="11" y="56"/>
                        <a:pt x="39" y="13"/>
                        <a:pt x="82" y="6"/>
                      </a:cubicBezTo>
                      <a:cubicBezTo>
                        <a:pt x="112" y="0"/>
                        <a:pt x="143" y="14"/>
                        <a:pt x="166" y="34"/>
                      </a:cubicBezTo>
                      <a:cubicBezTo>
                        <a:pt x="213" y="74"/>
                        <a:pt x="234" y="138"/>
                        <a:pt x="235" y="199"/>
                      </a:cubicBezTo>
                      <a:cubicBezTo>
                        <a:pt x="236" y="261"/>
                        <a:pt x="219" y="321"/>
                        <a:pt x="198" y="379"/>
                      </a:cubicBezTo>
                      <a:lnTo>
                        <a:pt x="191" y="384"/>
                      </a:lnTo>
                      <a:cubicBezTo>
                        <a:pt x="178" y="375"/>
                        <a:pt x="163" y="370"/>
                        <a:pt x="147" y="368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0" name="Google Shape;6170;p24"/>
                <p:cNvSpPr/>
                <p:nvPr/>
              </p:nvSpPr>
              <p:spPr>
                <a:xfrm>
                  <a:off x="1287462" y="4700587"/>
                  <a:ext cx="73025" cy="7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11" extrusionOk="0">
                      <a:moveTo>
                        <a:pt x="68" y="11"/>
                      </a:moveTo>
                      <a:cubicBezTo>
                        <a:pt x="82" y="3"/>
                        <a:pt x="98" y="0"/>
                        <a:pt x="114" y="2"/>
                      </a:cubicBezTo>
                      <a:cubicBezTo>
                        <a:pt x="130" y="4"/>
                        <a:pt x="145" y="9"/>
                        <a:pt x="158" y="18"/>
                      </a:cubicBezTo>
                      <a:cubicBezTo>
                        <a:pt x="174" y="28"/>
                        <a:pt x="187" y="43"/>
                        <a:pt x="194" y="60"/>
                      </a:cubicBezTo>
                      <a:cubicBezTo>
                        <a:pt x="195" y="62"/>
                        <a:pt x="195" y="64"/>
                        <a:pt x="196" y="66"/>
                      </a:cubicBezTo>
                      <a:cubicBezTo>
                        <a:pt x="199" y="75"/>
                        <a:pt x="200" y="84"/>
                        <a:pt x="200" y="93"/>
                      </a:cubicBezTo>
                      <a:cubicBezTo>
                        <a:pt x="200" y="106"/>
                        <a:pt x="198" y="120"/>
                        <a:pt x="193" y="132"/>
                      </a:cubicBezTo>
                      <a:cubicBezTo>
                        <a:pt x="186" y="151"/>
                        <a:pt x="174" y="168"/>
                        <a:pt x="159" y="182"/>
                      </a:cubicBezTo>
                      <a:cubicBezTo>
                        <a:pt x="151" y="189"/>
                        <a:pt x="142" y="194"/>
                        <a:pt x="133" y="199"/>
                      </a:cubicBezTo>
                      <a:cubicBezTo>
                        <a:pt x="122" y="204"/>
                        <a:pt x="110" y="207"/>
                        <a:pt x="98" y="208"/>
                      </a:cubicBezTo>
                      <a:cubicBezTo>
                        <a:pt x="82" y="210"/>
                        <a:pt x="67" y="208"/>
                        <a:pt x="53" y="200"/>
                      </a:cubicBezTo>
                      <a:cubicBezTo>
                        <a:pt x="52" y="200"/>
                        <a:pt x="50" y="199"/>
                        <a:pt x="49" y="198"/>
                      </a:cubicBezTo>
                      <a:cubicBezTo>
                        <a:pt x="28" y="185"/>
                        <a:pt x="15" y="163"/>
                        <a:pt x="7" y="140"/>
                      </a:cubicBezTo>
                      <a:cubicBezTo>
                        <a:pt x="3" y="126"/>
                        <a:pt x="0" y="111"/>
                        <a:pt x="0" y="96"/>
                      </a:cubicBezTo>
                      <a:cubicBezTo>
                        <a:pt x="0" y="82"/>
                        <a:pt x="3" y="69"/>
                        <a:pt x="8" y="56"/>
                      </a:cubicBezTo>
                      <a:cubicBezTo>
                        <a:pt x="9" y="54"/>
                        <a:pt x="10" y="52"/>
                        <a:pt x="12" y="50"/>
                      </a:cubicBezTo>
                      <a:cubicBezTo>
                        <a:pt x="19" y="36"/>
                        <a:pt x="30" y="25"/>
                        <a:pt x="43" y="18"/>
                      </a:cubicBezTo>
                      <a:cubicBezTo>
                        <a:pt x="51" y="14"/>
                        <a:pt x="59" y="11"/>
                        <a:pt x="68" y="1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1" name="Google Shape;6171;p24"/>
                <p:cNvSpPr/>
                <p:nvPr/>
              </p:nvSpPr>
              <p:spPr>
                <a:xfrm>
                  <a:off x="1355725" y="4776787"/>
                  <a:ext cx="82550" cy="230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638" extrusionOk="0">
                      <a:moveTo>
                        <a:pt x="35" y="25"/>
                      </a:moveTo>
                      <a:cubicBezTo>
                        <a:pt x="135" y="209"/>
                        <a:pt x="193" y="413"/>
                        <a:pt x="229" y="621"/>
                      </a:cubicBezTo>
                      <a:cubicBezTo>
                        <a:pt x="227" y="625"/>
                        <a:pt x="225" y="628"/>
                        <a:pt x="224" y="632"/>
                      </a:cubicBezTo>
                      <a:lnTo>
                        <a:pt x="195" y="637"/>
                      </a:lnTo>
                      <a:cubicBezTo>
                        <a:pt x="160" y="419"/>
                        <a:pt x="94" y="206"/>
                        <a:pt x="0" y="6"/>
                      </a:cubicBezTo>
                      <a:lnTo>
                        <a:pt x="6" y="0"/>
                      </a:lnTo>
                      <a:cubicBezTo>
                        <a:pt x="15" y="8"/>
                        <a:pt x="25" y="17"/>
                        <a:pt x="35" y="2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2" name="Google Shape;6172;p24"/>
                <p:cNvSpPr/>
                <p:nvPr/>
              </p:nvSpPr>
              <p:spPr>
                <a:xfrm>
                  <a:off x="1425575" y="5003800"/>
                  <a:ext cx="25400" cy="1095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" h="304" extrusionOk="0">
                      <a:moveTo>
                        <a:pt x="29" y="2"/>
                      </a:moveTo>
                      <a:cubicBezTo>
                        <a:pt x="31" y="2"/>
                        <a:pt x="33" y="1"/>
                        <a:pt x="35" y="0"/>
                      </a:cubicBezTo>
                      <a:cubicBezTo>
                        <a:pt x="48" y="77"/>
                        <a:pt x="58" y="156"/>
                        <a:pt x="65" y="234"/>
                      </a:cubicBezTo>
                      <a:cubicBezTo>
                        <a:pt x="68" y="262"/>
                        <a:pt x="56" y="303"/>
                        <a:pt x="29" y="295"/>
                      </a:cubicBezTo>
                      <a:cubicBezTo>
                        <a:pt x="25" y="198"/>
                        <a:pt x="16" y="102"/>
                        <a:pt x="0" y="7"/>
                      </a:cubicBezTo>
                      <a:lnTo>
                        <a:pt x="29" y="2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3" name="Google Shape;6173;p24"/>
                <p:cNvSpPr/>
                <p:nvPr/>
              </p:nvSpPr>
              <p:spPr>
                <a:xfrm>
                  <a:off x="1427162" y="5033962"/>
                  <a:ext cx="1587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" h="4" extrusionOk="0">
                      <a:moveTo>
                        <a:pt x="2" y="0"/>
                      </a:moveTo>
                      <a:cubicBezTo>
                        <a:pt x="2" y="1"/>
                        <a:pt x="3" y="2"/>
                        <a:pt x="3" y="3"/>
                      </a:cubicBezTo>
                      <a:cubicBezTo>
                        <a:pt x="2" y="3"/>
                        <a:pt x="1" y="2"/>
                        <a:pt x="0" y="1"/>
                      </a:cubicBezTo>
                      <a:cubicBezTo>
                        <a:pt x="1" y="1"/>
                        <a:pt x="1" y="1"/>
                        <a:pt x="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4" name="Google Shape;6174;p24"/>
                <p:cNvSpPr/>
                <p:nvPr/>
              </p:nvSpPr>
              <p:spPr>
                <a:xfrm>
                  <a:off x="1292225" y="4927600"/>
                  <a:ext cx="136525" cy="1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" h="299" extrusionOk="0">
                      <a:moveTo>
                        <a:pt x="378" y="297"/>
                      </a:moveTo>
                      <a:cubicBezTo>
                        <a:pt x="377" y="298"/>
                        <a:pt x="377" y="298"/>
                        <a:pt x="376" y="298"/>
                      </a:cubicBezTo>
                      <a:cubicBezTo>
                        <a:pt x="336" y="265"/>
                        <a:pt x="297" y="232"/>
                        <a:pt x="257" y="199"/>
                      </a:cubicBezTo>
                      <a:cubicBezTo>
                        <a:pt x="225" y="173"/>
                        <a:pt x="193" y="146"/>
                        <a:pt x="158" y="123"/>
                      </a:cubicBezTo>
                      <a:cubicBezTo>
                        <a:pt x="105" y="88"/>
                        <a:pt x="45" y="60"/>
                        <a:pt x="5" y="11"/>
                      </a:cubicBezTo>
                      <a:lnTo>
                        <a:pt x="0" y="11"/>
                      </a:lnTo>
                      <a:cubicBezTo>
                        <a:pt x="0" y="8"/>
                        <a:pt x="0" y="4"/>
                        <a:pt x="0" y="0"/>
                      </a:cubicBezTo>
                      <a:cubicBezTo>
                        <a:pt x="99" y="12"/>
                        <a:pt x="207" y="27"/>
                        <a:pt x="278" y="97"/>
                      </a:cubicBezTo>
                      <a:cubicBezTo>
                        <a:pt x="332" y="150"/>
                        <a:pt x="356" y="225"/>
                        <a:pt x="378" y="29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5" name="Google Shape;6175;p24"/>
                <p:cNvSpPr/>
                <p:nvPr/>
              </p:nvSpPr>
              <p:spPr>
                <a:xfrm>
                  <a:off x="1292225" y="4932362"/>
                  <a:ext cx="134937" cy="112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311" extrusionOk="0">
                      <a:moveTo>
                        <a:pt x="257" y="188"/>
                      </a:moveTo>
                      <a:cubicBezTo>
                        <a:pt x="297" y="221"/>
                        <a:pt x="336" y="254"/>
                        <a:pt x="376" y="287"/>
                      </a:cubicBezTo>
                      <a:cubicBezTo>
                        <a:pt x="288" y="310"/>
                        <a:pt x="190" y="287"/>
                        <a:pt x="119" y="231"/>
                      </a:cubicBezTo>
                      <a:cubicBezTo>
                        <a:pt x="49" y="176"/>
                        <a:pt x="6" y="89"/>
                        <a:pt x="0" y="0"/>
                      </a:cubicBezTo>
                      <a:lnTo>
                        <a:pt x="5" y="0"/>
                      </a:lnTo>
                      <a:cubicBezTo>
                        <a:pt x="45" y="49"/>
                        <a:pt x="105" y="77"/>
                        <a:pt x="158" y="112"/>
                      </a:cubicBezTo>
                      <a:cubicBezTo>
                        <a:pt x="193" y="135"/>
                        <a:pt x="225" y="162"/>
                        <a:pt x="257" y="18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6" name="Google Shape;6176;p24"/>
                <p:cNvSpPr/>
                <p:nvPr/>
              </p:nvSpPr>
              <p:spPr>
                <a:xfrm>
                  <a:off x="1257300" y="4765675"/>
                  <a:ext cx="111125" cy="144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" h="402" extrusionOk="0">
                      <a:moveTo>
                        <a:pt x="182" y="26"/>
                      </a:moveTo>
                      <a:cubicBezTo>
                        <a:pt x="194" y="25"/>
                        <a:pt x="206" y="22"/>
                        <a:pt x="217" y="17"/>
                      </a:cubicBezTo>
                      <a:cubicBezTo>
                        <a:pt x="226" y="12"/>
                        <a:pt x="235" y="7"/>
                        <a:pt x="243" y="0"/>
                      </a:cubicBezTo>
                      <a:lnTo>
                        <a:pt x="244" y="0"/>
                      </a:lnTo>
                      <a:cubicBezTo>
                        <a:pt x="309" y="109"/>
                        <a:pt x="283" y="264"/>
                        <a:pt x="186" y="346"/>
                      </a:cubicBezTo>
                      <a:cubicBezTo>
                        <a:pt x="141" y="383"/>
                        <a:pt x="65" y="401"/>
                        <a:pt x="29" y="355"/>
                      </a:cubicBezTo>
                      <a:cubicBezTo>
                        <a:pt x="0" y="317"/>
                        <a:pt x="17" y="263"/>
                        <a:pt x="36" y="220"/>
                      </a:cubicBezTo>
                      <a:cubicBezTo>
                        <a:pt x="64" y="153"/>
                        <a:pt x="94" y="88"/>
                        <a:pt x="126" y="23"/>
                      </a:cubicBezTo>
                      <a:lnTo>
                        <a:pt x="133" y="16"/>
                      </a:lnTo>
                      <a:cubicBezTo>
                        <a:pt x="134" y="17"/>
                        <a:pt x="136" y="18"/>
                        <a:pt x="137" y="18"/>
                      </a:cubicBezTo>
                      <a:cubicBezTo>
                        <a:pt x="151" y="25"/>
                        <a:pt x="166" y="28"/>
                        <a:pt x="182" y="26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7" name="Google Shape;6177;p24"/>
                <p:cNvSpPr/>
                <p:nvPr/>
              </p:nvSpPr>
              <p:spPr>
                <a:xfrm>
                  <a:off x="1173162" y="4629150"/>
                  <a:ext cx="130175" cy="1063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297" extrusionOk="0">
                      <a:moveTo>
                        <a:pt x="328" y="247"/>
                      </a:moveTo>
                      <a:cubicBezTo>
                        <a:pt x="327" y="249"/>
                        <a:pt x="326" y="251"/>
                        <a:pt x="325" y="253"/>
                      </a:cubicBezTo>
                      <a:cubicBezTo>
                        <a:pt x="320" y="266"/>
                        <a:pt x="317" y="279"/>
                        <a:pt x="317" y="293"/>
                      </a:cubicBezTo>
                      <a:lnTo>
                        <a:pt x="313" y="292"/>
                      </a:lnTo>
                      <a:cubicBezTo>
                        <a:pt x="305" y="293"/>
                        <a:pt x="298" y="294"/>
                        <a:pt x="291" y="294"/>
                      </a:cubicBezTo>
                      <a:cubicBezTo>
                        <a:pt x="221" y="296"/>
                        <a:pt x="153" y="261"/>
                        <a:pt x="96" y="220"/>
                      </a:cubicBezTo>
                      <a:cubicBezTo>
                        <a:pt x="67" y="200"/>
                        <a:pt x="39" y="176"/>
                        <a:pt x="21" y="145"/>
                      </a:cubicBezTo>
                      <a:cubicBezTo>
                        <a:pt x="4" y="114"/>
                        <a:pt x="0" y="74"/>
                        <a:pt x="18" y="44"/>
                      </a:cubicBezTo>
                      <a:cubicBezTo>
                        <a:pt x="37" y="14"/>
                        <a:pt x="75" y="0"/>
                        <a:pt x="111" y="3"/>
                      </a:cubicBezTo>
                      <a:cubicBezTo>
                        <a:pt x="146" y="6"/>
                        <a:pt x="178" y="22"/>
                        <a:pt x="208" y="42"/>
                      </a:cubicBezTo>
                      <a:cubicBezTo>
                        <a:pt x="272" y="86"/>
                        <a:pt x="325" y="145"/>
                        <a:pt x="360" y="214"/>
                      </a:cubicBezTo>
                      <a:lnTo>
                        <a:pt x="360" y="215"/>
                      </a:lnTo>
                      <a:cubicBezTo>
                        <a:pt x="347" y="222"/>
                        <a:pt x="336" y="233"/>
                        <a:pt x="328" y="247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8" name="Google Shape;6178;p24"/>
                <p:cNvSpPr/>
                <p:nvPr/>
              </p:nvSpPr>
              <p:spPr>
                <a:xfrm>
                  <a:off x="1155700" y="4733925"/>
                  <a:ext cx="149225" cy="8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" h="240" extrusionOk="0">
                      <a:moveTo>
                        <a:pt x="339" y="5"/>
                      </a:moveTo>
                      <a:lnTo>
                        <a:pt x="339" y="2"/>
                      </a:lnTo>
                      <a:cubicBezTo>
                        <a:pt x="346" y="2"/>
                        <a:pt x="353" y="1"/>
                        <a:pt x="361" y="0"/>
                      </a:cubicBezTo>
                      <a:lnTo>
                        <a:pt x="365" y="1"/>
                      </a:lnTo>
                      <a:cubicBezTo>
                        <a:pt x="365" y="16"/>
                        <a:pt x="368" y="31"/>
                        <a:pt x="372" y="45"/>
                      </a:cubicBezTo>
                      <a:cubicBezTo>
                        <a:pt x="380" y="68"/>
                        <a:pt x="393" y="90"/>
                        <a:pt x="414" y="103"/>
                      </a:cubicBezTo>
                      <a:lnTo>
                        <a:pt x="407" y="110"/>
                      </a:lnTo>
                      <a:cubicBezTo>
                        <a:pt x="346" y="182"/>
                        <a:pt x="256" y="227"/>
                        <a:pt x="163" y="234"/>
                      </a:cubicBezTo>
                      <a:cubicBezTo>
                        <a:pt x="100" y="239"/>
                        <a:pt x="22" y="214"/>
                        <a:pt x="9" y="152"/>
                      </a:cubicBezTo>
                      <a:cubicBezTo>
                        <a:pt x="0" y="106"/>
                        <a:pt x="33" y="59"/>
                        <a:pt x="74" y="37"/>
                      </a:cubicBezTo>
                      <a:cubicBezTo>
                        <a:pt x="116" y="16"/>
                        <a:pt x="165" y="13"/>
                        <a:pt x="212" y="11"/>
                      </a:cubicBezTo>
                      <a:cubicBezTo>
                        <a:pt x="254" y="9"/>
                        <a:pt x="297" y="7"/>
                        <a:pt x="339" y="5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9" name="Google Shape;6179;p24"/>
                <p:cNvSpPr/>
                <p:nvPr/>
              </p:nvSpPr>
              <p:spPr>
                <a:xfrm>
                  <a:off x="1438275" y="4802187"/>
                  <a:ext cx="98425" cy="203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" h="563" extrusionOk="0">
                      <a:moveTo>
                        <a:pt x="7" y="535"/>
                      </a:moveTo>
                      <a:cubicBezTo>
                        <a:pt x="40" y="456"/>
                        <a:pt x="73" y="378"/>
                        <a:pt x="106" y="299"/>
                      </a:cubicBezTo>
                      <a:cubicBezTo>
                        <a:pt x="150" y="195"/>
                        <a:pt x="195" y="89"/>
                        <a:pt x="267" y="2"/>
                      </a:cubicBezTo>
                      <a:cubicBezTo>
                        <a:pt x="268" y="2"/>
                        <a:pt x="270" y="1"/>
                        <a:pt x="272" y="0"/>
                      </a:cubicBezTo>
                      <a:cubicBezTo>
                        <a:pt x="240" y="79"/>
                        <a:pt x="253" y="168"/>
                        <a:pt x="240" y="252"/>
                      </a:cubicBezTo>
                      <a:cubicBezTo>
                        <a:pt x="219" y="387"/>
                        <a:pt x="126" y="507"/>
                        <a:pt x="1" y="562"/>
                      </a:cubicBezTo>
                      <a:cubicBezTo>
                        <a:pt x="1" y="559"/>
                        <a:pt x="0" y="556"/>
                        <a:pt x="0" y="553"/>
                      </a:cubicBezTo>
                      <a:cubicBezTo>
                        <a:pt x="2" y="547"/>
                        <a:pt x="4" y="541"/>
                        <a:pt x="7" y="535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0" name="Google Shape;6180;p24"/>
                <p:cNvSpPr/>
                <p:nvPr/>
              </p:nvSpPr>
              <p:spPr>
                <a:xfrm>
                  <a:off x="1355725" y="4776787"/>
                  <a:ext cx="82550" cy="230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638" extrusionOk="0">
                      <a:moveTo>
                        <a:pt x="35" y="25"/>
                      </a:moveTo>
                      <a:cubicBezTo>
                        <a:pt x="135" y="209"/>
                        <a:pt x="193" y="413"/>
                        <a:pt x="229" y="621"/>
                      </a:cubicBezTo>
                      <a:cubicBezTo>
                        <a:pt x="227" y="625"/>
                        <a:pt x="225" y="628"/>
                        <a:pt x="224" y="632"/>
                      </a:cubicBezTo>
                      <a:lnTo>
                        <a:pt x="195" y="637"/>
                      </a:lnTo>
                      <a:cubicBezTo>
                        <a:pt x="160" y="419"/>
                        <a:pt x="94" y="206"/>
                        <a:pt x="0" y="6"/>
                      </a:cubicBezTo>
                      <a:lnTo>
                        <a:pt x="6" y="0"/>
                      </a:lnTo>
                      <a:cubicBezTo>
                        <a:pt x="15" y="8"/>
                        <a:pt x="25" y="17"/>
                        <a:pt x="35" y="25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1" name="Google Shape;6181;p24"/>
                <p:cNvSpPr/>
                <p:nvPr/>
              </p:nvSpPr>
              <p:spPr>
                <a:xfrm>
                  <a:off x="1425575" y="5003800"/>
                  <a:ext cx="25400" cy="1095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" h="304" extrusionOk="0">
                      <a:moveTo>
                        <a:pt x="29" y="2"/>
                      </a:moveTo>
                      <a:cubicBezTo>
                        <a:pt x="31" y="2"/>
                        <a:pt x="33" y="1"/>
                        <a:pt x="35" y="0"/>
                      </a:cubicBezTo>
                      <a:cubicBezTo>
                        <a:pt x="48" y="77"/>
                        <a:pt x="58" y="156"/>
                        <a:pt x="65" y="234"/>
                      </a:cubicBezTo>
                      <a:cubicBezTo>
                        <a:pt x="68" y="262"/>
                        <a:pt x="56" y="303"/>
                        <a:pt x="29" y="295"/>
                      </a:cubicBezTo>
                      <a:cubicBezTo>
                        <a:pt x="25" y="198"/>
                        <a:pt x="16" y="102"/>
                        <a:pt x="0" y="7"/>
                      </a:cubicBezTo>
                      <a:lnTo>
                        <a:pt x="29" y="2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2" name="Google Shape;6182;p24"/>
                <p:cNvSpPr/>
                <p:nvPr/>
              </p:nvSpPr>
              <p:spPr>
                <a:xfrm>
                  <a:off x="1427162" y="5033962"/>
                  <a:ext cx="1587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" h="4" extrusionOk="0">
                      <a:moveTo>
                        <a:pt x="2" y="0"/>
                      </a:moveTo>
                      <a:cubicBezTo>
                        <a:pt x="2" y="1"/>
                        <a:pt x="3" y="2"/>
                        <a:pt x="3" y="3"/>
                      </a:cubicBezTo>
                      <a:cubicBezTo>
                        <a:pt x="2" y="3"/>
                        <a:pt x="1" y="2"/>
                        <a:pt x="0" y="1"/>
                      </a:cubicBezTo>
                      <a:cubicBezTo>
                        <a:pt x="1" y="1"/>
                        <a:pt x="1" y="1"/>
                        <a:pt x="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3" name="Google Shape;6183;p24"/>
                <p:cNvSpPr/>
                <p:nvPr/>
              </p:nvSpPr>
              <p:spPr>
                <a:xfrm>
                  <a:off x="1292225" y="4932362"/>
                  <a:ext cx="134937" cy="112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311" extrusionOk="0">
                      <a:moveTo>
                        <a:pt x="257" y="188"/>
                      </a:moveTo>
                      <a:cubicBezTo>
                        <a:pt x="297" y="221"/>
                        <a:pt x="336" y="254"/>
                        <a:pt x="376" y="287"/>
                      </a:cubicBezTo>
                      <a:cubicBezTo>
                        <a:pt x="288" y="310"/>
                        <a:pt x="190" y="287"/>
                        <a:pt x="119" y="231"/>
                      </a:cubicBezTo>
                      <a:cubicBezTo>
                        <a:pt x="49" y="176"/>
                        <a:pt x="6" y="89"/>
                        <a:pt x="0" y="0"/>
                      </a:cubicBezTo>
                      <a:lnTo>
                        <a:pt x="5" y="0"/>
                      </a:lnTo>
                      <a:cubicBezTo>
                        <a:pt x="45" y="49"/>
                        <a:pt x="105" y="77"/>
                        <a:pt x="158" y="112"/>
                      </a:cubicBezTo>
                      <a:cubicBezTo>
                        <a:pt x="193" y="135"/>
                        <a:pt x="225" y="162"/>
                        <a:pt x="257" y="188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4" name="Google Shape;6184;p24"/>
                <p:cNvSpPr/>
                <p:nvPr/>
              </p:nvSpPr>
              <p:spPr>
                <a:xfrm>
                  <a:off x="1285875" y="4695825"/>
                  <a:ext cx="77787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231" extrusionOk="0">
                      <a:moveTo>
                        <a:pt x="79" y="22"/>
                      </a:moveTo>
                      <a:cubicBezTo>
                        <a:pt x="57" y="20"/>
                        <a:pt x="36" y="32"/>
                        <a:pt x="22" y="49"/>
                      </a:cubicBezTo>
                      <a:cubicBezTo>
                        <a:pt x="6" y="68"/>
                        <a:pt x="0" y="93"/>
                        <a:pt x="2" y="117"/>
                      </a:cubicBezTo>
                      <a:cubicBezTo>
                        <a:pt x="4" y="163"/>
                        <a:pt x="30" y="217"/>
                        <a:pt x="81" y="224"/>
                      </a:cubicBezTo>
                      <a:cubicBezTo>
                        <a:pt x="127" y="230"/>
                        <a:pt x="172" y="201"/>
                        <a:pt x="193" y="162"/>
                      </a:cubicBezTo>
                      <a:cubicBezTo>
                        <a:pt x="212" y="125"/>
                        <a:pt x="213" y="80"/>
                        <a:pt x="185" y="47"/>
                      </a:cubicBezTo>
                      <a:cubicBezTo>
                        <a:pt x="158" y="15"/>
                        <a:pt x="108" y="0"/>
                        <a:pt x="69" y="22"/>
                      </a:cubicBezTo>
                      <a:cubicBezTo>
                        <a:pt x="67" y="24"/>
                        <a:pt x="69" y="28"/>
                        <a:pt x="72" y="26"/>
                      </a:cubicBezTo>
                      <a:cubicBezTo>
                        <a:pt x="104" y="9"/>
                        <a:pt x="144" y="18"/>
                        <a:pt x="171" y="41"/>
                      </a:cubicBezTo>
                      <a:cubicBezTo>
                        <a:pt x="201" y="67"/>
                        <a:pt x="208" y="107"/>
                        <a:pt x="195" y="144"/>
                      </a:cubicBezTo>
                      <a:cubicBezTo>
                        <a:pt x="181" y="183"/>
                        <a:pt x="146" y="213"/>
                        <a:pt x="104" y="218"/>
                      </a:cubicBezTo>
                      <a:cubicBezTo>
                        <a:pt x="80" y="221"/>
                        <a:pt x="57" y="214"/>
                        <a:pt x="40" y="197"/>
                      </a:cubicBezTo>
                      <a:cubicBezTo>
                        <a:pt x="25" y="182"/>
                        <a:pt x="15" y="161"/>
                        <a:pt x="10" y="139"/>
                      </a:cubicBezTo>
                      <a:cubicBezTo>
                        <a:pt x="4" y="113"/>
                        <a:pt x="5" y="84"/>
                        <a:pt x="20" y="60"/>
                      </a:cubicBezTo>
                      <a:cubicBezTo>
                        <a:pt x="33" y="39"/>
                        <a:pt x="55" y="26"/>
                        <a:pt x="79" y="24"/>
                      </a:cubicBezTo>
                      <a:cubicBezTo>
                        <a:pt x="81" y="24"/>
                        <a:pt x="81" y="22"/>
                        <a:pt x="79" y="2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5" name="Google Shape;6185;p24"/>
                <p:cNvSpPr/>
                <p:nvPr/>
              </p:nvSpPr>
              <p:spPr>
                <a:xfrm>
                  <a:off x="1157287" y="4567237"/>
                  <a:ext cx="322263" cy="338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7" h="939" extrusionOk="0">
                      <a:moveTo>
                        <a:pt x="359" y="460"/>
                      </a:moveTo>
                      <a:cubicBezTo>
                        <a:pt x="298" y="468"/>
                        <a:pt x="238" y="447"/>
                        <a:pt x="186" y="416"/>
                      </a:cubicBezTo>
                      <a:cubicBezTo>
                        <a:pt x="161" y="401"/>
                        <a:pt x="136" y="385"/>
                        <a:pt x="114" y="365"/>
                      </a:cubicBezTo>
                      <a:cubicBezTo>
                        <a:pt x="92" y="347"/>
                        <a:pt x="72" y="325"/>
                        <a:pt x="62" y="298"/>
                      </a:cubicBezTo>
                      <a:cubicBezTo>
                        <a:pt x="52" y="273"/>
                        <a:pt x="51" y="242"/>
                        <a:pt x="65" y="217"/>
                      </a:cubicBezTo>
                      <a:cubicBezTo>
                        <a:pt x="78" y="195"/>
                        <a:pt x="103" y="181"/>
                        <a:pt x="128" y="177"/>
                      </a:cubicBezTo>
                      <a:cubicBezTo>
                        <a:pt x="186" y="166"/>
                        <a:pt x="242" y="203"/>
                        <a:pt x="285" y="238"/>
                      </a:cubicBezTo>
                      <a:cubicBezTo>
                        <a:pt x="334" y="278"/>
                        <a:pt x="375" y="329"/>
                        <a:pt x="404" y="385"/>
                      </a:cubicBezTo>
                      <a:cubicBezTo>
                        <a:pt x="405" y="387"/>
                        <a:pt x="409" y="386"/>
                        <a:pt x="408" y="384"/>
                      </a:cubicBezTo>
                      <a:cubicBezTo>
                        <a:pt x="389" y="323"/>
                        <a:pt x="369" y="262"/>
                        <a:pt x="351" y="200"/>
                      </a:cubicBezTo>
                      <a:cubicBezTo>
                        <a:pt x="335" y="147"/>
                        <a:pt x="325" y="85"/>
                        <a:pt x="363" y="39"/>
                      </a:cubicBezTo>
                      <a:cubicBezTo>
                        <a:pt x="379" y="20"/>
                        <a:pt x="401" y="7"/>
                        <a:pt x="426" y="8"/>
                      </a:cubicBezTo>
                      <a:cubicBezTo>
                        <a:pt x="455" y="8"/>
                        <a:pt x="481" y="23"/>
                        <a:pt x="501" y="42"/>
                      </a:cubicBezTo>
                      <a:cubicBezTo>
                        <a:pt x="539" y="78"/>
                        <a:pt x="557" y="129"/>
                        <a:pt x="562" y="180"/>
                      </a:cubicBezTo>
                      <a:cubicBezTo>
                        <a:pt x="568" y="248"/>
                        <a:pt x="548" y="316"/>
                        <a:pt x="526" y="380"/>
                      </a:cubicBezTo>
                      <a:cubicBezTo>
                        <a:pt x="525" y="382"/>
                        <a:pt x="529" y="384"/>
                        <a:pt x="530" y="381"/>
                      </a:cubicBezTo>
                      <a:cubicBezTo>
                        <a:pt x="568" y="316"/>
                        <a:pt x="605" y="251"/>
                        <a:pt x="643" y="186"/>
                      </a:cubicBezTo>
                      <a:cubicBezTo>
                        <a:pt x="669" y="142"/>
                        <a:pt x="707" y="84"/>
                        <a:pt x="765" y="84"/>
                      </a:cubicBezTo>
                      <a:cubicBezTo>
                        <a:pt x="792" y="84"/>
                        <a:pt x="817" y="100"/>
                        <a:pt x="832" y="122"/>
                      </a:cubicBezTo>
                      <a:cubicBezTo>
                        <a:pt x="849" y="146"/>
                        <a:pt x="856" y="174"/>
                        <a:pt x="853" y="202"/>
                      </a:cubicBezTo>
                      <a:cubicBezTo>
                        <a:pt x="846" y="266"/>
                        <a:pt x="798" y="320"/>
                        <a:pt x="752" y="360"/>
                      </a:cubicBezTo>
                      <a:cubicBezTo>
                        <a:pt x="705" y="402"/>
                        <a:pt x="649" y="433"/>
                        <a:pt x="588" y="451"/>
                      </a:cubicBezTo>
                      <a:cubicBezTo>
                        <a:pt x="581" y="454"/>
                        <a:pt x="574" y="456"/>
                        <a:pt x="566" y="457"/>
                      </a:cubicBezTo>
                      <a:cubicBezTo>
                        <a:pt x="564" y="458"/>
                        <a:pt x="564" y="462"/>
                        <a:pt x="567" y="462"/>
                      </a:cubicBezTo>
                      <a:cubicBezTo>
                        <a:pt x="630" y="456"/>
                        <a:pt x="695" y="463"/>
                        <a:pt x="756" y="483"/>
                      </a:cubicBezTo>
                      <a:cubicBezTo>
                        <a:pt x="804" y="499"/>
                        <a:pt x="856" y="527"/>
                        <a:pt x="876" y="577"/>
                      </a:cubicBezTo>
                      <a:cubicBezTo>
                        <a:pt x="893" y="619"/>
                        <a:pt x="885" y="675"/>
                        <a:pt x="842" y="698"/>
                      </a:cubicBezTo>
                      <a:cubicBezTo>
                        <a:pt x="817" y="711"/>
                        <a:pt x="788" y="709"/>
                        <a:pt x="762" y="703"/>
                      </a:cubicBezTo>
                      <a:cubicBezTo>
                        <a:pt x="735" y="695"/>
                        <a:pt x="710" y="683"/>
                        <a:pt x="685" y="669"/>
                      </a:cubicBezTo>
                      <a:cubicBezTo>
                        <a:pt x="627" y="636"/>
                        <a:pt x="572" y="595"/>
                        <a:pt x="525" y="547"/>
                      </a:cubicBezTo>
                      <a:cubicBezTo>
                        <a:pt x="523" y="545"/>
                        <a:pt x="519" y="548"/>
                        <a:pt x="520" y="551"/>
                      </a:cubicBezTo>
                      <a:cubicBezTo>
                        <a:pt x="548" y="597"/>
                        <a:pt x="560" y="652"/>
                        <a:pt x="556" y="706"/>
                      </a:cubicBezTo>
                      <a:cubicBezTo>
                        <a:pt x="552" y="760"/>
                        <a:pt x="532" y="813"/>
                        <a:pt x="499" y="856"/>
                      </a:cubicBezTo>
                      <a:cubicBezTo>
                        <a:pt x="467" y="897"/>
                        <a:pt x="418" y="932"/>
                        <a:pt x="364" y="929"/>
                      </a:cubicBezTo>
                      <a:cubicBezTo>
                        <a:pt x="338" y="927"/>
                        <a:pt x="314" y="914"/>
                        <a:pt x="303" y="890"/>
                      </a:cubicBezTo>
                      <a:cubicBezTo>
                        <a:pt x="289" y="862"/>
                        <a:pt x="296" y="828"/>
                        <a:pt x="305" y="800"/>
                      </a:cubicBezTo>
                      <a:cubicBezTo>
                        <a:pt x="317" y="766"/>
                        <a:pt x="332" y="733"/>
                        <a:pt x="347" y="701"/>
                      </a:cubicBezTo>
                      <a:cubicBezTo>
                        <a:pt x="362" y="667"/>
                        <a:pt x="378" y="633"/>
                        <a:pt x="394" y="599"/>
                      </a:cubicBezTo>
                      <a:cubicBezTo>
                        <a:pt x="398" y="591"/>
                        <a:pt x="403" y="582"/>
                        <a:pt x="407" y="573"/>
                      </a:cubicBezTo>
                      <a:cubicBezTo>
                        <a:pt x="408" y="571"/>
                        <a:pt x="405" y="568"/>
                        <a:pt x="403" y="571"/>
                      </a:cubicBezTo>
                      <a:cubicBezTo>
                        <a:pt x="365" y="615"/>
                        <a:pt x="316" y="649"/>
                        <a:pt x="262" y="670"/>
                      </a:cubicBezTo>
                      <a:cubicBezTo>
                        <a:pt x="212" y="690"/>
                        <a:pt x="155" y="700"/>
                        <a:pt x="103" y="689"/>
                      </a:cubicBezTo>
                      <a:cubicBezTo>
                        <a:pt x="57" y="679"/>
                        <a:pt x="9" y="650"/>
                        <a:pt x="8" y="599"/>
                      </a:cubicBezTo>
                      <a:cubicBezTo>
                        <a:pt x="8" y="571"/>
                        <a:pt x="22" y="545"/>
                        <a:pt x="41" y="525"/>
                      </a:cubicBezTo>
                      <a:cubicBezTo>
                        <a:pt x="63" y="504"/>
                        <a:pt x="92" y="491"/>
                        <a:pt x="121" y="485"/>
                      </a:cubicBezTo>
                      <a:cubicBezTo>
                        <a:pt x="158" y="476"/>
                        <a:pt x="195" y="476"/>
                        <a:pt x="233" y="474"/>
                      </a:cubicBezTo>
                      <a:cubicBezTo>
                        <a:pt x="273" y="472"/>
                        <a:pt x="313" y="470"/>
                        <a:pt x="354" y="468"/>
                      </a:cubicBezTo>
                      <a:cubicBezTo>
                        <a:pt x="356" y="468"/>
                        <a:pt x="356" y="464"/>
                        <a:pt x="354" y="464"/>
                      </a:cubicBezTo>
                      <a:cubicBezTo>
                        <a:pt x="316" y="466"/>
                        <a:pt x="277" y="467"/>
                        <a:pt x="239" y="469"/>
                      </a:cubicBezTo>
                      <a:cubicBezTo>
                        <a:pt x="205" y="471"/>
                        <a:pt x="170" y="471"/>
                        <a:pt x="136" y="477"/>
                      </a:cubicBezTo>
                      <a:cubicBezTo>
                        <a:pt x="105" y="482"/>
                        <a:pt x="74" y="492"/>
                        <a:pt x="49" y="511"/>
                      </a:cubicBezTo>
                      <a:cubicBezTo>
                        <a:pt x="28" y="528"/>
                        <a:pt x="10" y="552"/>
                        <a:pt x="5" y="579"/>
                      </a:cubicBezTo>
                      <a:cubicBezTo>
                        <a:pt x="0" y="604"/>
                        <a:pt x="5" y="629"/>
                        <a:pt x="21" y="649"/>
                      </a:cubicBezTo>
                      <a:cubicBezTo>
                        <a:pt x="35" y="668"/>
                        <a:pt x="56" y="680"/>
                        <a:pt x="77" y="688"/>
                      </a:cubicBezTo>
                      <a:cubicBezTo>
                        <a:pt x="129" y="706"/>
                        <a:pt x="187" y="700"/>
                        <a:pt x="239" y="684"/>
                      </a:cubicBezTo>
                      <a:cubicBezTo>
                        <a:pt x="296" y="666"/>
                        <a:pt x="349" y="634"/>
                        <a:pt x="391" y="591"/>
                      </a:cubicBezTo>
                      <a:cubicBezTo>
                        <a:pt x="397" y="585"/>
                        <a:pt x="402" y="580"/>
                        <a:pt x="407" y="574"/>
                      </a:cubicBezTo>
                      <a:cubicBezTo>
                        <a:pt x="405" y="573"/>
                        <a:pt x="404" y="572"/>
                        <a:pt x="403" y="571"/>
                      </a:cubicBezTo>
                      <a:cubicBezTo>
                        <a:pt x="385" y="607"/>
                        <a:pt x="368" y="643"/>
                        <a:pt x="351" y="680"/>
                      </a:cubicBezTo>
                      <a:cubicBezTo>
                        <a:pt x="335" y="714"/>
                        <a:pt x="319" y="748"/>
                        <a:pt x="306" y="784"/>
                      </a:cubicBezTo>
                      <a:cubicBezTo>
                        <a:pt x="295" y="812"/>
                        <a:pt x="285" y="845"/>
                        <a:pt x="292" y="875"/>
                      </a:cubicBezTo>
                      <a:cubicBezTo>
                        <a:pt x="298" y="902"/>
                        <a:pt x="317" y="923"/>
                        <a:pt x="343" y="930"/>
                      </a:cubicBezTo>
                      <a:cubicBezTo>
                        <a:pt x="368" y="938"/>
                        <a:pt x="396" y="934"/>
                        <a:pt x="420" y="924"/>
                      </a:cubicBezTo>
                      <a:cubicBezTo>
                        <a:pt x="445" y="914"/>
                        <a:pt x="467" y="898"/>
                        <a:pt x="486" y="878"/>
                      </a:cubicBezTo>
                      <a:cubicBezTo>
                        <a:pt x="525" y="838"/>
                        <a:pt x="550" y="784"/>
                        <a:pt x="558" y="729"/>
                      </a:cubicBezTo>
                      <a:cubicBezTo>
                        <a:pt x="566" y="674"/>
                        <a:pt x="560" y="617"/>
                        <a:pt x="535" y="567"/>
                      </a:cubicBezTo>
                      <a:cubicBezTo>
                        <a:pt x="532" y="560"/>
                        <a:pt x="529" y="554"/>
                        <a:pt x="525" y="548"/>
                      </a:cubicBezTo>
                      <a:cubicBezTo>
                        <a:pt x="524" y="549"/>
                        <a:pt x="522" y="550"/>
                        <a:pt x="521" y="551"/>
                      </a:cubicBezTo>
                      <a:cubicBezTo>
                        <a:pt x="566" y="596"/>
                        <a:pt x="616" y="635"/>
                        <a:pt x="670" y="667"/>
                      </a:cubicBezTo>
                      <a:cubicBezTo>
                        <a:pt x="696" y="682"/>
                        <a:pt x="722" y="696"/>
                        <a:pt x="750" y="705"/>
                      </a:cubicBezTo>
                      <a:cubicBezTo>
                        <a:pt x="776" y="713"/>
                        <a:pt x="805" y="717"/>
                        <a:pt x="831" y="708"/>
                      </a:cubicBezTo>
                      <a:cubicBezTo>
                        <a:pt x="878" y="692"/>
                        <a:pt x="896" y="641"/>
                        <a:pt x="887" y="596"/>
                      </a:cubicBezTo>
                      <a:cubicBezTo>
                        <a:pt x="876" y="542"/>
                        <a:pt x="830" y="507"/>
                        <a:pt x="782" y="487"/>
                      </a:cubicBezTo>
                      <a:cubicBezTo>
                        <a:pt x="715" y="459"/>
                        <a:pt x="639" y="451"/>
                        <a:pt x="567" y="457"/>
                      </a:cubicBezTo>
                      <a:lnTo>
                        <a:pt x="568" y="462"/>
                      </a:lnTo>
                      <a:cubicBezTo>
                        <a:pt x="630" y="446"/>
                        <a:pt x="689" y="417"/>
                        <a:pt x="740" y="377"/>
                      </a:cubicBezTo>
                      <a:cubicBezTo>
                        <a:pt x="766" y="356"/>
                        <a:pt x="789" y="333"/>
                        <a:pt x="810" y="307"/>
                      </a:cubicBezTo>
                      <a:cubicBezTo>
                        <a:pt x="830" y="281"/>
                        <a:pt x="847" y="252"/>
                        <a:pt x="854" y="220"/>
                      </a:cubicBezTo>
                      <a:cubicBezTo>
                        <a:pt x="861" y="192"/>
                        <a:pt x="859" y="163"/>
                        <a:pt x="846" y="136"/>
                      </a:cubicBezTo>
                      <a:cubicBezTo>
                        <a:pt x="834" y="113"/>
                        <a:pt x="815" y="92"/>
                        <a:pt x="790" y="84"/>
                      </a:cubicBezTo>
                      <a:cubicBezTo>
                        <a:pt x="732" y="65"/>
                        <a:pt x="685" y="114"/>
                        <a:pt x="656" y="157"/>
                      </a:cubicBezTo>
                      <a:cubicBezTo>
                        <a:pt x="636" y="187"/>
                        <a:pt x="619" y="218"/>
                        <a:pt x="601" y="249"/>
                      </a:cubicBezTo>
                      <a:cubicBezTo>
                        <a:pt x="581" y="284"/>
                        <a:pt x="561" y="318"/>
                        <a:pt x="542" y="353"/>
                      </a:cubicBezTo>
                      <a:lnTo>
                        <a:pt x="526" y="379"/>
                      </a:lnTo>
                      <a:cubicBezTo>
                        <a:pt x="528" y="380"/>
                        <a:pt x="529" y="380"/>
                        <a:pt x="531" y="381"/>
                      </a:cubicBezTo>
                      <a:cubicBezTo>
                        <a:pt x="552" y="320"/>
                        <a:pt x="570" y="256"/>
                        <a:pt x="567" y="192"/>
                      </a:cubicBezTo>
                      <a:cubicBezTo>
                        <a:pt x="565" y="140"/>
                        <a:pt x="548" y="87"/>
                        <a:pt x="513" y="48"/>
                      </a:cubicBezTo>
                      <a:cubicBezTo>
                        <a:pt x="494" y="28"/>
                        <a:pt x="471" y="12"/>
                        <a:pt x="444" y="6"/>
                      </a:cubicBezTo>
                      <a:cubicBezTo>
                        <a:pt x="420" y="0"/>
                        <a:pt x="396" y="6"/>
                        <a:pt x="376" y="21"/>
                      </a:cubicBezTo>
                      <a:cubicBezTo>
                        <a:pt x="357" y="35"/>
                        <a:pt x="344" y="57"/>
                        <a:pt x="337" y="80"/>
                      </a:cubicBezTo>
                      <a:cubicBezTo>
                        <a:pt x="329" y="108"/>
                        <a:pt x="332" y="138"/>
                        <a:pt x="338" y="166"/>
                      </a:cubicBezTo>
                      <a:cubicBezTo>
                        <a:pt x="345" y="202"/>
                        <a:pt x="358" y="238"/>
                        <a:pt x="369" y="273"/>
                      </a:cubicBezTo>
                      <a:cubicBezTo>
                        <a:pt x="381" y="310"/>
                        <a:pt x="392" y="348"/>
                        <a:pt x="404" y="385"/>
                      </a:cubicBezTo>
                      <a:cubicBezTo>
                        <a:pt x="405" y="384"/>
                        <a:pt x="407" y="384"/>
                        <a:pt x="408" y="383"/>
                      </a:cubicBezTo>
                      <a:cubicBezTo>
                        <a:pt x="380" y="330"/>
                        <a:pt x="343" y="282"/>
                        <a:pt x="298" y="243"/>
                      </a:cubicBezTo>
                      <a:cubicBezTo>
                        <a:pt x="275" y="224"/>
                        <a:pt x="250" y="205"/>
                        <a:pt x="223" y="191"/>
                      </a:cubicBezTo>
                      <a:cubicBezTo>
                        <a:pt x="197" y="178"/>
                        <a:pt x="168" y="169"/>
                        <a:pt x="139" y="171"/>
                      </a:cubicBezTo>
                      <a:cubicBezTo>
                        <a:pt x="113" y="173"/>
                        <a:pt x="88" y="183"/>
                        <a:pt x="71" y="202"/>
                      </a:cubicBezTo>
                      <a:cubicBezTo>
                        <a:pt x="53" y="222"/>
                        <a:pt x="47" y="249"/>
                        <a:pt x="51" y="275"/>
                      </a:cubicBezTo>
                      <a:cubicBezTo>
                        <a:pt x="60" y="336"/>
                        <a:pt x="114" y="376"/>
                        <a:pt x="162" y="407"/>
                      </a:cubicBezTo>
                      <a:cubicBezTo>
                        <a:pt x="220" y="445"/>
                        <a:pt x="288" y="474"/>
                        <a:pt x="359" y="464"/>
                      </a:cubicBezTo>
                      <a:cubicBezTo>
                        <a:pt x="361" y="464"/>
                        <a:pt x="361" y="460"/>
                        <a:pt x="359" y="46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6" name="Google Shape;6186;p24"/>
                <p:cNvSpPr/>
                <p:nvPr/>
              </p:nvSpPr>
              <p:spPr>
                <a:xfrm>
                  <a:off x="1216025" y="4751387"/>
                  <a:ext cx="74612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57" extrusionOk="0">
                      <a:moveTo>
                        <a:pt x="1" y="39"/>
                      </a:moveTo>
                      <a:cubicBezTo>
                        <a:pt x="69" y="56"/>
                        <a:pt x="144" y="43"/>
                        <a:pt x="203" y="4"/>
                      </a:cubicBezTo>
                      <a:cubicBezTo>
                        <a:pt x="205" y="3"/>
                        <a:pt x="203" y="0"/>
                        <a:pt x="201" y="1"/>
                      </a:cubicBezTo>
                      <a:cubicBezTo>
                        <a:pt x="142" y="39"/>
                        <a:pt x="70" y="52"/>
                        <a:pt x="1" y="38"/>
                      </a:cubicBezTo>
                      <a:cubicBezTo>
                        <a:pt x="0" y="38"/>
                        <a:pt x="0" y="39"/>
                        <a:pt x="1" y="3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7" name="Google Shape;6187;p24"/>
                <p:cNvSpPr/>
                <p:nvPr/>
              </p:nvSpPr>
              <p:spPr>
                <a:xfrm>
                  <a:off x="1311275" y="4772025"/>
                  <a:ext cx="15875" cy="746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" h="207" extrusionOk="0">
                      <a:moveTo>
                        <a:pt x="1" y="205"/>
                      </a:moveTo>
                      <a:cubicBezTo>
                        <a:pt x="30" y="142"/>
                        <a:pt x="42" y="70"/>
                        <a:pt x="35" y="2"/>
                      </a:cubicBezTo>
                      <a:cubicBezTo>
                        <a:pt x="35" y="0"/>
                        <a:pt x="32" y="0"/>
                        <a:pt x="32" y="2"/>
                      </a:cubicBezTo>
                      <a:cubicBezTo>
                        <a:pt x="35" y="37"/>
                        <a:pt x="34" y="71"/>
                        <a:pt x="29" y="106"/>
                      </a:cubicBezTo>
                      <a:cubicBezTo>
                        <a:pt x="23" y="140"/>
                        <a:pt x="13" y="173"/>
                        <a:pt x="0" y="205"/>
                      </a:cubicBezTo>
                      <a:cubicBezTo>
                        <a:pt x="0" y="205"/>
                        <a:pt x="1" y="206"/>
                        <a:pt x="1" y="20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8" name="Google Shape;6188;p24"/>
                <p:cNvSpPr/>
                <p:nvPr/>
              </p:nvSpPr>
              <p:spPr>
                <a:xfrm>
                  <a:off x="1230312" y="4679950"/>
                  <a:ext cx="63500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109" extrusionOk="0">
                      <a:moveTo>
                        <a:pt x="0" y="0"/>
                      </a:moveTo>
                      <a:cubicBezTo>
                        <a:pt x="52" y="45"/>
                        <a:pt x="110" y="80"/>
                        <a:pt x="172" y="107"/>
                      </a:cubicBezTo>
                      <a:cubicBezTo>
                        <a:pt x="174" y="108"/>
                        <a:pt x="175" y="105"/>
                        <a:pt x="173" y="104"/>
                      </a:cubicBezTo>
                      <a:cubicBezTo>
                        <a:pt x="111" y="78"/>
                        <a:pt x="53" y="42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9" name="Google Shape;6189;p24"/>
                <p:cNvSpPr/>
                <p:nvPr/>
              </p:nvSpPr>
              <p:spPr>
                <a:xfrm>
                  <a:off x="1320800" y="4633912"/>
                  <a:ext cx="95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189" extrusionOk="0">
                      <a:moveTo>
                        <a:pt x="0" y="1"/>
                      </a:moveTo>
                      <a:cubicBezTo>
                        <a:pt x="11" y="31"/>
                        <a:pt x="18" y="62"/>
                        <a:pt x="21" y="94"/>
                      </a:cubicBezTo>
                      <a:cubicBezTo>
                        <a:pt x="23" y="109"/>
                        <a:pt x="23" y="124"/>
                        <a:pt x="23" y="140"/>
                      </a:cubicBezTo>
                      <a:cubicBezTo>
                        <a:pt x="22" y="156"/>
                        <a:pt x="20" y="171"/>
                        <a:pt x="19" y="187"/>
                      </a:cubicBezTo>
                      <a:cubicBezTo>
                        <a:pt x="18" y="188"/>
                        <a:pt x="20" y="188"/>
                        <a:pt x="21" y="187"/>
                      </a:cubicBezTo>
                      <a:cubicBezTo>
                        <a:pt x="22" y="183"/>
                        <a:pt x="23" y="179"/>
                        <a:pt x="23" y="175"/>
                      </a:cubicBezTo>
                      <a:cubicBezTo>
                        <a:pt x="24" y="172"/>
                        <a:pt x="24" y="168"/>
                        <a:pt x="25" y="164"/>
                      </a:cubicBezTo>
                      <a:cubicBezTo>
                        <a:pt x="26" y="157"/>
                        <a:pt x="26" y="149"/>
                        <a:pt x="26" y="141"/>
                      </a:cubicBezTo>
                      <a:cubicBezTo>
                        <a:pt x="27" y="125"/>
                        <a:pt x="27" y="109"/>
                        <a:pt x="25" y="93"/>
                      </a:cubicBezTo>
                      <a:cubicBezTo>
                        <a:pt x="21" y="61"/>
                        <a:pt x="14" y="30"/>
                        <a:pt x="2" y="1"/>
                      </a:cubicBezTo>
                      <a:cubicBezTo>
                        <a:pt x="1" y="0"/>
                        <a:pt x="0" y="0"/>
                        <a:pt x="0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0" name="Google Shape;6190;p24"/>
                <p:cNvSpPr/>
                <p:nvPr/>
              </p:nvSpPr>
              <p:spPr>
                <a:xfrm>
                  <a:off x="1355725" y="4746625"/>
                  <a:ext cx="650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" h="77" extrusionOk="0">
                      <a:moveTo>
                        <a:pt x="179" y="74"/>
                      </a:moveTo>
                      <a:cubicBezTo>
                        <a:pt x="155" y="53"/>
                        <a:pt x="127" y="36"/>
                        <a:pt x="97" y="23"/>
                      </a:cubicBezTo>
                      <a:cubicBezTo>
                        <a:pt x="82" y="17"/>
                        <a:pt x="67" y="12"/>
                        <a:pt x="51" y="8"/>
                      </a:cubicBezTo>
                      <a:cubicBezTo>
                        <a:pt x="43" y="6"/>
                        <a:pt x="35" y="4"/>
                        <a:pt x="27" y="3"/>
                      </a:cubicBezTo>
                      <a:cubicBezTo>
                        <a:pt x="19" y="2"/>
                        <a:pt x="10" y="0"/>
                        <a:pt x="2" y="1"/>
                      </a:cubicBezTo>
                      <a:cubicBezTo>
                        <a:pt x="1" y="1"/>
                        <a:pt x="0" y="3"/>
                        <a:pt x="2" y="4"/>
                      </a:cubicBezTo>
                      <a:cubicBezTo>
                        <a:pt x="10" y="6"/>
                        <a:pt x="18" y="6"/>
                        <a:pt x="26" y="7"/>
                      </a:cubicBezTo>
                      <a:cubicBezTo>
                        <a:pt x="33" y="8"/>
                        <a:pt x="41" y="9"/>
                        <a:pt x="48" y="11"/>
                      </a:cubicBezTo>
                      <a:cubicBezTo>
                        <a:pt x="64" y="15"/>
                        <a:pt x="79" y="20"/>
                        <a:pt x="94" y="25"/>
                      </a:cubicBezTo>
                      <a:cubicBezTo>
                        <a:pt x="124" y="37"/>
                        <a:pt x="153" y="54"/>
                        <a:pt x="178" y="76"/>
                      </a:cubicBezTo>
                      <a:cubicBezTo>
                        <a:pt x="179" y="76"/>
                        <a:pt x="180" y="75"/>
                        <a:pt x="179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1" name="Google Shape;6191;p24"/>
                <p:cNvSpPr/>
                <p:nvPr/>
              </p:nvSpPr>
              <p:spPr>
                <a:xfrm>
                  <a:off x="1355725" y="4664075"/>
                  <a:ext cx="5873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" h="164" extrusionOk="0">
                      <a:moveTo>
                        <a:pt x="159" y="0"/>
                      </a:moveTo>
                      <a:cubicBezTo>
                        <a:pt x="138" y="55"/>
                        <a:pt x="98" y="103"/>
                        <a:pt x="48" y="135"/>
                      </a:cubicBezTo>
                      <a:cubicBezTo>
                        <a:pt x="34" y="144"/>
                        <a:pt x="18" y="151"/>
                        <a:pt x="3" y="158"/>
                      </a:cubicBezTo>
                      <a:cubicBezTo>
                        <a:pt x="0" y="159"/>
                        <a:pt x="1" y="163"/>
                        <a:pt x="4" y="162"/>
                      </a:cubicBezTo>
                      <a:cubicBezTo>
                        <a:pt x="60" y="141"/>
                        <a:pt x="108" y="98"/>
                        <a:pt x="139" y="47"/>
                      </a:cubicBezTo>
                      <a:cubicBezTo>
                        <a:pt x="148" y="33"/>
                        <a:pt x="155" y="17"/>
                        <a:pt x="161" y="1"/>
                      </a:cubicBezTo>
                      <a:cubicBezTo>
                        <a:pt x="161" y="0"/>
                        <a:pt x="159" y="0"/>
                        <a:pt x="159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2" name="Google Shape;6192;p24"/>
                <p:cNvSpPr/>
                <p:nvPr/>
              </p:nvSpPr>
              <p:spPr>
                <a:xfrm>
                  <a:off x="1355725" y="4778375"/>
                  <a:ext cx="95250" cy="33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" h="928" extrusionOk="0">
                      <a:moveTo>
                        <a:pt x="0" y="2"/>
                      </a:moveTo>
                      <a:cubicBezTo>
                        <a:pt x="52" y="115"/>
                        <a:pt x="96" y="230"/>
                        <a:pt x="131" y="349"/>
                      </a:cubicBezTo>
                      <a:cubicBezTo>
                        <a:pt x="166" y="468"/>
                        <a:pt x="191" y="590"/>
                        <a:pt x="206" y="713"/>
                      </a:cubicBezTo>
                      <a:cubicBezTo>
                        <a:pt x="215" y="781"/>
                        <a:pt x="220" y="850"/>
                        <a:pt x="223" y="920"/>
                      </a:cubicBezTo>
                      <a:lnTo>
                        <a:pt x="224" y="921"/>
                      </a:lnTo>
                      <a:cubicBezTo>
                        <a:pt x="246" y="927"/>
                        <a:pt x="257" y="906"/>
                        <a:pt x="261" y="889"/>
                      </a:cubicBezTo>
                      <a:cubicBezTo>
                        <a:pt x="264" y="877"/>
                        <a:pt x="264" y="865"/>
                        <a:pt x="263" y="853"/>
                      </a:cubicBezTo>
                      <a:cubicBezTo>
                        <a:pt x="261" y="836"/>
                        <a:pt x="259" y="819"/>
                        <a:pt x="257" y="802"/>
                      </a:cubicBezTo>
                      <a:cubicBezTo>
                        <a:pt x="250" y="736"/>
                        <a:pt x="241" y="670"/>
                        <a:pt x="229" y="604"/>
                      </a:cubicBezTo>
                      <a:cubicBezTo>
                        <a:pt x="206" y="472"/>
                        <a:pt x="174" y="342"/>
                        <a:pt x="126" y="216"/>
                      </a:cubicBezTo>
                      <a:cubicBezTo>
                        <a:pt x="100" y="146"/>
                        <a:pt x="69" y="78"/>
                        <a:pt x="33" y="12"/>
                      </a:cubicBezTo>
                      <a:cubicBezTo>
                        <a:pt x="33" y="11"/>
                        <a:pt x="31" y="12"/>
                        <a:pt x="32" y="13"/>
                      </a:cubicBezTo>
                      <a:cubicBezTo>
                        <a:pt x="94" y="127"/>
                        <a:pt x="141" y="249"/>
                        <a:pt x="175" y="375"/>
                      </a:cubicBezTo>
                      <a:cubicBezTo>
                        <a:pt x="210" y="500"/>
                        <a:pt x="233" y="629"/>
                        <a:pt x="249" y="758"/>
                      </a:cubicBezTo>
                      <a:cubicBezTo>
                        <a:pt x="251" y="776"/>
                        <a:pt x="253" y="794"/>
                        <a:pt x="255" y="813"/>
                      </a:cubicBezTo>
                      <a:cubicBezTo>
                        <a:pt x="257" y="830"/>
                        <a:pt x="259" y="847"/>
                        <a:pt x="260" y="864"/>
                      </a:cubicBezTo>
                      <a:cubicBezTo>
                        <a:pt x="260" y="883"/>
                        <a:pt x="253" y="925"/>
                        <a:pt x="226" y="918"/>
                      </a:cubicBezTo>
                      <a:lnTo>
                        <a:pt x="227" y="920"/>
                      </a:lnTo>
                      <a:cubicBezTo>
                        <a:pt x="222" y="795"/>
                        <a:pt x="208" y="672"/>
                        <a:pt x="184" y="550"/>
                      </a:cubicBezTo>
                      <a:cubicBezTo>
                        <a:pt x="160" y="428"/>
                        <a:pt x="126" y="309"/>
                        <a:pt x="83" y="192"/>
                      </a:cubicBezTo>
                      <a:cubicBezTo>
                        <a:pt x="59" y="127"/>
                        <a:pt x="32" y="63"/>
                        <a:pt x="2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3" name="Google Shape;6193;p24"/>
                <p:cNvSpPr/>
                <p:nvPr/>
              </p:nvSpPr>
              <p:spPr>
                <a:xfrm>
                  <a:off x="1290637" y="4927600"/>
                  <a:ext cx="139700" cy="11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" h="316" extrusionOk="0">
                      <a:moveTo>
                        <a:pt x="384" y="297"/>
                      </a:moveTo>
                      <a:cubicBezTo>
                        <a:pt x="313" y="315"/>
                        <a:pt x="237" y="306"/>
                        <a:pt x="172" y="274"/>
                      </a:cubicBezTo>
                      <a:cubicBezTo>
                        <a:pt x="109" y="241"/>
                        <a:pt x="59" y="185"/>
                        <a:pt x="31" y="120"/>
                      </a:cubicBezTo>
                      <a:cubicBezTo>
                        <a:pt x="15" y="83"/>
                        <a:pt x="6" y="43"/>
                        <a:pt x="5" y="2"/>
                      </a:cubicBezTo>
                      <a:cubicBezTo>
                        <a:pt x="4" y="3"/>
                        <a:pt x="4" y="4"/>
                        <a:pt x="3" y="5"/>
                      </a:cubicBezTo>
                      <a:cubicBezTo>
                        <a:pt x="70" y="12"/>
                        <a:pt x="138" y="21"/>
                        <a:pt x="201" y="48"/>
                      </a:cubicBezTo>
                      <a:cubicBezTo>
                        <a:pt x="231" y="62"/>
                        <a:pt x="259" y="80"/>
                        <a:pt x="282" y="103"/>
                      </a:cubicBezTo>
                      <a:cubicBezTo>
                        <a:pt x="307" y="128"/>
                        <a:pt x="325" y="159"/>
                        <a:pt x="340" y="190"/>
                      </a:cubicBezTo>
                      <a:cubicBezTo>
                        <a:pt x="357" y="226"/>
                        <a:pt x="369" y="265"/>
                        <a:pt x="381" y="303"/>
                      </a:cubicBezTo>
                      <a:cubicBezTo>
                        <a:pt x="381" y="302"/>
                        <a:pt x="382" y="302"/>
                        <a:pt x="383" y="302"/>
                      </a:cubicBezTo>
                      <a:cubicBezTo>
                        <a:pt x="331" y="259"/>
                        <a:pt x="280" y="215"/>
                        <a:pt x="227" y="173"/>
                      </a:cubicBezTo>
                      <a:cubicBezTo>
                        <a:pt x="203" y="154"/>
                        <a:pt x="178" y="135"/>
                        <a:pt x="152" y="118"/>
                      </a:cubicBezTo>
                      <a:cubicBezTo>
                        <a:pt x="129" y="103"/>
                        <a:pt x="104" y="89"/>
                        <a:pt x="81" y="74"/>
                      </a:cubicBezTo>
                      <a:cubicBezTo>
                        <a:pt x="54" y="56"/>
                        <a:pt x="29" y="36"/>
                        <a:pt x="9" y="12"/>
                      </a:cubicBezTo>
                      <a:cubicBezTo>
                        <a:pt x="8" y="10"/>
                        <a:pt x="6" y="12"/>
                        <a:pt x="7" y="13"/>
                      </a:cubicBezTo>
                      <a:cubicBezTo>
                        <a:pt x="43" y="57"/>
                        <a:pt x="93" y="84"/>
                        <a:pt x="140" y="112"/>
                      </a:cubicBezTo>
                      <a:cubicBezTo>
                        <a:pt x="195" y="146"/>
                        <a:pt x="243" y="189"/>
                        <a:pt x="293" y="230"/>
                      </a:cubicBezTo>
                      <a:cubicBezTo>
                        <a:pt x="322" y="254"/>
                        <a:pt x="352" y="279"/>
                        <a:pt x="381" y="303"/>
                      </a:cubicBezTo>
                      <a:cubicBezTo>
                        <a:pt x="382" y="304"/>
                        <a:pt x="383" y="303"/>
                        <a:pt x="383" y="302"/>
                      </a:cubicBezTo>
                      <a:cubicBezTo>
                        <a:pt x="363" y="235"/>
                        <a:pt x="342" y="164"/>
                        <a:pt x="295" y="110"/>
                      </a:cubicBezTo>
                      <a:cubicBezTo>
                        <a:pt x="249" y="58"/>
                        <a:pt x="184" y="32"/>
                        <a:pt x="118" y="17"/>
                      </a:cubicBezTo>
                      <a:cubicBezTo>
                        <a:pt x="80" y="9"/>
                        <a:pt x="41" y="4"/>
                        <a:pt x="3" y="0"/>
                      </a:cubicBezTo>
                      <a:cubicBezTo>
                        <a:pt x="2" y="0"/>
                        <a:pt x="0" y="1"/>
                        <a:pt x="0" y="2"/>
                      </a:cubicBezTo>
                      <a:cubicBezTo>
                        <a:pt x="3" y="75"/>
                        <a:pt x="29" y="145"/>
                        <a:pt x="75" y="201"/>
                      </a:cubicBezTo>
                      <a:cubicBezTo>
                        <a:pt x="122" y="258"/>
                        <a:pt x="189" y="296"/>
                        <a:pt x="262" y="307"/>
                      </a:cubicBezTo>
                      <a:cubicBezTo>
                        <a:pt x="303" y="314"/>
                        <a:pt x="345" y="312"/>
                        <a:pt x="385" y="300"/>
                      </a:cubicBezTo>
                      <a:cubicBezTo>
                        <a:pt x="387" y="300"/>
                        <a:pt x="386" y="296"/>
                        <a:pt x="384" y="29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4" name="Google Shape;6194;p24"/>
                <p:cNvSpPr/>
                <p:nvPr/>
              </p:nvSpPr>
              <p:spPr>
                <a:xfrm>
                  <a:off x="1433512" y="4800600"/>
                  <a:ext cx="103187" cy="2047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7" h="571" extrusionOk="0">
                      <a:moveTo>
                        <a:pt x="20" y="548"/>
                      </a:moveTo>
                      <a:cubicBezTo>
                        <a:pt x="13" y="495"/>
                        <a:pt x="5" y="442"/>
                        <a:pt x="5" y="388"/>
                      </a:cubicBezTo>
                      <a:cubicBezTo>
                        <a:pt x="5" y="344"/>
                        <a:pt x="12" y="300"/>
                        <a:pt x="27" y="258"/>
                      </a:cubicBezTo>
                      <a:cubicBezTo>
                        <a:pt x="53" y="183"/>
                        <a:pt x="102" y="115"/>
                        <a:pt x="165" y="67"/>
                      </a:cubicBezTo>
                      <a:cubicBezTo>
                        <a:pt x="201" y="39"/>
                        <a:pt x="241" y="18"/>
                        <a:pt x="284" y="5"/>
                      </a:cubicBezTo>
                      <a:cubicBezTo>
                        <a:pt x="283" y="4"/>
                        <a:pt x="282" y="3"/>
                        <a:pt x="281" y="2"/>
                      </a:cubicBezTo>
                      <a:cubicBezTo>
                        <a:pt x="245" y="92"/>
                        <a:pt x="265" y="192"/>
                        <a:pt x="243" y="285"/>
                      </a:cubicBezTo>
                      <a:cubicBezTo>
                        <a:pt x="224" y="363"/>
                        <a:pt x="180" y="435"/>
                        <a:pt x="120" y="490"/>
                      </a:cubicBezTo>
                      <a:cubicBezTo>
                        <a:pt x="86" y="521"/>
                        <a:pt x="47" y="546"/>
                        <a:pt x="5" y="564"/>
                      </a:cubicBezTo>
                      <a:lnTo>
                        <a:pt x="8" y="567"/>
                      </a:lnTo>
                      <a:cubicBezTo>
                        <a:pt x="41" y="487"/>
                        <a:pt x="74" y="407"/>
                        <a:pt x="108" y="327"/>
                      </a:cubicBezTo>
                      <a:cubicBezTo>
                        <a:pt x="139" y="255"/>
                        <a:pt x="168" y="182"/>
                        <a:pt x="206" y="113"/>
                      </a:cubicBezTo>
                      <a:cubicBezTo>
                        <a:pt x="227" y="75"/>
                        <a:pt x="251" y="39"/>
                        <a:pt x="279" y="5"/>
                      </a:cubicBezTo>
                      <a:cubicBezTo>
                        <a:pt x="280" y="3"/>
                        <a:pt x="278" y="1"/>
                        <a:pt x="277" y="3"/>
                      </a:cubicBezTo>
                      <a:cubicBezTo>
                        <a:pt x="228" y="62"/>
                        <a:pt x="191" y="130"/>
                        <a:pt x="159" y="200"/>
                      </a:cubicBezTo>
                      <a:cubicBezTo>
                        <a:pt x="125" y="275"/>
                        <a:pt x="94" y="352"/>
                        <a:pt x="62" y="429"/>
                      </a:cubicBezTo>
                      <a:cubicBezTo>
                        <a:pt x="42" y="474"/>
                        <a:pt x="23" y="520"/>
                        <a:pt x="4" y="565"/>
                      </a:cubicBezTo>
                      <a:cubicBezTo>
                        <a:pt x="3" y="567"/>
                        <a:pt x="4" y="570"/>
                        <a:pt x="6" y="569"/>
                      </a:cubicBezTo>
                      <a:cubicBezTo>
                        <a:pt x="81" y="538"/>
                        <a:pt x="146" y="483"/>
                        <a:pt x="190" y="415"/>
                      </a:cubicBezTo>
                      <a:cubicBezTo>
                        <a:pt x="213" y="381"/>
                        <a:pt x="230" y="344"/>
                        <a:pt x="242" y="305"/>
                      </a:cubicBezTo>
                      <a:cubicBezTo>
                        <a:pt x="255" y="261"/>
                        <a:pt x="258" y="215"/>
                        <a:pt x="260" y="169"/>
                      </a:cubicBezTo>
                      <a:cubicBezTo>
                        <a:pt x="263" y="113"/>
                        <a:pt x="264" y="56"/>
                        <a:pt x="285" y="3"/>
                      </a:cubicBezTo>
                      <a:cubicBezTo>
                        <a:pt x="286" y="1"/>
                        <a:pt x="284" y="0"/>
                        <a:pt x="282" y="0"/>
                      </a:cubicBezTo>
                      <a:cubicBezTo>
                        <a:pt x="206" y="25"/>
                        <a:pt x="138" y="74"/>
                        <a:pt x="88" y="138"/>
                      </a:cubicBezTo>
                      <a:cubicBezTo>
                        <a:pt x="38" y="203"/>
                        <a:pt x="7" y="282"/>
                        <a:pt x="3" y="365"/>
                      </a:cubicBezTo>
                      <a:cubicBezTo>
                        <a:pt x="0" y="426"/>
                        <a:pt x="9" y="488"/>
                        <a:pt x="19" y="548"/>
                      </a:cubicBezTo>
                      <a:cubicBezTo>
                        <a:pt x="19" y="549"/>
                        <a:pt x="20" y="549"/>
                        <a:pt x="20" y="54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195" name="Google Shape;6195;p24"/>
              <p:cNvGrpSpPr/>
              <p:nvPr/>
            </p:nvGrpSpPr>
            <p:grpSpPr>
              <a:xfrm>
                <a:off x="-25740" y="4353769"/>
                <a:ext cx="1297272" cy="1419815"/>
                <a:chOff x="156548" y="3040748"/>
                <a:chExt cx="930345" cy="1018226"/>
              </a:xfrm>
            </p:grpSpPr>
            <p:sp>
              <p:nvSpPr>
                <p:cNvPr id="6196" name="Google Shape;6196;p24"/>
                <p:cNvSpPr/>
                <p:nvPr/>
              </p:nvSpPr>
              <p:spPr>
                <a:xfrm>
                  <a:off x="405044" y="3143783"/>
                  <a:ext cx="109096" cy="51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77" extrusionOk="0">
                      <a:moveTo>
                        <a:pt x="158" y="24"/>
                      </a:moveTo>
                      <a:lnTo>
                        <a:pt x="159" y="24"/>
                      </a:lnTo>
                      <a:cubicBezTo>
                        <a:pt x="131" y="46"/>
                        <a:pt x="100" y="63"/>
                        <a:pt x="68" y="76"/>
                      </a:cubicBezTo>
                      <a:lnTo>
                        <a:pt x="66" y="72"/>
                      </a:lnTo>
                      <a:cubicBezTo>
                        <a:pt x="45" y="67"/>
                        <a:pt x="23" y="64"/>
                        <a:pt x="0" y="63"/>
                      </a:cubicBezTo>
                      <a:cubicBezTo>
                        <a:pt x="22" y="42"/>
                        <a:pt x="43" y="21"/>
                        <a:pt x="64" y="0"/>
                      </a:cubicBezTo>
                      <a:cubicBezTo>
                        <a:pt x="63" y="4"/>
                        <a:pt x="61" y="8"/>
                        <a:pt x="60" y="12"/>
                      </a:cubicBezTo>
                      <a:cubicBezTo>
                        <a:pt x="93" y="9"/>
                        <a:pt x="126" y="13"/>
                        <a:pt x="158" y="2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7" name="Google Shape;6197;p24"/>
                <p:cNvSpPr/>
                <p:nvPr/>
              </p:nvSpPr>
              <p:spPr>
                <a:xfrm>
                  <a:off x="383832" y="3186210"/>
                  <a:ext cx="69699" cy="21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33" extrusionOk="0">
                      <a:moveTo>
                        <a:pt x="98" y="9"/>
                      </a:moveTo>
                      <a:lnTo>
                        <a:pt x="100" y="13"/>
                      </a:lnTo>
                      <a:cubicBezTo>
                        <a:pt x="68" y="24"/>
                        <a:pt x="34" y="31"/>
                        <a:pt x="0" y="32"/>
                      </a:cubicBezTo>
                      <a:cubicBezTo>
                        <a:pt x="11" y="22"/>
                        <a:pt x="22" y="11"/>
                        <a:pt x="32" y="0"/>
                      </a:cubicBezTo>
                      <a:cubicBezTo>
                        <a:pt x="55" y="1"/>
                        <a:pt x="77" y="4"/>
                        <a:pt x="98" y="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8" name="Google Shape;6198;p24"/>
                <p:cNvSpPr/>
                <p:nvPr/>
              </p:nvSpPr>
              <p:spPr>
                <a:xfrm>
                  <a:off x="383832" y="3122569"/>
                  <a:ext cx="39395" cy="87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" h="127" extrusionOk="0">
                      <a:moveTo>
                        <a:pt x="53" y="0"/>
                      </a:moveTo>
                      <a:lnTo>
                        <a:pt x="55" y="1"/>
                      </a:lnTo>
                      <a:cubicBezTo>
                        <a:pt x="55" y="33"/>
                        <a:pt x="48" y="65"/>
                        <a:pt x="34" y="94"/>
                      </a:cubicBezTo>
                      <a:lnTo>
                        <a:pt x="34" y="94"/>
                      </a:lnTo>
                      <a:cubicBezTo>
                        <a:pt x="24" y="105"/>
                        <a:pt x="13" y="116"/>
                        <a:pt x="2" y="126"/>
                      </a:cubicBezTo>
                      <a:lnTo>
                        <a:pt x="0" y="126"/>
                      </a:lnTo>
                      <a:cubicBezTo>
                        <a:pt x="1" y="120"/>
                        <a:pt x="2" y="114"/>
                        <a:pt x="2" y="108"/>
                      </a:cubicBezTo>
                      <a:cubicBezTo>
                        <a:pt x="17" y="71"/>
                        <a:pt x="33" y="34"/>
                        <a:pt x="53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9" name="Google Shape;6199;p24"/>
                <p:cNvSpPr/>
                <p:nvPr/>
              </p:nvSpPr>
              <p:spPr>
                <a:xfrm>
                  <a:off x="405044" y="3143783"/>
                  <a:ext cx="109096" cy="51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77" extrusionOk="0">
                      <a:moveTo>
                        <a:pt x="158" y="24"/>
                      </a:moveTo>
                      <a:lnTo>
                        <a:pt x="159" y="24"/>
                      </a:lnTo>
                      <a:cubicBezTo>
                        <a:pt x="131" y="46"/>
                        <a:pt x="100" y="63"/>
                        <a:pt x="68" y="76"/>
                      </a:cubicBezTo>
                      <a:lnTo>
                        <a:pt x="66" y="72"/>
                      </a:lnTo>
                      <a:cubicBezTo>
                        <a:pt x="45" y="67"/>
                        <a:pt x="23" y="64"/>
                        <a:pt x="0" y="63"/>
                      </a:cubicBezTo>
                      <a:cubicBezTo>
                        <a:pt x="22" y="42"/>
                        <a:pt x="43" y="21"/>
                        <a:pt x="64" y="0"/>
                      </a:cubicBezTo>
                      <a:cubicBezTo>
                        <a:pt x="63" y="4"/>
                        <a:pt x="61" y="8"/>
                        <a:pt x="60" y="12"/>
                      </a:cubicBezTo>
                      <a:cubicBezTo>
                        <a:pt x="93" y="9"/>
                        <a:pt x="126" y="13"/>
                        <a:pt x="158" y="2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0" name="Google Shape;6200;p24"/>
                <p:cNvSpPr/>
                <p:nvPr/>
              </p:nvSpPr>
              <p:spPr>
                <a:xfrm>
                  <a:off x="383832" y="3186210"/>
                  <a:ext cx="69699" cy="21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33" extrusionOk="0">
                      <a:moveTo>
                        <a:pt x="98" y="9"/>
                      </a:moveTo>
                      <a:lnTo>
                        <a:pt x="100" y="13"/>
                      </a:lnTo>
                      <a:cubicBezTo>
                        <a:pt x="68" y="24"/>
                        <a:pt x="34" y="31"/>
                        <a:pt x="0" y="32"/>
                      </a:cubicBezTo>
                      <a:cubicBezTo>
                        <a:pt x="11" y="22"/>
                        <a:pt x="22" y="11"/>
                        <a:pt x="32" y="0"/>
                      </a:cubicBezTo>
                      <a:cubicBezTo>
                        <a:pt x="55" y="1"/>
                        <a:pt x="77" y="4"/>
                        <a:pt x="98" y="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1" name="Google Shape;6201;p24"/>
                <p:cNvSpPr/>
                <p:nvPr/>
              </p:nvSpPr>
              <p:spPr>
                <a:xfrm>
                  <a:off x="405044" y="3122569"/>
                  <a:ext cx="51517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7" extrusionOk="0">
                      <a:moveTo>
                        <a:pt x="23" y="1"/>
                      </a:moveTo>
                      <a:cubicBezTo>
                        <a:pt x="21" y="33"/>
                        <a:pt x="14" y="64"/>
                        <a:pt x="1" y="93"/>
                      </a:cubicBezTo>
                      <a:cubicBezTo>
                        <a:pt x="0" y="95"/>
                        <a:pt x="1" y="97"/>
                        <a:pt x="3" y="97"/>
                      </a:cubicBezTo>
                      <a:cubicBezTo>
                        <a:pt x="25" y="98"/>
                        <a:pt x="47" y="101"/>
                        <a:pt x="69" y="106"/>
                      </a:cubicBezTo>
                      <a:cubicBezTo>
                        <a:pt x="72" y="106"/>
                        <a:pt x="73" y="101"/>
                        <a:pt x="70" y="101"/>
                      </a:cubicBezTo>
                      <a:cubicBezTo>
                        <a:pt x="48" y="96"/>
                        <a:pt x="25" y="93"/>
                        <a:pt x="3" y="92"/>
                      </a:cubicBezTo>
                      <a:cubicBezTo>
                        <a:pt x="4" y="93"/>
                        <a:pt x="4" y="94"/>
                        <a:pt x="5" y="96"/>
                      </a:cubicBezTo>
                      <a:cubicBezTo>
                        <a:pt x="19" y="66"/>
                        <a:pt x="27" y="33"/>
                        <a:pt x="25" y="1"/>
                      </a:cubicBezTo>
                      <a:cubicBezTo>
                        <a:pt x="25" y="0"/>
                        <a:pt x="23" y="0"/>
                        <a:pt x="23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2" name="Google Shape;6202;p24"/>
                <p:cNvSpPr/>
                <p:nvPr/>
              </p:nvSpPr>
              <p:spPr>
                <a:xfrm>
                  <a:off x="938401" y="3310457"/>
                  <a:ext cx="142430" cy="2697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392" extrusionOk="0">
                      <a:moveTo>
                        <a:pt x="41" y="9"/>
                      </a:moveTo>
                      <a:cubicBezTo>
                        <a:pt x="44" y="9"/>
                        <a:pt x="46" y="9"/>
                        <a:pt x="48" y="8"/>
                      </a:cubicBezTo>
                      <a:cubicBezTo>
                        <a:pt x="52" y="7"/>
                        <a:pt x="54" y="3"/>
                        <a:pt x="57" y="0"/>
                      </a:cubicBezTo>
                      <a:lnTo>
                        <a:pt x="61" y="2"/>
                      </a:lnTo>
                      <a:cubicBezTo>
                        <a:pt x="123" y="75"/>
                        <a:pt x="168" y="162"/>
                        <a:pt x="193" y="255"/>
                      </a:cubicBezTo>
                      <a:cubicBezTo>
                        <a:pt x="204" y="297"/>
                        <a:pt x="205" y="354"/>
                        <a:pt x="165" y="372"/>
                      </a:cubicBezTo>
                      <a:cubicBezTo>
                        <a:pt x="123" y="391"/>
                        <a:pt x="79" y="349"/>
                        <a:pt x="58" y="308"/>
                      </a:cubicBezTo>
                      <a:cubicBezTo>
                        <a:pt x="12" y="217"/>
                        <a:pt x="0" y="109"/>
                        <a:pt x="26" y="10"/>
                      </a:cubicBezTo>
                      <a:lnTo>
                        <a:pt x="29" y="5"/>
                      </a:lnTo>
                      <a:cubicBezTo>
                        <a:pt x="30" y="6"/>
                        <a:pt x="32" y="6"/>
                        <a:pt x="33" y="7"/>
                      </a:cubicBezTo>
                      <a:cubicBezTo>
                        <a:pt x="36" y="8"/>
                        <a:pt x="38" y="9"/>
                        <a:pt x="41" y="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3" name="Google Shape;6203;p24"/>
                <p:cNvSpPr/>
                <p:nvPr/>
              </p:nvSpPr>
              <p:spPr>
                <a:xfrm>
                  <a:off x="868702" y="3625623"/>
                  <a:ext cx="93943" cy="36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51" extrusionOk="0">
                      <a:moveTo>
                        <a:pt x="134" y="21"/>
                      </a:moveTo>
                      <a:cubicBezTo>
                        <a:pt x="133" y="22"/>
                        <a:pt x="131" y="24"/>
                        <a:pt x="129" y="26"/>
                      </a:cubicBezTo>
                      <a:lnTo>
                        <a:pt x="125" y="21"/>
                      </a:lnTo>
                      <a:cubicBezTo>
                        <a:pt x="83" y="29"/>
                        <a:pt x="41" y="39"/>
                        <a:pt x="0" y="50"/>
                      </a:cubicBezTo>
                      <a:cubicBezTo>
                        <a:pt x="14" y="38"/>
                        <a:pt x="26" y="23"/>
                        <a:pt x="35" y="6"/>
                      </a:cubicBezTo>
                      <a:cubicBezTo>
                        <a:pt x="36" y="4"/>
                        <a:pt x="33" y="2"/>
                        <a:pt x="31" y="3"/>
                      </a:cubicBezTo>
                      <a:lnTo>
                        <a:pt x="31" y="0"/>
                      </a:lnTo>
                      <a:cubicBezTo>
                        <a:pt x="66" y="3"/>
                        <a:pt x="101" y="10"/>
                        <a:pt x="134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4" name="Google Shape;6204;p24"/>
                <p:cNvSpPr/>
                <p:nvPr/>
              </p:nvSpPr>
              <p:spPr>
                <a:xfrm>
                  <a:off x="865671" y="3637744"/>
                  <a:ext cx="90913" cy="45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" h="64" extrusionOk="0">
                      <a:moveTo>
                        <a:pt x="127" y="0"/>
                      </a:moveTo>
                      <a:lnTo>
                        <a:pt x="131" y="5"/>
                      </a:lnTo>
                      <a:cubicBezTo>
                        <a:pt x="111" y="24"/>
                        <a:pt x="90" y="44"/>
                        <a:pt x="69" y="63"/>
                      </a:cubicBezTo>
                      <a:lnTo>
                        <a:pt x="66" y="59"/>
                      </a:lnTo>
                      <a:cubicBezTo>
                        <a:pt x="45" y="47"/>
                        <a:pt x="23" y="37"/>
                        <a:pt x="0" y="30"/>
                      </a:cubicBezTo>
                      <a:cubicBezTo>
                        <a:pt x="1" y="30"/>
                        <a:pt x="1" y="29"/>
                        <a:pt x="2" y="29"/>
                      </a:cubicBezTo>
                      <a:cubicBezTo>
                        <a:pt x="43" y="18"/>
                        <a:pt x="85" y="8"/>
                        <a:pt x="127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5" name="Google Shape;6205;p24"/>
                <p:cNvSpPr/>
                <p:nvPr/>
              </p:nvSpPr>
              <p:spPr>
                <a:xfrm>
                  <a:off x="802033" y="3658958"/>
                  <a:ext cx="112126" cy="60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" h="87" extrusionOk="0">
                      <a:moveTo>
                        <a:pt x="159" y="30"/>
                      </a:moveTo>
                      <a:lnTo>
                        <a:pt x="162" y="34"/>
                      </a:lnTo>
                      <a:cubicBezTo>
                        <a:pt x="142" y="52"/>
                        <a:pt x="120" y="70"/>
                        <a:pt x="98" y="86"/>
                      </a:cubicBezTo>
                      <a:lnTo>
                        <a:pt x="94" y="80"/>
                      </a:lnTo>
                      <a:cubicBezTo>
                        <a:pt x="65" y="64"/>
                        <a:pt x="36" y="48"/>
                        <a:pt x="6" y="32"/>
                      </a:cubicBezTo>
                      <a:cubicBezTo>
                        <a:pt x="4" y="30"/>
                        <a:pt x="1" y="29"/>
                        <a:pt x="0" y="26"/>
                      </a:cubicBezTo>
                      <a:lnTo>
                        <a:pt x="0" y="26"/>
                      </a:lnTo>
                      <a:cubicBezTo>
                        <a:pt x="31" y="16"/>
                        <a:pt x="63" y="8"/>
                        <a:pt x="95" y="0"/>
                      </a:cubicBezTo>
                      <a:cubicBezTo>
                        <a:pt x="94" y="0"/>
                        <a:pt x="94" y="1"/>
                        <a:pt x="93" y="1"/>
                      </a:cubicBezTo>
                      <a:cubicBezTo>
                        <a:pt x="116" y="8"/>
                        <a:pt x="138" y="18"/>
                        <a:pt x="159" y="3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6" name="Google Shape;6206;p24"/>
                <p:cNvSpPr/>
                <p:nvPr/>
              </p:nvSpPr>
              <p:spPr>
                <a:xfrm>
                  <a:off x="720210" y="3677141"/>
                  <a:ext cx="151522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" h="118" extrusionOk="0">
                      <a:moveTo>
                        <a:pt x="216" y="54"/>
                      </a:moveTo>
                      <a:lnTo>
                        <a:pt x="220" y="60"/>
                      </a:lnTo>
                      <a:cubicBezTo>
                        <a:pt x="189" y="82"/>
                        <a:pt x="156" y="102"/>
                        <a:pt x="120" y="117"/>
                      </a:cubicBezTo>
                      <a:lnTo>
                        <a:pt x="118" y="113"/>
                      </a:lnTo>
                      <a:cubicBezTo>
                        <a:pt x="88" y="77"/>
                        <a:pt x="46" y="51"/>
                        <a:pt x="0" y="41"/>
                      </a:cubicBezTo>
                      <a:cubicBezTo>
                        <a:pt x="1" y="40"/>
                        <a:pt x="2" y="39"/>
                        <a:pt x="2" y="38"/>
                      </a:cubicBezTo>
                      <a:cubicBezTo>
                        <a:pt x="42" y="24"/>
                        <a:pt x="82" y="12"/>
                        <a:pt x="122" y="0"/>
                      </a:cubicBezTo>
                      <a:lnTo>
                        <a:pt x="122" y="0"/>
                      </a:lnTo>
                      <a:cubicBezTo>
                        <a:pt x="123" y="3"/>
                        <a:pt x="126" y="4"/>
                        <a:pt x="128" y="6"/>
                      </a:cubicBezTo>
                      <a:cubicBezTo>
                        <a:pt x="158" y="22"/>
                        <a:pt x="187" y="38"/>
                        <a:pt x="216" y="5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7" name="Google Shape;6207;p24"/>
                <p:cNvSpPr/>
                <p:nvPr/>
              </p:nvSpPr>
              <p:spPr>
                <a:xfrm>
                  <a:off x="802033" y="3622593"/>
                  <a:ext cx="90913" cy="54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" h="80" extrusionOk="0">
                      <a:moveTo>
                        <a:pt x="127" y="6"/>
                      </a:moveTo>
                      <a:cubicBezTo>
                        <a:pt x="129" y="5"/>
                        <a:pt x="132" y="7"/>
                        <a:pt x="131" y="9"/>
                      </a:cubicBezTo>
                      <a:cubicBezTo>
                        <a:pt x="122" y="26"/>
                        <a:pt x="110" y="41"/>
                        <a:pt x="96" y="53"/>
                      </a:cubicBezTo>
                      <a:cubicBezTo>
                        <a:pt x="64" y="61"/>
                        <a:pt x="32" y="69"/>
                        <a:pt x="1" y="79"/>
                      </a:cubicBezTo>
                      <a:cubicBezTo>
                        <a:pt x="0" y="76"/>
                        <a:pt x="1" y="72"/>
                        <a:pt x="3" y="70"/>
                      </a:cubicBezTo>
                      <a:cubicBezTo>
                        <a:pt x="13" y="48"/>
                        <a:pt x="24" y="25"/>
                        <a:pt x="35" y="3"/>
                      </a:cubicBezTo>
                      <a:cubicBezTo>
                        <a:pt x="66" y="0"/>
                        <a:pt x="97" y="0"/>
                        <a:pt x="127" y="3"/>
                      </a:cubicBezTo>
                      <a:lnTo>
                        <a:pt x="127" y="6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8" name="Google Shape;6208;p24"/>
                <p:cNvSpPr/>
                <p:nvPr/>
              </p:nvSpPr>
              <p:spPr>
                <a:xfrm>
                  <a:off x="638389" y="3704414"/>
                  <a:ext cx="163644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" h="107" extrusionOk="0">
                      <a:moveTo>
                        <a:pt x="239" y="79"/>
                      </a:moveTo>
                      <a:cubicBezTo>
                        <a:pt x="237" y="80"/>
                        <a:pt x="234" y="81"/>
                        <a:pt x="232" y="81"/>
                      </a:cubicBezTo>
                      <a:cubicBezTo>
                        <a:pt x="189" y="98"/>
                        <a:pt x="143" y="106"/>
                        <a:pt x="97" y="106"/>
                      </a:cubicBezTo>
                      <a:lnTo>
                        <a:pt x="97" y="103"/>
                      </a:lnTo>
                      <a:cubicBezTo>
                        <a:pt x="76" y="70"/>
                        <a:pt x="39" y="49"/>
                        <a:pt x="0" y="45"/>
                      </a:cubicBezTo>
                      <a:lnTo>
                        <a:pt x="1" y="45"/>
                      </a:lnTo>
                      <a:cubicBezTo>
                        <a:pt x="41" y="29"/>
                        <a:pt x="81" y="14"/>
                        <a:pt x="121" y="0"/>
                      </a:cubicBezTo>
                      <a:cubicBezTo>
                        <a:pt x="121" y="1"/>
                        <a:pt x="120" y="2"/>
                        <a:pt x="119" y="3"/>
                      </a:cubicBezTo>
                      <a:cubicBezTo>
                        <a:pt x="165" y="13"/>
                        <a:pt x="207" y="39"/>
                        <a:pt x="237" y="75"/>
                      </a:cubicBezTo>
                      <a:lnTo>
                        <a:pt x="239" y="79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9" name="Google Shape;6209;p24"/>
                <p:cNvSpPr/>
                <p:nvPr/>
              </p:nvSpPr>
              <p:spPr>
                <a:xfrm>
                  <a:off x="720210" y="3625623"/>
                  <a:ext cx="106065" cy="787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15" extrusionOk="0">
                      <a:moveTo>
                        <a:pt x="122" y="67"/>
                      </a:moveTo>
                      <a:cubicBezTo>
                        <a:pt x="120" y="69"/>
                        <a:pt x="119" y="73"/>
                        <a:pt x="120" y="76"/>
                      </a:cubicBezTo>
                      <a:cubicBezTo>
                        <a:pt x="80" y="88"/>
                        <a:pt x="40" y="100"/>
                        <a:pt x="0" y="114"/>
                      </a:cubicBezTo>
                      <a:cubicBezTo>
                        <a:pt x="23" y="82"/>
                        <a:pt x="45" y="50"/>
                        <a:pt x="67" y="18"/>
                      </a:cubicBezTo>
                      <a:lnTo>
                        <a:pt x="67" y="17"/>
                      </a:lnTo>
                      <a:cubicBezTo>
                        <a:pt x="95" y="9"/>
                        <a:pt x="124" y="3"/>
                        <a:pt x="154" y="0"/>
                      </a:cubicBezTo>
                      <a:cubicBezTo>
                        <a:pt x="143" y="22"/>
                        <a:pt x="132" y="44"/>
                        <a:pt x="122" y="6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0" name="Google Shape;6210;p24"/>
                <p:cNvSpPr/>
                <p:nvPr/>
              </p:nvSpPr>
              <p:spPr>
                <a:xfrm>
                  <a:off x="786879" y="3289245"/>
                  <a:ext cx="169705" cy="2636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" h="385" extrusionOk="0">
                      <a:moveTo>
                        <a:pt x="206" y="14"/>
                      </a:moveTo>
                      <a:cubicBezTo>
                        <a:pt x="219" y="24"/>
                        <a:pt x="233" y="32"/>
                        <a:pt x="248" y="38"/>
                      </a:cubicBezTo>
                      <a:lnTo>
                        <a:pt x="245" y="43"/>
                      </a:lnTo>
                      <a:cubicBezTo>
                        <a:pt x="218" y="146"/>
                        <a:pt x="189" y="252"/>
                        <a:pt x="126" y="337"/>
                      </a:cubicBezTo>
                      <a:cubicBezTo>
                        <a:pt x="108" y="360"/>
                        <a:pt x="83" y="384"/>
                        <a:pt x="54" y="381"/>
                      </a:cubicBezTo>
                      <a:cubicBezTo>
                        <a:pt x="26" y="377"/>
                        <a:pt x="7" y="350"/>
                        <a:pt x="4" y="323"/>
                      </a:cubicBezTo>
                      <a:cubicBezTo>
                        <a:pt x="0" y="296"/>
                        <a:pt x="10" y="269"/>
                        <a:pt x="21" y="244"/>
                      </a:cubicBezTo>
                      <a:cubicBezTo>
                        <a:pt x="37" y="204"/>
                        <a:pt x="58" y="166"/>
                        <a:pt x="82" y="130"/>
                      </a:cubicBezTo>
                      <a:cubicBezTo>
                        <a:pt x="93" y="112"/>
                        <a:pt x="105" y="96"/>
                        <a:pt x="118" y="79"/>
                      </a:cubicBezTo>
                      <a:cubicBezTo>
                        <a:pt x="141" y="56"/>
                        <a:pt x="163" y="32"/>
                        <a:pt x="184" y="7"/>
                      </a:cubicBezTo>
                      <a:lnTo>
                        <a:pt x="189" y="0"/>
                      </a:lnTo>
                      <a:cubicBezTo>
                        <a:pt x="195" y="5"/>
                        <a:pt x="200" y="10"/>
                        <a:pt x="206" y="14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1" name="Google Shape;6211;p24"/>
                <p:cNvSpPr/>
                <p:nvPr/>
              </p:nvSpPr>
              <p:spPr>
                <a:xfrm>
                  <a:off x="880824" y="3198331"/>
                  <a:ext cx="124247" cy="12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" h="175" extrusionOk="0">
                      <a:moveTo>
                        <a:pt x="70" y="146"/>
                      </a:moveTo>
                      <a:cubicBezTo>
                        <a:pt x="64" y="142"/>
                        <a:pt x="59" y="137"/>
                        <a:pt x="53" y="132"/>
                      </a:cubicBezTo>
                      <a:cubicBezTo>
                        <a:pt x="39" y="119"/>
                        <a:pt x="27" y="103"/>
                        <a:pt x="17" y="86"/>
                      </a:cubicBezTo>
                      <a:cubicBezTo>
                        <a:pt x="12" y="78"/>
                        <a:pt x="8" y="70"/>
                        <a:pt x="4" y="61"/>
                      </a:cubicBezTo>
                      <a:cubicBezTo>
                        <a:pt x="3" y="58"/>
                        <a:pt x="1" y="54"/>
                        <a:pt x="0" y="51"/>
                      </a:cubicBezTo>
                      <a:cubicBezTo>
                        <a:pt x="13" y="35"/>
                        <a:pt x="28" y="22"/>
                        <a:pt x="46" y="13"/>
                      </a:cubicBezTo>
                      <a:cubicBezTo>
                        <a:pt x="59" y="7"/>
                        <a:pt x="73" y="2"/>
                        <a:pt x="88" y="2"/>
                      </a:cubicBezTo>
                      <a:cubicBezTo>
                        <a:pt x="123" y="0"/>
                        <a:pt x="161" y="22"/>
                        <a:pt x="171" y="56"/>
                      </a:cubicBezTo>
                      <a:cubicBezTo>
                        <a:pt x="182" y="93"/>
                        <a:pt x="160" y="131"/>
                        <a:pt x="140" y="165"/>
                      </a:cubicBezTo>
                      <a:cubicBezTo>
                        <a:pt x="137" y="168"/>
                        <a:pt x="135" y="172"/>
                        <a:pt x="131" y="173"/>
                      </a:cubicBezTo>
                      <a:cubicBezTo>
                        <a:pt x="129" y="174"/>
                        <a:pt x="127" y="174"/>
                        <a:pt x="124" y="174"/>
                      </a:cubicBezTo>
                      <a:cubicBezTo>
                        <a:pt x="121" y="174"/>
                        <a:pt x="119" y="173"/>
                        <a:pt x="116" y="172"/>
                      </a:cubicBezTo>
                      <a:cubicBezTo>
                        <a:pt x="115" y="171"/>
                        <a:pt x="113" y="171"/>
                        <a:pt x="112" y="170"/>
                      </a:cubicBezTo>
                      <a:cubicBezTo>
                        <a:pt x="97" y="164"/>
                        <a:pt x="83" y="156"/>
                        <a:pt x="70" y="146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2" name="Google Shape;6212;p24"/>
                <p:cNvSpPr/>
                <p:nvPr/>
              </p:nvSpPr>
              <p:spPr>
                <a:xfrm>
                  <a:off x="595963" y="3734718"/>
                  <a:ext cx="109096" cy="42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62" extrusionOk="0">
                      <a:moveTo>
                        <a:pt x="159" y="58"/>
                      </a:moveTo>
                      <a:lnTo>
                        <a:pt x="159" y="61"/>
                      </a:lnTo>
                      <a:cubicBezTo>
                        <a:pt x="104" y="61"/>
                        <a:pt x="50" y="49"/>
                        <a:pt x="0" y="25"/>
                      </a:cubicBezTo>
                      <a:cubicBezTo>
                        <a:pt x="21" y="17"/>
                        <a:pt x="42" y="8"/>
                        <a:pt x="63" y="0"/>
                      </a:cubicBezTo>
                      <a:lnTo>
                        <a:pt x="62" y="0"/>
                      </a:lnTo>
                      <a:cubicBezTo>
                        <a:pt x="101" y="4"/>
                        <a:pt x="138" y="25"/>
                        <a:pt x="159" y="5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3" name="Google Shape;6213;p24"/>
                <p:cNvSpPr/>
                <p:nvPr/>
              </p:nvSpPr>
              <p:spPr>
                <a:xfrm>
                  <a:off x="638389" y="3637744"/>
                  <a:ext cx="130307" cy="96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143" extrusionOk="0">
                      <a:moveTo>
                        <a:pt x="187" y="0"/>
                      </a:moveTo>
                      <a:lnTo>
                        <a:pt x="187" y="1"/>
                      </a:lnTo>
                      <a:cubicBezTo>
                        <a:pt x="165" y="33"/>
                        <a:pt x="143" y="65"/>
                        <a:pt x="120" y="97"/>
                      </a:cubicBezTo>
                      <a:cubicBezTo>
                        <a:pt x="80" y="111"/>
                        <a:pt x="40" y="126"/>
                        <a:pt x="0" y="142"/>
                      </a:cubicBezTo>
                      <a:cubicBezTo>
                        <a:pt x="31" y="116"/>
                        <a:pt x="57" y="83"/>
                        <a:pt x="74" y="47"/>
                      </a:cubicBezTo>
                      <a:cubicBezTo>
                        <a:pt x="110" y="27"/>
                        <a:pt x="147" y="11"/>
                        <a:pt x="187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4" name="Google Shape;6214;p24"/>
                <p:cNvSpPr/>
                <p:nvPr/>
              </p:nvSpPr>
              <p:spPr>
                <a:xfrm>
                  <a:off x="683844" y="3255909"/>
                  <a:ext cx="233343" cy="1818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" h="264" extrusionOk="0">
                      <a:moveTo>
                        <a:pt x="339" y="46"/>
                      </a:moveTo>
                      <a:lnTo>
                        <a:pt x="334" y="53"/>
                      </a:lnTo>
                      <a:cubicBezTo>
                        <a:pt x="310" y="75"/>
                        <a:pt x="288" y="100"/>
                        <a:pt x="268" y="125"/>
                      </a:cubicBezTo>
                      <a:cubicBezTo>
                        <a:pt x="241" y="153"/>
                        <a:pt x="211" y="178"/>
                        <a:pt x="180" y="201"/>
                      </a:cubicBezTo>
                      <a:cubicBezTo>
                        <a:pt x="168" y="211"/>
                        <a:pt x="155" y="220"/>
                        <a:pt x="142" y="229"/>
                      </a:cubicBezTo>
                      <a:cubicBezTo>
                        <a:pt x="120" y="244"/>
                        <a:pt x="97" y="257"/>
                        <a:pt x="72" y="260"/>
                      </a:cubicBezTo>
                      <a:cubicBezTo>
                        <a:pt x="46" y="263"/>
                        <a:pt x="18" y="251"/>
                        <a:pt x="8" y="227"/>
                      </a:cubicBezTo>
                      <a:cubicBezTo>
                        <a:pt x="0" y="206"/>
                        <a:pt x="8" y="182"/>
                        <a:pt x="21" y="163"/>
                      </a:cubicBezTo>
                      <a:cubicBezTo>
                        <a:pt x="23" y="160"/>
                        <a:pt x="25" y="158"/>
                        <a:pt x="26" y="155"/>
                      </a:cubicBezTo>
                      <a:cubicBezTo>
                        <a:pt x="90" y="69"/>
                        <a:pt x="199" y="32"/>
                        <a:pt x="302" y="1"/>
                      </a:cubicBezTo>
                      <a:lnTo>
                        <a:pt x="303" y="0"/>
                      </a:lnTo>
                      <a:cubicBezTo>
                        <a:pt x="313" y="17"/>
                        <a:pt x="325" y="33"/>
                        <a:pt x="339" y="46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5" name="Google Shape;6215;p24"/>
                <p:cNvSpPr/>
                <p:nvPr/>
              </p:nvSpPr>
              <p:spPr>
                <a:xfrm>
                  <a:off x="523232" y="3343793"/>
                  <a:ext cx="348500" cy="557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" h="813" extrusionOk="0">
                      <a:moveTo>
                        <a:pt x="416" y="76"/>
                      </a:moveTo>
                      <a:cubicBezTo>
                        <a:pt x="447" y="53"/>
                        <a:pt x="477" y="28"/>
                        <a:pt x="504" y="0"/>
                      </a:cubicBezTo>
                      <a:cubicBezTo>
                        <a:pt x="491" y="17"/>
                        <a:pt x="479" y="33"/>
                        <a:pt x="468" y="51"/>
                      </a:cubicBezTo>
                      <a:lnTo>
                        <a:pt x="465" y="49"/>
                      </a:lnTo>
                      <a:cubicBezTo>
                        <a:pt x="247" y="255"/>
                        <a:pt x="121" y="537"/>
                        <a:pt x="0" y="812"/>
                      </a:cubicBezTo>
                      <a:cubicBezTo>
                        <a:pt x="3" y="790"/>
                        <a:pt x="6" y="769"/>
                        <a:pt x="8" y="747"/>
                      </a:cubicBezTo>
                      <a:lnTo>
                        <a:pt x="10" y="747"/>
                      </a:lnTo>
                      <a:cubicBezTo>
                        <a:pt x="95" y="499"/>
                        <a:pt x="236" y="269"/>
                        <a:pt x="419" y="80"/>
                      </a:cubicBezTo>
                      <a:lnTo>
                        <a:pt x="416" y="76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6" name="Google Shape;6216;p24"/>
                <p:cNvSpPr/>
                <p:nvPr/>
              </p:nvSpPr>
              <p:spPr>
                <a:xfrm>
                  <a:off x="592931" y="3668049"/>
                  <a:ext cx="96974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21" extrusionOk="0">
                      <a:moveTo>
                        <a:pt x="139" y="0"/>
                      </a:moveTo>
                      <a:cubicBezTo>
                        <a:pt x="122" y="36"/>
                        <a:pt x="96" y="69"/>
                        <a:pt x="65" y="95"/>
                      </a:cubicBezTo>
                      <a:cubicBezTo>
                        <a:pt x="44" y="103"/>
                        <a:pt x="23" y="112"/>
                        <a:pt x="2" y="120"/>
                      </a:cubicBezTo>
                      <a:lnTo>
                        <a:pt x="0" y="118"/>
                      </a:lnTo>
                      <a:cubicBezTo>
                        <a:pt x="38" y="70"/>
                        <a:pt x="86" y="30"/>
                        <a:pt x="139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7" name="Google Shape;6217;p24"/>
                <p:cNvSpPr/>
                <p:nvPr/>
              </p:nvSpPr>
              <p:spPr>
                <a:xfrm>
                  <a:off x="471714" y="3492283"/>
                  <a:ext cx="69699" cy="557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" h="813" extrusionOk="0">
                      <a:moveTo>
                        <a:pt x="74" y="594"/>
                      </a:moveTo>
                      <a:cubicBezTo>
                        <a:pt x="67" y="650"/>
                        <a:pt x="57" y="705"/>
                        <a:pt x="45" y="760"/>
                      </a:cubicBezTo>
                      <a:cubicBezTo>
                        <a:pt x="39" y="783"/>
                        <a:pt x="19" y="812"/>
                        <a:pt x="0" y="799"/>
                      </a:cubicBezTo>
                      <a:cubicBezTo>
                        <a:pt x="74" y="544"/>
                        <a:pt x="90" y="271"/>
                        <a:pt x="46" y="9"/>
                      </a:cubicBezTo>
                      <a:cubicBezTo>
                        <a:pt x="51" y="6"/>
                        <a:pt x="56" y="3"/>
                        <a:pt x="61" y="0"/>
                      </a:cubicBezTo>
                      <a:lnTo>
                        <a:pt x="63" y="2"/>
                      </a:lnTo>
                      <a:cubicBezTo>
                        <a:pt x="93" y="176"/>
                        <a:pt x="99" y="354"/>
                        <a:pt x="82" y="529"/>
                      </a:cubicBezTo>
                      <a:cubicBezTo>
                        <a:pt x="80" y="551"/>
                        <a:pt x="77" y="572"/>
                        <a:pt x="74" y="59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8" name="Google Shape;6218;p24"/>
                <p:cNvSpPr/>
                <p:nvPr/>
              </p:nvSpPr>
              <p:spPr>
                <a:xfrm>
                  <a:off x="644450" y="3195300"/>
                  <a:ext cx="248496" cy="84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122" extrusionOk="0">
                      <a:moveTo>
                        <a:pt x="291" y="51"/>
                      </a:moveTo>
                      <a:cubicBezTo>
                        <a:pt x="310" y="54"/>
                        <a:pt x="329" y="58"/>
                        <a:pt x="347" y="64"/>
                      </a:cubicBezTo>
                      <a:cubicBezTo>
                        <a:pt x="351" y="73"/>
                        <a:pt x="355" y="81"/>
                        <a:pt x="360" y="89"/>
                      </a:cubicBezTo>
                      <a:lnTo>
                        <a:pt x="359" y="90"/>
                      </a:lnTo>
                      <a:cubicBezTo>
                        <a:pt x="286" y="98"/>
                        <a:pt x="214" y="106"/>
                        <a:pt x="141" y="115"/>
                      </a:cubicBezTo>
                      <a:cubicBezTo>
                        <a:pt x="113" y="118"/>
                        <a:pt x="83" y="121"/>
                        <a:pt x="56" y="113"/>
                      </a:cubicBezTo>
                      <a:cubicBezTo>
                        <a:pt x="28" y="105"/>
                        <a:pt x="3" y="82"/>
                        <a:pt x="1" y="53"/>
                      </a:cubicBezTo>
                      <a:lnTo>
                        <a:pt x="0" y="47"/>
                      </a:lnTo>
                      <a:cubicBezTo>
                        <a:pt x="18" y="46"/>
                        <a:pt x="35" y="43"/>
                        <a:pt x="52" y="40"/>
                      </a:cubicBezTo>
                      <a:cubicBezTo>
                        <a:pt x="71" y="35"/>
                        <a:pt x="92" y="29"/>
                        <a:pt x="106" y="14"/>
                      </a:cubicBezTo>
                      <a:cubicBezTo>
                        <a:pt x="109" y="11"/>
                        <a:pt x="112" y="7"/>
                        <a:pt x="114" y="4"/>
                      </a:cubicBezTo>
                      <a:lnTo>
                        <a:pt x="116" y="5"/>
                      </a:lnTo>
                      <a:cubicBezTo>
                        <a:pt x="153" y="0"/>
                        <a:pt x="188" y="15"/>
                        <a:pt x="223" y="26"/>
                      </a:cubicBezTo>
                      <a:cubicBezTo>
                        <a:pt x="246" y="33"/>
                        <a:pt x="269" y="39"/>
                        <a:pt x="292" y="43"/>
                      </a:cubicBezTo>
                      <a:lnTo>
                        <a:pt x="291" y="51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9" name="Google Shape;6219;p24"/>
                <p:cNvSpPr/>
                <p:nvPr/>
              </p:nvSpPr>
              <p:spPr>
                <a:xfrm>
                  <a:off x="686876" y="3046809"/>
                  <a:ext cx="227283" cy="193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81" extrusionOk="0">
                      <a:moveTo>
                        <a:pt x="283" y="270"/>
                      </a:moveTo>
                      <a:cubicBezTo>
                        <a:pt x="284" y="273"/>
                        <a:pt x="286" y="277"/>
                        <a:pt x="287" y="280"/>
                      </a:cubicBezTo>
                      <a:cubicBezTo>
                        <a:pt x="269" y="274"/>
                        <a:pt x="250" y="270"/>
                        <a:pt x="231" y="267"/>
                      </a:cubicBezTo>
                      <a:lnTo>
                        <a:pt x="232" y="259"/>
                      </a:lnTo>
                      <a:cubicBezTo>
                        <a:pt x="246" y="261"/>
                        <a:pt x="260" y="263"/>
                        <a:pt x="275" y="264"/>
                      </a:cubicBezTo>
                      <a:cubicBezTo>
                        <a:pt x="178" y="251"/>
                        <a:pt x="97" y="186"/>
                        <a:pt x="32" y="115"/>
                      </a:cubicBezTo>
                      <a:cubicBezTo>
                        <a:pt x="18" y="100"/>
                        <a:pt x="5" y="84"/>
                        <a:pt x="3" y="64"/>
                      </a:cubicBezTo>
                      <a:cubicBezTo>
                        <a:pt x="0" y="33"/>
                        <a:pt x="31" y="6"/>
                        <a:pt x="62" y="3"/>
                      </a:cubicBezTo>
                      <a:cubicBezTo>
                        <a:pt x="93" y="0"/>
                        <a:pt x="124" y="14"/>
                        <a:pt x="150" y="31"/>
                      </a:cubicBezTo>
                      <a:cubicBezTo>
                        <a:pt x="223" y="80"/>
                        <a:pt x="277" y="154"/>
                        <a:pt x="326" y="227"/>
                      </a:cubicBezTo>
                      <a:lnTo>
                        <a:pt x="329" y="232"/>
                      </a:lnTo>
                      <a:cubicBezTo>
                        <a:pt x="311" y="241"/>
                        <a:pt x="296" y="254"/>
                        <a:pt x="283" y="27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0" name="Google Shape;6220;p24"/>
                <p:cNvSpPr/>
                <p:nvPr/>
              </p:nvSpPr>
              <p:spPr>
                <a:xfrm>
                  <a:off x="474745" y="3807449"/>
                  <a:ext cx="36365" cy="93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38" extrusionOk="0">
                      <a:moveTo>
                        <a:pt x="35" y="137"/>
                      </a:moveTo>
                      <a:cubicBezTo>
                        <a:pt x="31" y="136"/>
                        <a:pt x="28" y="135"/>
                        <a:pt x="25" y="134"/>
                      </a:cubicBezTo>
                      <a:cubicBezTo>
                        <a:pt x="17" y="121"/>
                        <a:pt x="8" y="108"/>
                        <a:pt x="0" y="96"/>
                      </a:cubicBezTo>
                      <a:cubicBezTo>
                        <a:pt x="2" y="97"/>
                        <a:pt x="4" y="98"/>
                        <a:pt x="6" y="99"/>
                      </a:cubicBezTo>
                      <a:cubicBezTo>
                        <a:pt x="4" y="64"/>
                        <a:pt x="15" y="29"/>
                        <a:pt x="36" y="1"/>
                      </a:cubicBezTo>
                      <a:lnTo>
                        <a:pt x="40" y="0"/>
                      </a:lnTo>
                      <a:cubicBezTo>
                        <a:pt x="50" y="46"/>
                        <a:pt x="49" y="93"/>
                        <a:pt x="35" y="13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1" name="Google Shape;6221;p24"/>
                <p:cNvSpPr/>
                <p:nvPr/>
              </p:nvSpPr>
              <p:spPr>
                <a:xfrm>
                  <a:off x="423227" y="3861997"/>
                  <a:ext cx="69699" cy="36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55" extrusionOk="0">
                      <a:moveTo>
                        <a:pt x="75" y="16"/>
                      </a:moveTo>
                      <a:cubicBezTo>
                        <a:pt x="83" y="28"/>
                        <a:pt x="92" y="41"/>
                        <a:pt x="100" y="54"/>
                      </a:cubicBezTo>
                      <a:cubicBezTo>
                        <a:pt x="64" y="42"/>
                        <a:pt x="31" y="25"/>
                        <a:pt x="0" y="3"/>
                      </a:cubicBezTo>
                      <a:cubicBezTo>
                        <a:pt x="26" y="0"/>
                        <a:pt x="52" y="4"/>
                        <a:pt x="75" y="1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2" name="Google Shape;6222;p24"/>
                <p:cNvSpPr/>
                <p:nvPr/>
              </p:nvSpPr>
              <p:spPr>
                <a:xfrm>
                  <a:off x="441409" y="3746840"/>
                  <a:ext cx="63638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190" extrusionOk="0">
                      <a:moveTo>
                        <a:pt x="58" y="189"/>
                      </a:moveTo>
                      <a:cubicBezTo>
                        <a:pt x="56" y="188"/>
                        <a:pt x="54" y="187"/>
                        <a:pt x="52" y="186"/>
                      </a:cubicBezTo>
                      <a:cubicBezTo>
                        <a:pt x="34" y="158"/>
                        <a:pt x="17" y="131"/>
                        <a:pt x="0" y="103"/>
                      </a:cubicBezTo>
                      <a:cubicBezTo>
                        <a:pt x="9" y="65"/>
                        <a:pt x="29" y="29"/>
                        <a:pt x="57" y="1"/>
                      </a:cubicBezTo>
                      <a:lnTo>
                        <a:pt x="58" y="0"/>
                      </a:lnTo>
                      <a:cubicBezTo>
                        <a:pt x="60" y="3"/>
                        <a:pt x="61" y="6"/>
                        <a:pt x="63" y="9"/>
                      </a:cubicBezTo>
                      <a:cubicBezTo>
                        <a:pt x="76" y="34"/>
                        <a:pt x="87" y="62"/>
                        <a:pt x="92" y="90"/>
                      </a:cubicBezTo>
                      <a:lnTo>
                        <a:pt x="88" y="91"/>
                      </a:lnTo>
                      <a:cubicBezTo>
                        <a:pt x="67" y="119"/>
                        <a:pt x="56" y="154"/>
                        <a:pt x="5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3" name="Google Shape;6223;p24"/>
                <p:cNvSpPr/>
                <p:nvPr/>
              </p:nvSpPr>
              <p:spPr>
                <a:xfrm>
                  <a:off x="368679" y="3807449"/>
                  <a:ext cx="109096" cy="666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" h="98" extrusionOk="0">
                      <a:moveTo>
                        <a:pt x="105" y="14"/>
                      </a:moveTo>
                      <a:cubicBezTo>
                        <a:pt x="122" y="42"/>
                        <a:pt x="139" y="69"/>
                        <a:pt x="157" y="97"/>
                      </a:cubicBezTo>
                      <a:cubicBezTo>
                        <a:pt x="134" y="85"/>
                        <a:pt x="108" y="81"/>
                        <a:pt x="82" y="84"/>
                      </a:cubicBezTo>
                      <a:cubicBezTo>
                        <a:pt x="51" y="62"/>
                        <a:pt x="24" y="35"/>
                        <a:pt x="0" y="5"/>
                      </a:cubicBezTo>
                      <a:lnTo>
                        <a:pt x="2" y="3"/>
                      </a:lnTo>
                      <a:cubicBezTo>
                        <a:pt x="37" y="0"/>
                        <a:pt x="72" y="5"/>
                        <a:pt x="104" y="18"/>
                      </a:cubicBezTo>
                      <a:cubicBezTo>
                        <a:pt x="104" y="17"/>
                        <a:pt x="104" y="16"/>
                        <a:pt x="105" y="1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4" name="Google Shape;6224;p24"/>
                <p:cNvSpPr/>
                <p:nvPr/>
              </p:nvSpPr>
              <p:spPr>
                <a:xfrm>
                  <a:off x="483835" y="3204392"/>
                  <a:ext cx="215160" cy="178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1" h="260" extrusionOk="0">
                      <a:moveTo>
                        <a:pt x="20" y="22"/>
                      </a:moveTo>
                      <a:cubicBezTo>
                        <a:pt x="22" y="20"/>
                        <a:pt x="24" y="19"/>
                        <a:pt x="27" y="17"/>
                      </a:cubicBezTo>
                      <a:cubicBezTo>
                        <a:pt x="31" y="14"/>
                        <a:pt x="36" y="10"/>
                        <a:pt x="40" y="5"/>
                      </a:cubicBezTo>
                      <a:cubicBezTo>
                        <a:pt x="41" y="3"/>
                        <a:pt x="41" y="2"/>
                        <a:pt x="42" y="0"/>
                      </a:cubicBezTo>
                      <a:lnTo>
                        <a:pt x="48" y="3"/>
                      </a:lnTo>
                      <a:cubicBezTo>
                        <a:pt x="67" y="12"/>
                        <a:pt x="87" y="19"/>
                        <a:pt x="107" y="24"/>
                      </a:cubicBezTo>
                      <a:cubicBezTo>
                        <a:pt x="153" y="43"/>
                        <a:pt x="197" y="67"/>
                        <a:pt x="238" y="96"/>
                      </a:cubicBezTo>
                      <a:cubicBezTo>
                        <a:pt x="259" y="111"/>
                        <a:pt x="280" y="127"/>
                        <a:pt x="293" y="150"/>
                      </a:cubicBezTo>
                      <a:cubicBezTo>
                        <a:pt x="306" y="172"/>
                        <a:pt x="310" y="201"/>
                        <a:pt x="297" y="223"/>
                      </a:cubicBezTo>
                      <a:cubicBezTo>
                        <a:pt x="296" y="225"/>
                        <a:pt x="295" y="226"/>
                        <a:pt x="294" y="228"/>
                      </a:cubicBezTo>
                      <a:cubicBezTo>
                        <a:pt x="277" y="251"/>
                        <a:pt x="243" y="259"/>
                        <a:pt x="215" y="252"/>
                      </a:cubicBezTo>
                      <a:cubicBezTo>
                        <a:pt x="185" y="245"/>
                        <a:pt x="160" y="226"/>
                        <a:pt x="137" y="205"/>
                      </a:cubicBezTo>
                      <a:cubicBezTo>
                        <a:pt x="84" y="158"/>
                        <a:pt x="39" y="102"/>
                        <a:pt x="3" y="41"/>
                      </a:cubicBezTo>
                      <a:lnTo>
                        <a:pt x="0" y="33"/>
                      </a:lnTo>
                      <a:cubicBezTo>
                        <a:pt x="7" y="30"/>
                        <a:pt x="13" y="26"/>
                        <a:pt x="20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5" name="Google Shape;6225;p24"/>
                <p:cNvSpPr/>
                <p:nvPr/>
              </p:nvSpPr>
              <p:spPr>
                <a:xfrm>
                  <a:off x="398983" y="3686231"/>
                  <a:ext cx="81821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" h="190" extrusionOk="0">
                      <a:moveTo>
                        <a:pt x="119" y="86"/>
                      </a:moveTo>
                      <a:lnTo>
                        <a:pt x="118" y="87"/>
                      </a:lnTo>
                      <a:cubicBezTo>
                        <a:pt x="90" y="115"/>
                        <a:pt x="70" y="151"/>
                        <a:pt x="61" y="189"/>
                      </a:cubicBezTo>
                      <a:cubicBezTo>
                        <a:pt x="40" y="157"/>
                        <a:pt x="20" y="124"/>
                        <a:pt x="0" y="91"/>
                      </a:cubicBezTo>
                      <a:cubicBezTo>
                        <a:pt x="5" y="93"/>
                        <a:pt x="11" y="96"/>
                        <a:pt x="17" y="99"/>
                      </a:cubicBezTo>
                      <a:cubicBezTo>
                        <a:pt x="13" y="63"/>
                        <a:pt x="27" y="26"/>
                        <a:pt x="53" y="1"/>
                      </a:cubicBezTo>
                      <a:lnTo>
                        <a:pt x="53" y="0"/>
                      </a:lnTo>
                      <a:cubicBezTo>
                        <a:pt x="79" y="26"/>
                        <a:pt x="102" y="55"/>
                        <a:pt x="119" y="8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6" name="Google Shape;6226;p24"/>
                <p:cNvSpPr/>
                <p:nvPr/>
              </p:nvSpPr>
              <p:spPr>
                <a:xfrm>
                  <a:off x="329284" y="3737750"/>
                  <a:ext cx="112125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" h="119" extrusionOk="0">
                      <a:moveTo>
                        <a:pt x="161" y="114"/>
                      </a:moveTo>
                      <a:cubicBezTo>
                        <a:pt x="160" y="116"/>
                        <a:pt x="160" y="117"/>
                        <a:pt x="160" y="118"/>
                      </a:cubicBezTo>
                      <a:cubicBezTo>
                        <a:pt x="128" y="105"/>
                        <a:pt x="93" y="100"/>
                        <a:pt x="58" y="103"/>
                      </a:cubicBezTo>
                      <a:lnTo>
                        <a:pt x="56" y="105"/>
                      </a:lnTo>
                      <a:cubicBezTo>
                        <a:pt x="44" y="89"/>
                        <a:pt x="33" y="73"/>
                        <a:pt x="23" y="56"/>
                      </a:cubicBezTo>
                      <a:cubicBezTo>
                        <a:pt x="14" y="41"/>
                        <a:pt x="7" y="25"/>
                        <a:pt x="0" y="9"/>
                      </a:cubicBezTo>
                      <a:cubicBezTo>
                        <a:pt x="32" y="0"/>
                        <a:pt x="68" y="3"/>
                        <a:pt x="100" y="16"/>
                      </a:cubicBezTo>
                      <a:cubicBezTo>
                        <a:pt x="120" y="49"/>
                        <a:pt x="140" y="82"/>
                        <a:pt x="161" y="11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7" name="Google Shape;6227;p24"/>
                <p:cNvSpPr/>
                <p:nvPr/>
              </p:nvSpPr>
              <p:spPr>
                <a:xfrm>
                  <a:off x="511110" y="3128630"/>
                  <a:ext cx="221220" cy="100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147" extrusionOk="0">
                      <a:moveTo>
                        <a:pt x="311" y="53"/>
                      </a:moveTo>
                      <a:cubicBezTo>
                        <a:pt x="320" y="67"/>
                        <a:pt x="318" y="84"/>
                        <a:pt x="309" y="99"/>
                      </a:cubicBezTo>
                      <a:cubicBezTo>
                        <a:pt x="307" y="102"/>
                        <a:pt x="304" y="106"/>
                        <a:pt x="301" y="109"/>
                      </a:cubicBezTo>
                      <a:cubicBezTo>
                        <a:pt x="287" y="123"/>
                        <a:pt x="266" y="130"/>
                        <a:pt x="247" y="135"/>
                      </a:cubicBezTo>
                      <a:cubicBezTo>
                        <a:pt x="230" y="138"/>
                        <a:pt x="213" y="141"/>
                        <a:pt x="195" y="142"/>
                      </a:cubicBezTo>
                      <a:cubicBezTo>
                        <a:pt x="153" y="146"/>
                        <a:pt x="110" y="142"/>
                        <a:pt x="69" y="131"/>
                      </a:cubicBezTo>
                      <a:cubicBezTo>
                        <a:pt x="50" y="123"/>
                        <a:pt x="30" y="116"/>
                        <a:pt x="10" y="110"/>
                      </a:cubicBezTo>
                      <a:lnTo>
                        <a:pt x="4" y="107"/>
                      </a:lnTo>
                      <a:cubicBezTo>
                        <a:pt x="8" y="98"/>
                        <a:pt x="7" y="88"/>
                        <a:pt x="5" y="78"/>
                      </a:cubicBezTo>
                      <a:cubicBezTo>
                        <a:pt x="4" y="72"/>
                        <a:pt x="2" y="65"/>
                        <a:pt x="0" y="58"/>
                      </a:cubicBezTo>
                      <a:lnTo>
                        <a:pt x="9" y="59"/>
                      </a:lnTo>
                      <a:cubicBezTo>
                        <a:pt x="97" y="30"/>
                        <a:pt x="194" y="0"/>
                        <a:pt x="281" y="33"/>
                      </a:cubicBezTo>
                      <a:cubicBezTo>
                        <a:pt x="292" y="37"/>
                        <a:pt x="304" y="43"/>
                        <a:pt x="311" y="5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8" name="Google Shape;6228;p24"/>
                <p:cNvSpPr/>
                <p:nvPr/>
              </p:nvSpPr>
              <p:spPr>
                <a:xfrm>
                  <a:off x="359588" y="3634715"/>
                  <a:ext cx="75760" cy="118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" h="174" extrusionOk="0">
                      <a:moveTo>
                        <a:pt x="74" y="173"/>
                      </a:moveTo>
                      <a:cubicBezTo>
                        <a:pt x="68" y="170"/>
                        <a:pt x="62" y="167"/>
                        <a:pt x="57" y="165"/>
                      </a:cubicBezTo>
                      <a:cubicBezTo>
                        <a:pt x="37" y="133"/>
                        <a:pt x="18" y="101"/>
                        <a:pt x="0" y="69"/>
                      </a:cubicBezTo>
                      <a:cubicBezTo>
                        <a:pt x="2" y="71"/>
                        <a:pt x="4" y="73"/>
                        <a:pt x="5" y="74"/>
                      </a:cubicBezTo>
                      <a:cubicBezTo>
                        <a:pt x="0" y="49"/>
                        <a:pt x="4" y="22"/>
                        <a:pt x="17" y="0"/>
                      </a:cubicBezTo>
                      <a:cubicBezTo>
                        <a:pt x="18" y="1"/>
                        <a:pt x="20" y="2"/>
                        <a:pt x="21" y="2"/>
                      </a:cubicBezTo>
                      <a:cubicBezTo>
                        <a:pt x="53" y="23"/>
                        <a:pt x="83" y="47"/>
                        <a:pt x="110" y="74"/>
                      </a:cubicBezTo>
                      <a:lnTo>
                        <a:pt x="110" y="75"/>
                      </a:lnTo>
                      <a:cubicBezTo>
                        <a:pt x="84" y="100"/>
                        <a:pt x="70" y="137"/>
                        <a:pt x="74" y="17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9" name="Google Shape;6229;p24"/>
                <p:cNvSpPr/>
                <p:nvPr/>
              </p:nvSpPr>
              <p:spPr>
                <a:xfrm>
                  <a:off x="426258" y="3225604"/>
                  <a:ext cx="118186" cy="275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401" extrusionOk="0">
                      <a:moveTo>
                        <a:pt x="109" y="396"/>
                      </a:moveTo>
                      <a:cubicBezTo>
                        <a:pt x="102" y="398"/>
                        <a:pt x="95" y="400"/>
                        <a:pt x="88" y="399"/>
                      </a:cubicBezTo>
                      <a:cubicBezTo>
                        <a:pt x="79" y="398"/>
                        <a:pt x="70" y="394"/>
                        <a:pt x="62" y="389"/>
                      </a:cubicBezTo>
                      <a:cubicBezTo>
                        <a:pt x="11" y="356"/>
                        <a:pt x="0" y="286"/>
                        <a:pt x="0" y="225"/>
                      </a:cubicBezTo>
                      <a:cubicBezTo>
                        <a:pt x="0" y="164"/>
                        <a:pt x="7" y="102"/>
                        <a:pt x="20" y="41"/>
                      </a:cubicBezTo>
                      <a:cubicBezTo>
                        <a:pt x="21" y="35"/>
                        <a:pt x="23" y="29"/>
                        <a:pt x="24" y="23"/>
                      </a:cubicBezTo>
                      <a:lnTo>
                        <a:pt x="13" y="18"/>
                      </a:lnTo>
                      <a:cubicBezTo>
                        <a:pt x="20" y="18"/>
                        <a:pt x="27" y="17"/>
                        <a:pt x="34" y="16"/>
                      </a:cubicBezTo>
                      <a:cubicBezTo>
                        <a:pt x="51" y="14"/>
                        <a:pt x="67" y="8"/>
                        <a:pt x="83" y="0"/>
                      </a:cubicBezTo>
                      <a:lnTo>
                        <a:pt x="86" y="8"/>
                      </a:lnTo>
                      <a:cubicBezTo>
                        <a:pt x="120" y="74"/>
                        <a:pt x="144" y="145"/>
                        <a:pt x="158" y="219"/>
                      </a:cubicBezTo>
                      <a:cubicBezTo>
                        <a:pt x="169" y="274"/>
                        <a:pt x="172" y="339"/>
                        <a:pt x="132" y="379"/>
                      </a:cubicBezTo>
                      <a:cubicBezTo>
                        <a:pt x="130" y="382"/>
                        <a:pt x="127" y="384"/>
                        <a:pt x="124" y="387"/>
                      </a:cubicBezTo>
                      <a:cubicBezTo>
                        <a:pt x="119" y="390"/>
                        <a:pt x="114" y="393"/>
                        <a:pt x="109" y="396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0" name="Google Shape;6230;p24"/>
                <p:cNvSpPr/>
                <p:nvPr/>
              </p:nvSpPr>
              <p:spPr>
                <a:xfrm>
                  <a:off x="305040" y="3661988"/>
                  <a:ext cx="93943" cy="87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" h="129" extrusionOk="0">
                      <a:moveTo>
                        <a:pt x="79" y="32"/>
                      </a:moveTo>
                      <a:cubicBezTo>
                        <a:pt x="97" y="64"/>
                        <a:pt x="116" y="96"/>
                        <a:pt x="136" y="128"/>
                      </a:cubicBezTo>
                      <a:cubicBezTo>
                        <a:pt x="104" y="115"/>
                        <a:pt x="68" y="112"/>
                        <a:pt x="36" y="121"/>
                      </a:cubicBezTo>
                      <a:cubicBezTo>
                        <a:pt x="19" y="83"/>
                        <a:pt x="7" y="42"/>
                        <a:pt x="0" y="0"/>
                      </a:cubicBezTo>
                      <a:cubicBezTo>
                        <a:pt x="29" y="2"/>
                        <a:pt x="57" y="13"/>
                        <a:pt x="79" y="3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1" name="Google Shape;6231;p24"/>
                <p:cNvSpPr/>
                <p:nvPr/>
              </p:nvSpPr>
              <p:spPr>
                <a:xfrm>
                  <a:off x="302009" y="3586228"/>
                  <a:ext cx="66670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148" extrusionOk="0">
                      <a:moveTo>
                        <a:pt x="86" y="147"/>
                      </a:moveTo>
                      <a:cubicBezTo>
                        <a:pt x="85" y="146"/>
                        <a:pt x="83" y="144"/>
                        <a:pt x="81" y="142"/>
                      </a:cubicBezTo>
                      <a:cubicBezTo>
                        <a:pt x="53" y="95"/>
                        <a:pt x="26" y="48"/>
                        <a:pt x="0" y="0"/>
                      </a:cubicBezTo>
                      <a:cubicBezTo>
                        <a:pt x="27" y="30"/>
                        <a:pt x="63" y="50"/>
                        <a:pt x="98" y="73"/>
                      </a:cubicBezTo>
                      <a:cubicBezTo>
                        <a:pt x="85" y="95"/>
                        <a:pt x="81" y="122"/>
                        <a:pt x="86" y="14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2" name="Google Shape;6232;p24"/>
                <p:cNvSpPr/>
                <p:nvPr/>
              </p:nvSpPr>
              <p:spPr>
                <a:xfrm>
                  <a:off x="298979" y="3580167"/>
                  <a:ext cx="60609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151" extrusionOk="0">
                      <a:moveTo>
                        <a:pt x="89" y="150"/>
                      </a:moveTo>
                      <a:cubicBezTo>
                        <a:pt x="67" y="131"/>
                        <a:pt x="39" y="120"/>
                        <a:pt x="10" y="118"/>
                      </a:cubicBezTo>
                      <a:cubicBezTo>
                        <a:pt x="3" y="79"/>
                        <a:pt x="0" y="39"/>
                        <a:pt x="0" y="0"/>
                      </a:cubicBezTo>
                      <a:cubicBezTo>
                        <a:pt x="3" y="2"/>
                        <a:pt x="5" y="5"/>
                        <a:pt x="8" y="8"/>
                      </a:cubicBezTo>
                      <a:cubicBezTo>
                        <a:pt x="34" y="56"/>
                        <a:pt x="61" y="103"/>
                        <a:pt x="89" y="15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3" name="Google Shape;6233;p24"/>
                <p:cNvSpPr/>
                <p:nvPr/>
              </p:nvSpPr>
              <p:spPr>
                <a:xfrm>
                  <a:off x="389893" y="3119540"/>
                  <a:ext cx="124247" cy="1212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" h="176" extrusionOk="0">
                      <a:moveTo>
                        <a:pt x="41" y="171"/>
                      </a:moveTo>
                      <a:cubicBezTo>
                        <a:pt x="31" y="168"/>
                        <a:pt x="21" y="164"/>
                        <a:pt x="13" y="158"/>
                      </a:cubicBezTo>
                      <a:cubicBezTo>
                        <a:pt x="11" y="157"/>
                        <a:pt x="10" y="156"/>
                        <a:pt x="8" y="154"/>
                      </a:cubicBezTo>
                      <a:lnTo>
                        <a:pt x="8" y="150"/>
                      </a:lnTo>
                      <a:cubicBezTo>
                        <a:pt x="6" y="142"/>
                        <a:pt x="4" y="134"/>
                        <a:pt x="3" y="126"/>
                      </a:cubicBezTo>
                      <a:cubicBezTo>
                        <a:pt x="0" y="101"/>
                        <a:pt x="2" y="76"/>
                        <a:pt x="12" y="53"/>
                      </a:cubicBezTo>
                      <a:cubicBezTo>
                        <a:pt x="26" y="23"/>
                        <a:pt x="56" y="0"/>
                        <a:pt x="89" y="0"/>
                      </a:cubicBezTo>
                      <a:cubicBezTo>
                        <a:pt x="130" y="0"/>
                        <a:pt x="161" y="36"/>
                        <a:pt x="174" y="75"/>
                      </a:cubicBezTo>
                      <a:cubicBezTo>
                        <a:pt x="176" y="82"/>
                        <a:pt x="178" y="89"/>
                        <a:pt x="179" y="95"/>
                      </a:cubicBezTo>
                      <a:cubicBezTo>
                        <a:pt x="181" y="105"/>
                        <a:pt x="182" y="115"/>
                        <a:pt x="178" y="124"/>
                      </a:cubicBezTo>
                      <a:cubicBezTo>
                        <a:pt x="177" y="126"/>
                        <a:pt x="177" y="127"/>
                        <a:pt x="176" y="129"/>
                      </a:cubicBezTo>
                      <a:cubicBezTo>
                        <a:pt x="172" y="134"/>
                        <a:pt x="168" y="138"/>
                        <a:pt x="163" y="141"/>
                      </a:cubicBezTo>
                      <a:cubicBezTo>
                        <a:pt x="160" y="143"/>
                        <a:pt x="158" y="144"/>
                        <a:pt x="156" y="146"/>
                      </a:cubicBezTo>
                      <a:cubicBezTo>
                        <a:pt x="149" y="150"/>
                        <a:pt x="143" y="154"/>
                        <a:pt x="136" y="157"/>
                      </a:cubicBezTo>
                      <a:cubicBezTo>
                        <a:pt x="120" y="165"/>
                        <a:pt x="104" y="171"/>
                        <a:pt x="87" y="173"/>
                      </a:cubicBezTo>
                      <a:cubicBezTo>
                        <a:pt x="80" y="174"/>
                        <a:pt x="73" y="175"/>
                        <a:pt x="66" y="175"/>
                      </a:cubicBezTo>
                      <a:cubicBezTo>
                        <a:pt x="58" y="174"/>
                        <a:pt x="50" y="173"/>
                        <a:pt x="41" y="17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4" name="Google Shape;6234;p24"/>
                <p:cNvSpPr/>
                <p:nvPr/>
              </p:nvSpPr>
              <p:spPr>
                <a:xfrm>
                  <a:off x="274736" y="3225604"/>
                  <a:ext cx="169705" cy="245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" h="357" extrusionOk="0">
                      <a:moveTo>
                        <a:pt x="209" y="13"/>
                      </a:moveTo>
                      <a:cubicBezTo>
                        <a:pt x="218" y="15"/>
                        <a:pt x="226" y="16"/>
                        <a:pt x="234" y="17"/>
                      </a:cubicBezTo>
                      <a:lnTo>
                        <a:pt x="245" y="22"/>
                      </a:lnTo>
                      <a:cubicBezTo>
                        <a:pt x="244" y="28"/>
                        <a:pt x="242" y="34"/>
                        <a:pt x="241" y="40"/>
                      </a:cubicBezTo>
                      <a:cubicBezTo>
                        <a:pt x="222" y="125"/>
                        <a:pt x="200" y="212"/>
                        <a:pt x="149" y="282"/>
                      </a:cubicBezTo>
                      <a:cubicBezTo>
                        <a:pt x="122" y="321"/>
                        <a:pt x="69" y="356"/>
                        <a:pt x="30" y="328"/>
                      </a:cubicBezTo>
                      <a:cubicBezTo>
                        <a:pt x="3" y="309"/>
                        <a:pt x="0" y="270"/>
                        <a:pt x="7" y="238"/>
                      </a:cubicBezTo>
                      <a:cubicBezTo>
                        <a:pt x="23" y="163"/>
                        <a:pt x="75" y="103"/>
                        <a:pt x="133" y="50"/>
                      </a:cubicBezTo>
                      <a:lnTo>
                        <a:pt x="133" y="50"/>
                      </a:lnTo>
                      <a:cubicBezTo>
                        <a:pt x="150" y="35"/>
                        <a:pt x="166" y="18"/>
                        <a:pt x="181" y="0"/>
                      </a:cubicBezTo>
                      <a:cubicBezTo>
                        <a:pt x="189" y="6"/>
                        <a:pt x="199" y="10"/>
                        <a:pt x="20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5" name="Google Shape;6235;p24"/>
                <p:cNvSpPr/>
                <p:nvPr/>
              </p:nvSpPr>
              <p:spPr>
                <a:xfrm>
                  <a:off x="168670" y="3198331"/>
                  <a:ext cx="233343" cy="136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00" extrusionOk="0">
                      <a:moveTo>
                        <a:pt x="332" y="37"/>
                      </a:moveTo>
                      <a:cubicBezTo>
                        <a:pt x="334" y="39"/>
                        <a:pt x="335" y="40"/>
                        <a:pt x="337" y="41"/>
                      </a:cubicBezTo>
                      <a:cubicBezTo>
                        <a:pt x="322" y="59"/>
                        <a:pt x="306" y="76"/>
                        <a:pt x="289" y="91"/>
                      </a:cubicBezTo>
                      <a:cubicBezTo>
                        <a:pt x="249" y="126"/>
                        <a:pt x="203" y="154"/>
                        <a:pt x="155" y="175"/>
                      </a:cubicBezTo>
                      <a:cubicBezTo>
                        <a:pt x="126" y="188"/>
                        <a:pt x="95" y="199"/>
                        <a:pt x="64" y="195"/>
                      </a:cubicBezTo>
                      <a:cubicBezTo>
                        <a:pt x="33" y="190"/>
                        <a:pt x="2" y="166"/>
                        <a:pt x="1" y="135"/>
                      </a:cubicBezTo>
                      <a:cubicBezTo>
                        <a:pt x="0" y="110"/>
                        <a:pt x="15" y="88"/>
                        <a:pt x="33" y="72"/>
                      </a:cubicBezTo>
                      <a:cubicBezTo>
                        <a:pt x="71" y="37"/>
                        <a:pt x="120" y="17"/>
                        <a:pt x="171" y="8"/>
                      </a:cubicBezTo>
                      <a:cubicBezTo>
                        <a:pt x="221" y="0"/>
                        <a:pt x="273" y="3"/>
                        <a:pt x="324" y="10"/>
                      </a:cubicBezTo>
                      <a:lnTo>
                        <a:pt x="327" y="9"/>
                      </a:lnTo>
                      <a:cubicBezTo>
                        <a:pt x="328" y="17"/>
                        <a:pt x="330" y="25"/>
                        <a:pt x="332" y="33"/>
                      </a:cubicBezTo>
                      <a:lnTo>
                        <a:pt x="332" y="37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6" name="Google Shape;6236;p24"/>
                <p:cNvSpPr/>
                <p:nvPr/>
              </p:nvSpPr>
              <p:spPr>
                <a:xfrm>
                  <a:off x="944462" y="3310457"/>
                  <a:ext cx="81821" cy="157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229" extrusionOk="0">
                      <a:moveTo>
                        <a:pt x="25" y="112"/>
                      </a:moveTo>
                      <a:cubicBezTo>
                        <a:pt x="27" y="109"/>
                        <a:pt x="30" y="109"/>
                        <a:pt x="32" y="110"/>
                      </a:cubicBezTo>
                      <a:cubicBezTo>
                        <a:pt x="54" y="126"/>
                        <a:pt x="67" y="152"/>
                        <a:pt x="76" y="177"/>
                      </a:cubicBezTo>
                      <a:cubicBezTo>
                        <a:pt x="82" y="194"/>
                        <a:pt x="87" y="211"/>
                        <a:pt x="91" y="228"/>
                      </a:cubicBezTo>
                      <a:cubicBezTo>
                        <a:pt x="90" y="200"/>
                        <a:pt x="88" y="171"/>
                        <a:pt x="91" y="142"/>
                      </a:cubicBezTo>
                      <a:cubicBezTo>
                        <a:pt x="92" y="127"/>
                        <a:pt x="97" y="93"/>
                        <a:pt x="116" y="93"/>
                      </a:cubicBezTo>
                      <a:cubicBezTo>
                        <a:pt x="97" y="61"/>
                        <a:pt x="76" y="30"/>
                        <a:pt x="52" y="2"/>
                      </a:cubicBezTo>
                      <a:lnTo>
                        <a:pt x="48" y="0"/>
                      </a:lnTo>
                      <a:cubicBezTo>
                        <a:pt x="45" y="3"/>
                        <a:pt x="43" y="7"/>
                        <a:pt x="39" y="8"/>
                      </a:cubicBezTo>
                      <a:cubicBezTo>
                        <a:pt x="37" y="9"/>
                        <a:pt x="35" y="9"/>
                        <a:pt x="32" y="9"/>
                      </a:cubicBezTo>
                      <a:cubicBezTo>
                        <a:pt x="29" y="9"/>
                        <a:pt x="27" y="8"/>
                        <a:pt x="24" y="7"/>
                      </a:cubicBezTo>
                      <a:cubicBezTo>
                        <a:pt x="23" y="6"/>
                        <a:pt x="21" y="6"/>
                        <a:pt x="20" y="5"/>
                      </a:cubicBezTo>
                      <a:lnTo>
                        <a:pt x="17" y="10"/>
                      </a:lnTo>
                      <a:cubicBezTo>
                        <a:pt x="3" y="64"/>
                        <a:pt x="0" y="121"/>
                        <a:pt x="8" y="176"/>
                      </a:cubicBezTo>
                      <a:cubicBezTo>
                        <a:pt x="10" y="154"/>
                        <a:pt x="15" y="131"/>
                        <a:pt x="25" y="11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7" name="Google Shape;6237;p24"/>
                <p:cNvSpPr/>
                <p:nvPr/>
              </p:nvSpPr>
              <p:spPr>
                <a:xfrm>
                  <a:off x="865671" y="3637744"/>
                  <a:ext cx="90913" cy="45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" h="64" extrusionOk="0">
                      <a:moveTo>
                        <a:pt x="127" y="0"/>
                      </a:moveTo>
                      <a:lnTo>
                        <a:pt x="131" y="5"/>
                      </a:lnTo>
                      <a:cubicBezTo>
                        <a:pt x="111" y="24"/>
                        <a:pt x="90" y="44"/>
                        <a:pt x="69" y="63"/>
                      </a:cubicBezTo>
                      <a:lnTo>
                        <a:pt x="66" y="59"/>
                      </a:lnTo>
                      <a:cubicBezTo>
                        <a:pt x="45" y="47"/>
                        <a:pt x="23" y="37"/>
                        <a:pt x="0" y="30"/>
                      </a:cubicBezTo>
                      <a:cubicBezTo>
                        <a:pt x="1" y="30"/>
                        <a:pt x="1" y="29"/>
                        <a:pt x="2" y="29"/>
                      </a:cubicBezTo>
                      <a:cubicBezTo>
                        <a:pt x="43" y="18"/>
                        <a:pt x="85" y="8"/>
                        <a:pt x="127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8" name="Google Shape;6238;p24"/>
                <p:cNvSpPr/>
                <p:nvPr/>
              </p:nvSpPr>
              <p:spPr>
                <a:xfrm>
                  <a:off x="802033" y="3658958"/>
                  <a:ext cx="112126" cy="60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" h="87" extrusionOk="0">
                      <a:moveTo>
                        <a:pt x="159" y="30"/>
                      </a:moveTo>
                      <a:lnTo>
                        <a:pt x="162" y="34"/>
                      </a:lnTo>
                      <a:cubicBezTo>
                        <a:pt x="142" y="52"/>
                        <a:pt x="120" y="70"/>
                        <a:pt x="98" y="86"/>
                      </a:cubicBezTo>
                      <a:lnTo>
                        <a:pt x="94" y="80"/>
                      </a:lnTo>
                      <a:cubicBezTo>
                        <a:pt x="65" y="64"/>
                        <a:pt x="36" y="48"/>
                        <a:pt x="6" y="32"/>
                      </a:cubicBezTo>
                      <a:cubicBezTo>
                        <a:pt x="4" y="30"/>
                        <a:pt x="1" y="29"/>
                        <a:pt x="0" y="26"/>
                      </a:cubicBezTo>
                      <a:lnTo>
                        <a:pt x="0" y="26"/>
                      </a:lnTo>
                      <a:cubicBezTo>
                        <a:pt x="31" y="16"/>
                        <a:pt x="63" y="8"/>
                        <a:pt x="95" y="0"/>
                      </a:cubicBezTo>
                      <a:cubicBezTo>
                        <a:pt x="94" y="0"/>
                        <a:pt x="94" y="1"/>
                        <a:pt x="93" y="1"/>
                      </a:cubicBezTo>
                      <a:cubicBezTo>
                        <a:pt x="116" y="8"/>
                        <a:pt x="138" y="18"/>
                        <a:pt x="159" y="3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9" name="Google Shape;6239;p24"/>
                <p:cNvSpPr/>
                <p:nvPr/>
              </p:nvSpPr>
              <p:spPr>
                <a:xfrm>
                  <a:off x="720210" y="3677141"/>
                  <a:ext cx="151522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" h="118" extrusionOk="0">
                      <a:moveTo>
                        <a:pt x="216" y="54"/>
                      </a:moveTo>
                      <a:lnTo>
                        <a:pt x="220" y="60"/>
                      </a:lnTo>
                      <a:cubicBezTo>
                        <a:pt x="189" y="82"/>
                        <a:pt x="156" y="102"/>
                        <a:pt x="120" y="117"/>
                      </a:cubicBezTo>
                      <a:lnTo>
                        <a:pt x="118" y="113"/>
                      </a:lnTo>
                      <a:cubicBezTo>
                        <a:pt x="88" y="77"/>
                        <a:pt x="46" y="51"/>
                        <a:pt x="0" y="41"/>
                      </a:cubicBezTo>
                      <a:cubicBezTo>
                        <a:pt x="1" y="40"/>
                        <a:pt x="2" y="39"/>
                        <a:pt x="2" y="38"/>
                      </a:cubicBezTo>
                      <a:cubicBezTo>
                        <a:pt x="42" y="24"/>
                        <a:pt x="82" y="12"/>
                        <a:pt x="122" y="0"/>
                      </a:cubicBezTo>
                      <a:lnTo>
                        <a:pt x="122" y="0"/>
                      </a:lnTo>
                      <a:cubicBezTo>
                        <a:pt x="123" y="3"/>
                        <a:pt x="126" y="4"/>
                        <a:pt x="128" y="6"/>
                      </a:cubicBezTo>
                      <a:cubicBezTo>
                        <a:pt x="158" y="22"/>
                        <a:pt x="187" y="38"/>
                        <a:pt x="216" y="5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0" name="Google Shape;6240;p24"/>
                <p:cNvSpPr/>
                <p:nvPr/>
              </p:nvSpPr>
              <p:spPr>
                <a:xfrm>
                  <a:off x="638389" y="3704414"/>
                  <a:ext cx="163644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" h="107" extrusionOk="0">
                      <a:moveTo>
                        <a:pt x="239" y="79"/>
                      </a:moveTo>
                      <a:cubicBezTo>
                        <a:pt x="237" y="80"/>
                        <a:pt x="234" y="81"/>
                        <a:pt x="232" y="81"/>
                      </a:cubicBezTo>
                      <a:cubicBezTo>
                        <a:pt x="189" y="98"/>
                        <a:pt x="143" y="106"/>
                        <a:pt x="97" y="106"/>
                      </a:cubicBezTo>
                      <a:lnTo>
                        <a:pt x="97" y="103"/>
                      </a:lnTo>
                      <a:cubicBezTo>
                        <a:pt x="76" y="70"/>
                        <a:pt x="39" y="49"/>
                        <a:pt x="0" y="45"/>
                      </a:cubicBezTo>
                      <a:lnTo>
                        <a:pt x="1" y="45"/>
                      </a:lnTo>
                      <a:cubicBezTo>
                        <a:pt x="41" y="29"/>
                        <a:pt x="81" y="14"/>
                        <a:pt x="121" y="0"/>
                      </a:cubicBezTo>
                      <a:cubicBezTo>
                        <a:pt x="121" y="1"/>
                        <a:pt x="120" y="2"/>
                        <a:pt x="119" y="3"/>
                      </a:cubicBezTo>
                      <a:cubicBezTo>
                        <a:pt x="165" y="13"/>
                        <a:pt x="207" y="39"/>
                        <a:pt x="237" y="75"/>
                      </a:cubicBezTo>
                      <a:lnTo>
                        <a:pt x="239" y="79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1" name="Google Shape;6241;p24"/>
                <p:cNvSpPr/>
                <p:nvPr/>
              </p:nvSpPr>
              <p:spPr>
                <a:xfrm>
                  <a:off x="865671" y="3289245"/>
                  <a:ext cx="90913" cy="130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" h="189" extrusionOk="0">
                      <a:moveTo>
                        <a:pt x="9" y="75"/>
                      </a:moveTo>
                      <a:cubicBezTo>
                        <a:pt x="19" y="68"/>
                        <a:pt x="30" y="61"/>
                        <a:pt x="42" y="60"/>
                      </a:cubicBezTo>
                      <a:cubicBezTo>
                        <a:pt x="44" y="59"/>
                        <a:pt x="46" y="61"/>
                        <a:pt x="46" y="63"/>
                      </a:cubicBezTo>
                      <a:cubicBezTo>
                        <a:pt x="46" y="109"/>
                        <a:pt x="25" y="149"/>
                        <a:pt x="5" y="188"/>
                      </a:cubicBezTo>
                      <a:cubicBezTo>
                        <a:pt x="12" y="177"/>
                        <a:pt x="21" y="167"/>
                        <a:pt x="30" y="158"/>
                      </a:cubicBezTo>
                      <a:cubicBezTo>
                        <a:pt x="39" y="149"/>
                        <a:pt x="49" y="141"/>
                        <a:pt x="60" y="139"/>
                      </a:cubicBezTo>
                      <a:cubicBezTo>
                        <a:pt x="71" y="136"/>
                        <a:pt x="83" y="140"/>
                        <a:pt x="90" y="149"/>
                      </a:cubicBezTo>
                      <a:cubicBezTo>
                        <a:pt x="93" y="153"/>
                        <a:pt x="94" y="157"/>
                        <a:pt x="96" y="161"/>
                      </a:cubicBezTo>
                      <a:cubicBezTo>
                        <a:pt x="108" y="122"/>
                        <a:pt x="119" y="83"/>
                        <a:pt x="129" y="43"/>
                      </a:cubicBezTo>
                      <a:lnTo>
                        <a:pt x="132" y="38"/>
                      </a:lnTo>
                      <a:cubicBezTo>
                        <a:pt x="117" y="32"/>
                        <a:pt x="103" y="24"/>
                        <a:pt x="90" y="14"/>
                      </a:cubicBezTo>
                      <a:cubicBezTo>
                        <a:pt x="84" y="10"/>
                        <a:pt x="79" y="5"/>
                        <a:pt x="73" y="0"/>
                      </a:cubicBezTo>
                      <a:lnTo>
                        <a:pt x="68" y="7"/>
                      </a:lnTo>
                      <a:cubicBezTo>
                        <a:pt x="47" y="32"/>
                        <a:pt x="25" y="56"/>
                        <a:pt x="2" y="79"/>
                      </a:cubicBezTo>
                      <a:cubicBezTo>
                        <a:pt x="2" y="80"/>
                        <a:pt x="1" y="81"/>
                        <a:pt x="0" y="82"/>
                      </a:cubicBezTo>
                      <a:cubicBezTo>
                        <a:pt x="3" y="79"/>
                        <a:pt x="6" y="77"/>
                        <a:pt x="9" y="75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2" name="Google Shape;6242;p24"/>
                <p:cNvSpPr/>
                <p:nvPr/>
              </p:nvSpPr>
              <p:spPr>
                <a:xfrm>
                  <a:off x="880824" y="3207422"/>
                  <a:ext cx="124247" cy="11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" h="161" extrusionOk="0">
                      <a:moveTo>
                        <a:pt x="171" y="42"/>
                      </a:moveTo>
                      <a:lnTo>
                        <a:pt x="171" y="42"/>
                      </a:lnTo>
                      <a:cubicBezTo>
                        <a:pt x="156" y="63"/>
                        <a:pt x="137" y="83"/>
                        <a:pt x="113" y="92"/>
                      </a:cubicBezTo>
                      <a:cubicBezTo>
                        <a:pt x="88" y="101"/>
                        <a:pt x="64" y="91"/>
                        <a:pt x="48" y="70"/>
                      </a:cubicBezTo>
                      <a:cubicBezTo>
                        <a:pt x="33" y="50"/>
                        <a:pt x="33" y="22"/>
                        <a:pt x="44" y="0"/>
                      </a:cubicBezTo>
                      <a:cubicBezTo>
                        <a:pt x="27" y="9"/>
                        <a:pt x="12" y="22"/>
                        <a:pt x="0" y="37"/>
                      </a:cubicBezTo>
                      <a:cubicBezTo>
                        <a:pt x="1" y="40"/>
                        <a:pt x="3" y="44"/>
                        <a:pt x="4" y="47"/>
                      </a:cubicBezTo>
                      <a:cubicBezTo>
                        <a:pt x="8" y="56"/>
                        <a:pt x="12" y="64"/>
                        <a:pt x="17" y="72"/>
                      </a:cubicBezTo>
                      <a:cubicBezTo>
                        <a:pt x="27" y="89"/>
                        <a:pt x="39" y="105"/>
                        <a:pt x="53" y="118"/>
                      </a:cubicBezTo>
                      <a:cubicBezTo>
                        <a:pt x="59" y="123"/>
                        <a:pt x="64" y="128"/>
                        <a:pt x="70" y="132"/>
                      </a:cubicBezTo>
                      <a:cubicBezTo>
                        <a:pt x="83" y="142"/>
                        <a:pt x="97" y="150"/>
                        <a:pt x="112" y="156"/>
                      </a:cubicBezTo>
                      <a:cubicBezTo>
                        <a:pt x="113" y="157"/>
                        <a:pt x="115" y="157"/>
                        <a:pt x="116" y="158"/>
                      </a:cubicBezTo>
                      <a:cubicBezTo>
                        <a:pt x="119" y="159"/>
                        <a:pt x="121" y="160"/>
                        <a:pt x="124" y="160"/>
                      </a:cubicBezTo>
                      <a:cubicBezTo>
                        <a:pt x="127" y="160"/>
                        <a:pt x="129" y="160"/>
                        <a:pt x="131" y="159"/>
                      </a:cubicBezTo>
                      <a:cubicBezTo>
                        <a:pt x="135" y="158"/>
                        <a:pt x="137" y="154"/>
                        <a:pt x="140" y="151"/>
                      </a:cubicBezTo>
                      <a:cubicBezTo>
                        <a:pt x="160" y="118"/>
                        <a:pt x="182" y="79"/>
                        <a:pt x="171" y="4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3" name="Google Shape;6243;p24"/>
                <p:cNvSpPr/>
                <p:nvPr/>
              </p:nvSpPr>
              <p:spPr>
                <a:xfrm>
                  <a:off x="595963" y="3734718"/>
                  <a:ext cx="109096" cy="42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62" extrusionOk="0">
                      <a:moveTo>
                        <a:pt x="159" y="58"/>
                      </a:moveTo>
                      <a:lnTo>
                        <a:pt x="159" y="61"/>
                      </a:lnTo>
                      <a:cubicBezTo>
                        <a:pt x="104" y="61"/>
                        <a:pt x="50" y="49"/>
                        <a:pt x="0" y="25"/>
                      </a:cubicBezTo>
                      <a:cubicBezTo>
                        <a:pt x="21" y="17"/>
                        <a:pt x="42" y="8"/>
                        <a:pt x="63" y="0"/>
                      </a:cubicBezTo>
                      <a:lnTo>
                        <a:pt x="62" y="0"/>
                      </a:lnTo>
                      <a:cubicBezTo>
                        <a:pt x="101" y="4"/>
                        <a:pt x="138" y="25"/>
                        <a:pt x="159" y="58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4" name="Google Shape;6244;p24"/>
                <p:cNvSpPr/>
                <p:nvPr/>
              </p:nvSpPr>
              <p:spPr>
                <a:xfrm>
                  <a:off x="823245" y="3255909"/>
                  <a:ext cx="93942" cy="1090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" h="157" extrusionOk="0">
                      <a:moveTo>
                        <a:pt x="76" y="68"/>
                      </a:moveTo>
                      <a:cubicBezTo>
                        <a:pt x="77" y="83"/>
                        <a:pt x="71" y="97"/>
                        <a:pt x="64" y="110"/>
                      </a:cubicBezTo>
                      <a:cubicBezTo>
                        <a:pt x="56" y="126"/>
                        <a:pt x="45" y="141"/>
                        <a:pt x="34" y="156"/>
                      </a:cubicBezTo>
                      <a:cubicBezTo>
                        <a:pt x="39" y="151"/>
                        <a:pt x="45" y="146"/>
                        <a:pt x="50" y="141"/>
                      </a:cubicBezTo>
                      <a:cubicBezTo>
                        <a:pt x="52" y="139"/>
                        <a:pt x="53" y="137"/>
                        <a:pt x="55" y="136"/>
                      </a:cubicBezTo>
                      <a:cubicBezTo>
                        <a:pt x="59" y="132"/>
                        <a:pt x="63" y="129"/>
                        <a:pt x="66" y="125"/>
                      </a:cubicBezTo>
                      <a:cubicBezTo>
                        <a:pt x="86" y="100"/>
                        <a:pt x="108" y="75"/>
                        <a:pt x="132" y="53"/>
                      </a:cubicBezTo>
                      <a:lnTo>
                        <a:pt x="137" y="46"/>
                      </a:lnTo>
                      <a:cubicBezTo>
                        <a:pt x="123" y="33"/>
                        <a:pt x="111" y="17"/>
                        <a:pt x="101" y="0"/>
                      </a:cubicBezTo>
                      <a:lnTo>
                        <a:pt x="100" y="1"/>
                      </a:lnTo>
                      <a:cubicBezTo>
                        <a:pt x="66" y="11"/>
                        <a:pt x="32" y="22"/>
                        <a:pt x="0" y="35"/>
                      </a:cubicBezTo>
                      <a:cubicBezTo>
                        <a:pt x="4" y="35"/>
                        <a:pt x="8" y="35"/>
                        <a:pt x="12" y="36"/>
                      </a:cubicBezTo>
                      <a:cubicBezTo>
                        <a:pt x="28" y="41"/>
                        <a:pt x="30" y="61"/>
                        <a:pt x="22" y="73"/>
                      </a:cubicBezTo>
                      <a:cubicBezTo>
                        <a:pt x="38" y="66"/>
                        <a:pt x="55" y="62"/>
                        <a:pt x="73" y="65"/>
                      </a:cubicBezTo>
                      <a:cubicBezTo>
                        <a:pt x="75" y="65"/>
                        <a:pt x="76" y="67"/>
                        <a:pt x="76" y="68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5" name="Google Shape;6245;p24"/>
                <p:cNvSpPr/>
                <p:nvPr/>
              </p:nvSpPr>
              <p:spPr>
                <a:xfrm>
                  <a:off x="523232" y="3352883"/>
                  <a:ext cx="336378" cy="5485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" h="797" extrusionOk="0">
                      <a:moveTo>
                        <a:pt x="433" y="65"/>
                      </a:moveTo>
                      <a:cubicBezTo>
                        <a:pt x="446" y="47"/>
                        <a:pt x="459" y="30"/>
                        <a:pt x="474" y="14"/>
                      </a:cubicBezTo>
                      <a:cubicBezTo>
                        <a:pt x="479" y="9"/>
                        <a:pt x="483" y="4"/>
                        <a:pt x="488" y="0"/>
                      </a:cubicBezTo>
                      <a:cubicBezTo>
                        <a:pt x="483" y="5"/>
                        <a:pt x="477" y="10"/>
                        <a:pt x="472" y="15"/>
                      </a:cubicBezTo>
                      <a:cubicBezTo>
                        <a:pt x="461" y="27"/>
                        <a:pt x="450" y="40"/>
                        <a:pt x="438" y="51"/>
                      </a:cubicBezTo>
                      <a:cubicBezTo>
                        <a:pt x="421" y="69"/>
                        <a:pt x="402" y="86"/>
                        <a:pt x="383" y="103"/>
                      </a:cubicBezTo>
                      <a:cubicBezTo>
                        <a:pt x="218" y="284"/>
                        <a:pt x="90" y="499"/>
                        <a:pt x="10" y="731"/>
                      </a:cubicBezTo>
                      <a:lnTo>
                        <a:pt x="8" y="731"/>
                      </a:lnTo>
                      <a:cubicBezTo>
                        <a:pt x="6" y="753"/>
                        <a:pt x="3" y="774"/>
                        <a:pt x="0" y="796"/>
                      </a:cubicBezTo>
                      <a:cubicBezTo>
                        <a:pt x="115" y="535"/>
                        <a:pt x="235" y="268"/>
                        <a:pt x="433" y="65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6" name="Google Shape;6246;p24"/>
                <p:cNvSpPr/>
                <p:nvPr/>
              </p:nvSpPr>
              <p:spPr>
                <a:xfrm>
                  <a:off x="471714" y="3492283"/>
                  <a:ext cx="69699" cy="557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" h="813" extrusionOk="0">
                      <a:moveTo>
                        <a:pt x="74" y="594"/>
                      </a:moveTo>
                      <a:cubicBezTo>
                        <a:pt x="67" y="650"/>
                        <a:pt x="57" y="705"/>
                        <a:pt x="45" y="760"/>
                      </a:cubicBezTo>
                      <a:cubicBezTo>
                        <a:pt x="39" y="783"/>
                        <a:pt x="19" y="812"/>
                        <a:pt x="0" y="799"/>
                      </a:cubicBezTo>
                      <a:cubicBezTo>
                        <a:pt x="74" y="544"/>
                        <a:pt x="90" y="271"/>
                        <a:pt x="46" y="9"/>
                      </a:cubicBezTo>
                      <a:cubicBezTo>
                        <a:pt x="51" y="6"/>
                        <a:pt x="56" y="3"/>
                        <a:pt x="61" y="0"/>
                      </a:cubicBezTo>
                      <a:lnTo>
                        <a:pt x="63" y="2"/>
                      </a:lnTo>
                      <a:cubicBezTo>
                        <a:pt x="93" y="176"/>
                        <a:pt x="99" y="354"/>
                        <a:pt x="82" y="529"/>
                      </a:cubicBezTo>
                      <a:cubicBezTo>
                        <a:pt x="80" y="551"/>
                        <a:pt x="77" y="572"/>
                        <a:pt x="74" y="59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7" name="Google Shape;6247;p24"/>
                <p:cNvSpPr/>
                <p:nvPr/>
              </p:nvSpPr>
              <p:spPr>
                <a:xfrm>
                  <a:off x="759606" y="3204392"/>
                  <a:ext cx="133340" cy="63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" h="93" extrusionOk="0">
                      <a:moveTo>
                        <a:pt x="179" y="49"/>
                      </a:moveTo>
                      <a:cubicBezTo>
                        <a:pt x="161" y="43"/>
                        <a:pt x="142" y="39"/>
                        <a:pt x="123" y="36"/>
                      </a:cubicBezTo>
                      <a:lnTo>
                        <a:pt x="124" y="28"/>
                      </a:lnTo>
                      <a:cubicBezTo>
                        <a:pt x="101" y="24"/>
                        <a:pt x="78" y="18"/>
                        <a:pt x="55" y="11"/>
                      </a:cubicBezTo>
                      <a:cubicBezTo>
                        <a:pt x="44" y="8"/>
                        <a:pt x="32" y="3"/>
                        <a:pt x="20" y="0"/>
                      </a:cubicBezTo>
                      <a:cubicBezTo>
                        <a:pt x="27" y="6"/>
                        <a:pt x="34" y="12"/>
                        <a:pt x="40" y="20"/>
                      </a:cubicBezTo>
                      <a:cubicBezTo>
                        <a:pt x="41" y="21"/>
                        <a:pt x="41" y="23"/>
                        <a:pt x="40" y="24"/>
                      </a:cubicBezTo>
                      <a:cubicBezTo>
                        <a:pt x="29" y="35"/>
                        <a:pt x="15" y="40"/>
                        <a:pt x="0" y="42"/>
                      </a:cubicBezTo>
                      <a:cubicBezTo>
                        <a:pt x="10" y="43"/>
                        <a:pt x="19" y="43"/>
                        <a:pt x="29" y="45"/>
                      </a:cubicBezTo>
                      <a:cubicBezTo>
                        <a:pt x="40" y="46"/>
                        <a:pt x="53" y="49"/>
                        <a:pt x="55" y="62"/>
                      </a:cubicBezTo>
                      <a:cubicBezTo>
                        <a:pt x="55" y="70"/>
                        <a:pt x="52" y="78"/>
                        <a:pt x="48" y="84"/>
                      </a:cubicBezTo>
                      <a:cubicBezTo>
                        <a:pt x="47" y="87"/>
                        <a:pt x="46" y="89"/>
                        <a:pt x="44" y="92"/>
                      </a:cubicBezTo>
                      <a:cubicBezTo>
                        <a:pt x="93" y="86"/>
                        <a:pt x="142" y="81"/>
                        <a:pt x="191" y="75"/>
                      </a:cubicBezTo>
                      <a:lnTo>
                        <a:pt x="192" y="74"/>
                      </a:lnTo>
                      <a:cubicBezTo>
                        <a:pt x="187" y="66"/>
                        <a:pt x="183" y="58"/>
                        <a:pt x="179" y="4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8" name="Google Shape;6248;p24"/>
                <p:cNvSpPr/>
                <p:nvPr/>
              </p:nvSpPr>
              <p:spPr>
                <a:xfrm>
                  <a:off x="753546" y="3098326"/>
                  <a:ext cx="157583" cy="13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" h="204" extrusionOk="0">
                      <a:moveTo>
                        <a:pt x="229" y="156"/>
                      </a:moveTo>
                      <a:cubicBezTo>
                        <a:pt x="229" y="155"/>
                        <a:pt x="230" y="155"/>
                        <a:pt x="230" y="154"/>
                      </a:cubicBezTo>
                      <a:lnTo>
                        <a:pt x="228" y="150"/>
                      </a:lnTo>
                      <a:cubicBezTo>
                        <a:pt x="192" y="97"/>
                        <a:pt x="155" y="44"/>
                        <a:pt x="109" y="0"/>
                      </a:cubicBezTo>
                      <a:cubicBezTo>
                        <a:pt x="109" y="1"/>
                        <a:pt x="109" y="1"/>
                        <a:pt x="109" y="1"/>
                      </a:cubicBezTo>
                      <a:cubicBezTo>
                        <a:pt x="123" y="19"/>
                        <a:pt x="137" y="37"/>
                        <a:pt x="146" y="58"/>
                      </a:cubicBezTo>
                      <a:cubicBezTo>
                        <a:pt x="152" y="73"/>
                        <a:pt x="154" y="92"/>
                        <a:pt x="138" y="103"/>
                      </a:cubicBezTo>
                      <a:cubicBezTo>
                        <a:pt x="115" y="118"/>
                        <a:pt x="87" y="103"/>
                        <a:pt x="68" y="89"/>
                      </a:cubicBezTo>
                      <a:cubicBezTo>
                        <a:pt x="52" y="78"/>
                        <a:pt x="38" y="64"/>
                        <a:pt x="24" y="51"/>
                      </a:cubicBezTo>
                      <a:cubicBezTo>
                        <a:pt x="36" y="68"/>
                        <a:pt x="48" y="84"/>
                        <a:pt x="52" y="105"/>
                      </a:cubicBezTo>
                      <a:cubicBezTo>
                        <a:pt x="52" y="108"/>
                        <a:pt x="49" y="110"/>
                        <a:pt x="47" y="109"/>
                      </a:cubicBezTo>
                      <a:cubicBezTo>
                        <a:pt x="36" y="108"/>
                        <a:pt x="25" y="105"/>
                        <a:pt x="15" y="103"/>
                      </a:cubicBezTo>
                      <a:cubicBezTo>
                        <a:pt x="10" y="102"/>
                        <a:pt x="6" y="102"/>
                        <a:pt x="1" y="102"/>
                      </a:cubicBezTo>
                      <a:lnTo>
                        <a:pt x="0" y="102"/>
                      </a:lnTo>
                      <a:cubicBezTo>
                        <a:pt x="52" y="145"/>
                        <a:pt x="111" y="178"/>
                        <a:pt x="177" y="187"/>
                      </a:cubicBezTo>
                      <a:cubicBezTo>
                        <a:pt x="162" y="186"/>
                        <a:pt x="148" y="184"/>
                        <a:pt x="134" y="182"/>
                      </a:cubicBezTo>
                      <a:lnTo>
                        <a:pt x="133" y="190"/>
                      </a:lnTo>
                      <a:cubicBezTo>
                        <a:pt x="152" y="193"/>
                        <a:pt x="171" y="197"/>
                        <a:pt x="189" y="203"/>
                      </a:cubicBezTo>
                      <a:cubicBezTo>
                        <a:pt x="188" y="200"/>
                        <a:pt x="186" y="196"/>
                        <a:pt x="185" y="193"/>
                      </a:cubicBezTo>
                      <a:cubicBezTo>
                        <a:pt x="197" y="178"/>
                        <a:pt x="212" y="165"/>
                        <a:pt x="229" y="156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9" name="Google Shape;6249;p24"/>
                <p:cNvSpPr/>
                <p:nvPr/>
              </p:nvSpPr>
              <p:spPr>
                <a:xfrm>
                  <a:off x="474745" y="3807449"/>
                  <a:ext cx="36365" cy="93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38" extrusionOk="0">
                      <a:moveTo>
                        <a:pt x="35" y="137"/>
                      </a:moveTo>
                      <a:cubicBezTo>
                        <a:pt x="31" y="136"/>
                        <a:pt x="28" y="135"/>
                        <a:pt x="25" y="134"/>
                      </a:cubicBezTo>
                      <a:cubicBezTo>
                        <a:pt x="17" y="121"/>
                        <a:pt x="8" y="108"/>
                        <a:pt x="0" y="96"/>
                      </a:cubicBezTo>
                      <a:cubicBezTo>
                        <a:pt x="2" y="97"/>
                        <a:pt x="4" y="98"/>
                        <a:pt x="6" y="99"/>
                      </a:cubicBezTo>
                      <a:cubicBezTo>
                        <a:pt x="4" y="64"/>
                        <a:pt x="15" y="29"/>
                        <a:pt x="36" y="1"/>
                      </a:cubicBezTo>
                      <a:lnTo>
                        <a:pt x="40" y="0"/>
                      </a:lnTo>
                      <a:cubicBezTo>
                        <a:pt x="50" y="46"/>
                        <a:pt x="49" y="93"/>
                        <a:pt x="35" y="13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0" name="Google Shape;6250;p24"/>
                <p:cNvSpPr/>
                <p:nvPr/>
              </p:nvSpPr>
              <p:spPr>
                <a:xfrm>
                  <a:off x="441409" y="3746840"/>
                  <a:ext cx="63638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190" extrusionOk="0">
                      <a:moveTo>
                        <a:pt x="58" y="189"/>
                      </a:moveTo>
                      <a:cubicBezTo>
                        <a:pt x="56" y="188"/>
                        <a:pt x="54" y="187"/>
                        <a:pt x="52" y="186"/>
                      </a:cubicBezTo>
                      <a:cubicBezTo>
                        <a:pt x="34" y="158"/>
                        <a:pt x="17" y="131"/>
                        <a:pt x="0" y="103"/>
                      </a:cubicBezTo>
                      <a:cubicBezTo>
                        <a:pt x="9" y="65"/>
                        <a:pt x="29" y="29"/>
                        <a:pt x="57" y="1"/>
                      </a:cubicBezTo>
                      <a:lnTo>
                        <a:pt x="58" y="0"/>
                      </a:lnTo>
                      <a:cubicBezTo>
                        <a:pt x="60" y="3"/>
                        <a:pt x="61" y="6"/>
                        <a:pt x="63" y="9"/>
                      </a:cubicBezTo>
                      <a:cubicBezTo>
                        <a:pt x="76" y="34"/>
                        <a:pt x="87" y="62"/>
                        <a:pt x="92" y="90"/>
                      </a:cubicBezTo>
                      <a:lnTo>
                        <a:pt x="88" y="91"/>
                      </a:lnTo>
                      <a:cubicBezTo>
                        <a:pt x="67" y="119"/>
                        <a:pt x="56" y="154"/>
                        <a:pt x="58" y="18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1" name="Google Shape;6251;p24"/>
                <p:cNvSpPr/>
                <p:nvPr/>
              </p:nvSpPr>
              <p:spPr>
                <a:xfrm>
                  <a:off x="483835" y="3204392"/>
                  <a:ext cx="96974" cy="133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93" extrusionOk="0">
                      <a:moveTo>
                        <a:pt x="104" y="147"/>
                      </a:moveTo>
                      <a:cubicBezTo>
                        <a:pt x="101" y="137"/>
                        <a:pt x="91" y="110"/>
                        <a:pt x="109" y="107"/>
                      </a:cubicBezTo>
                      <a:cubicBezTo>
                        <a:pt x="115" y="106"/>
                        <a:pt x="122" y="109"/>
                        <a:pt x="127" y="111"/>
                      </a:cubicBezTo>
                      <a:cubicBezTo>
                        <a:pt x="130" y="113"/>
                        <a:pt x="133" y="115"/>
                        <a:pt x="136" y="116"/>
                      </a:cubicBezTo>
                      <a:cubicBezTo>
                        <a:pt x="124" y="104"/>
                        <a:pt x="112" y="92"/>
                        <a:pt x="102" y="78"/>
                      </a:cubicBezTo>
                      <a:cubicBezTo>
                        <a:pt x="98" y="72"/>
                        <a:pt x="93" y="65"/>
                        <a:pt x="92" y="57"/>
                      </a:cubicBezTo>
                      <a:cubicBezTo>
                        <a:pt x="91" y="49"/>
                        <a:pt x="98" y="43"/>
                        <a:pt x="104" y="40"/>
                      </a:cubicBezTo>
                      <a:cubicBezTo>
                        <a:pt x="114" y="36"/>
                        <a:pt x="125" y="36"/>
                        <a:pt x="134" y="37"/>
                      </a:cubicBezTo>
                      <a:cubicBezTo>
                        <a:pt x="136" y="38"/>
                        <a:pt x="137" y="38"/>
                        <a:pt x="139" y="38"/>
                      </a:cubicBezTo>
                      <a:cubicBezTo>
                        <a:pt x="128" y="33"/>
                        <a:pt x="118" y="28"/>
                        <a:pt x="107" y="24"/>
                      </a:cubicBezTo>
                      <a:cubicBezTo>
                        <a:pt x="87" y="19"/>
                        <a:pt x="67" y="12"/>
                        <a:pt x="48" y="3"/>
                      </a:cubicBezTo>
                      <a:lnTo>
                        <a:pt x="42" y="0"/>
                      </a:lnTo>
                      <a:cubicBezTo>
                        <a:pt x="41" y="2"/>
                        <a:pt x="41" y="3"/>
                        <a:pt x="40" y="5"/>
                      </a:cubicBezTo>
                      <a:cubicBezTo>
                        <a:pt x="36" y="10"/>
                        <a:pt x="32" y="14"/>
                        <a:pt x="27" y="17"/>
                      </a:cubicBezTo>
                      <a:cubicBezTo>
                        <a:pt x="24" y="19"/>
                        <a:pt x="22" y="20"/>
                        <a:pt x="20" y="22"/>
                      </a:cubicBezTo>
                      <a:cubicBezTo>
                        <a:pt x="13" y="26"/>
                        <a:pt x="7" y="30"/>
                        <a:pt x="0" y="33"/>
                      </a:cubicBezTo>
                      <a:lnTo>
                        <a:pt x="3" y="41"/>
                      </a:lnTo>
                      <a:cubicBezTo>
                        <a:pt x="36" y="96"/>
                        <a:pt x="76" y="147"/>
                        <a:pt x="123" y="192"/>
                      </a:cubicBezTo>
                      <a:cubicBezTo>
                        <a:pt x="116" y="177"/>
                        <a:pt x="109" y="162"/>
                        <a:pt x="104" y="147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2" name="Google Shape;6252;p24"/>
                <p:cNvSpPr/>
                <p:nvPr/>
              </p:nvSpPr>
              <p:spPr>
                <a:xfrm>
                  <a:off x="398983" y="3686231"/>
                  <a:ext cx="81821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" h="190" extrusionOk="0">
                      <a:moveTo>
                        <a:pt x="119" y="86"/>
                      </a:moveTo>
                      <a:lnTo>
                        <a:pt x="118" y="87"/>
                      </a:lnTo>
                      <a:cubicBezTo>
                        <a:pt x="90" y="115"/>
                        <a:pt x="70" y="151"/>
                        <a:pt x="61" y="189"/>
                      </a:cubicBezTo>
                      <a:cubicBezTo>
                        <a:pt x="40" y="157"/>
                        <a:pt x="20" y="124"/>
                        <a:pt x="0" y="91"/>
                      </a:cubicBezTo>
                      <a:cubicBezTo>
                        <a:pt x="5" y="93"/>
                        <a:pt x="11" y="96"/>
                        <a:pt x="17" y="99"/>
                      </a:cubicBezTo>
                      <a:cubicBezTo>
                        <a:pt x="13" y="63"/>
                        <a:pt x="27" y="26"/>
                        <a:pt x="53" y="1"/>
                      </a:cubicBezTo>
                      <a:lnTo>
                        <a:pt x="53" y="0"/>
                      </a:lnTo>
                      <a:cubicBezTo>
                        <a:pt x="79" y="26"/>
                        <a:pt x="102" y="55"/>
                        <a:pt x="119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3" name="Google Shape;6253;p24"/>
                <p:cNvSpPr/>
                <p:nvPr/>
              </p:nvSpPr>
              <p:spPr>
                <a:xfrm>
                  <a:off x="511110" y="3149844"/>
                  <a:ext cx="106065" cy="787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113" extrusionOk="0">
                      <a:moveTo>
                        <a:pt x="133" y="112"/>
                      </a:moveTo>
                      <a:cubicBezTo>
                        <a:pt x="131" y="110"/>
                        <a:pt x="129" y="108"/>
                        <a:pt x="127" y="106"/>
                      </a:cubicBezTo>
                      <a:cubicBezTo>
                        <a:pt x="120" y="98"/>
                        <a:pt x="118" y="86"/>
                        <a:pt x="123" y="76"/>
                      </a:cubicBezTo>
                      <a:cubicBezTo>
                        <a:pt x="128" y="65"/>
                        <a:pt x="142" y="59"/>
                        <a:pt x="154" y="55"/>
                      </a:cubicBezTo>
                      <a:lnTo>
                        <a:pt x="155" y="55"/>
                      </a:lnTo>
                      <a:cubicBezTo>
                        <a:pt x="147" y="53"/>
                        <a:pt x="139" y="52"/>
                        <a:pt x="130" y="49"/>
                      </a:cubicBezTo>
                      <a:cubicBezTo>
                        <a:pt x="116" y="44"/>
                        <a:pt x="97" y="35"/>
                        <a:pt x="98" y="17"/>
                      </a:cubicBezTo>
                      <a:cubicBezTo>
                        <a:pt x="98" y="10"/>
                        <a:pt x="102" y="4"/>
                        <a:pt x="108" y="0"/>
                      </a:cubicBezTo>
                      <a:cubicBezTo>
                        <a:pt x="74" y="8"/>
                        <a:pt x="41" y="18"/>
                        <a:pt x="9" y="29"/>
                      </a:cubicBezTo>
                      <a:lnTo>
                        <a:pt x="0" y="28"/>
                      </a:lnTo>
                      <a:cubicBezTo>
                        <a:pt x="2" y="35"/>
                        <a:pt x="4" y="42"/>
                        <a:pt x="5" y="48"/>
                      </a:cubicBezTo>
                      <a:cubicBezTo>
                        <a:pt x="7" y="58"/>
                        <a:pt x="8" y="68"/>
                        <a:pt x="4" y="77"/>
                      </a:cubicBezTo>
                      <a:lnTo>
                        <a:pt x="10" y="80"/>
                      </a:lnTo>
                      <a:cubicBezTo>
                        <a:pt x="30" y="86"/>
                        <a:pt x="50" y="93"/>
                        <a:pt x="69" y="101"/>
                      </a:cubicBezTo>
                      <a:cubicBezTo>
                        <a:pt x="90" y="107"/>
                        <a:pt x="112" y="110"/>
                        <a:pt x="133" y="11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4" name="Google Shape;6254;p24"/>
                <p:cNvSpPr/>
                <p:nvPr/>
              </p:nvSpPr>
              <p:spPr>
                <a:xfrm>
                  <a:off x="359588" y="3634715"/>
                  <a:ext cx="75760" cy="118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" h="174" extrusionOk="0">
                      <a:moveTo>
                        <a:pt x="74" y="173"/>
                      </a:moveTo>
                      <a:cubicBezTo>
                        <a:pt x="68" y="170"/>
                        <a:pt x="62" y="167"/>
                        <a:pt x="57" y="165"/>
                      </a:cubicBezTo>
                      <a:cubicBezTo>
                        <a:pt x="37" y="133"/>
                        <a:pt x="18" y="101"/>
                        <a:pt x="0" y="69"/>
                      </a:cubicBezTo>
                      <a:cubicBezTo>
                        <a:pt x="2" y="71"/>
                        <a:pt x="4" y="73"/>
                        <a:pt x="5" y="74"/>
                      </a:cubicBezTo>
                      <a:cubicBezTo>
                        <a:pt x="0" y="49"/>
                        <a:pt x="4" y="22"/>
                        <a:pt x="17" y="0"/>
                      </a:cubicBezTo>
                      <a:cubicBezTo>
                        <a:pt x="18" y="1"/>
                        <a:pt x="20" y="2"/>
                        <a:pt x="21" y="2"/>
                      </a:cubicBezTo>
                      <a:cubicBezTo>
                        <a:pt x="53" y="23"/>
                        <a:pt x="83" y="47"/>
                        <a:pt x="110" y="74"/>
                      </a:cubicBezTo>
                      <a:lnTo>
                        <a:pt x="110" y="75"/>
                      </a:lnTo>
                      <a:cubicBezTo>
                        <a:pt x="84" y="100"/>
                        <a:pt x="70" y="137"/>
                        <a:pt x="74" y="173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5" name="Google Shape;6255;p24"/>
                <p:cNvSpPr/>
                <p:nvPr/>
              </p:nvSpPr>
              <p:spPr>
                <a:xfrm>
                  <a:off x="429287" y="3225604"/>
                  <a:ext cx="87882" cy="1424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" h="209" extrusionOk="0">
                      <a:moveTo>
                        <a:pt x="17" y="41"/>
                      </a:moveTo>
                      <a:cubicBezTo>
                        <a:pt x="8" y="81"/>
                        <a:pt x="3" y="122"/>
                        <a:pt x="0" y="164"/>
                      </a:cubicBezTo>
                      <a:cubicBezTo>
                        <a:pt x="6" y="151"/>
                        <a:pt x="13" y="140"/>
                        <a:pt x="24" y="132"/>
                      </a:cubicBezTo>
                      <a:cubicBezTo>
                        <a:pt x="32" y="125"/>
                        <a:pt x="43" y="119"/>
                        <a:pt x="54" y="123"/>
                      </a:cubicBezTo>
                      <a:cubicBezTo>
                        <a:pt x="63" y="127"/>
                        <a:pt x="69" y="137"/>
                        <a:pt x="72" y="146"/>
                      </a:cubicBezTo>
                      <a:cubicBezTo>
                        <a:pt x="78" y="158"/>
                        <a:pt x="80" y="172"/>
                        <a:pt x="82" y="186"/>
                      </a:cubicBezTo>
                      <a:cubicBezTo>
                        <a:pt x="83" y="193"/>
                        <a:pt x="84" y="200"/>
                        <a:pt x="85" y="208"/>
                      </a:cubicBezTo>
                      <a:cubicBezTo>
                        <a:pt x="86" y="195"/>
                        <a:pt x="88" y="181"/>
                        <a:pt x="91" y="168"/>
                      </a:cubicBezTo>
                      <a:cubicBezTo>
                        <a:pt x="93" y="154"/>
                        <a:pt x="97" y="139"/>
                        <a:pt x="104" y="127"/>
                      </a:cubicBezTo>
                      <a:cubicBezTo>
                        <a:pt x="109" y="118"/>
                        <a:pt x="116" y="110"/>
                        <a:pt x="125" y="108"/>
                      </a:cubicBezTo>
                      <a:cubicBezTo>
                        <a:pt x="113" y="73"/>
                        <a:pt x="99" y="40"/>
                        <a:pt x="83" y="8"/>
                      </a:cubicBezTo>
                      <a:lnTo>
                        <a:pt x="80" y="0"/>
                      </a:lnTo>
                      <a:cubicBezTo>
                        <a:pt x="64" y="8"/>
                        <a:pt x="48" y="14"/>
                        <a:pt x="31" y="16"/>
                      </a:cubicBezTo>
                      <a:cubicBezTo>
                        <a:pt x="24" y="17"/>
                        <a:pt x="17" y="18"/>
                        <a:pt x="10" y="18"/>
                      </a:cubicBezTo>
                      <a:lnTo>
                        <a:pt x="21" y="23"/>
                      </a:lnTo>
                      <a:cubicBezTo>
                        <a:pt x="20" y="29"/>
                        <a:pt x="18" y="35"/>
                        <a:pt x="17" y="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6" name="Google Shape;6256;p24"/>
                <p:cNvSpPr/>
                <p:nvPr/>
              </p:nvSpPr>
              <p:spPr>
                <a:xfrm>
                  <a:off x="302009" y="3586228"/>
                  <a:ext cx="66670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148" extrusionOk="0">
                      <a:moveTo>
                        <a:pt x="86" y="147"/>
                      </a:moveTo>
                      <a:cubicBezTo>
                        <a:pt x="85" y="146"/>
                        <a:pt x="83" y="144"/>
                        <a:pt x="81" y="142"/>
                      </a:cubicBezTo>
                      <a:cubicBezTo>
                        <a:pt x="53" y="95"/>
                        <a:pt x="26" y="48"/>
                        <a:pt x="0" y="0"/>
                      </a:cubicBezTo>
                      <a:cubicBezTo>
                        <a:pt x="27" y="30"/>
                        <a:pt x="63" y="50"/>
                        <a:pt x="98" y="73"/>
                      </a:cubicBezTo>
                      <a:cubicBezTo>
                        <a:pt x="85" y="95"/>
                        <a:pt x="81" y="122"/>
                        <a:pt x="86" y="14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7" name="Google Shape;6257;p24"/>
                <p:cNvSpPr/>
                <p:nvPr/>
              </p:nvSpPr>
              <p:spPr>
                <a:xfrm>
                  <a:off x="392922" y="3119540"/>
                  <a:ext cx="124247" cy="1212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" h="176" extrusionOk="0">
                      <a:moveTo>
                        <a:pt x="177" y="95"/>
                      </a:moveTo>
                      <a:cubicBezTo>
                        <a:pt x="176" y="89"/>
                        <a:pt x="174" y="82"/>
                        <a:pt x="172" y="75"/>
                      </a:cubicBezTo>
                      <a:cubicBezTo>
                        <a:pt x="159" y="36"/>
                        <a:pt x="128" y="1"/>
                        <a:pt x="87" y="0"/>
                      </a:cubicBezTo>
                      <a:cubicBezTo>
                        <a:pt x="110" y="37"/>
                        <a:pt x="132" y="90"/>
                        <a:pt x="93" y="123"/>
                      </a:cubicBezTo>
                      <a:cubicBezTo>
                        <a:pt x="82" y="132"/>
                        <a:pt x="67" y="140"/>
                        <a:pt x="52" y="139"/>
                      </a:cubicBezTo>
                      <a:cubicBezTo>
                        <a:pt x="38" y="138"/>
                        <a:pt x="26" y="132"/>
                        <a:pt x="16" y="123"/>
                      </a:cubicBezTo>
                      <a:cubicBezTo>
                        <a:pt x="10" y="117"/>
                        <a:pt x="5" y="111"/>
                        <a:pt x="0" y="105"/>
                      </a:cubicBezTo>
                      <a:cubicBezTo>
                        <a:pt x="0" y="112"/>
                        <a:pt x="0" y="119"/>
                        <a:pt x="1" y="126"/>
                      </a:cubicBezTo>
                      <a:cubicBezTo>
                        <a:pt x="2" y="134"/>
                        <a:pt x="4" y="142"/>
                        <a:pt x="6" y="150"/>
                      </a:cubicBezTo>
                      <a:lnTo>
                        <a:pt x="6" y="154"/>
                      </a:lnTo>
                      <a:cubicBezTo>
                        <a:pt x="8" y="156"/>
                        <a:pt x="9" y="157"/>
                        <a:pt x="11" y="158"/>
                      </a:cubicBezTo>
                      <a:cubicBezTo>
                        <a:pt x="19" y="164"/>
                        <a:pt x="29" y="168"/>
                        <a:pt x="39" y="171"/>
                      </a:cubicBezTo>
                      <a:cubicBezTo>
                        <a:pt x="48" y="173"/>
                        <a:pt x="56" y="174"/>
                        <a:pt x="64" y="175"/>
                      </a:cubicBezTo>
                      <a:cubicBezTo>
                        <a:pt x="71" y="175"/>
                        <a:pt x="78" y="174"/>
                        <a:pt x="85" y="173"/>
                      </a:cubicBezTo>
                      <a:cubicBezTo>
                        <a:pt x="102" y="171"/>
                        <a:pt x="118" y="165"/>
                        <a:pt x="134" y="157"/>
                      </a:cubicBezTo>
                      <a:cubicBezTo>
                        <a:pt x="141" y="154"/>
                        <a:pt x="147" y="150"/>
                        <a:pt x="154" y="146"/>
                      </a:cubicBezTo>
                      <a:cubicBezTo>
                        <a:pt x="156" y="144"/>
                        <a:pt x="158" y="143"/>
                        <a:pt x="161" y="141"/>
                      </a:cubicBezTo>
                      <a:cubicBezTo>
                        <a:pt x="166" y="138"/>
                        <a:pt x="170" y="134"/>
                        <a:pt x="174" y="129"/>
                      </a:cubicBezTo>
                      <a:cubicBezTo>
                        <a:pt x="175" y="127"/>
                        <a:pt x="176" y="126"/>
                        <a:pt x="176" y="124"/>
                      </a:cubicBezTo>
                      <a:cubicBezTo>
                        <a:pt x="180" y="115"/>
                        <a:pt x="179" y="105"/>
                        <a:pt x="177" y="95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8" name="Google Shape;6258;p24"/>
                <p:cNvSpPr/>
                <p:nvPr/>
              </p:nvSpPr>
              <p:spPr>
                <a:xfrm>
                  <a:off x="332313" y="3225604"/>
                  <a:ext cx="112126" cy="1212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" h="176" extrusionOk="0">
                      <a:moveTo>
                        <a:pt x="0" y="101"/>
                      </a:moveTo>
                      <a:cubicBezTo>
                        <a:pt x="4" y="99"/>
                        <a:pt x="9" y="98"/>
                        <a:pt x="13" y="98"/>
                      </a:cubicBezTo>
                      <a:cubicBezTo>
                        <a:pt x="56" y="96"/>
                        <a:pt x="53" y="138"/>
                        <a:pt x="43" y="175"/>
                      </a:cubicBezTo>
                      <a:cubicBezTo>
                        <a:pt x="59" y="144"/>
                        <a:pt x="76" y="113"/>
                        <a:pt x="101" y="86"/>
                      </a:cubicBezTo>
                      <a:cubicBezTo>
                        <a:pt x="102" y="85"/>
                        <a:pt x="106" y="85"/>
                        <a:pt x="107" y="87"/>
                      </a:cubicBezTo>
                      <a:cubicBezTo>
                        <a:pt x="116" y="105"/>
                        <a:pt x="121" y="125"/>
                        <a:pt x="122" y="145"/>
                      </a:cubicBezTo>
                      <a:cubicBezTo>
                        <a:pt x="123" y="152"/>
                        <a:pt x="124" y="160"/>
                        <a:pt x="124" y="167"/>
                      </a:cubicBezTo>
                      <a:cubicBezTo>
                        <a:pt x="138" y="126"/>
                        <a:pt x="148" y="83"/>
                        <a:pt x="158" y="40"/>
                      </a:cubicBezTo>
                      <a:cubicBezTo>
                        <a:pt x="159" y="34"/>
                        <a:pt x="161" y="28"/>
                        <a:pt x="162" y="22"/>
                      </a:cubicBezTo>
                      <a:lnTo>
                        <a:pt x="151" y="17"/>
                      </a:lnTo>
                      <a:cubicBezTo>
                        <a:pt x="143" y="16"/>
                        <a:pt x="135" y="15"/>
                        <a:pt x="126" y="13"/>
                      </a:cubicBezTo>
                      <a:cubicBezTo>
                        <a:pt x="116" y="10"/>
                        <a:pt x="106" y="6"/>
                        <a:pt x="98" y="0"/>
                      </a:cubicBezTo>
                      <a:cubicBezTo>
                        <a:pt x="83" y="18"/>
                        <a:pt x="67" y="35"/>
                        <a:pt x="50" y="50"/>
                      </a:cubicBezTo>
                      <a:lnTo>
                        <a:pt x="50" y="50"/>
                      </a:lnTo>
                      <a:cubicBezTo>
                        <a:pt x="33" y="67"/>
                        <a:pt x="16" y="83"/>
                        <a:pt x="0" y="10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9" name="Google Shape;6259;p24"/>
                <p:cNvSpPr/>
                <p:nvPr/>
              </p:nvSpPr>
              <p:spPr>
                <a:xfrm>
                  <a:off x="271705" y="3201361"/>
                  <a:ext cx="130308" cy="848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" h="125" extrusionOk="0">
                      <a:moveTo>
                        <a:pt x="183" y="34"/>
                      </a:moveTo>
                      <a:lnTo>
                        <a:pt x="183" y="30"/>
                      </a:lnTo>
                      <a:cubicBezTo>
                        <a:pt x="181" y="22"/>
                        <a:pt x="179" y="14"/>
                        <a:pt x="178" y="6"/>
                      </a:cubicBezTo>
                      <a:lnTo>
                        <a:pt x="175" y="7"/>
                      </a:lnTo>
                      <a:cubicBezTo>
                        <a:pt x="148" y="3"/>
                        <a:pt x="121" y="1"/>
                        <a:pt x="94" y="0"/>
                      </a:cubicBezTo>
                      <a:cubicBezTo>
                        <a:pt x="88" y="8"/>
                        <a:pt x="83" y="16"/>
                        <a:pt x="76" y="23"/>
                      </a:cubicBezTo>
                      <a:cubicBezTo>
                        <a:pt x="54" y="47"/>
                        <a:pt x="27" y="68"/>
                        <a:pt x="0" y="86"/>
                      </a:cubicBezTo>
                      <a:lnTo>
                        <a:pt x="0" y="86"/>
                      </a:lnTo>
                      <a:cubicBezTo>
                        <a:pt x="21" y="78"/>
                        <a:pt x="45" y="72"/>
                        <a:pt x="68" y="75"/>
                      </a:cubicBezTo>
                      <a:cubicBezTo>
                        <a:pt x="77" y="76"/>
                        <a:pt x="87" y="80"/>
                        <a:pt x="93" y="88"/>
                      </a:cubicBezTo>
                      <a:cubicBezTo>
                        <a:pt x="100" y="97"/>
                        <a:pt x="100" y="109"/>
                        <a:pt x="96" y="119"/>
                      </a:cubicBezTo>
                      <a:cubicBezTo>
                        <a:pt x="95" y="121"/>
                        <a:pt x="94" y="122"/>
                        <a:pt x="94" y="124"/>
                      </a:cubicBezTo>
                      <a:cubicBezTo>
                        <a:pt x="110" y="113"/>
                        <a:pt x="125" y="101"/>
                        <a:pt x="140" y="88"/>
                      </a:cubicBezTo>
                      <a:cubicBezTo>
                        <a:pt x="157" y="73"/>
                        <a:pt x="173" y="56"/>
                        <a:pt x="188" y="38"/>
                      </a:cubicBezTo>
                      <a:cubicBezTo>
                        <a:pt x="186" y="37"/>
                        <a:pt x="185" y="36"/>
                        <a:pt x="183" y="34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0" name="Google Shape;6260;p24"/>
                <p:cNvSpPr/>
                <p:nvPr/>
              </p:nvSpPr>
              <p:spPr>
                <a:xfrm>
                  <a:off x="383832" y="3110448"/>
                  <a:ext cx="136369" cy="136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" h="199" extrusionOk="0">
                      <a:moveTo>
                        <a:pt x="22" y="162"/>
                      </a:moveTo>
                      <a:cubicBezTo>
                        <a:pt x="15" y="126"/>
                        <a:pt x="13" y="87"/>
                        <a:pt x="35" y="55"/>
                      </a:cubicBezTo>
                      <a:cubicBezTo>
                        <a:pt x="53" y="28"/>
                        <a:pt x="86" y="12"/>
                        <a:pt x="118" y="22"/>
                      </a:cubicBezTo>
                      <a:cubicBezTo>
                        <a:pt x="147" y="31"/>
                        <a:pt x="168" y="59"/>
                        <a:pt x="178" y="87"/>
                      </a:cubicBezTo>
                      <a:cubicBezTo>
                        <a:pt x="183" y="101"/>
                        <a:pt x="189" y="121"/>
                        <a:pt x="183" y="135"/>
                      </a:cubicBezTo>
                      <a:cubicBezTo>
                        <a:pt x="179" y="144"/>
                        <a:pt x="170" y="149"/>
                        <a:pt x="162" y="154"/>
                      </a:cubicBezTo>
                      <a:cubicBezTo>
                        <a:pt x="154" y="159"/>
                        <a:pt x="145" y="164"/>
                        <a:pt x="136" y="168"/>
                      </a:cubicBezTo>
                      <a:cubicBezTo>
                        <a:pt x="99" y="186"/>
                        <a:pt x="56" y="188"/>
                        <a:pt x="21" y="164"/>
                      </a:cubicBezTo>
                      <a:cubicBezTo>
                        <a:pt x="17" y="161"/>
                        <a:pt x="11" y="167"/>
                        <a:pt x="15" y="171"/>
                      </a:cubicBezTo>
                      <a:cubicBezTo>
                        <a:pt x="47" y="197"/>
                        <a:pt x="93" y="198"/>
                        <a:pt x="130" y="184"/>
                      </a:cubicBezTo>
                      <a:cubicBezTo>
                        <a:pt x="149" y="177"/>
                        <a:pt x="170" y="166"/>
                        <a:pt x="185" y="152"/>
                      </a:cubicBezTo>
                      <a:cubicBezTo>
                        <a:pt x="199" y="138"/>
                        <a:pt x="198" y="117"/>
                        <a:pt x="193" y="100"/>
                      </a:cubicBezTo>
                      <a:cubicBezTo>
                        <a:pt x="186" y="66"/>
                        <a:pt x="165" y="31"/>
                        <a:pt x="133" y="16"/>
                      </a:cubicBezTo>
                      <a:cubicBezTo>
                        <a:pt x="101" y="0"/>
                        <a:pt x="64" y="8"/>
                        <a:pt x="38" y="33"/>
                      </a:cubicBezTo>
                      <a:cubicBezTo>
                        <a:pt x="4" y="67"/>
                        <a:pt x="0" y="120"/>
                        <a:pt x="14" y="164"/>
                      </a:cubicBezTo>
                      <a:cubicBezTo>
                        <a:pt x="16" y="170"/>
                        <a:pt x="24" y="167"/>
                        <a:pt x="22" y="16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1" name="Google Shape;6261;p24"/>
                <p:cNvSpPr/>
                <p:nvPr/>
              </p:nvSpPr>
              <p:spPr>
                <a:xfrm>
                  <a:off x="156548" y="3195300"/>
                  <a:ext cx="248497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222" extrusionOk="0">
                      <a:moveTo>
                        <a:pt x="354" y="43"/>
                      </a:moveTo>
                      <a:cubicBezTo>
                        <a:pt x="323" y="79"/>
                        <a:pt x="286" y="111"/>
                        <a:pt x="246" y="136"/>
                      </a:cubicBezTo>
                      <a:cubicBezTo>
                        <a:pt x="205" y="162"/>
                        <a:pt x="155" y="192"/>
                        <a:pt x="105" y="196"/>
                      </a:cubicBezTo>
                      <a:cubicBezTo>
                        <a:pt x="53" y="200"/>
                        <a:pt x="1" y="154"/>
                        <a:pt x="36" y="102"/>
                      </a:cubicBezTo>
                      <a:cubicBezTo>
                        <a:pt x="64" y="62"/>
                        <a:pt x="115" y="37"/>
                        <a:pt x="161" y="25"/>
                      </a:cubicBezTo>
                      <a:cubicBezTo>
                        <a:pt x="220" y="10"/>
                        <a:pt x="282" y="13"/>
                        <a:pt x="342" y="21"/>
                      </a:cubicBezTo>
                      <a:cubicBezTo>
                        <a:pt x="348" y="22"/>
                        <a:pt x="348" y="12"/>
                        <a:pt x="342" y="11"/>
                      </a:cubicBezTo>
                      <a:cubicBezTo>
                        <a:pt x="280" y="3"/>
                        <a:pt x="217" y="0"/>
                        <a:pt x="156" y="16"/>
                      </a:cubicBezTo>
                      <a:cubicBezTo>
                        <a:pt x="108" y="29"/>
                        <a:pt x="54" y="56"/>
                        <a:pt x="26" y="99"/>
                      </a:cubicBezTo>
                      <a:cubicBezTo>
                        <a:pt x="0" y="139"/>
                        <a:pt x="20" y="185"/>
                        <a:pt x="63" y="201"/>
                      </a:cubicBezTo>
                      <a:cubicBezTo>
                        <a:pt x="115" y="221"/>
                        <a:pt x="174" y="189"/>
                        <a:pt x="219" y="164"/>
                      </a:cubicBezTo>
                      <a:cubicBezTo>
                        <a:pt x="273" y="135"/>
                        <a:pt x="322" y="96"/>
                        <a:pt x="359" y="47"/>
                      </a:cubicBezTo>
                      <a:cubicBezTo>
                        <a:pt x="361" y="44"/>
                        <a:pt x="356" y="40"/>
                        <a:pt x="354" y="4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2" name="Google Shape;6262;p24"/>
                <p:cNvSpPr/>
                <p:nvPr/>
              </p:nvSpPr>
              <p:spPr>
                <a:xfrm>
                  <a:off x="274736" y="3137723"/>
                  <a:ext cx="469717" cy="366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534" extrusionOk="0">
                      <a:moveTo>
                        <a:pt x="181" y="134"/>
                      </a:moveTo>
                      <a:cubicBezTo>
                        <a:pt x="137" y="170"/>
                        <a:pt x="94" y="208"/>
                        <a:pt x="59" y="253"/>
                      </a:cubicBezTo>
                      <a:cubicBezTo>
                        <a:pt x="28" y="294"/>
                        <a:pt x="0" y="346"/>
                        <a:pt x="1" y="399"/>
                      </a:cubicBezTo>
                      <a:cubicBezTo>
                        <a:pt x="2" y="444"/>
                        <a:pt x="35" y="483"/>
                        <a:pt x="82" y="470"/>
                      </a:cubicBezTo>
                      <a:cubicBezTo>
                        <a:pt x="136" y="455"/>
                        <a:pt x="168" y="401"/>
                        <a:pt x="191" y="354"/>
                      </a:cubicBezTo>
                      <a:cubicBezTo>
                        <a:pt x="221" y="290"/>
                        <a:pt x="236" y="221"/>
                        <a:pt x="252" y="152"/>
                      </a:cubicBezTo>
                      <a:cubicBezTo>
                        <a:pt x="253" y="147"/>
                        <a:pt x="244" y="144"/>
                        <a:pt x="243" y="150"/>
                      </a:cubicBezTo>
                      <a:cubicBezTo>
                        <a:pt x="227" y="217"/>
                        <a:pt x="218" y="287"/>
                        <a:pt x="218" y="356"/>
                      </a:cubicBezTo>
                      <a:cubicBezTo>
                        <a:pt x="218" y="404"/>
                        <a:pt x="224" y="457"/>
                        <a:pt x="255" y="497"/>
                      </a:cubicBezTo>
                      <a:cubicBezTo>
                        <a:pt x="270" y="514"/>
                        <a:pt x="292" y="533"/>
                        <a:pt x="316" y="532"/>
                      </a:cubicBezTo>
                      <a:cubicBezTo>
                        <a:pt x="340" y="532"/>
                        <a:pt x="359" y="514"/>
                        <a:pt x="372" y="495"/>
                      </a:cubicBezTo>
                      <a:cubicBezTo>
                        <a:pt x="401" y="452"/>
                        <a:pt x="396" y="394"/>
                        <a:pt x="386" y="345"/>
                      </a:cubicBezTo>
                      <a:cubicBezTo>
                        <a:pt x="372" y="272"/>
                        <a:pt x="347" y="200"/>
                        <a:pt x="314" y="133"/>
                      </a:cubicBezTo>
                      <a:cubicBezTo>
                        <a:pt x="311" y="135"/>
                        <a:pt x="308" y="137"/>
                        <a:pt x="305" y="138"/>
                      </a:cubicBezTo>
                      <a:cubicBezTo>
                        <a:pt x="333" y="187"/>
                        <a:pt x="368" y="232"/>
                        <a:pt x="407" y="273"/>
                      </a:cubicBezTo>
                      <a:cubicBezTo>
                        <a:pt x="440" y="308"/>
                        <a:pt x="481" y="350"/>
                        <a:pt x="532" y="355"/>
                      </a:cubicBezTo>
                      <a:cubicBezTo>
                        <a:pt x="575" y="359"/>
                        <a:pt x="617" y="332"/>
                        <a:pt x="616" y="287"/>
                      </a:cubicBezTo>
                      <a:cubicBezTo>
                        <a:pt x="616" y="235"/>
                        <a:pt x="571" y="202"/>
                        <a:pt x="533" y="176"/>
                      </a:cubicBezTo>
                      <a:cubicBezTo>
                        <a:pt x="478" y="140"/>
                        <a:pt x="418" y="112"/>
                        <a:pt x="356" y="92"/>
                      </a:cubicBezTo>
                      <a:cubicBezTo>
                        <a:pt x="350" y="91"/>
                        <a:pt x="346" y="100"/>
                        <a:pt x="351" y="103"/>
                      </a:cubicBezTo>
                      <a:cubicBezTo>
                        <a:pt x="396" y="123"/>
                        <a:pt x="444" y="135"/>
                        <a:pt x="493" y="137"/>
                      </a:cubicBezTo>
                      <a:cubicBezTo>
                        <a:pt x="538" y="139"/>
                        <a:pt x="592" y="136"/>
                        <a:pt x="632" y="114"/>
                      </a:cubicBezTo>
                      <a:cubicBezTo>
                        <a:pt x="661" y="98"/>
                        <a:pt x="681" y="57"/>
                        <a:pt x="653" y="30"/>
                      </a:cubicBezTo>
                      <a:cubicBezTo>
                        <a:pt x="638" y="16"/>
                        <a:pt x="615" y="10"/>
                        <a:pt x="596" y="6"/>
                      </a:cubicBezTo>
                      <a:cubicBezTo>
                        <a:pt x="572" y="1"/>
                        <a:pt x="548" y="0"/>
                        <a:pt x="524" y="1"/>
                      </a:cubicBezTo>
                      <a:cubicBezTo>
                        <a:pt x="464" y="5"/>
                        <a:pt x="407" y="23"/>
                        <a:pt x="351" y="43"/>
                      </a:cubicBezTo>
                      <a:cubicBezTo>
                        <a:pt x="346" y="45"/>
                        <a:pt x="348" y="53"/>
                        <a:pt x="354" y="51"/>
                      </a:cubicBezTo>
                      <a:cubicBezTo>
                        <a:pt x="405" y="35"/>
                        <a:pt x="458" y="18"/>
                        <a:pt x="512" y="13"/>
                      </a:cubicBezTo>
                      <a:cubicBezTo>
                        <a:pt x="540" y="10"/>
                        <a:pt x="568" y="11"/>
                        <a:pt x="596" y="18"/>
                      </a:cubicBezTo>
                      <a:cubicBezTo>
                        <a:pt x="620" y="23"/>
                        <a:pt x="657" y="33"/>
                        <a:pt x="655" y="65"/>
                      </a:cubicBezTo>
                      <a:cubicBezTo>
                        <a:pt x="650" y="120"/>
                        <a:pt x="560" y="125"/>
                        <a:pt x="519" y="126"/>
                      </a:cubicBezTo>
                      <a:cubicBezTo>
                        <a:pt x="463" y="127"/>
                        <a:pt x="408" y="116"/>
                        <a:pt x="357" y="93"/>
                      </a:cubicBezTo>
                      <a:cubicBezTo>
                        <a:pt x="356" y="96"/>
                        <a:pt x="354" y="100"/>
                        <a:pt x="353" y="103"/>
                      </a:cubicBezTo>
                      <a:cubicBezTo>
                        <a:pt x="413" y="122"/>
                        <a:pt x="470" y="149"/>
                        <a:pt x="522" y="183"/>
                      </a:cubicBezTo>
                      <a:cubicBezTo>
                        <a:pt x="547" y="200"/>
                        <a:pt x="574" y="218"/>
                        <a:pt x="591" y="243"/>
                      </a:cubicBezTo>
                      <a:cubicBezTo>
                        <a:pt x="609" y="271"/>
                        <a:pt x="612" y="311"/>
                        <a:pt x="582" y="332"/>
                      </a:cubicBezTo>
                      <a:cubicBezTo>
                        <a:pt x="527" y="370"/>
                        <a:pt x="465" y="314"/>
                        <a:pt x="427" y="277"/>
                      </a:cubicBezTo>
                      <a:cubicBezTo>
                        <a:pt x="383" y="234"/>
                        <a:pt x="345" y="186"/>
                        <a:pt x="314" y="133"/>
                      </a:cubicBezTo>
                      <a:cubicBezTo>
                        <a:pt x="310" y="127"/>
                        <a:pt x="302" y="132"/>
                        <a:pt x="305" y="138"/>
                      </a:cubicBezTo>
                      <a:cubicBezTo>
                        <a:pt x="330" y="190"/>
                        <a:pt x="351" y="244"/>
                        <a:pt x="365" y="299"/>
                      </a:cubicBezTo>
                      <a:cubicBezTo>
                        <a:pt x="378" y="348"/>
                        <a:pt x="391" y="402"/>
                        <a:pt x="379" y="452"/>
                      </a:cubicBezTo>
                      <a:cubicBezTo>
                        <a:pt x="373" y="477"/>
                        <a:pt x="359" y="502"/>
                        <a:pt x="337" y="515"/>
                      </a:cubicBezTo>
                      <a:cubicBezTo>
                        <a:pt x="308" y="532"/>
                        <a:pt x="278" y="510"/>
                        <a:pt x="261" y="487"/>
                      </a:cubicBezTo>
                      <a:cubicBezTo>
                        <a:pt x="234" y="450"/>
                        <a:pt x="229" y="400"/>
                        <a:pt x="228" y="356"/>
                      </a:cubicBezTo>
                      <a:cubicBezTo>
                        <a:pt x="228" y="287"/>
                        <a:pt x="236" y="219"/>
                        <a:pt x="252" y="152"/>
                      </a:cubicBezTo>
                      <a:cubicBezTo>
                        <a:pt x="249" y="152"/>
                        <a:pt x="246" y="151"/>
                        <a:pt x="243" y="150"/>
                      </a:cubicBezTo>
                      <a:cubicBezTo>
                        <a:pt x="231" y="202"/>
                        <a:pt x="219" y="254"/>
                        <a:pt x="200" y="304"/>
                      </a:cubicBezTo>
                      <a:cubicBezTo>
                        <a:pt x="183" y="352"/>
                        <a:pt x="159" y="406"/>
                        <a:pt x="118" y="439"/>
                      </a:cubicBezTo>
                      <a:cubicBezTo>
                        <a:pt x="98" y="455"/>
                        <a:pt x="71" y="468"/>
                        <a:pt x="46" y="459"/>
                      </a:cubicBezTo>
                      <a:cubicBezTo>
                        <a:pt x="20" y="449"/>
                        <a:pt x="11" y="420"/>
                        <a:pt x="11" y="395"/>
                      </a:cubicBezTo>
                      <a:cubicBezTo>
                        <a:pt x="12" y="346"/>
                        <a:pt x="37" y="298"/>
                        <a:pt x="66" y="260"/>
                      </a:cubicBezTo>
                      <a:cubicBezTo>
                        <a:pt x="100" y="215"/>
                        <a:pt x="144" y="177"/>
                        <a:pt x="186" y="139"/>
                      </a:cubicBezTo>
                      <a:cubicBezTo>
                        <a:pt x="190" y="136"/>
                        <a:pt x="185" y="131"/>
                        <a:pt x="181" y="13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3" name="Google Shape;6263;p24"/>
                <p:cNvSpPr/>
                <p:nvPr/>
              </p:nvSpPr>
              <p:spPr>
                <a:xfrm>
                  <a:off x="277765" y="3210453"/>
                  <a:ext cx="121218" cy="575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83" extrusionOk="0">
                      <a:moveTo>
                        <a:pt x="0" y="82"/>
                      </a:moveTo>
                      <a:cubicBezTo>
                        <a:pt x="51" y="43"/>
                        <a:pt x="109" y="18"/>
                        <a:pt x="172" y="4"/>
                      </a:cubicBezTo>
                      <a:cubicBezTo>
                        <a:pt x="174" y="4"/>
                        <a:pt x="173" y="0"/>
                        <a:pt x="171" y="1"/>
                      </a:cubicBezTo>
                      <a:cubicBezTo>
                        <a:pt x="108" y="13"/>
                        <a:pt x="49" y="42"/>
                        <a:pt x="0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4" name="Google Shape;6264;p24"/>
                <p:cNvSpPr/>
                <p:nvPr/>
              </p:nvSpPr>
              <p:spPr>
                <a:xfrm>
                  <a:off x="344435" y="3231665"/>
                  <a:ext cx="78791" cy="133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" h="193" extrusionOk="0">
                      <a:moveTo>
                        <a:pt x="3" y="190"/>
                      </a:moveTo>
                      <a:cubicBezTo>
                        <a:pt x="19" y="158"/>
                        <a:pt x="36" y="127"/>
                        <a:pt x="54" y="96"/>
                      </a:cubicBezTo>
                      <a:cubicBezTo>
                        <a:pt x="72" y="65"/>
                        <a:pt x="92" y="35"/>
                        <a:pt x="112" y="5"/>
                      </a:cubicBezTo>
                      <a:cubicBezTo>
                        <a:pt x="114" y="2"/>
                        <a:pt x="110" y="0"/>
                        <a:pt x="108" y="3"/>
                      </a:cubicBezTo>
                      <a:cubicBezTo>
                        <a:pt x="87" y="31"/>
                        <a:pt x="68" y="62"/>
                        <a:pt x="50" y="93"/>
                      </a:cubicBezTo>
                      <a:cubicBezTo>
                        <a:pt x="32" y="124"/>
                        <a:pt x="16" y="156"/>
                        <a:pt x="1" y="189"/>
                      </a:cubicBezTo>
                      <a:cubicBezTo>
                        <a:pt x="0" y="191"/>
                        <a:pt x="2" y="192"/>
                        <a:pt x="3" y="19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5" name="Google Shape;6265;p24"/>
                <p:cNvSpPr/>
                <p:nvPr/>
              </p:nvSpPr>
              <p:spPr>
                <a:xfrm>
                  <a:off x="462623" y="3231665"/>
                  <a:ext cx="24244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" h="220" extrusionOk="0">
                      <a:moveTo>
                        <a:pt x="33" y="217"/>
                      </a:moveTo>
                      <a:cubicBezTo>
                        <a:pt x="31" y="145"/>
                        <a:pt x="20" y="74"/>
                        <a:pt x="6" y="3"/>
                      </a:cubicBezTo>
                      <a:cubicBezTo>
                        <a:pt x="5" y="0"/>
                        <a:pt x="0" y="1"/>
                        <a:pt x="1" y="5"/>
                      </a:cubicBezTo>
                      <a:cubicBezTo>
                        <a:pt x="15" y="75"/>
                        <a:pt x="23" y="146"/>
                        <a:pt x="31" y="217"/>
                      </a:cubicBezTo>
                      <a:cubicBezTo>
                        <a:pt x="31" y="219"/>
                        <a:pt x="33" y="219"/>
                        <a:pt x="33" y="21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6" name="Google Shape;6266;p24"/>
                <p:cNvSpPr/>
                <p:nvPr/>
              </p:nvSpPr>
              <p:spPr>
                <a:xfrm>
                  <a:off x="492928" y="3216514"/>
                  <a:ext cx="121217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148" extrusionOk="0">
                      <a:moveTo>
                        <a:pt x="174" y="144"/>
                      </a:moveTo>
                      <a:cubicBezTo>
                        <a:pt x="150" y="114"/>
                        <a:pt x="124" y="87"/>
                        <a:pt x="95" y="62"/>
                      </a:cubicBezTo>
                      <a:cubicBezTo>
                        <a:pt x="81" y="51"/>
                        <a:pt x="67" y="40"/>
                        <a:pt x="52" y="30"/>
                      </a:cubicBezTo>
                      <a:cubicBezTo>
                        <a:pt x="38" y="20"/>
                        <a:pt x="22" y="7"/>
                        <a:pt x="5" y="1"/>
                      </a:cubicBezTo>
                      <a:cubicBezTo>
                        <a:pt x="2" y="0"/>
                        <a:pt x="0" y="4"/>
                        <a:pt x="2" y="6"/>
                      </a:cubicBezTo>
                      <a:cubicBezTo>
                        <a:pt x="16" y="17"/>
                        <a:pt x="32" y="25"/>
                        <a:pt x="47" y="34"/>
                      </a:cubicBezTo>
                      <a:cubicBezTo>
                        <a:pt x="62" y="45"/>
                        <a:pt x="78" y="57"/>
                        <a:pt x="92" y="69"/>
                      </a:cubicBezTo>
                      <a:cubicBezTo>
                        <a:pt x="121" y="93"/>
                        <a:pt x="147" y="118"/>
                        <a:pt x="172" y="146"/>
                      </a:cubicBezTo>
                      <a:cubicBezTo>
                        <a:pt x="173" y="147"/>
                        <a:pt x="175" y="145"/>
                        <a:pt x="174" y="14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7" name="Google Shape;6267;p24"/>
                <p:cNvSpPr/>
                <p:nvPr/>
              </p:nvSpPr>
              <p:spPr>
                <a:xfrm>
                  <a:off x="517171" y="3180149"/>
                  <a:ext cx="136369" cy="18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" h="25" extrusionOk="0">
                      <a:moveTo>
                        <a:pt x="197" y="22"/>
                      </a:moveTo>
                      <a:cubicBezTo>
                        <a:pt x="168" y="10"/>
                        <a:pt x="135" y="4"/>
                        <a:pt x="103" y="2"/>
                      </a:cubicBezTo>
                      <a:cubicBezTo>
                        <a:pt x="71" y="0"/>
                        <a:pt x="36" y="1"/>
                        <a:pt x="4" y="8"/>
                      </a:cubicBezTo>
                      <a:cubicBezTo>
                        <a:pt x="0" y="9"/>
                        <a:pt x="2" y="15"/>
                        <a:pt x="6" y="15"/>
                      </a:cubicBezTo>
                      <a:cubicBezTo>
                        <a:pt x="38" y="10"/>
                        <a:pt x="69" y="7"/>
                        <a:pt x="101" y="9"/>
                      </a:cubicBezTo>
                      <a:cubicBezTo>
                        <a:pt x="134" y="10"/>
                        <a:pt x="165" y="17"/>
                        <a:pt x="196" y="24"/>
                      </a:cubicBezTo>
                      <a:cubicBezTo>
                        <a:pt x="197" y="24"/>
                        <a:pt x="198" y="23"/>
                        <a:pt x="197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8" name="Google Shape;6268;p24"/>
                <p:cNvSpPr/>
                <p:nvPr/>
              </p:nvSpPr>
              <p:spPr>
                <a:xfrm>
                  <a:off x="470215" y="3489254"/>
                  <a:ext cx="72731" cy="569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831" extrusionOk="0">
                      <a:moveTo>
                        <a:pt x="49" y="9"/>
                      </a:moveTo>
                      <a:cubicBezTo>
                        <a:pt x="78" y="216"/>
                        <a:pt x="79" y="425"/>
                        <a:pt x="41" y="632"/>
                      </a:cubicBezTo>
                      <a:cubicBezTo>
                        <a:pt x="30" y="689"/>
                        <a:pt x="17" y="746"/>
                        <a:pt x="0" y="802"/>
                      </a:cubicBezTo>
                      <a:cubicBezTo>
                        <a:pt x="0" y="804"/>
                        <a:pt x="1" y="806"/>
                        <a:pt x="3" y="808"/>
                      </a:cubicBezTo>
                      <a:cubicBezTo>
                        <a:pt x="43" y="830"/>
                        <a:pt x="57" y="758"/>
                        <a:pt x="62" y="735"/>
                      </a:cubicBezTo>
                      <a:cubicBezTo>
                        <a:pt x="74" y="678"/>
                        <a:pt x="83" y="620"/>
                        <a:pt x="89" y="562"/>
                      </a:cubicBezTo>
                      <a:cubicBezTo>
                        <a:pt x="103" y="443"/>
                        <a:pt x="106" y="323"/>
                        <a:pt x="97" y="203"/>
                      </a:cubicBezTo>
                      <a:cubicBezTo>
                        <a:pt x="92" y="137"/>
                        <a:pt x="84" y="70"/>
                        <a:pt x="73" y="5"/>
                      </a:cubicBezTo>
                      <a:cubicBezTo>
                        <a:pt x="72" y="0"/>
                        <a:pt x="64" y="2"/>
                        <a:pt x="65" y="7"/>
                      </a:cubicBezTo>
                      <a:cubicBezTo>
                        <a:pt x="101" y="218"/>
                        <a:pt x="102" y="435"/>
                        <a:pt x="68" y="647"/>
                      </a:cubicBezTo>
                      <a:cubicBezTo>
                        <a:pt x="65" y="669"/>
                        <a:pt x="48" y="821"/>
                        <a:pt x="8" y="798"/>
                      </a:cubicBezTo>
                      <a:cubicBezTo>
                        <a:pt x="9" y="800"/>
                        <a:pt x="10" y="802"/>
                        <a:pt x="11" y="804"/>
                      </a:cubicBezTo>
                      <a:cubicBezTo>
                        <a:pt x="69" y="603"/>
                        <a:pt x="92" y="391"/>
                        <a:pt x="76" y="181"/>
                      </a:cubicBezTo>
                      <a:cubicBezTo>
                        <a:pt x="72" y="123"/>
                        <a:pt x="65" y="65"/>
                        <a:pt x="53" y="8"/>
                      </a:cubicBezTo>
                      <a:cubicBezTo>
                        <a:pt x="53" y="5"/>
                        <a:pt x="48" y="6"/>
                        <a:pt x="49" y="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9" name="Google Shape;6269;p24"/>
                <p:cNvSpPr/>
                <p:nvPr/>
              </p:nvSpPr>
              <p:spPr>
                <a:xfrm>
                  <a:off x="877793" y="3192271"/>
                  <a:ext cx="133339" cy="130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" h="188" extrusionOk="0">
                      <a:moveTo>
                        <a:pt x="6" y="62"/>
                      </a:moveTo>
                      <a:cubicBezTo>
                        <a:pt x="18" y="51"/>
                        <a:pt x="29" y="39"/>
                        <a:pt x="43" y="30"/>
                      </a:cubicBezTo>
                      <a:cubicBezTo>
                        <a:pt x="57" y="21"/>
                        <a:pt x="73" y="15"/>
                        <a:pt x="89" y="14"/>
                      </a:cubicBezTo>
                      <a:cubicBezTo>
                        <a:pt x="119" y="11"/>
                        <a:pt x="151" y="25"/>
                        <a:pt x="166" y="52"/>
                      </a:cubicBezTo>
                      <a:cubicBezTo>
                        <a:pt x="184" y="86"/>
                        <a:pt x="166" y="125"/>
                        <a:pt x="149" y="155"/>
                      </a:cubicBezTo>
                      <a:cubicBezTo>
                        <a:pt x="145" y="160"/>
                        <a:pt x="139" y="175"/>
                        <a:pt x="131" y="176"/>
                      </a:cubicBezTo>
                      <a:cubicBezTo>
                        <a:pt x="124" y="176"/>
                        <a:pt x="114" y="170"/>
                        <a:pt x="108" y="167"/>
                      </a:cubicBezTo>
                      <a:cubicBezTo>
                        <a:pt x="93" y="160"/>
                        <a:pt x="80" y="151"/>
                        <a:pt x="68" y="140"/>
                      </a:cubicBezTo>
                      <a:cubicBezTo>
                        <a:pt x="55" y="129"/>
                        <a:pt x="43" y="116"/>
                        <a:pt x="33" y="101"/>
                      </a:cubicBezTo>
                      <a:cubicBezTo>
                        <a:pt x="23" y="87"/>
                        <a:pt x="17" y="71"/>
                        <a:pt x="8" y="56"/>
                      </a:cubicBezTo>
                      <a:cubicBezTo>
                        <a:pt x="6" y="52"/>
                        <a:pt x="1" y="55"/>
                        <a:pt x="2" y="59"/>
                      </a:cubicBezTo>
                      <a:cubicBezTo>
                        <a:pt x="5" y="76"/>
                        <a:pt x="15" y="94"/>
                        <a:pt x="25" y="109"/>
                      </a:cubicBezTo>
                      <a:cubicBezTo>
                        <a:pt x="35" y="124"/>
                        <a:pt x="47" y="137"/>
                        <a:pt x="61" y="149"/>
                      </a:cubicBezTo>
                      <a:cubicBezTo>
                        <a:pt x="75" y="161"/>
                        <a:pt x="90" y="171"/>
                        <a:pt x="107" y="179"/>
                      </a:cubicBezTo>
                      <a:cubicBezTo>
                        <a:pt x="114" y="182"/>
                        <a:pt x="122" y="186"/>
                        <a:pt x="130" y="187"/>
                      </a:cubicBezTo>
                      <a:cubicBezTo>
                        <a:pt x="139" y="187"/>
                        <a:pt x="145" y="182"/>
                        <a:pt x="149" y="174"/>
                      </a:cubicBezTo>
                      <a:cubicBezTo>
                        <a:pt x="171" y="142"/>
                        <a:pt x="194" y="99"/>
                        <a:pt x="180" y="59"/>
                      </a:cubicBezTo>
                      <a:cubicBezTo>
                        <a:pt x="169" y="27"/>
                        <a:pt x="138" y="7"/>
                        <a:pt x="105" y="4"/>
                      </a:cubicBezTo>
                      <a:cubicBezTo>
                        <a:pt x="66" y="0"/>
                        <a:pt x="20" y="24"/>
                        <a:pt x="1" y="59"/>
                      </a:cubicBezTo>
                      <a:cubicBezTo>
                        <a:pt x="0" y="61"/>
                        <a:pt x="3" y="64"/>
                        <a:pt x="6" y="6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0" name="Google Shape;6270;p24"/>
                <p:cNvSpPr/>
                <p:nvPr/>
              </p:nvSpPr>
              <p:spPr>
                <a:xfrm>
                  <a:off x="677784" y="3040748"/>
                  <a:ext cx="236374" cy="190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279" extrusionOk="0">
                      <a:moveTo>
                        <a:pt x="342" y="234"/>
                      </a:moveTo>
                      <a:cubicBezTo>
                        <a:pt x="311" y="184"/>
                        <a:pt x="277" y="136"/>
                        <a:pt x="236" y="94"/>
                      </a:cubicBezTo>
                      <a:cubicBezTo>
                        <a:pt x="200" y="57"/>
                        <a:pt x="151" y="13"/>
                        <a:pt x="97" y="6"/>
                      </a:cubicBezTo>
                      <a:cubicBezTo>
                        <a:pt x="54" y="0"/>
                        <a:pt x="0" y="32"/>
                        <a:pt x="12" y="81"/>
                      </a:cubicBezTo>
                      <a:cubicBezTo>
                        <a:pt x="18" y="105"/>
                        <a:pt x="38" y="124"/>
                        <a:pt x="55" y="142"/>
                      </a:cubicBezTo>
                      <a:cubicBezTo>
                        <a:pt x="75" y="163"/>
                        <a:pt x="96" y="182"/>
                        <a:pt x="119" y="200"/>
                      </a:cubicBezTo>
                      <a:cubicBezTo>
                        <a:pt x="168" y="239"/>
                        <a:pt x="224" y="268"/>
                        <a:pt x="286" y="277"/>
                      </a:cubicBezTo>
                      <a:cubicBezTo>
                        <a:pt x="287" y="274"/>
                        <a:pt x="287" y="270"/>
                        <a:pt x="288" y="267"/>
                      </a:cubicBezTo>
                      <a:cubicBezTo>
                        <a:pt x="247" y="263"/>
                        <a:pt x="208" y="255"/>
                        <a:pt x="169" y="242"/>
                      </a:cubicBezTo>
                      <a:cubicBezTo>
                        <a:pt x="137" y="232"/>
                        <a:pt x="103" y="219"/>
                        <a:pt x="68" y="225"/>
                      </a:cubicBezTo>
                      <a:cubicBezTo>
                        <a:pt x="64" y="226"/>
                        <a:pt x="65" y="233"/>
                        <a:pt x="69" y="232"/>
                      </a:cubicBezTo>
                      <a:cubicBezTo>
                        <a:pt x="109" y="231"/>
                        <a:pt x="144" y="246"/>
                        <a:pt x="181" y="257"/>
                      </a:cubicBezTo>
                      <a:cubicBezTo>
                        <a:pt x="215" y="268"/>
                        <a:pt x="251" y="274"/>
                        <a:pt x="288" y="278"/>
                      </a:cubicBezTo>
                      <a:cubicBezTo>
                        <a:pt x="294" y="278"/>
                        <a:pt x="295" y="268"/>
                        <a:pt x="289" y="267"/>
                      </a:cubicBezTo>
                      <a:cubicBezTo>
                        <a:pt x="192" y="253"/>
                        <a:pt x="111" y="188"/>
                        <a:pt x="47" y="117"/>
                      </a:cubicBezTo>
                      <a:cubicBezTo>
                        <a:pt x="29" y="97"/>
                        <a:pt x="12" y="72"/>
                        <a:pt x="28" y="46"/>
                      </a:cubicBezTo>
                      <a:cubicBezTo>
                        <a:pt x="43" y="21"/>
                        <a:pt x="74" y="12"/>
                        <a:pt x="101" y="17"/>
                      </a:cubicBezTo>
                      <a:cubicBezTo>
                        <a:pt x="150" y="27"/>
                        <a:pt x="195" y="67"/>
                        <a:pt x="229" y="102"/>
                      </a:cubicBezTo>
                      <a:cubicBezTo>
                        <a:pt x="269" y="143"/>
                        <a:pt x="302" y="190"/>
                        <a:pt x="336" y="237"/>
                      </a:cubicBezTo>
                      <a:cubicBezTo>
                        <a:pt x="339" y="240"/>
                        <a:pt x="344" y="237"/>
                        <a:pt x="342" y="23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1" name="Google Shape;6271;p24"/>
                <p:cNvSpPr/>
                <p:nvPr/>
              </p:nvSpPr>
              <p:spPr>
                <a:xfrm>
                  <a:off x="641418" y="3228636"/>
                  <a:ext cx="445474" cy="3515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" h="511" extrusionOk="0">
                      <a:moveTo>
                        <a:pt x="1" y="4"/>
                      </a:moveTo>
                      <a:cubicBezTo>
                        <a:pt x="6" y="67"/>
                        <a:pt x="77" y="77"/>
                        <a:pt x="127" y="72"/>
                      </a:cubicBezTo>
                      <a:cubicBezTo>
                        <a:pt x="205" y="65"/>
                        <a:pt x="283" y="54"/>
                        <a:pt x="362" y="46"/>
                      </a:cubicBezTo>
                      <a:cubicBezTo>
                        <a:pt x="361" y="43"/>
                        <a:pt x="361" y="39"/>
                        <a:pt x="360" y="36"/>
                      </a:cubicBezTo>
                      <a:cubicBezTo>
                        <a:pt x="261" y="67"/>
                        <a:pt x="151" y="102"/>
                        <a:pt x="85" y="189"/>
                      </a:cubicBezTo>
                      <a:cubicBezTo>
                        <a:pt x="70" y="208"/>
                        <a:pt x="56" y="233"/>
                        <a:pt x="61" y="259"/>
                      </a:cubicBezTo>
                      <a:cubicBezTo>
                        <a:pt x="64" y="279"/>
                        <a:pt x="80" y="294"/>
                        <a:pt x="99" y="301"/>
                      </a:cubicBezTo>
                      <a:cubicBezTo>
                        <a:pt x="152" y="320"/>
                        <a:pt x="206" y="274"/>
                        <a:pt x="246" y="244"/>
                      </a:cubicBezTo>
                      <a:cubicBezTo>
                        <a:pt x="302" y="201"/>
                        <a:pt x="353" y="151"/>
                        <a:pt x="397" y="96"/>
                      </a:cubicBezTo>
                      <a:cubicBezTo>
                        <a:pt x="401" y="91"/>
                        <a:pt x="395" y="85"/>
                        <a:pt x="390" y="89"/>
                      </a:cubicBezTo>
                      <a:cubicBezTo>
                        <a:pt x="346" y="132"/>
                        <a:pt x="307" y="181"/>
                        <a:pt x="275" y="233"/>
                      </a:cubicBezTo>
                      <a:cubicBezTo>
                        <a:pt x="259" y="259"/>
                        <a:pt x="244" y="286"/>
                        <a:pt x="232" y="314"/>
                      </a:cubicBezTo>
                      <a:cubicBezTo>
                        <a:pt x="220" y="341"/>
                        <a:pt x="207" y="370"/>
                        <a:pt x="208" y="400"/>
                      </a:cubicBezTo>
                      <a:cubicBezTo>
                        <a:pt x="209" y="445"/>
                        <a:pt x="248" y="487"/>
                        <a:pt x="294" y="467"/>
                      </a:cubicBezTo>
                      <a:cubicBezTo>
                        <a:pt x="318" y="456"/>
                        <a:pt x="335" y="433"/>
                        <a:pt x="350" y="412"/>
                      </a:cubicBezTo>
                      <a:cubicBezTo>
                        <a:pt x="368" y="386"/>
                        <a:pt x="383" y="358"/>
                        <a:pt x="396" y="329"/>
                      </a:cubicBezTo>
                      <a:cubicBezTo>
                        <a:pt x="424" y="266"/>
                        <a:pt x="442" y="198"/>
                        <a:pt x="460" y="131"/>
                      </a:cubicBezTo>
                      <a:cubicBezTo>
                        <a:pt x="457" y="130"/>
                        <a:pt x="454" y="129"/>
                        <a:pt x="450" y="128"/>
                      </a:cubicBezTo>
                      <a:cubicBezTo>
                        <a:pt x="434" y="190"/>
                        <a:pt x="432" y="255"/>
                        <a:pt x="445" y="318"/>
                      </a:cubicBezTo>
                      <a:cubicBezTo>
                        <a:pt x="456" y="375"/>
                        <a:pt x="477" y="443"/>
                        <a:pt x="523" y="481"/>
                      </a:cubicBezTo>
                      <a:cubicBezTo>
                        <a:pt x="558" y="510"/>
                        <a:pt x="610" y="507"/>
                        <a:pt x="627" y="460"/>
                      </a:cubicBezTo>
                      <a:cubicBezTo>
                        <a:pt x="646" y="410"/>
                        <a:pt x="622" y="349"/>
                        <a:pt x="604" y="302"/>
                      </a:cubicBezTo>
                      <a:cubicBezTo>
                        <a:pt x="577" y="235"/>
                        <a:pt x="540" y="173"/>
                        <a:pt x="493" y="118"/>
                      </a:cubicBezTo>
                      <a:cubicBezTo>
                        <a:pt x="489" y="112"/>
                        <a:pt x="482" y="120"/>
                        <a:pt x="486" y="125"/>
                      </a:cubicBezTo>
                      <a:cubicBezTo>
                        <a:pt x="522" y="168"/>
                        <a:pt x="552" y="215"/>
                        <a:pt x="576" y="265"/>
                      </a:cubicBezTo>
                      <a:cubicBezTo>
                        <a:pt x="598" y="311"/>
                        <a:pt x="621" y="365"/>
                        <a:pt x="623" y="416"/>
                      </a:cubicBezTo>
                      <a:cubicBezTo>
                        <a:pt x="624" y="438"/>
                        <a:pt x="620" y="464"/>
                        <a:pt x="603" y="479"/>
                      </a:cubicBezTo>
                      <a:cubicBezTo>
                        <a:pt x="579" y="500"/>
                        <a:pt x="548" y="489"/>
                        <a:pt x="527" y="470"/>
                      </a:cubicBezTo>
                      <a:cubicBezTo>
                        <a:pt x="486" y="435"/>
                        <a:pt x="467" y="375"/>
                        <a:pt x="456" y="323"/>
                      </a:cubicBezTo>
                      <a:cubicBezTo>
                        <a:pt x="443" y="260"/>
                        <a:pt x="444" y="194"/>
                        <a:pt x="460" y="131"/>
                      </a:cubicBezTo>
                      <a:cubicBezTo>
                        <a:pt x="462" y="124"/>
                        <a:pt x="452" y="122"/>
                        <a:pt x="450" y="128"/>
                      </a:cubicBezTo>
                      <a:cubicBezTo>
                        <a:pt x="423" y="230"/>
                        <a:pt x="395" y="339"/>
                        <a:pt x="328" y="424"/>
                      </a:cubicBezTo>
                      <a:cubicBezTo>
                        <a:pt x="312" y="444"/>
                        <a:pt x="287" y="468"/>
                        <a:pt x="258" y="460"/>
                      </a:cubicBezTo>
                      <a:cubicBezTo>
                        <a:pt x="230" y="453"/>
                        <a:pt x="217" y="421"/>
                        <a:pt x="218" y="395"/>
                      </a:cubicBezTo>
                      <a:cubicBezTo>
                        <a:pt x="219" y="364"/>
                        <a:pt x="233" y="334"/>
                        <a:pt x="246" y="307"/>
                      </a:cubicBezTo>
                      <a:cubicBezTo>
                        <a:pt x="257" y="283"/>
                        <a:pt x="270" y="260"/>
                        <a:pt x="283" y="238"/>
                      </a:cubicBezTo>
                      <a:cubicBezTo>
                        <a:pt x="315" y="186"/>
                        <a:pt x="354" y="139"/>
                        <a:pt x="397" y="96"/>
                      </a:cubicBezTo>
                      <a:lnTo>
                        <a:pt x="390" y="89"/>
                      </a:lnTo>
                      <a:cubicBezTo>
                        <a:pt x="357" y="131"/>
                        <a:pt x="320" y="169"/>
                        <a:pt x="279" y="204"/>
                      </a:cubicBezTo>
                      <a:cubicBezTo>
                        <a:pt x="258" y="222"/>
                        <a:pt x="236" y="239"/>
                        <a:pt x="213" y="255"/>
                      </a:cubicBezTo>
                      <a:cubicBezTo>
                        <a:pt x="191" y="271"/>
                        <a:pt x="168" y="288"/>
                        <a:pt x="141" y="293"/>
                      </a:cubicBezTo>
                      <a:cubicBezTo>
                        <a:pt x="117" y="299"/>
                        <a:pt x="86" y="292"/>
                        <a:pt x="74" y="269"/>
                      </a:cubicBezTo>
                      <a:cubicBezTo>
                        <a:pt x="60" y="240"/>
                        <a:pt x="82" y="208"/>
                        <a:pt x="99" y="187"/>
                      </a:cubicBezTo>
                      <a:cubicBezTo>
                        <a:pt x="129" y="151"/>
                        <a:pt x="168" y="124"/>
                        <a:pt x="210" y="103"/>
                      </a:cubicBezTo>
                      <a:cubicBezTo>
                        <a:pt x="258" y="78"/>
                        <a:pt x="311" y="62"/>
                        <a:pt x="363" y="46"/>
                      </a:cubicBezTo>
                      <a:cubicBezTo>
                        <a:pt x="368" y="44"/>
                        <a:pt x="367" y="36"/>
                        <a:pt x="362" y="36"/>
                      </a:cubicBezTo>
                      <a:cubicBezTo>
                        <a:pt x="294" y="44"/>
                        <a:pt x="227" y="52"/>
                        <a:pt x="160" y="59"/>
                      </a:cubicBezTo>
                      <a:cubicBezTo>
                        <a:pt x="108" y="65"/>
                        <a:pt x="17" y="76"/>
                        <a:pt x="7" y="3"/>
                      </a:cubicBezTo>
                      <a:cubicBezTo>
                        <a:pt x="6" y="0"/>
                        <a:pt x="0" y="1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2" name="Google Shape;6272;p24"/>
                <p:cNvSpPr/>
                <p:nvPr/>
              </p:nvSpPr>
              <p:spPr>
                <a:xfrm>
                  <a:off x="783850" y="3131662"/>
                  <a:ext cx="112125" cy="90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133" extrusionOk="0">
                      <a:moveTo>
                        <a:pt x="0" y="2"/>
                      </a:moveTo>
                      <a:cubicBezTo>
                        <a:pt x="58" y="38"/>
                        <a:pt x="109" y="81"/>
                        <a:pt x="156" y="129"/>
                      </a:cubicBezTo>
                      <a:cubicBezTo>
                        <a:pt x="159" y="132"/>
                        <a:pt x="163" y="128"/>
                        <a:pt x="160" y="125"/>
                      </a:cubicBezTo>
                      <a:cubicBezTo>
                        <a:pt x="114" y="76"/>
                        <a:pt x="59" y="34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3" name="Google Shape;6273;p24"/>
                <p:cNvSpPr/>
                <p:nvPr/>
              </p:nvSpPr>
              <p:spPr>
                <a:xfrm>
                  <a:off x="729302" y="3219544"/>
                  <a:ext cx="157583" cy="21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32" extrusionOk="0">
                      <a:moveTo>
                        <a:pt x="2" y="17"/>
                      </a:moveTo>
                      <a:cubicBezTo>
                        <a:pt x="77" y="5"/>
                        <a:pt x="152" y="9"/>
                        <a:pt x="225" y="30"/>
                      </a:cubicBezTo>
                      <a:cubicBezTo>
                        <a:pt x="227" y="31"/>
                        <a:pt x="228" y="27"/>
                        <a:pt x="226" y="26"/>
                      </a:cubicBezTo>
                      <a:cubicBezTo>
                        <a:pt x="154" y="4"/>
                        <a:pt x="75" y="0"/>
                        <a:pt x="1" y="16"/>
                      </a:cubicBezTo>
                      <a:cubicBezTo>
                        <a:pt x="0" y="16"/>
                        <a:pt x="1" y="18"/>
                        <a:pt x="2" y="1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4" name="Google Shape;6274;p24"/>
                <p:cNvSpPr/>
                <p:nvPr/>
              </p:nvSpPr>
              <p:spPr>
                <a:xfrm>
                  <a:off x="765667" y="3268031"/>
                  <a:ext cx="127278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" h="140" extrusionOk="0">
                      <a:moveTo>
                        <a:pt x="2" y="138"/>
                      </a:moveTo>
                      <a:cubicBezTo>
                        <a:pt x="57" y="86"/>
                        <a:pt x="116" y="41"/>
                        <a:pt x="183" y="5"/>
                      </a:cubicBezTo>
                      <a:cubicBezTo>
                        <a:pt x="185" y="4"/>
                        <a:pt x="183" y="0"/>
                        <a:pt x="180" y="1"/>
                      </a:cubicBezTo>
                      <a:cubicBezTo>
                        <a:pt x="114" y="36"/>
                        <a:pt x="52" y="82"/>
                        <a:pt x="1" y="137"/>
                      </a:cubicBezTo>
                      <a:cubicBezTo>
                        <a:pt x="0" y="138"/>
                        <a:pt x="1" y="139"/>
                        <a:pt x="2" y="13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5" name="Google Shape;6275;p24"/>
                <p:cNvSpPr/>
                <p:nvPr/>
              </p:nvSpPr>
              <p:spPr>
                <a:xfrm>
                  <a:off x="862641" y="3295305"/>
                  <a:ext cx="69699" cy="1454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" h="213" extrusionOk="0">
                      <a:moveTo>
                        <a:pt x="3" y="211"/>
                      </a:moveTo>
                      <a:cubicBezTo>
                        <a:pt x="41" y="145"/>
                        <a:pt x="73" y="76"/>
                        <a:pt x="99" y="4"/>
                      </a:cubicBezTo>
                      <a:cubicBezTo>
                        <a:pt x="101" y="1"/>
                        <a:pt x="96" y="0"/>
                        <a:pt x="95" y="3"/>
                      </a:cubicBezTo>
                      <a:cubicBezTo>
                        <a:pt x="69" y="74"/>
                        <a:pt x="37" y="143"/>
                        <a:pt x="1" y="209"/>
                      </a:cubicBezTo>
                      <a:cubicBezTo>
                        <a:pt x="0" y="211"/>
                        <a:pt x="2" y="212"/>
                        <a:pt x="3" y="21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6" name="Google Shape;6276;p24"/>
                <p:cNvSpPr/>
                <p:nvPr/>
              </p:nvSpPr>
              <p:spPr>
                <a:xfrm>
                  <a:off x="962645" y="3310457"/>
                  <a:ext cx="60609" cy="157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" h="229" extrusionOk="0">
                      <a:moveTo>
                        <a:pt x="86" y="225"/>
                      </a:moveTo>
                      <a:cubicBezTo>
                        <a:pt x="71" y="148"/>
                        <a:pt x="43" y="74"/>
                        <a:pt x="7" y="4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38" y="77"/>
                        <a:pt x="64" y="150"/>
                        <a:pt x="84" y="226"/>
                      </a:cubicBezTo>
                      <a:cubicBezTo>
                        <a:pt x="84" y="228"/>
                        <a:pt x="87" y="227"/>
                        <a:pt x="86" y="22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7" name="Google Shape;6277;p24"/>
                <p:cNvSpPr/>
                <p:nvPr/>
              </p:nvSpPr>
              <p:spPr>
                <a:xfrm>
                  <a:off x="526262" y="3395309"/>
                  <a:ext cx="284862" cy="4636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" h="674" extrusionOk="0">
                      <a:moveTo>
                        <a:pt x="412" y="1"/>
                      </a:moveTo>
                      <a:cubicBezTo>
                        <a:pt x="338" y="72"/>
                        <a:pt x="274" y="154"/>
                        <a:pt x="217" y="238"/>
                      </a:cubicBezTo>
                      <a:cubicBezTo>
                        <a:pt x="158" y="323"/>
                        <a:pt x="107" y="414"/>
                        <a:pt x="64" y="509"/>
                      </a:cubicBezTo>
                      <a:cubicBezTo>
                        <a:pt x="40" y="561"/>
                        <a:pt x="19" y="614"/>
                        <a:pt x="1" y="668"/>
                      </a:cubicBezTo>
                      <a:cubicBezTo>
                        <a:pt x="0" y="672"/>
                        <a:pt x="5" y="673"/>
                        <a:pt x="6" y="670"/>
                      </a:cubicBezTo>
                      <a:cubicBezTo>
                        <a:pt x="75" y="476"/>
                        <a:pt x="174" y="294"/>
                        <a:pt x="302" y="133"/>
                      </a:cubicBezTo>
                      <a:cubicBezTo>
                        <a:pt x="338" y="88"/>
                        <a:pt x="376" y="46"/>
                        <a:pt x="414" y="3"/>
                      </a:cubicBezTo>
                      <a:cubicBezTo>
                        <a:pt x="415" y="2"/>
                        <a:pt x="413" y="0"/>
                        <a:pt x="412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8" name="Google Shape;6278;p24"/>
                <p:cNvSpPr/>
                <p:nvPr/>
              </p:nvSpPr>
              <p:spPr>
                <a:xfrm>
                  <a:off x="520209" y="3374097"/>
                  <a:ext cx="327288" cy="533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778" extrusionOk="0">
                      <a:moveTo>
                        <a:pt x="5" y="775"/>
                      </a:moveTo>
                      <a:cubicBezTo>
                        <a:pt x="31" y="723"/>
                        <a:pt x="53" y="668"/>
                        <a:pt x="77" y="615"/>
                      </a:cubicBezTo>
                      <a:cubicBezTo>
                        <a:pt x="102" y="561"/>
                        <a:pt x="128" y="507"/>
                        <a:pt x="155" y="454"/>
                      </a:cubicBezTo>
                      <a:cubicBezTo>
                        <a:pt x="208" y="350"/>
                        <a:pt x="267" y="250"/>
                        <a:pt x="338" y="157"/>
                      </a:cubicBezTo>
                      <a:cubicBezTo>
                        <a:pt x="379" y="104"/>
                        <a:pt x="424" y="53"/>
                        <a:pt x="473" y="6"/>
                      </a:cubicBezTo>
                      <a:cubicBezTo>
                        <a:pt x="476" y="4"/>
                        <a:pt x="472" y="0"/>
                        <a:pt x="470" y="2"/>
                      </a:cubicBezTo>
                      <a:cubicBezTo>
                        <a:pt x="296" y="166"/>
                        <a:pt x="180" y="378"/>
                        <a:pt x="81" y="592"/>
                      </a:cubicBezTo>
                      <a:cubicBezTo>
                        <a:pt x="54" y="652"/>
                        <a:pt x="25" y="712"/>
                        <a:pt x="1" y="773"/>
                      </a:cubicBezTo>
                      <a:cubicBezTo>
                        <a:pt x="0" y="775"/>
                        <a:pt x="4" y="777"/>
                        <a:pt x="5" y="77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9" name="Google Shape;6279;p24"/>
                <p:cNvSpPr/>
                <p:nvPr/>
              </p:nvSpPr>
              <p:spPr>
                <a:xfrm>
                  <a:off x="292919" y="3577135"/>
                  <a:ext cx="230313" cy="333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487" extrusionOk="0">
                      <a:moveTo>
                        <a:pt x="301" y="471"/>
                      </a:moveTo>
                      <a:cubicBezTo>
                        <a:pt x="212" y="445"/>
                        <a:pt x="136" y="383"/>
                        <a:pt x="87" y="305"/>
                      </a:cubicBezTo>
                      <a:cubicBezTo>
                        <a:pt x="30" y="216"/>
                        <a:pt x="9" y="110"/>
                        <a:pt x="10" y="5"/>
                      </a:cubicBezTo>
                      <a:cubicBezTo>
                        <a:pt x="7" y="6"/>
                        <a:pt x="5" y="7"/>
                        <a:pt x="2" y="8"/>
                      </a:cubicBezTo>
                      <a:cubicBezTo>
                        <a:pt x="32" y="45"/>
                        <a:pt x="74" y="67"/>
                        <a:pt x="113" y="93"/>
                      </a:cubicBezTo>
                      <a:cubicBezTo>
                        <a:pt x="155" y="120"/>
                        <a:pt x="194" y="153"/>
                        <a:pt x="226" y="191"/>
                      </a:cubicBezTo>
                      <a:cubicBezTo>
                        <a:pt x="293" y="270"/>
                        <a:pt x="328" y="380"/>
                        <a:pt x="292" y="481"/>
                      </a:cubicBezTo>
                      <a:cubicBezTo>
                        <a:pt x="295" y="480"/>
                        <a:pt x="297" y="480"/>
                        <a:pt x="299" y="480"/>
                      </a:cubicBezTo>
                      <a:cubicBezTo>
                        <a:pt x="197" y="326"/>
                        <a:pt x="102" y="168"/>
                        <a:pt x="12" y="7"/>
                      </a:cubicBezTo>
                      <a:cubicBezTo>
                        <a:pt x="10" y="3"/>
                        <a:pt x="5" y="6"/>
                        <a:pt x="7" y="10"/>
                      </a:cubicBezTo>
                      <a:cubicBezTo>
                        <a:pt x="96" y="171"/>
                        <a:pt x="192" y="329"/>
                        <a:pt x="293" y="483"/>
                      </a:cubicBezTo>
                      <a:cubicBezTo>
                        <a:pt x="295" y="486"/>
                        <a:pt x="299" y="486"/>
                        <a:pt x="300" y="483"/>
                      </a:cubicBezTo>
                      <a:cubicBezTo>
                        <a:pt x="334" y="386"/>
                        <a:pt x="305" y="280"/>
                        <a:pt x="244" y="200"/>
                      </a:cubicBezTo>
                      <a:cubicBezTo>
                        <a:pt x="214" y="161"/>
                        <a:pt x="177" y="128"/>
                        <a:pt x="137" y="99"/>
                      </a:cubicBezTo>
                      <a:cubicBezTo>
                        <a:pt x="93" y="68"/>
                        <a:pt x="43" y="45"/>
                        <a:pt x="8" y="3"/>
                      </a:cubicBezTo>
                      <a:cubicBezTo>
                        <a:pt x="6" y="0"/>
                        <a:pt x="1" y="2"/>
                        <a:pt x="1" y="5"/>
                      </a:cubicBezTo>
                      <a:cubicBezTo>
                        <a:pt x="0" y="113"/>
                        <a:pt x="23" y="222"/>
                        <a:pt x="82" y="313"/>
                      </a:cubicBezTo>
                      <a:cubicBezTo>
                        <a:pt x="133" y="391"/>
                        <a:pt x="209" y="452"/>
                        <a:pt x="299" y="477"/>
                      </a:cubicBezTo>
                      <a:cubicBezTo>
                        <a:pt x="303" y="478"/>
                        <a:pt x="305" y="472"/>
                        <a:pt x="301" y="47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0" name="Google Shape;6280;p24"/>
                <p:cNvSpPr/>
                <p:nvPr/>
              </p:nvSpPr>
              <p:spPr>
                <a:xfrm>
                  <a:off x="298979" y="3631683"/>
                  <a:ext cx="75760" cy="60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86" extrusionOk="0">
                      <a:moveTo>
                        <a:pt x="1" y="45"/>
                      </a:moveTo>
                      <a:cubicBezTo>
                        <a:pt x="35" y="49"/>
                        <a:pt x="65" y="60"/>
                        <a:pt x="90" y="84"/>
                      </a:cubicBezTo>
                      <a:cubicBezTo>
                        <a:pt x="91" y="85"/>
                        <a:pt x="94" y="84"/>
                        <a:pt x="93" y="82"/>
                      </a:cubicBezTo>
                      <a:cubicBezTo>
                        <a:pt x="91" y="68"/>
                        <a:pt x="91" y="54"/>
                        <a:pt x="93" y="40"/>
                      </a:cubicBezTo>
                      <a:cubicBezTo>
                        <a:pt x="95" y="34"/>
                        <a:pt x="97" y="27"/>
                        <a:pt x="99" y="21"/>
                      </a:cubicBezTo>
                      <a:cubicBezTo>
                        <a:pt x="101" y="15"/>
                        <a:pt x="105" y="9"/>
                        <a:pt x="107" y="3"/>
                      </a:cubicBezTo>
                      <a:cubicBezTo>
                        <a:pt x="108" y="1"/>
                        <a:pt x="106" y="0"/>
                        <a:pt x="105" y="1"/>
                      </a:cubicBezTo>
                      <a:cubicBezTo>
                        <a:pt x="96" y="11"/>
                        <a:pt x="91" y="28"/>
                        <a:pt x="89" y="40"/>
                      </a:cubicBezTo>
                      <a:cubicBezTo>
                        <a:pt x="86" y="55"/>
                        <a:pt x="87" y="69"/>
                        <a:pt x="89" y="83"/>
                      </a:cubicBezTo>
                      <a:cubicBezTo>
                        <a:pt x="91" y="82"/>
                        <a:pt x="92" y="82"/>
                        <a:pt x="93" y="81"/>
                      </a:cubicBezTo>
                      <a:cubicBezTo>
                        <a:pt x="69" y="58"/>
                        <a:pt x="35" y="42"/>
                        <a:pt x="1" y="44"/>
                      </a:cubicBezTo>
                      <a:cubicBezTo>
                        <a:pt x="0" y="44"/>
                        <a:pt x="0" y="45"/>
                        <a:pt x="1" y="4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1" name="Google Shape;6281;p24"/>
                <p:cNvSpPr/>
                <p:nvPr/>
              </p:nvSpPr>
              <p:spPr>
                <a:xfrm>
                  <a:off x="323223" y="3683202"/>
                  <a:ext cx="112125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106" extrusionOk="0">
                      <a:moveTo>
                        <a:pt x="1" y="90"/>
                      </a:moveTo>
                      <a:cubicBezTo>
                        <a:pt x="42" y="80"/>
                        <a:pt x="85" y="83"/>
                        <a:pt x="122" y="104"/>
                      </a:cubicBezTo>
                      <a:cubicBezTo>
                        <a:pt x="124" y="105"/>
                        <a:pt x="126" y="104"/>
                        <a:pt x="126" y="102"/>
                      </a:cubicBezTo>
                      <a:cubicBezTo>
                        <a:pt x="123" y="66"/>
                        <a:pt x="136" y="31"/>
                        <a:pt x="162" y="5"/>
                      </a:cubicBezTo>
                      <a:cubicBezTo>
                        <a:pt x="164" y="3"/>
                        <a:pt x="161" y="0"/>
                        <a:pt x="159" y="2"/>
                      </a:cubicBezTo>
                      <a:cubicBezTo>
                        <a:pt x="132" y="28"/>
                        <a:pt x="118" y="65"/>
                        <a:pt x="121" y="102"/>
                      </a:cubicBezTo>
                      <a:cubicBezTo>
                        <a:pt x="122" y="101"/>
                        <a:pt x="124" y="101"/>
                        <a:pt x="125" y="100"/>
                      </a:cubicBezTo>
                      <a:cubicBezTo>
                        <a:pt x="88" y="79"/>
                        <a:pt x="41" y="73"/>
                        <a:pt x="1" y="89"/>
                      </a:cubicBezTo>
                      <a:cubicBezTo>
                        <a:pt x="0" y="89"/>
                        <a:pt x="0" y="90"/>
                        <a:pt x="1" y="9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2" name="Google Shape;6282;p24"/>
                <p:cNvSpPr/>
                <p:nvPr/>
              </p:nvSpPr>
              <p:spPr>
                <a:xfrm>
                  <a:off x="368679" y="3743811"/>
                  <a:ext cx="115156" cy="787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" h="114" extrusionOk="0">
                      <a:moveTo>
                        <a:pt x="1" y="96"/>
                      </a:moveTo>
                      <a:cubicBezTo>
                        <a:pt x="36" y="95"/>
                        <a:pt x="69" y="99"/>
                        <a:pt x="102" y="112"/>
                      </a:cubicBezTo>
                      <a:cubicBezTo>
                        <a:pt x="103" y="113"/>
                        <a:pt x="104" y="112"/>
                        <a:pt x="105" y="111"/>
                      </a:cubicBezTo>
                      <a:cubicBezTo>
                        <a:pt x="114" y="71"/>
                        <a:pt x="134" y="34"/>
                        <a:pt x="163" y="6"/>
                      </a:cubicBezTo>
                      <a:cubicBezTo>
                        <a:pt x="165" y="3"/>
                        <a:pt x="162" y="0"/>
                        <a:pt x="160" y="2"/>
                      </a:cubicBezTo>
                      <a:cubicBezTo>
                        <a:pt x="130" y="32"/>
                        <a:pt x="110" y="69"/>
                        <a:pt x="101" y="110"/>
                      </a:cubicBezTo>
                      <a:cubicBezTo>
                        <a:pt x="101" y="109"/>
                        <a:pt x="102" y="109"/>
                        <a:pt x="103" y="108"/>
                      </a:cubicBezTo>
                      <a:cubicBezTo>
                        <a:pt x="71" y="95"/>
                        <a:pt x="35" y="88"/>
                        <a:pt x="1" y="94"/>
                      </a:cubicBezTo>
                      <a:cubicBezTo>
                        <a:pt x="0" y="94"/>
                        <a:pt x="0" y="96"/>
                        <a:pt x="1" y="9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3" name="Google Shape;6283;p24"/>
                <p:cNvSpPr/>
                <p:nvPr/>
              </p:nvSpPr>
              <p:spPr>
                <a:xfrm>
                  <a:off x="420197" y="3807449"/>
                  <a:ext cx="84853" cy="72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" h="104" extrusionOk="0">
                      <a:moveTo>
                        <a:pt x="2" y="87"/>
                      </a:moveTo>
                      <a:cubicBezTo>
                        <a:pt x="31" y="83"/>
                        <a:pt x="60" y="89"/>
                        <a:pt x="86" y="102"/>
                      </a:cubicBezTo>
                      <a:cubicBezTo>
                        <a:pt x="87" y="103"/>
                        <a:pt x="89" y="102"/>
                        <a:pt x="89" y="101"/>
                      </a:cubicBezTo>
                      <a:cubicBezTo>
                        <a:pt x="88" y="66"/>
                        <a:pt x="99" y="32"/>
                        <a:pt x="119" y="4"/>
                      </a:cubicBezTo>
                      <a:cubicBezTo>
                        <a:pt x="121" y="2"/>
                        <a:pt x="117" y="0"/>
                        <a:pt x="115" y="2"/>
                      </a:cubicBezTo>
                      <a:cubicBezTo>
                        <a:pt x="94" y="30"/>
                        <a:pt x="83" y="65"/>
                        <a:pt x="84" y="101"/>
                      </a:cubicBezTo>
                      <a:cubicBezTo>
                        <a:pt x="86" y="100"/>
                        <a:pt x="87" y="99"/>
                        <a:pt x="88" y="99"/>
                      </a:cubicBezTo>
                      <a:cubicBezTo>
                        <a:pt x="62" y="84"/>
                        <a:pt x="31" y="79"/>
                        <a:pt x="2" y="84"/>
                      </a:cubicBezTo>
                      <a:cubicBezTo>
                        <a:pt x="0" y="84"/>
                        <a:pt x="1" y="87"/>
                        <a:pt x="2" y="8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4" name="Google Shape;6284;p24"/>
                <p:cNvSpPr/>
                <p:nvPr/>
              </p:nvSpPr>
              <p:spPr>
                <a:xfrm>
                  <a:off x="589902" y="3604410"/>
                  <a:ext cx="375774" cy="1848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" h="269" extrusionOk="0">
                      <a:moveTo>
                        <a:pt x="5" y="214"/>
                      </a:moveTo>
                      <a:cubicBezTo>
                        <a:pt x="71" y="139"/>
                        <a:pt x="152" y="83"/>
                        <a:pt x="248" y="55"/>
                      </a:cubicBezTo>
                      <a:cubicBezTo>
                        <a:pt x="341" y="26"/>
                        <a:pt x="444" y="25"/>
                        <a:pt x="537" y="57"/>
                      </a:cubicBezTo>
                      <a:cubicBezTo>
                        <a:pt x="536" y="54"/>
                        <a:pt x="536" y="51"/>
                        <a:pt x="535" y="48"/>
                      </a:cubicBezTo>
                      <a:cubicBezTo>
                        <a:pt x="465" y="115"/>
                        <a:pt x="393" y="184"/>
                        <a:pt x="302" y="220"/>
                      </a:cubicBezTo>
                      <a:cubicBezTo>
                        <a:pt x="208" y="257"/>
                        <a:pt x="100" y="253"/>
                        <a:pt x="9" y="211"/>
                      </a:cubicBezTo>
                      <a:lnTo>
                        <a:pt x="9" y="220"/>
                      </a:lnTo>
                      <a:cubicBezTo>
                        <a:pt x="176" y="147"/>
                        <a:pt x="351" y="93"/>
                        <a:pt x="529" y="55"/>
                      </a:cubicBezTo>
                      <a:cubicBezTo>
                        <a:pt x="533" y="54"/>
                        <a:pt x="532" y="48"/>
                        <a:pt x="528" y="49"/>
                      </a:cubicBezTo>
                      <a:cubicBezTo>
                        <a:pt x="348" y="85"/>
                        <a:pt x="174" y="140"/>
                        <a:pt x="5" y="211"/>
                      </a:cubicBezTo>
                      <a:cubicBezTo>
                        <a:pt x="2" y="212"/>
                        <a:pt x="0" y="218"/>
                        <a:pt x="4" y="220"/>
                      </a:cubicBezTo>
                      <a:cubicBezTo>
                        <a:pt x="96" y="263"/>
                        <a:pt x="204" y="268"/>
                        <a:pt x="299" y="232"/>
                      </a:cubicBezTo>
                      <a:cubicBezTo>
                        <a:pt x="395" y="197"/>
                        <a:pt x="470" y="125"/>
                        <a:pt x="542" y="55"/>
                      </a:cubicBezTo>
                      <a:cubicBezTo>
                        <a:pt x="545" y="53"/>
                        <a:pt x="543" y="48"/>
                        <a:pt x="540" y="47"/>
                      </a:cubicBezTo>
                      <a:cubicBezTo>
                        <a:pt x="389" y="0"/>
                        <a:pt x="221" y="29"/>
                        <a:pt x="94" y="122"/>
                      </a:cubicBezTo>
                      <a:cubicBezTo>
                        <a:pt x="59" y="148"/>
                        <a:pt x="28" y="178"/>
                        <a:pt x="3" y="212"/>
                      </a:cubicBezTo>
                      <a:cubicBezTo>
                        <a:pt x="2" y="214"/>
                        <a:pt x="4" y="216"/>
                        <a:pt x="5" y="21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5" name="Google Shape;6285;p24"/>
                <p:cNvSpPr/>
                <p:nvPr/>
              </p:nvSpPr>
              <p:spPr>
                <a:xfrm>
                  <a:off x="862641" y="3625623"/>
                  <a:ext cx="51517" cy="57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82" extrusionOk="0">
                      <a:moveTo>
                        <a:pt x="36" y="3"/>
                      </a:moveTo>
                      <a:cubicBezTo>
                        <a:pt x="37" y="1"/>
                        <a:pt x="38" y="3"/>
                        <a:pt x="38" y="3"/>
                      </a:cubicBezTo>
                      <a:cubicBezTo>
                        <a:pt x="39" y="4"/>
                        <a:pt x="39" y="4"/>
                        <a:pt x="38" y="6"/>
                      </a:cubicBezTo>
                      <a:cubicBezTo>
                        <a:pt x="37" y="8"/>
                        <a:pt x="35" y="10"/>
                        <a:pt x="34" y="12"/>
                      </a:cubicBezTo>
                      <a:cubicBezTo>
                        <a:pt x="31" y="17"/>
                        <a:pt x="28" y="22"/>
                        <a:pt x="25" y="26"/>
                      </a:cubicBezTo>
                      <a:cubicBezTo>
                        <a:pt x="18" y="34"/>
                        <a:pt x="10" y="42"/>
                        <a:pt x="2" y="48"/>
                      </a:cubicBezTo>
                      <a:cubicBezTo>
                        <a:pt x="0" y="50"/>
                        <a:pt x="2" y="52"/>
                        <a:pt x="3" y="53"/>
                      </a:cubicBezTo>
                      <a:cubicBezTo>
                        <a:pt x="15" y="57"/>
                        <a:pt x="27" y="61"/>
                        <a:pt x="38" y="66"/>
                      </a:cubicBezTo>
                      <a:cubicBezTo>
                        <a:pt x="44" y="69"/>
                        <a:pt x="49" y="71"/>
                        <a:pt x="55" y="74"/>
                      </a:cubicBezTo>
                      <a:cubicBezTo>
                        <a:pt x="59" y="76"/>
                        <a:pt x="64" y="81"/>
                        <a:pt x="70" y="81"/>
                      </a:cubicBezTo>
                      <a:cubicBezTo>
                        <a:pt x="71" y="81"/>
                        <a:pt x="72" y="79"/>
                        <a:pt x="72" y="78"/>
                      </a:cubicBezTo>
                      <a:cubicBezTo>
                        <a:pt x="68" y="73"/>
                        <a:pt x="61" y="71"/>
                        <a:pt x="56" y="69"/>
                      </a:cubicBezTo>
                      <a:cubicBezTo>
                        <a:pt x="51" y="66"/>
                        <a:pt x="45" y="63"/>
                        <a:pt x="40" y="61"/>
                      </a:cubicBezTo>
                      <a:cubicBezTo>
                        <a:pt x="28" y="56"/>
                        <a:pt x="17" y="51"/>
                        <a:pt x="5" y="48"/>
                      </a:cubicBezTo>
                      <a:cubicBezTo>
                        <a:pt x="5" y="49"/>
                        <a:pt x="5" y="50"/>
                        <a:pt x="6" y="52"/>
                      </a:cubicBezTo>
                      <a:cubicBezTo>
                        <a:pt x="18" y="42"/>
                        <a:pt x="28" y="31"/>
                        <a:pt x="36" y="19"/>
                      </a:cubicBezTo>
                      <a:cubicBezTo>
                        <a:pt x="38" y="16"/>
                        <a:pt x="40" y="13"/>
                        <a:pt x="41" y="9"/>
                      </a:cubicBezTo>
                      <a:cubicBezTo>
                        <a:pt x="42" y="7"/>
                        <a:pt x="44" y="5"/>
                        <a:pt x="43" y="3"/>
                      </a:cubicBezTo>
                      <a:cubicBezTo>
                        <a:pt x="41" y="0"/>
                        <a:pt x="37" y="0"/>
                        <a:pt x="35" y="3"/>
                      </a:cubicBezTo>
                      <a:lnTo>
                        <a:pt x="36" y="3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6" name="Google Shape;6286;p24"/>
                <p:cNvSpPr/>
                <p:nvPr/>
              </p:nvSpPr>
              <p:spPr>
                <a:xfrm>
                  <a:off x="799001" y="3622593"/>
                  <a:ext cx="72730" cy="93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38" extrusionOk="0">
                      <a:moveTo>
                        <a:pt x="36" y="2"/>
                      </a:moveTo>
                      <a:cubicBezTo>
                        <a:pt x="26" y="17"/>
                        <a:pt x="20" y="34"/>
                        <a:pt x="12" y="50"/>
                      </a:cubicBezTo>
                      <a:cubicBezTo>
                        <a:pt x="9" y="57"/>
                        <a:pt x="4" y="64"/>
                        <a:pt x="2" y="72"/>
                      </a:cubicBezTo>
                      <a:cubicBezTo>
                        <a:pt x="0" y="77"/>
                        <a:pt x="1" y="82"/>
                        <a:pt x="5" y="85"/>
                      </a:cubicBezTo>
                      <a:cubicBezTo>
                        <a:pt x="11" y="90"/>
                        <a:pt x="18" y="93"/>
                        <a:pt x="25" y="96"/>
                      </a:cubicBezTo>
                      <a:cubicBezTo>
                        <a:pt x="32" y="100"/>
                        <a:pt x="40" y="105"/>
                        <a:pt x="48" y="109"/>
                      </a:cubicBezTo>
                      <a:cubicBezTo>
                        <a:pt x="64" y="118"/>
                        <a:pt x="80" y="127"/>
                        <a:pt x="97" y="135"/>
                      </a:cubicBezTo>
                      <a:cubicBezTo>
                        <a:pt x="100" y="137"/>
                        <a:pt x="103" y="132"/>
                        <a:pt x="100" y="130"/>
                      </a:cubicBezTo>
                      <a:cubicBezTo>
                        <a:pt x="72" y="115"/>
                        <a:pt x="45" y="100"/>
                        <a:pt x="17" y="85"/>
                      </a:cubicBezTo>
                      <a:cubicBezTo>
                        <a:pt x="15" y="84"/>
                        <a:pt x="10" y="82"/>
                        <a:pt x="8" y="80"/>
                      </a:cubicBezTo>
                      <a:cubicBezTo>
                        <a:pt x="5" y="75"/>
                        <a:pt x="9" y="69"/>
                        <a:pt x="11" y="65"/>
                      </a:cubicBezTo>
                      <a:cubicBezTo>
                        <a:pt x="14" y="59"/>
                        <a:pt x="18" y="52"/>
                        <a:pt x="21" y="45"/>
                      </a:cubicBezTo>
                      <a:cubicBezTo>
                        <a:pt x="28" y="31"/>
                        <a:pt x="35" y="18"/>
                        <a:pt x="40" y="4"/>
                      </a:cubicBezTo>
                      <a:cubicBezTo>
                        <a:pt x="41" y="1"/>
                        <a:pt x="37" y="0"/>
                        <a:pt x="36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7" name="Google Shape;6287;p24"/>
                <p:cNvSpPr/>
                <p:nvPr/>
              </p:nvSpPr>
              <p:spPr>
                <a:xfrm>
                  <a:off x="717180" y="3634715"/>
                  <a:ext cx="87881" cy="124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" h="179" extrusionOk="0">
                      <a:moveTo>
                        <a:pt x="71" y="1"/>
                      </a:moveTo>
                      <a:cubicBezTo>
                        <a:pt x="46" y="32"/>
                        <a:pt x="24" y="66"/>
                        <a:pt x="1" y="99"/>
                      </a:cubicBezTo>
                      <a:cubicBezTo>
                        <a:pt x="0" y="101"/>
                        <a:pt x="1" y="103"/>
                        <a:pt x="3" y="104"/>
                      </a:cubicBezTo>
                      <a:cubicBezTo>
                        <a:pt x="48" y="115"/>
                        <a:pt x="88" y="140"/>
                        <a:pt x="119" y="175"/>
                      </a:cubicBezTo>
                      <a:cubicBezTo>
                        <a:pt x="121" y="178"/>
                        <a:pt x="126" y="173"/>
                        <a:pt x="123" y="170"/>
                      </a:cubicBezTo>
                      <a:cubicBezTo>
                        <a:pt x="93" y="134"/>
                        <a:pt x="50" y="109"/>
                        <a:pt x="4" y="98"/>
                      </a:cubicBezTo>
                      <a:cubicBezTo>
                        <a:pt x="5" y="99"/>
                        <a:pt x="6" y="101"/>
                        <a:pt x="6" y="102"/>
                      </a:cubicBezTo>
                      <a:cubicBezTo>
                        <a:pt x="29" y="70"/>
                        <a:pt x="53" y="37"/>
                        <a:pt x="74" y="3"/>
                      </a:cubicBezTo>
                      <a:cubicBezTo>
                        <a:pt x="75" y="2"/>
                        <a:pt x="72" y="0"/>
                        <a:pt x="7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8" name="Google Shape;6288;p24"/>
                <p:cNvSpPr/>
                <p:nvPr/>
              </p:nvSpPr>
              <p:spPr>
                <a:xfrm>
                  <a:off x="635357" y="3665019"/>
                  <a:ext cx="72731" cy="11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164" extrusionOk="0">
                      <a:moveTo>
                        <a:pt x="79" y="2"/>
                      </a:moveTo>
                      <a:cubicBezTo>
                        <a:pt x="59" y="38"/>
                        <a:pt x="34" y="71"/>
                        <a:pt x="2" y="98"/>
                      </a:cubicBezTo>
                      <a:cubicBezTo>
                        <a:pt x="0" y="100"/>
                        <a:pt x="2" y="103"/>
                        <a:pt x="4" y="103"/>
                      </a:cubicBezTo>
                      <a:cubicBezTo>
                        <a:pt x="42" y="107"/>
                        <a:pt x="77" y="128"/>
                        <a:pt x="98" y="159"/>
                      </a:cubicBezTo>
                      <a:cubicBezTo>
                        <a:pt x="100" y="163"/>
                        <a:pt x="106" y="160"/>
                        <a:pt x="104" y="156"/>
                      </a:cubicBezTo>
                      <a:cubicBezTo>
                        <a:pt x="81" y="123"/>
                        <a:pt x="44" y="101"/>
                        <a:pt x="4" y="97"/>
                      </a:cubicBezTo>
                      <a:cubicBezTo>
                        <a:pt x="5" y="99"/>
                        <a:pt x="6" y="101"/>
                        <a:pt x="6" y="102"/>
                      </a:cubicBezTo>
                      <a:cubicBezTo>
                        <a:pt x="38" y="76"/>
                        <a:pt x="66" y="42"/>
                        <a:pt x="82" y="3"/>
                      </a:cubicBezTo>
                      <a:cubicBezTo>
                        <a:pt x="83" y="1"/>
                        <a:pt x="80" y="0"/>
                        <a:pt x="79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grpSp>
        <p:nvGrpSpPr>
          <p:cNvPr id="6289" name="Google Shape;6289;p24"/>
          <p:cNvGrpSpPr/>
          <p:nvPr/>
        </p:nvGrpSpPr>
        <p:grpSpPr>
          <a:xfrm>
            <a:off x="-128474" y="631068"/>
            <a:ext cx="9066437" cy="562675"/>
            <a:chOff x="-302499" y="258168"/>
            <a:chExt cx="9066437" cy="562675"/>
          </a:xfrm>
        </p:grpSpPr>
        <p:grpSp>
          <p:nvGrpSpPr>
            <p:cNvPr id="6290" name="Google Shape;6290;p24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6291" name="Google Shape;6291;p24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2" name="Google Shape;6292;p24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3" name="Google Shape;6293;p24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4" name="Google Shape;6294;p24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5" name="Google Shape;6295;p24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296" name="Google Shape;6296;p24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6297" name="Google Shape;6297;p24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8" name="Google Shape;6298;p24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9" name="Google Shape;6299;p24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0" name="Google Shape;6300;p24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1" name="Google Shape;6301;p24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6302" name="Shape 6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3" name="Google Shape;6303;p2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304" name="Google Shape;6304;p25"/>
          <p:cNvSpPr txBox="1"/>
          <p:nvPr>
            <p:ph type="subTitle" idx="1"/>
          </p:nvPr>
        </p:nvSpPr>
        <p:spPr>
          <a:xfrm>
            <a:off x="2202426" y="3090300"/>
            <a:ext cx="4739100" cy="128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305" name="Google Shape;6305;p25"/>
          <p:cNvSpPr txBox="1"/>
          <p:nvPr>
            <p:ph type="subTitle" idx="2"/>
          </p:nvPr>
        </p:nvSpPr>
        <p:spPr>
          <a:xfrm>
            <a:off x="2202438" y="1547250"/>
            <a:ext cx="4739100" cy="128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306" name="Google Shape;6306;p25"/>
          <p:cNvGrpSpPr/>
          <p:nvPr/>
        </p:nvGrpSpPr>
        <p:grpSpPr>
          <a:xfrm>
            <a:off x="304101" y="920631"/>
            <a:ext cx="8667773" cy="686548"/>
            <a:chOff x="304101" y="920631"/>
            <a:chExt cx="8667773" cy="686548"/>
          </a:xfrm>
        </p:grpSpPr>
        <p:grpSp>
          <p:nvGrpSpPr>
            <p:cNvPr id="6307" name="Google Shape;6307;p25"/>
            <p:cNvGrpSpPr/>
            <p:nvPr/>
          </p:nvGrpSpPr>
          <p:grpSpPr>
            <a:xfrm>
              <a:off x="304101" y="920631"/>
              <a:ext cx="714119" cy="323375"/>
              <a:chOff x="3778870" y="1872704"/>
              <a:chExt cx="411407" cy="186298"/>
            </a:xfrm>
          </p:grpSpPr>
          <p:sp>
            <p:nvSpPr>
              <p:cNvPr id="6308" name="Google Shape;6308;p25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9" name="Google Shape;6309;p25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0" name="Google Shape;6310;p25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1" name="Google Shape;6311;p25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2" name="Google Shape;6312;p25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313" name="Google Shape;6313;p25"/>
            <p:cNvGrpSpPr/>
            <p:nvPr/>
          </p:nvGrpSpPr>
          <p:grpSpPr>
            <a:xfrm flipH="1">
              <a:off x="7959032" y="1148533"/>
              <a:ext cx="1012842" cy="458646"/>
              <a:chOff x="3778870" y="1872704"/>
              <a:chExt cx="411407" cy="186298"/>
            </a:xfrm>
          </p:grpSpPr>
          <p:sp>
            <p:nvSpPr>
              <p:cNvPr id="6314" name="Google Shape;6314;p25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5" name="Google Shape;6315;p25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6" name="Google Shape;6316;p25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7" name="Google Shape;6317;p25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8" name="Google Shape;6318;p25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grpSp>
        <p:nvGrpSpPr>
          <p:cNvPr id="6319" name="Google Shape;6319;p25"/>
          <p:cNvGrpSpPr/>
          <p:nvPr/>
        </p:nvGrpSpPr>
        <p:grpSpPr>
          <a:xfrm>
            <a:off x="-1515500" y="3344898"/>
            <a:ext cx="10567807" cy="2688169"/>
            <a:chOff x="-1515500" y="3344898"/>
            <a:chExt cx="10567807" cy="2688169"/>
          </a:xfrm>
        </p:grpSpPr>
        <p:grpSp>
          <p:nvGrpSpPr>
            <p:cNvPr id="6320" name="Google Shape;6320;p25"/>
            <p:cNvGrpSpPr/>
            <p:nvPr/>
          </p:nvGrpSpPr>
          <p:grpSpPr>
            <a:xfrm>
              <a:off x="-1515500" y="4420299"/>
              <a:ext cx="4457433" cy="1612768"/>
              <a:chOff x="-769894" y="2271174"/>
              <a:chExt cx="9690071" cy="3506018"/>
            </a:xfrm>
          </p:grpSpPr>
          <p:sp>
            <p:nvSpPr>
              <p:cNvPr id="6321" name="Google Shape;6321;p25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2" name="Google Shape;6322;p25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3" name="Google Shape;6323;p25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324" name="Google Shape;6324;p25"/>
            <p:cNvGrpSpPr/>
            <p:nvPr/>
          </p:nvGrpSpPr>
          <p:grpSpPr>
            <a:xfrm rot="-3913275">
              <a:off x="7749092" y="4129752"/>
              <a:ext cx="621218" cy="948494"/>
              <a:chOff x="283826" y="1943723"/>
              <a:chExt cx="621241" cy="948529"/>
            </a:xfrm>
          </p:grpSpPr>
          <p:sp>
            <p:nvSpPr>
              <p:cNvPr id="6325" name="Google Shape;6325;p2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6" name="Google Shape;6326;p2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7" name="Google Shape;6327;p2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8" name="Google Shape;6328;p2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9" name="Google Shape;6329;p2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0" name="Google Shape;6330;p2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1" name="Google Shape;6331;p2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2" name="Google Shape;6332;p2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3" name="Google Shape;6333;p2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4" name="Google Shape;6334;p2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5" name="Google Shape;6335;p2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6" name="Google Shape;6336;p2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7" name="Google Shape;6337;p2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8" name="Google Shape;6338;p2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9" name="Google Shape;6339;p2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0" name="Google Shape;6340;p2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1" name="Google Shape;6341;p2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2" name="Google Shape;6342;p2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3" name="Google Shape;6343;p2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4" name="Google Shape;6344;p2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5" name="Google Shape;6345;p2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6" name="Google Shape;6346;p2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7" name="Google Shape;6347;p2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8" name="Google Shape;6348;p2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9" name="Google Shape;6349;p2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0" name="Google Shape;6350;p2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1" name="Google Shape;6351;p2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2" name="Google Shape;6352;p2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3" name="Google Shape;6353;p2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4" name="Google Shape;6354;p2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5" name="Google Shape;6355;p2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6" name="Google Shape;6356;p2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7" name="Google Shape;6357;p2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8" name="Google Shape;6358;p2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9" name="Google Shape;6359;p2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0" name="Google Shape;6360;p2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1" name="Google Shape;6361;p2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2" name="Google Shape;6362;p2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3" name="Google Shape;6363;p2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4" name="Google Shape;6364;p2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5" name="Google Shape;6365;p2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6" name="Google Shape;6366;p2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7" name="Google Shape;6367;p2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8" name="Google Shape;6368;p2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9" name="Google Shape;6369;p2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0" name="Google Shape;6370;p2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1" name="Google Shape;6371;p2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2" name="Google Shape;6372;p2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3" name="Google Shape;6373;p2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4" name="Google Shape;6374;p2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5" name="Google Shape;6375;p2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6" name="Google Shape;6376;p2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7" name="Google Shape;6377;p2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8" name="Google Shape;6378;p2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9" name="Google Shape;6379;p2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0" name="Google Shape;6380;p2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1" name="Google Shape;6381;p2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382" name="Google Shape;6382;p25"/>
            <p:cNvGrpSpPr/>
            <p:nvPr/>
          </p:nvGrpSpPr>
          <p:grpSpPr>
            <a:xfrm flipH="1">
              <a:off x="484522" y="3344898"/>
              <a:ext cx="353297" cy="433209"/>
              <a:chOff x="2490312" y="1756269"/>
              <a:chExt cx="217347" cy="266508"/>
            </a:xfrm>
          </p:grpSpPr>
          <p:sp>
            <p:nvSpPr>
              <p:cNvPr id="6383" name="Google Shape;6383;p25"/>
              <p:cNvSpPr/>
              <p:nvPr/>
            </p:nvSpPr>
            <p:spPr>
              <a:xfrm>
                <a:off x="2583461" y="1787318"/>
                <a:ext cx="116435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199" h="310" extrusionOk="0">
                    <a:moveTo>
                      <a:pt x="186" y="239"/>
                    </a:moveTo>
                    <a:cubicBezTo>
                      <a:pt x="196" y="253"/>
                      <a:pt x="198" y="272"/>
                      <a:pt x="190" y="287"/>
                    </a:cubicBezTo>
                    <a:cubicBezTo>
                      <a:pt x="181" y="302"/>
                      <a:pt x="161" y="309"/>
                      <a:pt x="146" y="300"/>
                    </a:cubicBezTo>
                    <a:lnTo>
                      <a:pt x="141" y="299"/>
                    </a:lnTo>
                    <a:cubicBezTo>
                      <a:pt x="140" y="297"/>
                      <a:pt x="138" y="295"/>
                      <a:pt x="137" y="294"/>
                    </a:cubicBezTo>
                    <a:cubicBezTo>
                      <a:pt x="129" y="284"/>
                      <a:pt x="117" y="278"/>
                      <a:pt x="106" y="273"/>
                    </a:cubicBezTo>
                    <a:cubicBezTo>
                      <a:pt x="72" y="255"/>
                      <a:pt x="40" y="235"/>
                      <a:pt x="10" y="213"/>
                    </a:cubicBezTo>
                    <a:lnTo>
                      <a:pt x="6" y="210"/>
                    </a:lnTo>
                    <a:cubicBezTo>
                      <a:pt x="16" y="198"/>
                      <a:pt x="18" y="179"/>
                      <a:pt x="7" y="167"/>
                    </a:cubicBezTo>
                    <a:lnTo>
                      <a:pt x="8" y="167"/>
                    </a:lnTo>
                    <a:cubicBezTo>
                      <a:pt x="0" y="150"/>
                      <a:pt x="3" y="130"/>
                      <a:pt x="6" y="112"/>
                    </a:cubicBezTo>
                    <a:cubicBezTo>
                      <a:pt x="12" y="85"/>
                      <a:pt x="22" y="58"/>
                      <a:pt x="39" y="36"/>
                    </a:cubicBezTo>
                    <a:cubicBezTo>
                      <a:pt x="57" y="15"/>
                      <a:pt x="85" y="0"/>
                      <a:pt x="112" y="2"/>
                    </a:cubicBezTo>
                    <a:cubicBezTo>
                      <a:pt x="158" y="6"/>
                      <a:pt x="188" y="57"/>
                      <a:pt x="182" y="102"/>
                    </a:cubicBezTo>
                    <a:cubicBezTo>
                      <a:pt x="175" y="147"/>
                      <a:pt x="140" y="184"/>
                      <a:pt x="100" y="206"/>
                    </a:cubicBezTo>
                    <a:cubicBezTo>
                      <a:pt x="115" y="200"/>
                      <a:pt x="131" y="203"/>
                      <a:pt x="146" y="209"/>
                    </a:cubicBezTo>
                    <a:cubicBezTo>
                      <a:pt x="162" y="215"/>
                      <a:pt x="177" y="224"/>
                      <a:pt x="186" y="23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4" name="Google Shape;6384;p25"/>
              <p:cNvSpPr/>
              <p:nvPr/>
            </p:nvSpPr>
            <p:spPr>
              <a:xfrm>
                <a:off x="2578286" y="1908928"/>
                <a:ext cx="93149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35" extrusionOk="0">
                    <a:moveTo>
                      <a:pt x="150" y="89"/>
                    </a:moveTo>
                    <a:cubicBezTo>
                      <a:pt x="155" y="98"/>
                      <a:pt x="157" y="110"/>
                      <a:pt x="152" y="119"/>
                    </a:cubicBezTo>
                    <a:cubicBezTo>
                      <a:pt x="143" y="134"/>
                      <a:pt x="121" y="134"/>
                      <a:pt x="105" y="128"/>
                    </a:cubicBezTo>
                    <a:cubicBezTo>
                      <a:pt x="103" y="127"/>
                      <a:pt x="101" y="127"/>
                      <a:pt x="99" y="126"/>
                    </a:cubicBezTo>
                    <a:cubicBezTo>
                      <a:pt x="65" y="112"/>
                      <a:pt x="40" y="85"/>
                      <a:pt x="21" y="53"/>
                    </a:cubicBezTo>
                    <a:cubicBezTo>
                      <a:pt x="12" y="39"/>
                      <a:pt x="5" y="25"/>
                      <a:pt x="0" y="10"/>
                    </a:cubicBezTo>
                    <a:lnTo>
                      <a:pt x="0" y="10"/>
                    </a:lnTo>
                    <a:cubicBezTo>
                      <a:pt x="6" y="8"/>
                      <a:pt x="11" y="5"/>
                      <a:pt x="15" y="0"/>
                    </a:cubicBezTo>
                    <a:lnTo>
                      <a:pt x="19" y="3"/>
                    </a:lnTo>
                    <a:cubicBezTo>
                      <a:pt x="49" y="25"/>
                      <a:pt x="81" y="45"/>
                      <a:pt x="115" y="63"/>
                    </a:cubicBezTo>
                    <a:cubicBezTo>
                      <a:pt x="126" y="68"/>
                      <a:pt x="138" y="74"/>
                      <a:pt x="146" y="84"/>
                    </a:cubicBezTo>
                    <a:cubicBezTo>
                      <a:pt x="147" y="85"/>
                      <a:pt x="149" y="87"/>
                      <a:pt x="15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5" name="Google Shape;6385;p25"/>
              <p:cNvSpPr/>
              <p:nvPr/>
            </p:nvSpPr>
            <p:spPr>
              <a:xfrm>
                <a:off x="2573111" y="1939978"/>
                <a:ext cx="64686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6" extrusionOk="0">
                    <a:moveTo>
                      <a:pt x="106" y="76"/>
                    </a:moveTo>
                    <a:cubicBezTo>
                      <a:pt x="106" y="90"/>
                      <a:pt x="103" y="105"/>
                      <a:pt x="94" y="116"/>
                    </a:cubicBezTo>
                    <a:cubicBezTo>
                      <a:pt x="85" y="128"/>
                      <a:pt x="70" y="135"/>
                      <a:pt x="56" y="131"/>
                    </a:cubicBezTo>
                    <a:cubicBezTo>
                      <a:pt x="47" y="129"/>
                      <a:pt x="39" y="122"/>
                      <a:pt x="32" y="114"/>
                    </a:cubicBezTo>
                    <a:cubicBezTo>
                      <a:pt x="8" y="86"/>
                      <a:pt x="0" y="45"/>
                      <a:pt x="12" y="9"/>
                    </a:cubicBezTo>
                    <a:lnTo>
                      <a:pt x="30" y="0"/>
                    </a:lnTo>
                    <a:cubicBezTo>
                      <a:pt x="49" y="32"/>
                      <a:pt x="74" y="59"/>
                      <a:pt x="108" y="73"/>
                    </a:cubicBezTo>
                    <a:lnTo>
                      <a:pt x="10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6" name="Google Shape;6386;p25"/>
              <p:cNvSpPr/>
              <p:nvPr/>
            </p:nvSpPr>
            <p:spPr>
              <a:xfrm>
                <a:off x="2492901" y="1854592"/>
                <a:ext cx="95735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56" extrusionOk="0">
                    <a:moveTo>
                      <a:pt x="164" y="146"/>
                    </a:moveTo>
                    <a:lnTo>
                      <a:pt x="146" y="155"/>
                    </a:lnTo>
                    <a:cubicBezTo>
                      <a:pt x="103" y="145"/>
                      <a:pt x="58" y="133"/>
                      <a:pt x="27" y="102"/>
                    </a:cubicBezTo>
                    <a:cubicBezTo>
                      <a:pt x="14" y="90"/>
                      <a:pt x="4" y="73"/>
                      <a:pt x="2" y="55"/>
                    </a:cubicBezTo>
                    <a:cubicBezTo>
                      <a:pt x="0" y="37"/>
                      <a:pt x="8" y="18"/>
                      <a:pt x="24" y="9"/>
                    </a:cubicBezTo>
                    <a:cubicBezTo>
                      <a:pt x="39" y="0"/>
                      <a:pt x="59" y="3"/>
                      <a:pt x="75" y="12"/>
                    </a:cubicBezTo>
                    <a:cubicBezTo>
                      <a:pt x="91" y="21"/>
                      <a:pt x="102" y="35"/>
                      <a:pt x="114" y="49"/>
                    </a:cubicBezTo>
                    <a:lnTo>
                      <a:pt x="114" y="49"/>
                    </a:lnTo>
                    <a:cubicBezTo>
                      <a:pt x="110" y="52"/>
                      <a:pt x="107" y="57"/>
                      <a:pt x="105" y="63"/>
                    </a:cubicBezTo>
                    <a:cubicBezTo>
                      <a:pt x="99" y="83"/>
                      <a:pt x="121" y="106"/>
                      <a:pt x="142" y="102"/>
                    </a:cubicBezTo>
                    <a:cubicBezTo>
                      <a:pt x="142" y="102"/>
                      <a:pt x="142" y="103"/>
                      <a:pt x="143" y="103"/>
                    </a:cubicBezTo>
                    <a:cubicBezTo>
                      <a:pt x="148" y="118"/>
                      <a:pt x="155" y="132"/>
                      <a:pt x="164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7" name="Google Shape;6387;p25"/>
              <p:cNvSpPr/>
              <p:nvPr/>
            </p:nvSpPr>
            <p:spPr>
              <a:xfrm>
                <a:off x="2552411" y="1877879"/>
                <a:ext cx="41399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" extrusionOk="0">
                    <a:moveTo>
                      <a:pt x="43" y="65"/>
                    </a:moveTo>
                    <a:cubicBezTo>
                      <a:pt x="22" y="69"/>
                      <a:pt x="0" y="46"/>
                      <a:pt x="6" y="26"/>
                    </a:cubicBezTo>
                    <a:cubicBezTo>
                      <a:pt x="8" y="20"/>
                      <a:pt x="11" y="15"/>
                      <a:pt x="15" y="12"/>
                    </a:cubicBezTo>
                    <a:cubicBezTo>
                      <a:pt x="28" y="2"/>
                      <a:pt x="48" y="0"/>
                      <a:pt x="60" y="13"/>
                    </a:cubicBezTo>
                    <a:lnTo>
                      <a:pt x="60" y="13"/>
                    </a:lnTo>
                    <a:cubicBezTo>
                      <a:pt x="71" y="25"/>
                      <a:pt x="69" y="44"/>
                      <a:pt x="59" y="56"/>
                    </a:cubicBezTo>
                    <a:cubicBezTo>
                      <a:pt x="55" y="61"/>
                      <a:pt x="50" y="64"/>
                      <a:pt x="44" y="66"/>
                    </a:cubicBezTo>
                    <a:lnTo>
                      <a:pt x="44" y="66"/>
                    </a:lnTo>
                    <a:cubicBezTo>
                      <a:pt x="43" y="66"/>
                      <a:pt x="43" y="65"/>
                      <a:pt x="43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8" name="Google Shape;6388;p25"/>
              <p:cNvSpPr/>
              <p:nvPr/>
            </p:nvSpPr>
            <p:spPr>
              <a:xfrm>
                <a:off x="2624861" y="1787318"/>
                <a:ext cx="67274" cy="119023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4" extrusionOk="0">
                    <a:moveTo>
                      <a:pt x="23" y="7"/>
                    </a:moveTo>
                    <a:cubicBezTo>
                      <a:pt x="55" y="23"/>
                      <a:pt x="55" y="63"/>
                      <a:pt x="49" y="93"/>
                    </a:cubicBezTo>
                    <a:cubicBezTo>
                      <a:pt x="42" y="128"/>
                      <a:pt x="26" y="163"/>
                      <a:pt x="0" y="188"/>
                    </a:cubicBezTo>
                    <a:cubicBezTo>
                      <a:pt x="11" y="192"/>
                      <a:pt x="21" y="197"/>
                      <a:pt x="31" y="203"/>
                    </a:cubicBezTo>
                    <a:cubicBezTo>
                      <a:pt x="69" y="181"/>
                      <a:pt x="102" y="145"/>
                      <a:pt x="109" y="101"/>
                    </a:cubicBezTo>
                    <a:cubicBezTo>
                      <a:pt x="115" y="56"/>
                      <a:pt x="85" y="5"/>
                      <a:pt x="39" y="1"/>
                    </a:cubicBezTo>
                    <a:cubicBezTo>
                      <a:pt x="31" y="0"/>
                      <a:pt x="23" y="1"/>
                      <a:pt x="15" y="3"/>
                    </a:cubicBezTo>
                    <a:cubicBezTo>
                      <a:pt x="18" y="4"/>
                      <a:pt x="21" y="5"/>
                      <a:pt x="23" y="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9" name="Google Shape;6389;p25"/>
              <p:cNvSpPr/>
              <p:nvPr/>
            </p:nvSpPr>
            <p:spPr>
              <a:xfrm>
                <a:off x="2588636" y="1893404"/>
                <a:ext cx="113849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27" extrusionOk="0">
                    <a:moveTo>
                      <a:pt x="179" y="56"/>
                    </a:moveTo>
                    <a:cubicBezTo>
                      <a:pt x="170" y="41"/>
                      <a:pt x="155" y="32"/>
                      <a:pt x="139" y="26"/>
                    </a:cubicBezTo>
                    <a:cubicBezTo>
                      <a:pt x="126" y="21"/>
                      <a:pt x="111" y="18"/>
                      <a:pt x="97" y="22"/>
                    </a:cubicBezTo>
                    <a:cubicBezTo>
                      <a:pt x="99" y="23"/>
                      <a:pt x="100" y="24"/>
                      <a:pt x="102" y="25"/>
                    </a:cubicBezTo>
                    <a:cubicBezTo>
                      <a:pt x="109" y="30"/>
                      <a:pt x="117" y="38"/>
                      <a:pt x="120" y="47"/>
                    </a:cubicBezTo>
                    <a:cubicBezTo>
                      <a:pt x="126" y="61"/>
                      <a:pt x="116" y="70"/>
                      <a:pt x="102" y="70"/>
                    </a:cubicBezTo>
                    <a:cubicBezTo>
                      <a:pt x="92" y="70"/>
                      <a:pt x="81" y="67"/>
                      <a:pt x="72" y="63"/>
                    </a:cubicBezTo>
                    <a:cubicBezTo>
                      <a:pt x="59" y="57"/>
                      <a:pt x="47" y="49"/>
                      <a:pt x="36" y="39"/>
                    </a:cubicBezTo>
                    <a:cubicBezTo>
                      <a:pt x="24" y="28"/>
                      <a:pt x="15" y="14"/>
                      <a:pt x="7" y="0"/>
                    </a:cubicBezTo>
                    <a:cubicBezTo>
                      <a:pt x="8" y="9"/>
                      <a:pt x="5" y="19"/>
                      <a:pt x="0" y="26"/>
                    </a:cubicBezTo>
                    <a:cubicBezTo>
                      <a:pt x="17" y="36"/>
                      <a:pt x="34" y="45"/>
                      <a:pt x="50" y="57"/>
                    </a:cubicBezTo>
                    <a:cubicBezTo>
                      <a:pt x="59" y="63"/>
                      <a:pt x="67" y="69"/>
                      <a:pt x="75" y="77"/>
                    </a:cubicBezTo>
                    <a:cubicBezTo>
                      <a:pt x="83" y="81"/>
                      <a:pt x="91" y="85"/>
                      <a:pt x="99" y="90"/>
                    </a:cubicBezTo>
                    <a:cubicBezTo>
                      <a:pt x="110" y="95"/>
                      <a:pt x="122" y="101"/>
                      <a:pt x="130" y="111"/>
                    </a:cubicBezTo>
                    <a:cubicBezTo>
                      <a:pt x="131" y="112"/>
                      <a:pt x="133" y="114"/>
                      <a:pt x="134" y="116"/>
                    </a:cubicBezTo>
                    <a:lnTo>
                      <a:pt x="139" y="117"/>
                    </a:lnTo>
                    <a:cubicBezTo>
                      <a:pt x="154" y="126"/>
                      <a:pt x="174" y="119"/>
                      <a:pt x="183" y="104"/>
                    </a:cubicBezTo>
                    <a:cubicBezTo>
                      <a:pt x="191" y="89"/>
                      <a:pt x="189" y="70"/>
                      <a:pt x="179" y="5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0" name="Google Shape;6390;p25"/>
              <p:cNvSpPr/>
              <p:nvPr/>
            </p:nvSpPr>
            <p:spPr>
              <a:xfrm>
                <a:off x="2578286" y="1911517"/>
                <a:ext cx="931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30" extrusionOk="0">
                    <a:moveTo>
                      <a:pt x="150" y="84"/>
                    </a:moveTo>
                    <a:cubicBezTo>
                      <a:pt x="149" y="82"/>
                      <a:pt x="147" y="80"/>
                      <a:pt x="146" y="79"/>
                    </a:cubicBezTo>
                    <a:cubicBezTo>
                      <a:pt x="138" y="69"/>
                      <a:pt x="126" y="63"/>
                      <a:pt x="115" y="58"/>
                    </a:cubicBezTo>
                    <a:cubicBezTo>
                      <a:pt x="107" y="53"/>
                      <a:pt x="99" y="49"/>
                      <a:pt x="92" y="45"/>
                    </a:cubicBezTo>
                    <a:cubicBezTo>
                      <a:pt x="100" y="53"/>
                      <a:pt x="108" y="63"/>
                      <a:pt x="113" y="74"/>
                    </a:cubicBezTo>
                    <a:cubicBezTo>
                      <a:pt x="115" y="77"/>
                      <a:pt x="112" y="80"/>
                      <a:pt x="109" y="80"/>
                    </a:cubicBezTo>
                    <a:cubicBezTo>
                      <a:pt x="63" y="78"/>
                      <a:pt x="37" y="36"/>
                      <a:pt x="11" y="4"/>
                    </a:cubicBezTo>
                    <a:cubicBezTo>
                      <a:pt x="10" y="3"/>
                      <a:pt x="10" y="2"/>
                      <a:pt x="10" y="1"/>
                    </a:cubicBezTo>
                    <a:lnTo>
                      <a:pt x="9" y="0"/>
                    </a:lnTo>
                    <a:cubicBezTo>
                      <a:pt x="7" y="2"/>
                      <a:pt x="4" y="4"/>
                      <a:pt x="0" y="5"/>
                    </a:cubicBezTo>
                    <a:lnTo>
                      <a:pt x="0" y="5"/>
                    </a:lnTo>
                    <a:cubicBezTo>
                      <a:pt x="5" y="20"/>
                      <a:pt x="12" y="34"/>
                      <a:pt x="21" y="48"/>
                    </a:cubicBezTo>
                    <a:cubicBezTo>
                      <a:pt x="40" y="80"/>
                      <a:pt x="65" y="107"/>
                      <a:pt x="99" y="121"/>
                    </a:cubicBezTo>
                    <a:cubicBezTo>
                      <a:pt x="101" y="122"/>
                      <a:pt x="103" y="122"/>
                      <a:pt x="105" y="123"/>
                    </a:cubicBezTo>
                    <a:cubicBezTo>
                      <a:pt x="121" y="129"/>
                      <a:pt x="143" y="129"/>
                      <a:pt x="152" y="114"/>
                    </a:cubicBezTo>
                    <a:cubicBezTo>
                      <a:pt x="157" y="105"/>
                      <a:pt x="155" y="93"/>
                      <a:pt x="150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1" name="Google Shape;6391;p25"/>
              <p:cNvSpPr/>
              <p:nvPr/>
            </p:nvSpPr>
            <p:spPr>
              <a:xfrm>
                <a:off x="2573111" y="1939978"/>
                <a:ext cx="64686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6" extrusionOk="0">
                    <a:moveTo>
                      <a:pt x="106" y="76"/>
                    </a:moveTo>
                    <a:cubicBezTo>
                      <a:pt x="106" y="90"/>
                      <a:pt x="103" y="105"/>
                      <a:pt x="94" y="116"/>
                    </a:cubicBezTo>
                    <a:cubicBezTo>
                      <a:pt x="85" y="128"/>
                      <a:pt x="70" y="135"/>
                      <a:pt x="56" y="131"/>
                    </a:cubicBezTo>
                    <a:cubicBezTo>
                      <a:pt x="47" y="129"/>
                      <a:pt x="39" y="122"/>
                      <a:pt x="32" y="114"/>
                    </a:cubicBezTo>
                    <a:cubicBezTo>
                      <a:pt x="8" y="86"/>
                      <a:pt x="0" y="45"/>
                      <a:pt x="12" y="9"/>
                    </a:cubicBezTo>
                    <a:lnTo>
                      <a:pt x="30" y="0"/>
                    </a:lnTo>
                    <a:cubicBezTo>
                      <a:pt x="49" y="32"/>
                      <a:pt x="74" y="59"/>
                      <a:pt x="108" y="73"/>
                    </a:cubicBezTo>
                    <a:lnTo>
                      <a:pt x="106" y="76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2" name="Google Shape;6392;p25"/>
              <p:cNvSpPr/>
              <p:nvPr/>
            </p:nvSpPr>
            <p:spPr>
              <a:xfrm>
                <a:off x="2492901" y="1854592"/>
                <a:ext cx="95735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56" extrusionOk="0">
                    <a:moveTo>
                      <a:pt x="143" y="103"/>
                    </a:moveTo>
                    <a:cubicBezTo>
                      <a:pt x="142" y="103"/>
                      <a:pt x="142" y="102"/>
                      <a:pt x="142" y="102"/>
                    </a:cubicBezTo>
                    <a:cubicBezTo>
                      <a:pt x="121" y="106"/>
                      <a:pt x="99" y="83"/>
                      <a:pt x="105" y="63"/>
                    </a:cubicBezTo>
                    <a:cubicBezTo>
                      <a:pt x="106" y="61"/>
                      <a:pt x="106" y="59"/>
                      <a:pt x="108" y="57"/>
                    </a:cubicBezTo>
                    <a:cubicBezTo>
                      <a:pt x="108" y="53"/>
                      <a:pt x="109" y="49"/>
                      <a:pt x="110" y="45"/>
                    </a:cubicBezTo>
                    <a:cubicBezTo>
                      <a:pt x="100" y="32"/>
                      <a:pt x="89" y="20"/>
                      <a:pt x="75" y="12"/>
                    </a:cubicBezTo>
                    <a:cubicBezTo>
                      <a:pt x="59" y="3"/>
                      <a:pt x="39" y="0"/>
                      <a:pt x="24" y="9"/>
                    </a:cubicBezTo>
                    <a:cubicBezTo>
                      <a:pt x="8" y="18"/>
                      <a:pt x="0" y="37"/>
                      <a:pt x="2" y="55"/>
                    </a:cubicBezTo>
                    <a:cubicBezTo>
                      <a:pt x="4" y="73"/>
                      <a:pt x="14" y="90"/>
                      <a:pt x="27" y="102"/>
                    </a:cubicBezTo>
                    <a:cubicBezTo>
                      <a:pt x="58" y="133"/>
                      <a:pt x="103" y="145"/>
                      <a:pt x="146" y="155"/>
                    </a:cubicBezTo>
                    <a:lnTo>
                      <a:pt x="164" y="146"/>
                    </a:lnTo>
                    <a:cubicBezTo>
                      <a:pt x="155" y="132"/>
                      <a:pt x="148" y="118"/>
                      <a:pt x="143" y="10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3" name="Google Shape;6393;p25"/>
              <p:cNvSpPr/>
              <p:nvPr/>
            </p:nvSpPr>
            <p:spPr>
              <a:xfrm>
                <a:off x="2552411" y="1880467"/>
                <a:ext cx="41399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69" h="65" extrusionOk="0">
                    <a:moveTo>
                      <a:pt x="50" y="55"/>
                    </a:moveTo>
                    <a:cubicBezTo>
                      <a:pt x="45" y="52"/>
                      <a:pt x="50" y="45"/>
                      <a:pt x="55" y="48"/>
                    </a:cubicBezTo>
                    <a:cubicBezTo>
                      <a:pt x="57" y="49"/>
                      <a:pt x="58" y="49"/>
                      <a:pt x="60" y="50"/>
                    </a:cubicBezTo>
                    <a:cubicBezTo>
                      <a:pt x="65" y="43"/>
                      <a:pt x="68" y="33"/>
                      <a:pt x="67" y="24"/>
                    </a:cubicBezTo>
                    <a:cubicBezTo>
                      <a:pt x="64" y="18"/>
                      <a:pt x="62" y="13"/>
                      <a:pt x="59" y="7"/>
                    </a:cubicBezTo>
                    <a:cubicBezTo>
                      <a:pt x="55" y="3"/>
                      <a:pt x="50" y="1"/>
                      <a:pt x="45" y="0"/>
                    </a:cubicBezTo>
                    <a:cubicBezTo>
                      <a:pt x="50" y="11"/>
                      <a:pt x="52" y="24"/>
                      <a:pt x="47" y="37"/>
                    </a:cubicBezTo>
                    <a:cubicBezTo>
                      <a:pt x="46" y="40"/>
                      <a:pt x="44" y="46"/>
                      <a:pt x="40" y="46"/>
                    </a:cubicBezTo>
                    <a:cubicBezTo>
                      <a:pt x="38" y="47"/>
                      <a:pt x="34" y="46"/>
                      <a:pt x="32" y="46"/>
                    </a:cubicBezTo>
                    <a:cubicBezTo>
                      <a:pt x="27" y="45"/>
                      <a:pt x="22" y="43"/>
                      <a:pt x="18" y="40"/>
                    </a:cubicBezTo>
                    <a:cubicBezTo>
                      <a:pt x="11" y="34"/>
                      <a:pt x="8" y="25"/>
                      <a:pt x="8" y="16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7" y="17"/>
                      <a:pt x="7" y="19"/>
                      <a:pt x="6" y="21"/>
                    </a:cubicBezTo>
                    <a:cubicBezTo>
                      <a:pt x="0" y="41"/>
                      <a:pt x="22" y="64"/>
                      <a:pt x="43" y="60"/>
                    </a:cubicBezTo>
                    <a:cubicBezTo>
                      <a:pt x="43" y="60"/>
                      <a:pt x="43" y="61"/>
                      <a:pt x="44" y="61"/>
                    </a:cubicBezTo>
                    <a:lnTo>
                      <a:pt x="44" y="61"/>
                    </a:lnTo>
                    <a:cubicBezTo>
                      <a:pt x="48" y="60"/>
                      <a:pt x="51" y="58"/>
                      <a:pt x="53" y="56"/>
                    </a:cubicBezTo>
                    <a:cubicBezTo>
                      <a:pt x="52" y="56"/>
                      <a:pt x="51" y="55"/>
                      <a:pt x="50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4" name="Google Shape;6394;p25"/>
              <p:cNvSpPr/>
              <p:nvPr/>
            </p:nvSpPr>
            <p:spPr>
              <a:xfrm>
                <a:off x="2549825" y="1875292"/>
                <a:ext cx="51749" cy="43986"/>
              </a:xfrm>
              <a:custGeom>
                <a:avLst/>
                <a:gdLst/>
                <a:ahLst/>
                <a:cxnLst/>
                <a:rect l="l" t="t" r="r" b="b"/>
                <a:pathLst>
                  <a:path w="86" h="74" extrusionOk="0">
                    <a:moveTo>
                      <a:pt x="47" y="64"/>
                    </a:moveTo>
                    <a:cubicBezTo>
                      <a:pt x="41" y="65"/>
                      <a:pt x="34" y="63"/>
                      <a:pt x="29" y="61"/>
                    </a:cubicBezTo>
                    <a:cubicBezTo>
                      <a:pt x="24" y="58"/>
                      <a:pt x="19" y="54"/>
                      <a:pt x="16" y="48"/>
                    </a:cubicBezTo>
                    <a:cubicBezTo>
                      <a:pt x="10" y="38"/>
                      <a:pt x="12" y="26"/>
                      <a:pt x="21" y="19"/>
                    </a:cubicBezTo>
                    <a:cubicBezTo>
                      <a:pt x="29" y="12"/>
                      <a:pt x="41" y="10"/>
                      <a:pt x="51" y="13"/>
                    </a:cubicBezTo>
                    <a:cubicBezTo>
                      <a:pt x="61" y="17"/>
                      <a:pt x="66" y="27"/>
                      <a:pt x="66" y="37"/>
                    </a:cubicBezTo>
                    <a:cubicBezTo>
                      <a:pt x="65" y="49"/>
                      <a:pt x="58" y="61"/>
                      <a:pt x="46" y="65"/>
                    </a:cubicBezTo>
                    <a:cubicBezTo>
                      <a:pt x="42" y="67"/>
                      <a:pt x="43" y="73"/>
                      <a:pt x="48" y="72"/>
                    </a:cubicBezTo>
                    <a:cubicBezTo>
                      <a:pt x="77" y="66"/>
                      <a:pt x="85" y="21"/>
                      <a:pt x="58" y="6"/>
                    </a:cubicBezTo>
                    <a:cubicBezTo>
                      <a:pt x="46" y="0"/>
                      <a:pt x="30" y="1"/>
                      <a:pt x="18" y="9"/>
                    </a:cubicBezTo>
                    <a:cubicBezTo>
                      <a:pt x="5" y="17"/>
                      <a:pt x="0" y="33"/>
                      <a:pt x="6" y="48"/>
                    </a:cubicBezTo>
                    <a:cubicBezTo>
                      <a:pt x="9" y="56"/>
                      <a:pt x="15" y="63"/>
                      <a:pt x="23" y="68"/>
                    </a:cubicBezTo>
                    <a:cubicBezTo>
                      <a:pt x="27" y="70"/>
                      <a:pt x="31" y="72"/>
                      <a:pt x="35" y="73"/>
                    </a:cubicBezTo>
                    <a:cubicBezTo>
                      <a:pt x="40" y="73"/>
                      <a:pt x="44" y="73"/>
                      <a:pt x="49" y="71"/>
                    </a:cubicBezTo>
                    <a:cubicBezTo>
                      <a:pt x="53" y="70"/>
                      <a:pt x="52" y="63"/>
                      <a:pt x="47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5" name="Google Shape;6395;p25"/>
              <p:cNvSpPr/>
              <p:nvPr/>
            </p:nvSpPr>
            <p:spPr>
              <a:xfrm>
                <a:off x="2575699" y="1908928"/>
                <a:ext cx="103499" cy="85386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7" extrusionOk="0">
                    <a:moveTo>
                      <a:pt x="1" y="10"/>
                    </a:moveTo>
                    <a:cubicBezTo>
                      <a:pt x="8" y="36"/>
                      <a:pt x="22" y="62"/>
                      <a:pt x="39" y="83"/>
                    </a:cubicBezTo>
                    <a:cubicBezTo>
                      <a:pt x="55" y="104"/>
                      <a:pt x="75" y="122"/>
                      <a:pt x="100" y="132"/>
                    </a:cubicBezTo>
                    <a:cubicBezTo>
                      <a:pt x="119" y="140"/>
                      <a:pt x="150" y="146"/>
                      <a:pt x="162" y="122"/>
                    </a:cubicBezTo>
                    <a:cubicBezTo>
                      <a:pt x="175" y="95"/>
                      <a:pt x="145" y="74"/>
                      <a:pt x="124" y="63"/>
                    </a:cubicBezTo>
                    <a:cubicBezTo>
                      <a:pt x="108" y="54"/>
                      <a:pt x="91" y="45"/>
                      <a:pt x="75" y="35"/>
                    </a:cubicBezTo>
                    <a:cubicBezTo>
                      <a:pt x="67" y="30"/>
                      <a:pt x="58" y="25"/>
                      <a:pt x="50" y="19"/>
                    </a:cubicBezTo>
                    <a:cubicBezTo>
                      <a:pt x="42" y="14"/>
                      <a:pt x="34" y="7"/>
                      <a:pt x="26" y="3"/>
                    </a:cubicBezTo>
                    <a:cubicBezTo>
                      <a:pt x="22" y="0"/>
                      <a:pt x="18" y="5"/>
                      <a:pt x="21" y="9"/>
                    </a:cubicBezTo>
                    <a:cubicBezTo>
                      <a:pt x="31" y="18"/>
                      <a:pt x="44" y="25"/>
                      <a:pt x="55" y="33"/>
                    </a:cubicBezTo>
                    <a:cubicBezTo>
                      <a:pt x="67" y="41"/>
                      <a:pt x="80" y="49"/>
                      <a:pt x="93" y="56"/>
                    </a:cubicBezTo>
                    <a:cubicBezTo>
                      <a:pt x="104" y="63"/>
                      <a:pt x="117" y="69"/>
                      <a:pt x="129" y="75"/>
                    </a:cubicBezTo>
                    <a:cubicBezTo>
                      <a:pt x="141" y="82"/>
                      <a:pt x="153" y="91"/>
                      <a:pt x="155" y="106"/>
                    </a:cubicBezTo>
                    <a:cubicBezTo>
                      <a:pt x="157" y="119"/>
                      <a:pt x="147" y="128"/>
                      <a:pt x="134" y="130"/>
                    </a:cubicBezTo>
                    <a:cubicBezTo>
                      <a:pt x="122" y="131"/>
                      <a:pt x="111" y="127"/>
                      <a:pt x="100" y="123"/>
                    </a:cubicBezTo>
                    <a:cubicBezTo>
                      <a:pt x="79" y="113"/>
                      <a:pt x="61" y="97"/>
                      <a:pt x="47" y="79"/>
                    </a:cubicBezTo>
                    <a:cubicBezTo>
                      <a:pt x="30" y="57"/>
                      <a:pt x="19" y="32"/>
                      <a:pt x="5" y="8"/>
                    </a:cubicBezTo>
                    <a:cubicBezTo>
                      <a:pt x="4" y="6"/>
                      <a:pt x="0" y="8"/>
                      <a:pt x="1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6" name="Google Shape;6396;p25"/>
              <p:cNvSpPr/>
              <p:nvPr/>
            </p:nvSpPr>
            <p:spPr>
              <a:xfrm>
                <a:off x="2580874" y="1782143"/>
                <a:ext cx="126785" cy="19406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31" extrusionOk="0">
                    <a:moveTo>
                      <a:pt x="14" y="172"/>
                    </a:moveTo>
                    <a:cubicBezTo>
                      <a:pt x="8" y="150"/>
                      <a:pt x="12" y="127"/>
                      <a:pt x="18" y="105"/>
                    </a:cubicBezTo>
                    <a:cubicBezTo>
                      <a:pt x="24" y="84"/>
                      <a:pt x="33" y="63"/>
                      <a:pt x="47" y="46"/>
                    </a:cubicBezTo>
                    <a:cubicBezTo>
                      <a:pt x="73" y="14"/>
                      <a:pt x="119" y="0"/>
                      <a:pt x="152" y="29"/>
                    </a:cubicBezTo>
                    <a:cubicBezTo>
                      <a:pt x="179" y="53"/>
                      <a:pt x="187" y="91"/>
                      <a:pt x="177" y="124"/>
                    </a:cubicBezTo>
                    <a:cubicBezTo>
                      <a:pt x="165" y="161"/>
                      <a:pt x="134" y="188"/>
                      <a:pt x="102" y="207"/>
                    </a:cubicBezTo>
                    <a:cubicBezTo>
                      <a:pt x="96" y="210"/>
                      <a:pt x="100" y="219"/>
                      <a:pt x="106" y="217"/>
                    </a:cubicBezTo>
                    <a:cubicBezTo>
                      <a:pt x="132" y="209"/>
                      <a:pt x="166" y="223"/>
                      <a:pt x="183" y="244"/>
                    </a:cubicBezTo>
                    <a:cubicBezTo>
                      <a:pt x="192" y="256"/>
                      <a:pt x="197" y="272"/>
                      <a:pt x="191" y="286"/>
                    </a:cubicBezTo>
                    <a:cubicBezTo>
                      <a:pt x="184" y="301"/>
                      <a:pt x="168" y="309"/>
                      <a:pt x="153" y="302"/>
                    </a:cubicBezTo>
                    <a:cubicBezTo>
                      <a:pt x="147" y="300"/>
                      <a:pt x="142" y="307"/>
                      <a:pt x="148" y="310"/>
                    </a:cubicBezTo>
                    <a:cubicBezTo>
                      <a:pt x="182" y="330"/>
                      <a:pt x="211" y="290"/>
                      <a:pt x="202" y="258"/>
                    </a:cubicBezTo>
                    <a:cubicBezTo>
                      <a:pt x="192" y="220"/>
                      <a:pt x="140" y="195"/>
                      <a:pt x="103" y="207"/>
                    </a:cubicBezTo>
                    <a:cubicBezTo>
                      <a:pt x="104" y="210"/>
                      <a:pt x="106" y="213"/>
                      <a:pt x="107" y="217"/>
                    </a:cubicBezTo>
                    <a:cubicBezTo>
                      <a:pt x="163" y="185"/>
                      <a:pt x="213" y="120"/>
                      <a:pt x="182" y="54"/>
                    </a:cubicBezTo>
                    <a:cubicBezTo>
                      <a:pt x="170" y="28"/>
                      <a:pt x="146" y="6"/>
                      <a:pt x="116" y="3"/>
                    </a:cubicBezTo>
                    <a:cubicBezTo>
                      <a:pt x="81" y="0"/>
                      <a:pt x="49" y="23"/>
                      <a:pt x="31" y="52"/>
                    </a:cubicBezTo>
                    <a:cubicBezTo>
                      <a:pt x="19" y="71"/>
                      <a:pt x="11" y="93"/>
                      <a:pt x="7" y="115"/>
                    </a:cubicBezTo>
                    <a:cubicBezTo>
                      <a:pt x="2" y="135"/>
                      <a:pt x="0" y="155"/>
                      <a:pt x="9" y="174"/>
                    </a:cubicBezTo>
                    <a:cubicBezTo>
                      <a:pt x="11" y="177"/>
                      <a:pt x="15" y="175"/>
                      <a:pt x="14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7" name="Google Shape;6397;p25"/>
              <p:cNvSpPr/>
              <p:nvPr/>
            </p:nvSpPr>
            <p:spPr>
              <a:xfrm>
                <a:off x="2490312" y="1852004"/>
                <a:ext cx="147484" cy="170773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92" extrusionOk="0">
                    <a:moveTo>
                      <a:pt x="121" y="53"/>
                    </a:moveTo>
                    <a:cubicBezTo>
                      <a:pt x="106" y="26"/>
                      <a:pt x="76" y="0"/>
                      <a:pt x="44" y="4"/>
                    </a:cubicBezTo>
                    <a:cubicBezTo>
                      <a:pt x="17" y="7"/>
                      <a:pt x="0" y="32"/>
                      <a:pt x="2" y="59"/>
                    </a:cubicBezTo>
                    <a:cubicBezTo>
                      <a:pt x="4" y="90"/>
                      <a:pt x="28" y="114"/>
                      <a:pt x="53" y="130"/>
                    </a:cubicBezTo>
                    <a:cubicBezTo>
                      <a:pt x="82" y="149"/>
                      <a:pt x="116" y="157"/>
                      <a:pt x="149" y="166"/>
                    </a:cubicBezTo>
                    <a:cubicBezTo>
                      <a:pt x="148" y="163"/>
                      <a:pt x="147" y="161"/>
                      <a:pt x="146" y="159"/>
                    </a:cubicBezTo>
                    <a:cubicBezTo>
                      <a:pt x="133" y="199"/>
                      <a:pt x="143" y="250"/>
                      <a:pt x="177" y="278"/>
                    </a:cubicBezTo>
                    <a:cubicBezTo>
                      <a:pt x="191" y="290"/>
                      <a:pt x="210" y="291"/>
                      <a:pt x="226" y="281"/>
                    </a:cubicBezTo>
                    <a:cubicBezTo>
                      <a:pt x="243" y="270"/>
                      <a:pt x="250" y="247"/>
                      <a:pt x="249" y="227"/>
                    </a:cubicBezTo>
                    <a:cubicBezTo>
                      <a:pt x="249" y="221"/>
                      <a:pt x="242" y="221"/>
                      <a:pt x="241" y="227"/>
                    </a:cubicBezTo>
                    <a:cubicBezTo>
                      <a:pt x="240" y="246"/>
                      <a:pt x="234" y="266"/>
                      <a:pt x="216" y="274"/>
                    </a:cubicBezTo>
                    <a:cubicBezTo>
                      <a:pt x="195" y="284"/>
                      <a:pt x="179" y="269"/>
                      <a:pt x="169" y="253"/>
                    </a:cubicBezTo>
                    <a:cubicBezTo>
                      <a:pt x="151" y="226"/>
                      <a:pt x="147" y="192"/>
                      <a:pt x="156" y="162"/>
                    </a:cubicBezTo>
                    <a:cubicBezTo>
                      <a:pt x="157" y="159"/>
                      <a:pt x="155" y="156"/>
                      <a:pt x="152" y="155"/>
                    </a:cubicBezTo>
                    <a:cubicBezTo>
                      <a:pt x="105" y="144"/>
                      <a:pt x="44" y="129"/>
                      <a:pt x="19" y="81"/>
                    </a:cubicBezTo>
                    <a:cubicBezTo>
                      <a:pt x="7" y="58"/>
                      <a:pt x="11" y="21"/>
                      <a:pt x="41" y="14"/>
                    </a:cubicBezTo>
                    <a:cubicBezTo>
                      <a:pt x="75" y="7"/>
                      <a:pt x="95" y="38"/>
                      <a:pt x="117" y="56"/>
                    </a:cubicBezTo>
                    <a:cubicBezTo>
                      <a:pt x="119" y="57"/>
                      <a:pt x="123" y="55"/>
                      <a:pt x="121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8" name="Google Shape;6398;p25"/>
              <p:cNvSpPr/>
              <p:nvPr/>
            </p:nvSpPr>
            <p:spPr>
              <a:xfrm>
                <a:off x="2534300" y="1776968"/>
                <a:ext cx="33636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9" extrusionOk="0">
                    <a:moveTo>
                      <a:pt x="54" y="171"/>
                    </a:moveTo>
                    <a:cubicBezTo>
                      <a:pt x="33" y="153"/>
                      <a:pt x="20" y="131"/>
                      <a:pt x="15" y="104"/>
                    </a:cubicBezTo>
                    <a:cubicBezTo>
                      <a:pt x="9" y="71"/>
                      <a:pt x="16" y="38"/>
                      <a:pt x="21" y="5"/>
                    </a:cubicBezTo>
                    <a:cubicBezTo>
                      <a:pt x="21" y="1"/>
                      <a:pt x="16" y="0"/>
                      <a:pt x="15" y="3"/>
                    </a:cubicBezTo>
                    <a:cubicBezTo>
                      <a:pt x="7" y="37"/>
                      <a:pt x="0" y="73"/>
                      <a:pt x="6" y="108"/>
                    </a:cubicBezTo>
                    <a:cubicBezTo>
                      <a:pt x="12" y="134"/>
                      <a:pt x="25" y="163"/>
                      <a:pt x="50" y="176"/>
                    </a:cubicBezTo>
                    <a:cubicBezTo>
                      <a:pt x="53" y="178"/>
                      <a:pt x="57" y="173"/>
                      <a:pt x="54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9" name="Google Shape;6399;p25"/>
              <p:cNvSpPr/>
              <p:nvPr/>
            </p:nvSpPr>
            <p:spPr>
              <a:xfrm>
                <a:off x="2555000" y="1756269"/>
                <a:ext cx="46574" cy="126785"/>
              </a:xfrm>
              <a:custGeom>
                <a:avLst/>
                <a:gdLst/>
                <a:ahLst/>
                <a:cxnLst/>
                <a:rect l="l" t="t" r="r" b="b"/>
                <a:pathLst>
                  <a:path w="78" h="215" extrusionOk="0">
                    <a:moveTo>
                      <a:pt x="30" y="210"/>
                    </a:moveTo>
                    <a:cubicBezTo>
                      <a:pt x="22" y="174"/>
                      <a:pt x="24" y="138"/>
                      <a:pt x="35" y="103"/>
                    </a:cubicBezTo>
                    <a:cubicBezTo>
                      <a:pt x="45" y="69"/>
                      <a:pt x="62" y="38"/>
                      <a:pt x="76" y="5"/>
                    </a:cubicBezTo>
                    <a:cubicBezTo>
                      <a:pt x="77" y="2"/>
                      <a:pt x="72" y="0"/>
                      <a:pt x="71" y="3"/>
                    </a:cubicBezTo>
                    <a:cubicBezTo>
                      <a:pt x="35" y="62"/>
                      <a:pt x="0" y="143"/>
                      <a:pt x="26" y="212"/>
                    </a:cubicBezTo>
                    <a:cubicBezTo>
                      <a:pt x="27" y="214"/>
                      <a:pt x="31" y="213"/>
                      <a:pt x="30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400" name="Google Shape;6400;p25"/>
            <p:cNvGrpSpPr/>
            <p:nvPr/>
          </p:nvGrpSpPr>
          <p:grpSpPr>
            <a:xfrm flipH="1">
              <a:off x="-680824" y="3778100"/>
              <a:ext cx="1454579" cy="825909"/>
              <a:chOff x="-179830" y="3740779"/>
              <a:chExt cx="1072778" cy="609122"/>
            </a:xfrm>
          </p:grpSpPr>
          <p:sp>
            <p:nvSpPr>
              <p:cNvPr id="6401" name="Google Shape;6401;p25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2" name="Google Shape;6402;p25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403" name="Google Shape;6403;p25"/>
            <p:cNvGrpSpPr/>
            <p:nvPr/>
          </p:nvGrpSpPr>
          <p:grpSpPr>
            <a:xfrm rot="1239519">
              <a:off x="-533469" y="4452180"/>
              <a:ext cx="621242" cy="948530"/>
              <a:chOff x="283826" y="1943723"/>
              <a:chExt cx="621241" cy="948529"/>
            </a:xfrm>
          </p:grpSpPr>
          <p:sp>
            <p:nvSpPr>
              <p:cNvPr id="6404" name="Google Shape;6404;p2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5" name="Google Shape;6405;p2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6" name="Google Shape;6406;p2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7" name="Google Shape;6407;p2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8" name="Google Shape;6408;p2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9" name="Google Shape;6409;p2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0" name="Google Shape;6410;p2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1" name="Google Shape;6411;p2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2" name="Google Shape;6412;p2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3" name="Google Shape;6413;p2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4" name="Google Shape;6414;p2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5" name="Google Shape;6415;p2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6" name="Google Shape;6416;p2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7" name="Google Shape;6417;p2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8" name="Google Shape;6418;p2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9" name="Google Shape;6419;p2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0" name="Google Shape;6420;p2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1" name="Google Shape;6421;p2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2" name="Google Shape;6422;p2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3" name="Google Shape;6423;p2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4" name="Google Shape;6424;p2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5" name="Google Shape;6425;p2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6" name="Google Shape;6426;p2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7" name="Google Shape;6427;p2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8" name="Google Shape;6428;p2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9" name="Google Shape;6429;p2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0" name="Google Shape;6430;p2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1" name="Google Shape;6431;p2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2" name="Google Shape;6432;p2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3" name="Google Shape;6433;p2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4" name="Google Shape;6434;p2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5" name="Google Shape;6435;p2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6" name="Google Shape;6436;p2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7" name="Google Shape;6437;p2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8" name="Google Shape;6438;p2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9" name="Google Shape;6439;p2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0" name="Google Shape;6440;p2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1" name="Google Shape;6441;p2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2" name="Google Shape;6442;p2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3" name="Google Shape;6443;p2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4" name="Google Shape;6444;p2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5" name="Google Shape;6445;p2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6" name="Google Shape;6446;p2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7" name="Google Shape;6447;p2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8" name="Google Shape;6448;p2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9" name="Google Shape;6449;p2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0" name="Google Shape;6450;p2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1" name="Google Shape;6451;p2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2" name="Google Shape;6452;p2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3" name="Google Shape;6453;p2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4" name="Google Shape;6454;p2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5" name="Google Shape;6455;p2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6" name="Google Shape;6456;p2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7" name="Google Shape;6457;p2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8" name="Google Shape;6458;p2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9" name="Google Shape;6459;p2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0" name="Google Shape;6460;p2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461" name="Google Shape;6461;p25"/>
            <p:cNvGrpSpPr/>
            <p:nvPr/>
          </p:nvGrpSpPr>
          <p:grpSpPr>
            <a:xfrm flipH="1">
              <a:off x="-29077" y="4086453"/>
              <a:ext cx="1065524" cy="1166175"/>
              <a:chOff x="156548" y="3040748"/>
              <a:chExt cx="930345" cy="1018226"/>
            </a:xfrm>
          </p:grpSpPr>
          <p:sp>
            <p:nvSpPr>
              <p:cNvPr id="6462" name="Google Shape;6462;p2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3" name="Google Shape;6463;p2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4" name="Google Shape;6464;p25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5" name="Google Shape;6465;p25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6" name="Google Shape;6466;p25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7" name="Google Shape;6467;p25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8" name="Google Shape;6468;p25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9" name="Google Shape;6469;p25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0" name="Google Shape;6470;p2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1" name="Google Shape;6471;p2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2" name="Google Shape;6472;p2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3" name="Google Shape;6473;p25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4" name="Google Shape;6474;p2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5" name="Google Shape;6475;p25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6" name="Google Shape;6476;p25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7" name="Google Shape;6477;p25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8" name="Google Shape;6478;p2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9" name="Google Shape;6479;p25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0" name="Google Shape;6480;p25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1" name="Google Shape;6481;p25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2" name="Google Shape;6482;p25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3" name="Google Shape;6483;p2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4" name="Google Shape;6484;p25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5" name="Google Shape;6485;p25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6" name="Google Shape;6486;p2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7" name="Google Shape;6487;p25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8" name="Google Shape;6488;p2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9" name="Google Shape;6489;p25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0" name="Google Shape;6490;p25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1" name="Google Shape;6491;p2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2" name="Google Shape;6492;p25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3" name="Google Shape;6493;p25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4" name="Google Shape;6494;p2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5" name="Google Shape;6495;p25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6" name="Google Shape;6496;p25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7" name="Google Shape;6497;p2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8" name="Google Shape;6498;p25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9" name="Google Shape;6499;p25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0" name="Google Shape;6500;p25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1" name="Google Shape;6501;p25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2" name="Google Shape;6502;p25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3" name="Google Shape;6503;p25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4" name="Google Shape;6504;p25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5" name="Google Shape;6505;p25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6" name="Google Shape;6506;p25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7" name="Google Shape;6507;p25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8" name="Google Shape;6508;p25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9" name="Google Shape;6509;p25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0" name="Google Shape;6510;p25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1" name="Google Shape;6511;p25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2" name="Google Shape;6512;p25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3" name="Google Shape;6513;p25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4" name="Google Shape;6514;p25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5" name="Google Shape;6515;p25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6" name="Google Shape;6516;p25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7" name="Google Shape;6517;p25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8" name="Google Shape;6518;p25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9" name="Google Shape;6519;p25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0" name="Google Shape;6520;p25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1" name="Google Shape;6521;p25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2" name="Google Shape;6522;p25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3" name="Google Shape;6523;p25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4" name="Google Shape;6524;p25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5" name="Google Shape;6525;p25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6" name="Google Shape;6526;p25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7" name="Google Shape;6527;p25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8" name="Google Shape;6528;p25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9" name="Google Shape;6529;p25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0" name="Google Shape;6530;p25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1" name="Google Shape;6531;p25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2" name="Google Shape;6532;p25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3" name="Google Shape;6533;p25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4" name="Google Shape;6534;p25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5" name="Google Shape;6535;p25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6" name="Google Shape;6536;p25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7" name="Google Shape;6537;p25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8" name="Google Shape;6538;p25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9" name="Google Shape;6539;p25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0" name="Google Shape;6540;p25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1" name="Google Shape;6541;p25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2" name="Google Shape;6542;p25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3" name="Google Shape;6543;p25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4" name="Google Shape;6544;p25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5" name="Google Shape;6545;p25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6" name="Google Shape;6546;p25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7" name="Google Shape;6547;p25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8" name="Google Shape;6548;p25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9" name="Google Shape;6549;p25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0" name="Google Shape;6550;p25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1" name="Google Shape;6551;p25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2" name="Google Shape;6552;p25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3" name="Google Shape;6553;p25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4" name="Google Shape;6554;p25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555" name="Google Shape;6555;p25"/>
            <p:cNvGrpSpPr/>
            <p:nvPr/>
          </p:nvGrpSpPr>
          <p:grpSpPr>
            <a:xfrm rot="-941660">
              <a:off x="987695" y="4387335"/>
              <a:ext cx="621229" cy="948510"/>
              <a:chOff x="283826" y="1943723"/>
              <a:chExt cx="621241" cy="948529"/>
            </a:xfrm>
          </p:grpSpPr>
          <p:sp>
            <p:nvSpPr>
              <p:cNvPr id="6556" name="Google Shape;6556;p2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7" name="Google Shape;6557;p2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8" name="Google Shape;6558;p2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9" name="Google Shape;6559;p2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0" name="Google Shape;6560;p2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1" name="Google Shape;6561;p2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2" name="Google Shape;6562;p2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3" name="Google Shape;6563;p2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4" name="Google Shape;6564;p2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5" name="Google Shape;6565;p2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6" name="Google Shape;6566;p2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7" name="Google Shape;6567;p2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8" name="Google Shape;6568;p2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9" name="Google Shape;6569;p2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0" name="Google Shape;6570;p2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1" name="Google Shape;6571;p2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2" name="Google Shape;6572;p2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3" name="Google Shape;6573;p2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4" name="Google Shape;6574;p2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5" name="Google Shape;6575;p2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6" name="Google Shape;6576;p2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7" name="Google Shape;6577;p2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8" name="Google Shape;6578;p2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9" name="Google Shape;6579;p2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0" name="Google Shape;6580;p2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1" name="Google Shape;6581;p2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2" name="Google Shape;6582;p2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3" name="Google Shape;6583;p2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4" name="Google Shape;6584;p2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5" name="Google Shape;6585;p2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6" name="Google Shape;6586;p2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7" name="Google Shape;6587;p2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8" name="Google Shape;6588;p2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9" name="Google Shape;6589;p2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0" name="Google Shape;6590;p2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1" name="Google Shape;6591;p2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2" name="Google Shape;6592;p2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3" name="Google Shape;6593;p2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4" name="Google Shape;6594;p2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5" name="Google Shape;6595;p2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6" name="Google Shape;6596;p2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7" name="Google Shape;6597;p2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8" name="Google Shape;6598;p2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9" name="Google Shape;6599;p2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0" name="Google Shape;6600;p2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1" name="Google Shape;6601;p2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2" name="Google Shape;6602;p2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3" name="Google Shape;6603;p2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4" name="Google Shape;6604;p2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5" name="Google Shape;6605;p2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6" name="Google Shape;6606;p2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7" name="Google Shape;6607;p2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8" name="Google Shape;6608;p2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9" name="Google Shape;6609;p2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0" name="Google Shape;6610;p2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1" name="Google Shape;6611;p2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2" name="Google Shape;6612;p2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613" name="Google Shape;6613;p25"/>
            <p:cNvGrpSpPr/>
            <p:nvPr/>
          </p:nvGrpSpPr>
          <p:grpSpPr>
            <a:xfrm>
              <a:off x="315279" y="4898783"/>
              <a:ext cx="1154953" cy="655781"/>
              <a:chOff x="-179830" y="3740779"/>
              <a:chExt cx="1072778" cy="609122"/>
            </a:xfrm>
          </p:grpSpPr>
          <p:sp>
            <p:nvSpPr>
              <p:cNvPr id="6614" name="Google Shape;6614;p25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5" name="Google Shape;6615;p25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616" name="Google Shape;6616;p25"/>
            <p:cNvGrpSpPr/>
            <p:nvPr/>
          </p:nvGrpSpPr>
          <p:grpSpPr>
            <a:xfrm rot="-941660">
              <a:off x="8314370" y="3844435"/>
              <a:ext cx="621229" cy="948510"/>
              <a:chOff x="283826" y="1943723"/>
              <a:chExt cx="621241" cy="948529"/>
            </a:xfrm>
          </p:grpSpPr>
          <p:sp>
            <p:nvSpPr>
              <p:cNvPr id="6617" name="Google Shape;6617;p25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8" name="Google Shape;6618;p25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9" name="Google Shape;6619;p25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0" name="Google Shape;6620;p2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1" name="Google Shape;6621;p25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2" name="Google Shape;6622;p2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3" name="Google Shape;6623;p25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4" name="Google Shape;6624;p2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5" name="Google Shape;6625;p25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6" name="Google Shape;6626;p2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7" name="Google Shape;6627;p25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8" name="Google Shape;6628;p25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9" name="Google Shape;6629;p2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0" name="Google Shape;6630;p2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1" name="Google Shape;6631;p2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2" name="Google Shape;6632;p25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3" name="Google Shape;6633;p2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4" name="Google Shape;6634;p2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5" name="Google Shape;6635;p25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6" name="Google Shape;6636;p25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7" name="Google Shape;6637;p25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8" name="Google Shape;6638;p25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9" name="Google Shape;6639;p25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0" name="Google Shape;6640;p25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1" name="Google Shape;6641;p25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2" name="Google Shape;6642;p25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3" name="Google Shape;6643;p25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4" name="Google Shape;6644;p25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5" name="Google Shape;6645;p25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6" name="Google Shape;6646;p25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7" name="Google Shape;6647;p25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8" name="Google Shape;6648;p25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9" name="Google Shape;6649;p25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0" name="Google Shape;6650;p25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1" name="Google Shape;6651;p25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2" name="Google Shape;6652;p25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3" name="Google Shape;6653;p25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4" name="Google Shape;6654;p25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5" name="Google Shape;6655;p25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6" name="Google Shape;6656;p25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7" name="Google Shape;6657;p25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8" name="Google Shape;6658;p25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9" name="Google Shape;6659;p25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0" name="Google Shape;6660;p25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1" name="Google Shape;6661;p25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2" name="Google Shape;6662;p25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3" name="Google Shape;6663;p25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4" name="Google Shape;6664;p25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5" name="Google Shape;6665;p25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6" name="Google Shape;6666;p25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7" name="Google Shape;6667;p25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8" name="Google Shape;6668;p25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9" name="Google Shape;6669;p25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0" name="Google Shape;6670;p25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1" name="Google Shape;6671;p25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2" name="Google Shape;6672;p25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3" name="Google Shape;6673;p25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674" name="Google Shape;6674;p25"/>
            <p:cNvGrpSpPr/>
            <p:nvPr/>
          </p:nvGrpSpPr>
          <p:grpSpPr>
            <a:xfrm>
              <a:off x="7853304" y="4598558"/>
              <a:ext cx="1154953" cy="655781"/>
              <a:chOff x="-179830" y="3740779"/>
              <a:chExt cx="1072778" cy="609122"/>
            </a:xfrm>
          </p:grpSpPr>
          <p:sp>
            <p:nvSpPr>
              <p:cNvPr id="6675" name="Google Shape;6675;p25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6" name="Google Shape;6676;p25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6677" name="Shape 6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8" name="Google Shape;6678;p2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679" name="Google Shape;6679;p26"/>
          <p:cNvSpPr txBox="1"/>
          <p:nvPr>
            <p:ph type="subTitle" idx="1"/>
          </p:nvPr>
        </p:nvSpPr>
        <p:spPr>
          <a:xfrm>
            <a:off x="937625" y="2273374"/>
            <a:ext cx="21753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80" name="Google Shape;6680;p26"/>
          <p:cNvSpPr txBox="1"/>
          <p:nvPr>
            <p:ph type="subTitle" idx="2"/>
          </p:nvPr>
        </p:nvSpPr>
        <p:spPr>
          <a:xfrm>
            <a:off x="3484347" y="3263974"/>
            <a:ext cx="21753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81" name="Google Shape;6681;p26"/>
          <p:cNvSpPr txBox="1"/>
          <p:nvPr>
            <p:ph type="subTitle" idx="3"/>
          </p:nvPr>
        </p:nvSpPr>
        <p:spPr>
          <a:xfrm>
            <a:off x="6031075" y="2273374"/>
            <a:ext cx="21753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82" name="Google Shape;6682;p26"/>
          <p:cNvSpPr txBox="1"/>
          <p:nvPr>
            <p:ph type="subTitle" idx="4"/>
          </p:nvPr>
        </p:nvSpPr>
        <p:spPr>
          <a:xfrm>
            <a:off x="937625" y="1765765"/>
            <a:ext cx="2175300" cy="66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6683" name="Google Shape;6683;p26"/>
          <p:cNvSpPr txBox="1"/>
          <p:nvPr>
            <p:ph type="subTitle" idx="5"/>
          </p:nvPr>
        </p:nvSpPr>
        <p:spPr>
          <a:xfrm>
            <a:off x="3484350" y="2756365"/>
            <a:ext cx="2175300" cy="66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6684" name="Google Shape;6684;p26"/>
          <p:cNvSpPr txBox="1"/>
          <p:nvPr>
            <p:ph type="subTitle" idx="6"/>
          </p:nvPr>
        </p:nvSpPr>
        <p:spPr>
          <a:xfrm>
            <a:off x="6031075" y="1765765"/>
            <a:ext cx="2175300" cy="66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grpSp>
        <p:nvGrpSpPr>
          <p:cNvPr id="6685" name="Google Shape;6685;p26"/>
          <p:cNvGrpSpPr/>
          <p:nvPr/>
        </p:nvGrpSpPr>
        <p:grpSpPr>
          <a:xfrm>
            <a:off x="-674134" y="2198102"/>
            <a:ext cx="10232528" cy="3035637"/>
            <a:chOff x="-674134" y="2198102"/>
            <a:chExt cx="10232528" cy="3035637"/>
          </a:xfrm>
        </p:grpSpPr>
        <p:grpSp>
          <p:nvGrpSpPr>
            <p:cNvPr id="6686" name="Google Shape;6686;p26"/>
            <p:cNvGrpSpPr/>
            <p:nvPr/>
          </p:nvGrpSpPr>
          <p:grpSpPr>
            <a:xfrm rot="-2175020">
              <a:off x="-280023" y="2927168"/>
              <a:ext cx="497780" cy="561672"/>
              <a:chOff x="6667445" y="3360498"/>
              <a:chExt cx="100910" cy="113849"/>
            </a:xfrm>
          </p:grpSpPr>
          <p:sp>
            <p:nvSpPr>
              <p:cNvPr id="6687" name="Google Shape;6687;p26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8" name="Google Shape;6688;p26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9" name="Google Shape;6689;p26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690" name="Google Shape;6690;p26"/>
            <p:cNvGrpSpPr/>
            <p:nvPr/>
          </p:nvGrpSpPr>
          <p:grpSpPr>
            <a:xfrm>
              <a:off x="69797" y="2744348"/>
              <a:ext cx="497774" cy="926629"/>
              <a:chOff x="3520124" y="2493696"/>
              <a:chExt cx="168184" cy="313082"/>
            </a:xfrm>
          </p:grpSpPr>
          <p:sp>
            <p:nvSpPr>
              <p:cNvPr id="6691" name="Google Shape;6691;p26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2" name="Google Shape;6692;p26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3" name="Google Shape;6693;p26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4" name="Google Shape;6694;p26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5" name="Google Shape;6695;p26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6" name="Google Shape;6696;p26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7" name="Google Shape;6697;p26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8" name="Google Shape;6698;p26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9" name="Google Shape;6699;p26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0" name="Google Shape;6700;p26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1" name="Google Shape;6701;p26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2" name="Google Shape;6702;p26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3" name="Google Shape;6703;p26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4" name="Google Shape;6704;p26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5" name="Google Shape;6705;p26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6" name="Google Shape;6706;p26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7" name="Google Shape;6707;p26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8" name="Google Shape;6708;p26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9" name="Google Shape;6709;p26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0" name="Google Shape;6710;p26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711" name="Google Shape;6711;p26"/>
            <p:cNvGrpSpPr/>
            <p:nvPr/>
          </p:nvGrpSpPr>
          <p:grpSpPr>
            <a:xfrm>
              <a:off x="-113199" y="3294945"/>
              <a:ext cx="608423" cy="736069"/>
              <a:chOff x="2389402" y="3062938"/>
              <a:chExt cx="209584" cy="253572"/>
            </a:xfrm>
          </p:grpSpPr>
          <p:sp>
            <p:nvSpPr>
              <p:cNvPr id="6712" name="Google Shape;6712;p26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3" name="Google Shape;6713;p26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4" name="Google Shape;6714;p26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5" name="Google Shape;6715;p26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6" name="Google Shape;6716;p26"/>
              <p:cNvSpPr/>
              <p:nvPr/>
            </p:nvSpPr>
            <p:spPr>
              <a:xfrm>
                <a:off x="2474787" y="3267349"/>
                <a:ext cx="11126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8" extrusionOk="0">
                    <a:moveTo>
                      <a:pt x="187" y="76"/>
                    </a:moveTo>
                    <a:lnTo>
                      <a:pt x="187" y="77"/>
                    </a:lnTo>
                    <a:cubicBezTo>
                      <a:pt x="133" y="73"/>
                      <a:pt x="78" y="64"/>
                      <a:pt x="29" y="42"/>
                    </a:cubicBezTo>
                    <a:cubicBezTo>
                      <a:pt x="19" y="38"/>
                      <a:pt x="9" y="33"/>
                      <a:pt x="0" y="28"/>
                    </a:cubicBezTo>
                    <a:lnTo>
                      <a:pt x="1" y="25"/>
                    </a:lnTo>
                    <a:cubicBezTo>
                      <a:pt x="44" y="6"/>
                      <a:pt x="92" y="0"/>
                      <a:pt x="138" y="7"/>
                    </a:cubicBezTo>
                    <a:lnTo>
                      <a:pt x="138" y="6"/>
                    </a:lnTo>
                    <a:cubicBezTo>
                      <a:pt x="154" y="30"/>
                      <a:pt x="171" y="53"/>
                      <a:pt x="187" y="7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7" name="Google Shape;6717;p26"/>
              <p:cNvSpPr/>
              <p:nvPr/>
            </p:nvSpPr>
            <p:spPr>
              <a:xfrm>
                <a:off x="2425626" y="3223361"/>
                <a:ext cx="131960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04" extrusionOk="0">
                    <a:moveTo>
                      <a:pt x="222" y="81"/>
                    </a:moveTo>
                    <a:lnTo>
                      <a:pt x="222" y="82"/>
                    </a:lnTo>
                    <a:cubicBezTo>
                      <a:pt x="176" y="75"/>
                      <a:pt x="128" y="81"/>
                      <a:pt x="85" y="100"/>
                    </a:cubicBezTo>
                    <a:lnTo>
                      <a:pt x="84" y="103"/>
                    </a:lnTo>
                    <a:cubicBezTo>
                      <a:pt x="51" y="84"/>
                      <a:pt x="21" y="58"/>
                      <a:pt x="0" y="27"/>
                    </a:cubicBezTo>
                    <a:cubicBezTo>
                      <a:pt x="47" y="8"/>
                      <a:pt x="98" y="0"/>
                      <a:pt x="149" y="2"/>
                    </a:cubicBezTo>
                    <a:cubicBezTo>
                      <a:pt x="154" y="3"/>
                      <a:pt x="160" y="3"/>
                      <a:pt x="164" y="0"/>
                    </a:cubicBezTo>
                    <a:cubicBezTo>
                      <a:pt x="183" y="27"/>
                      <a:pt x="203" y="54"/>
                      <a:pt x="222" y="8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8" name="Google Shape;6718;p26"/>
              <p:cNvSpPr/>
              <p:nvPr/>
            </p:nvSpPr>
            <p:spPr>
              <a:xfrm>
                <a:off x="2402338" y="3171612"/>
                <a:ext cx="1190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14" extrusionOk="0">
                    <a:moveTo>
                      <a:pt x="202" y="86"/>
                    </a:moveTo>
                    <a:cubicBezTo>
                      <a:pt x="198" y="89"/>
                      <a:pt x="192" y="88"/>
                      <a:pt x="187" y="88"/>
                    </a:cubicBezTo>
                    <a:cubicBezTo>
                      <a:pt x="136" y="86"/>
                      <a:pt x="85" y="94"/>
                      <a:pt x="38" y="113"/>
                    </a:cubicBezTo>
                    <a:cubicBezTo>
                      <a:pt x="35" y="109"/>
                      <a:pt x="32" y="104"/>
                      <a:pt x="29" y="99"/>
                    </a:cubicBezTo>
                    <a:cubicBezTo>
                      <a:pt x="14" y="73"/>
                      <a:pt x="5" y="44"/>
                      <a:pt x="0" y="15"/>
                    </a:cubicBezTo>
                    <a:cubicBezTo>
                      <a:pt x="48" y="2"/>
                      <a:pt x="97" y="0"/>
                      <a:pt x="146" y="8"/>
                    </a:cubicBezTo>
                    <a:cubicBezTo>
                      <a:pt x="165" y="34"/>
                      <a:pt x="183" y="60"/>
                      <a:pt x="202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9" name="Google Shape;6719;p26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0" name="Google Shape;6720;p26"/>
              <p:cNvSpPr/>
              <p:nvPr/>
            </p:nvSpPr>
            <p:spPr>
              <a:xfrm>
                <a:off x="2399752" y="3127626"/>
                <a:ext cx="879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51" h="95" extrusionOk="0">
                    <a:moveTo>
                      <a:pt x="91" y="6"/>
                    </a:moveTo>
                    <a:cubicBezTo>
                      <a:pt x="110" y="33"/>
                      <a:pt x="130" y="60"/>
                      <a:pt x="150" y="87"/>
                    </a:cubicBezTo>
                    <a:cubicBezTo>
                      <a:pt x="101" y="79"/>
                      <a:pt x="52" y="81"/>
                      <a:pt x="4" y="94"/>
                    </a:cubicBezTo>
                    <a:cubicBezTo>
                      <a:pt x="0" y="64"/>
                      <a:pt x="0" y="32"/>
                      <a:pt x="3" y="1"/>
                    </a:cubicBezTo>
                    <a:cubicBezTo>
                      <a:pt x="33" y="0"/>
                      <a:pt x="62" y="1"/>
                      <a:pt x="91" y="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1" name="Google Shape;6721;p26"/>
              <p:cNvSpPr/>
              <p:nvPr/>
            </p:nvSpPr>
            <p:spPr>
              <a:xfrm>
                <a:off x="2402338" y="3078463"/>
                <a:ext cx="5174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89" h="88" extrusionOk="0">
                    <a:moveTo>
                      <a:pt x="23" y="0"/>
                    </a:moveTo>
                    <a:cubicBezTo>
                      <a:pt x="45" y="29"/>
                      <a:pt x="66" y="58"/>
                      <a:pt x="88" y="87"/>
                    </a:cubicBezTo>
                    <a:cubicBezTo>
                      <a:pt x="59" y="82"/>
                      <a:pt x="30" y="81"/>
                      <a:pt x="0" y="82"/>
                    </a:cubicBezTo>
                    <a:cubicBezTo>
                      <a:pt x="3" y="55"/>
                      <a:pt x="8" y="29"/>
                      <a:pt x="13" y="3"/>
                    </a:cubicBezTo>
                    <a:cubicBezTo>
                      <a:pt x="17" y="2"/>
                      <a:pt x="20" y="1"/>
                      <a:pt x="23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2" name="Google Shape;6722;p26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3" name="Google Shape;6723;p26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4" name="Google Shape;6724;p26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5" name="Google Shape;6725;p26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6" name="Google Shape;6726;p26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7" name="Google Shape;6727;p26"/>
              <p:cNvSpPr/>
              <p:nvPr/>
            </p:nvSpPr>
            <p:spPr>
              <a:xfrm>
                <a:off x="2389402" y="3062938"/>
                <a:ext cx="209584" cy="253572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32" extrusionOk="0">
                    <a:moveTo>
                      <a:pt x="41" y="27"/>
                    </a:moveTo>
                    <a:cubicBezTo>
                      <a:pt x="84" y="96"/>
                      <a:pt x="136" y="160"/>
                      <a:pt x="184" y="226"/>
                    </a:cubicBezTo>
                    <a:cubicBezTo>
                      <a:pt x="232" y="293"/>
                      <a:pt x="279" y="360"/>
                      <a:pt x="326" y="427"/>
                    </a:cubicBezTo>
                    <a:cubicBezTo>
                      <a:pt x="328" y="425"/>
                      <a:pt x="329" y="422"/>
                      <a:pt x="331" y="419"/>
                    </a:cubicBezTo>
                    <a:cubicBezTo>
                      <a:pt x="250" y="414"/>
                      <a:pt x="166" y="395"/>
                      <a:pt x="103" y="341"/>
                    </a:cubicBezTo>
                    <a:cubicBezTo>
                      <a:pt x="42" y="287"/>
                      <a:pt x="21" y="211"/>
                      <a:pt x="25" y="132"/>
                    </a:cubicBezTo>
                    <a:cubicBezTo>
                      <a:pt x="26" y="112"/>
                      <a:pt x="28" y="93"/>
                      <a:pt x="31" y="74"/>
                    </a:cubicBezTo>
                    <a:cubicBezTo>
                      <a:pt x="33" y="65"/>
                      <a:pt x="34" y="56"/>
                      <a:pt x="36" y="47"/>
                    </a:cubicBezTo>
                    <a:cubicBezTo>
                      <a:pt x="39" y="34"/>
                      <a:pt x="40" y="33"/>
                      <a:pt x="53" y="31"/>
                    </a:cubicBezTo>
                    <a:cubicBezTo>
                      <a:pt x="85" y="24"/>
                      <a:pt x="120" y="26"/>
                      <a:pt x="152" y="35"/>
                    </a:cubicBezTo>
                    <a:cubicBezTo>
                      <a:pt x="215" y="52"/>
                      <a:pt x="272" y="95"/>
                      <a:pt x="300" y="154"/>
                    </a:cubicBezTo>
                    <a:cubicBezTo>
                      <a:pt x="340" y="238"/>
                      <a:pt x="324" y="335"/>
                      <a:pt x="327" y="424"/>
                    </a:cubicBezTo>
                    <a:cubicBezTo>
                      <a:pt x="327" y="431"/>
                      <a:pt x="337" y="431"/>
                      <a:pt x="337" y="424"/>
                    </a:cubicBezTo>
                    <a:cubicBezTo>
                      <a:pt x="334" y="316"/>
                      <a:pt x="355" y="193"/>
                      <a:pt x="280" y="103"/>
                    </a:cubicBezTo>
                    <a:cubicBezTo>
                      <a:pt x="221" y="33"/>
                      <a:pt x="121" y="0"/>
                      <a:pt x="33" y="25"/>
                    </a:cubicBezTo>
                    <a:cubicBezTo>
                      <a:pt x="31" y="25"/>
                      <a:pt x="29" y="27"/>
                      <a:pt x="29" y="28"/>
                    </a:cubicBezTo>
                    <a:cubicBezTo>
                      <a:pt x="9" y="124"/>
                      <a:pt x="0" y="233"/>
                      <a:pt x="63" y="314"/>
                    </a:cubicBezTo>
                    <a:cubicBezTo>
                      <a:pt x="127" y="396"/>
                      <a:pt x="232" y="423"/>
                      <a:pt x="331" y="430"/>
                    </a:cubicBezTo>
                    <a:cubicBezTo>
                      <a:pt x="335" y="430"/>
                      <a:pt x="338" y="425"/>
                      <a:pt x="336" y="422"/>
                    </a:cubicBezTo>
                    <a:cubicBezTo>
                      <a:pt x="288" y="354"/>
                      <a:pt x="240" y="286"/>
                      <a:pt x="191" y="219"/>
                    </a:cubicBezTo>
                    <a:cubicBezTo>
                      <a:pt x="144" y="153"/>
                      <a:pt x="98" y="85"/>
                      <a:pt x="45" y="24"/>
                    </a:cubicBezTo>
                    <a:cubicBezTo>
                      <a:pt x="43" y="21"/>
                      <a:pt x="39" y="24"/>
                      <a:pt x="41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8" name="Google Shape;6728;p26"/>
              <p:cNvSpPr/>
              <p:nvPr/>
            </p:nvSpPr>
            <p:spPr>
              <a:xfrm>
                <a:off x="2402338" y="3078463"/>
                <a:ext cx="62099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06" h="91" extrusionOk="0">
                    <a:moveTo>
                      <a:pt x="1" y="83"/>
                    </a:moveTo>
                    <a:cubicBezTo>
                      <a:pt x="15" y="84"/>
                      <a:pt x="29" y="84"/>
                      <a:pt x="44" y="85"/>
                    </a:cubicBezTo>
                    <a:cubicBezTo>
                      <a:pt x="59" y="86"/>
                      <a:pt x="74" y="87"/>
                      <a:pt x="88" y="90"/>
                    </a:cubicBezTo>
                    <a:cubicBezTo>
                      <a:pt x="90" y="90"/>
                      <a:pt x="91" y="89"/>
                      <a:pt x="91" y="88"/>
                    </a:cubicBezTo>
                    <a:cubicBezTo>
                      <a:pt x="90" y="59"/>
                      <a:pt x="94" y="30"/>
                      <a:pt x="104" y="3"/>
                    </a:cubicBezTo>
                    <a:cubicBezTo>
                      <a:pt x="105" y="1"/>
                      <a:pt x="101" y="0"/>
                      <a:pt x="100" y="2"/>
                    </a:cubicBezTo>
                    <a:cubicBezTo>
                      <a:pt x="90" y="30"/>
                      <a:pt x="86" y="59"/>
                      <a:pt x="87" y="88"/>
                    </a:cubicBezTo>
                    <a:cubicBezTo>
                      <a:pt x="87" y="87"/>
                      <a:pt x="88" y="87"/>
                      <a:pt x="89" y="86"/>
                    </a:cubicBezTo>
                    <a:cubicBezTo>
                      <a:pt x="74" y="85"/>
                      <a:pt x="60" y="83"/>
                      <a:pt x="45" y="82"/>
                    </a:cubicBezTo>
                    <a:cubicBezTo>
                      <a:pt x="30" y="81"/>
                      <a:pt x="15" y="81"/>
                      <a:pt x="1" y="82"/>
                    </a:cubicBezTo>
                    <a:cubicBezTo>
                      <a:pt x="0" y="82"/>
                      <a:pt x="0" y="83"/>
                      <a:pt x="1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9" name="Google Shape;6729;p26"/>
              <p:cNvSpPr/>
              <p:nvPr/>
            </p:nvSpPr>
            <p:spPr>
              <a:xfrm>
                <a:off x="2399752" y="3093988"/>
                <a:ext cx="113849" cy="9056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53" extrusionOk="0">
                    <a:moveTo>
                      <a:pt x="2" y="151"/>
                    </a:moveTo>
                    <a:cubicBezTo>
                      <a:pt x="52" y="141"/>
                      <a:pt x="101" y="136"/>
                      <a:pt x="151" y="144"/>
                    </a:cubicBezTo>
                    <a:cubicBezTo>
                      <a:pt x="153" y="145"/>
                      <a:pt x="155" y="144"/>
                      <a:pt x="155" y="142"/>
                    </a:cubicBezTo>
                    <a:cubicBezTo>
                      <a:pt x="155" y="117"/>
                      <a:pt x="158" y="93"/>
                      <a:pt x="165" y="70"/>
                    </a:cubicBezTo>
                    <a:cubicBezTo>
                      <a:pt x="167" y="59"/>
                      <a:pt x="171" y="48"/>
                      <a:pt x="175" y="37"/>
                    </a:cubicBezTo>
                    <a:cubicBezTo>
                      <a:pt x="180" y="26"/>
                      <a:pt x="186" y="15"/>
                      <a:pt x="190" y="4"/>
                    </a:cubicBezTo>
                    <a:cubicBezTo>
                      <a:pt x="191" y="1"/>
                      <a:pt x="187" y="0"/>
                      <a:pt x="186" y="2"/>
                    </a:cubicBezTo>
                    <a:cubicBezTo>
                      <a:pt x="179" y="11"/>
                      <a:pt x="175" y="23"/>
                      <a:pt x="170" y="34"/>
                    </a:cubicBezTo>
                    <a:cubicBezTo>
                      <a:pt x="166" y="46"/>
                      <a:pt x="162" y="58"/>
                      <a:pt x="159" y="70"/>
                    </a:cubicBezTo>
                    <a:cubicBezTo>
                      <a:pt x="153" y="93"/>
                      <a:pt x="150" y="118"/>
                      <a:pt x="150" y="142"/>
                    </a:cubicBezTo>
                    <a:cubicBezTo>
                      <a:pt x="151" y="141"/>
                      <a:pt x="152" y="140"/>
                      <a:pt x="153" y="139"/>
                    </a:cubicBezTo>
                    <a:cubicBezTo>
                      <a:pt x="103" y="132"/>
                      <a:pt x="49" y="132"/>
                      <a:pt x="2" y="149"/>
                    </a:cubicBezTo>
                    <a:cubicBezTo>
                      <a:pt x="0" y="149"/>
                      <a:pt x="1" y="152"/>
                      <a:pt x="2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0" name="Google Shape;6730;p26"/>
              <p:cNvSpPr/>
              <p:nvPr/>
            </p:nvSpPr>
            <p:spPr>
              <a:xfrm>
                <a:off x="2420452" y="3143151"/>
                <a:ext cx="14230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243" h="170" extrusionOk="0">
                    <a:moveTo>
                      <a:pt x="3" y="169"/>
                    </a:moveTo>
                    <a:cubicBezTo>
                      <a:pt x="30" y="160"/>
                      <a:pt x="57" y="151"/>
                      <a:pt x="87" y="146"/>
                    </a:cubicBezTo>
                    <a:cubicBezTo>
                      <a:pt x="102" y="144"/>
                      <a:pt x="117" y="143"/>
                      <a:pt x="132" y="143"/>
                    </a:cubicBezTo>
                    <a:cubicBezTo>
                      <a:pt x="144" y="142"/>
                      <a:pt x="160" y="146"/>
                      <a:pt x="171" y="142"/>
                    </a:cubicBezTo>
                    <a:cubicBezTo>
                      <a:pt x="179" y="138"/>
                      <a:pt x="181" y="129"/>
                      <a:pt x="183" y="121"/>
                    </a:cubicBezTo>
                    <a:cubicBezTo>
                      <a:pt x="188" y="107"/>
                      <a:pt x="193" y="93"/>
                      <a:pt x="199" y="80"/>
                    </a:cubicBezTo>
                    <a:cubicBezTo>
                      <a:pt x="204" y="66"/>
                      <a:pt x="211" y="53"/>
                      <a:pt x="218" y="41"/>
                    </a:cubicBezTo>
                    <a:cubicBezTo>
                      <a:pt x="225" y="29"/>
                      <a:pt x="234" y="17"/>
                      <a:pt x="241" y="4"/>
                    </a:cubicBezTo>
                    <a:cubicBezTo>
                      <a:pt x="242" y="2"/>
                      <a:pt x="239" y="0"/>
                      <a:pt x="237" y="1"/>
                    </a:cubicBezTo>
                    <a:cubicBezTo>
                      <a:pt x="220" y="19"/>
                      <a:pt x="208" y="45"/>
                      <a:pt x="198" y="67"/>
                    </a:cubicBezTo>
                    <a:cubicBezTo>
                      <a:pt x="193" y="78"/>
                      <a:pt x="188" y="89"/>
                      <a:pt x="184" y="100"/>
                    </a:cubicBezTo>
                    <a:cubicBezTo>
                      <a:pt x="182" y="107"/>
                      <a:pt x="180" y="113"/>
                      <a:pt x="178" y="120"/>
                    </a:cubicBezTo>
                    <a:cubicBezTo>
                      <a:pt x="174" y="130"/>
                      <a:pt x="167" y="138"/>
                      <a:pt x="156" y="137"/>
                    </a:cubicBezTo>
                    <a:cubicBezTo>
                      <a:pt x="104" y="136"/>
                      <a:pt x="48" y="142"/>
                      <a:pt x="1" y="166"/>
                    </a:cubicBezTo>
                    <a:cubicBezTo>
                      <a:pt x="0" y="167"/>
                      <a:pt x="1" y="169"/>
                      <a:pt x="3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1" name="Google Shape;6731;p26"/>
              <p:cNvSpPr/>
              <p:nvPr/>
            </p:nvSpPr>
            <p:spPr>
              <a:xfrm>
                <a:off x="2474787" y="3207836"/>
                <a:ext cx="1138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30" extrusionOk="0">
                    <a:moveTo>
                      <a:pt x="3" y="129"/>
                    </a:moveTo>
                    <a:cubicBezTo>
                      <a:pt x="46" y="112"/>
                      <a:pt x="91" y="105"/>
                      <a:pt x="138" y="112"/>
                    </a:cubicBezTo>
                    <a:cubicBezTo>
                      <a:pt x="140" y="112"/>
                      <a:pt x="142" y="111"/>
                      <a:pt x="142" y="109"/>
                    </a:cubicBezTo>
                    <a:cubicBezTo>
                      <a:pt x="144" y="70"/>
                      <a:pt x="161" y="34"/>
                      <a:pt x="190" y="8"/>
                    </a:cubicBezTo>
                    <a:cubicBezTo>
                      <a:pt x="193" y="5"/>
                      <a:pt x="189" y="0"/>
                      <a:pt x="186" y="3"/>
                    </a:cubicBezTo>
                    <a:cubicBezTo>
                      <a:pt x="156" y="30"/>
                      <a:pt x="137" y="69"/>
                      <a:pt x="136" y="109"/>
                    </a:cubicBezTo>
                    <a:cubicBezTo>
                      <a:pt x="137" y="108"/>
                      <a:pt x="138" y="107"/>
                      <a:pt x="139" y="106"/>
                    </a:cubicBezTo>
                    <a:cubicBezTo>
                      <a:pt x="93" y="99"/>
                      <a:pt x="44" y="105"/>
                      <a:pt x="1" y="126"/>
                    </a:cubicBezTo>
                    <a:cubicBezTo>
                      <a:pt x="0" y="126"/>
                      <a:pt x="1" y="129"/>
                      <a:pt x="3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732" name="Google Shape;6732;p26"/>
            <p:cNvGrpSpPr/>
            <p:nvPr/>
          </p:nvGrpSpPr>
          <p:grpSpPr>
            <a:xfrm>
              <a:off x="641148" y="4020069"/>
              <a:ext cx="497779" cy="561662"/>
              <a:chOff x="6667445" y="3360498"/>
              <a:chExt cx="100910" cy="113849"/>
            </a:xfrm>
          </p:grpSpPr>
          <p:sp>
            <p:nvSpPr>
              <p:cNvPr id="6733" name="Google Shape;6733;p26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4" name="Google Shape;6734;p26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5" name="Google Shape;6735;p26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736" name="Google Shape;6736;p26"/>
            <p:cNvGrpSpPr/>
            <p:nvPr/>
          </p:nvGrpSpPr>
          <p:grpSpPr>
            <a:xfrm flipH="1">
              <a:off x="-674134" y="4215405"/>
              <a:ext cx="1730176" cy="982392"/>
              <a:chOff x="-179830" y="3740779"/>
              <a:chExt cx="1072778" cy="609122"/>
            </a:xfrm>
          </p:grpSpPr>
          <p:sp>
            <p:nvSpPr>
              <p:cNvPr id="6737" name="Google Shape;6737;p26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8" name="Google Shape;6738;p26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739" name="Google Shape;6739;p26"/>
            <p:cNvGrpSpPr/>
            <p:nvPr/>
          </p:nvGrpSpPr>
          <p:grpSpPr>
            <a:xfrm>
              <a:off x="-111915" y="3945168"/>
              <a:ext cx="1242568" cy="1288571"/>
              <a:chOff x="6726237" y="-595312"/>
              <a:chExt cx="171450" cy="177800"/>
            </a:xfrm>
          </p:grpSpPr>
          <p:sp>
            <p:nvSpPr>
              <p:cNvPr id="6740" name="Google Shape;6740;p26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1" name="Google Shape;6741;p26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2" name="Google Shape;6742;p26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3" name="Google Shape;6743;p26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4" name="Google Shape;6744;p26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5" name="Google Shape;6745;p26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6" name="Google Shape;6746;p26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7" name="Google Shape;6747;p26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8" name="Google Shape;6748;p26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9" name="Google Shape;6749;p26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0" name="Google Shape;6750;p26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1" name="Google Shape;6751;p26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2" name="Google Shape;6752;p26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3" name="Google Shape;6753;p26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4" name="Google Shape;6754;p26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5" name="Google Shape;6755;p26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6" name="Google Shape;6756;p26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7" name="Google Shape;6757;p26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8" name="Google Shape;6758;p26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9" name="Google Shape;6759;p26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760" name="Google Shape;6760;p26"/>
            <p:cNvGrpSpPr/>
            <p:nvPr/>
          </p:nvGrpSpPr>
          <p:grpSpPr>
            <a:xfrm>
              <a:off x="-259195" y="3613993"/>
              <a:ext cx="900508" cy="933842"/>
              <a:chOff x="6726237" y="-595312"/>
              <a:chExt cx="171450" cy="177800"/>
            </a:xfrm>
          </p:grpSpPr>
          <p:sp>
            <p:nvSpPr>
              <p:cNvPr id="6761" name="Google Shape;6761;p26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2" name="Google Shape;6762;p26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3" name="Google Shape;6763;p26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4" name="Google Shape;6764;p26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5" name="Google Shape;6765;p26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6" name="Google Shape;6766;p26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7" name="Google Shape;6767;p26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8" name="Google Shape;6768;p26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9" name="Google Shape;6769;p26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0" name="Google Shape;6770;p26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1" name="Google Shape;6771;p26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2" name="Google Shape;6772;p26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3" name="Google Shape;6773;p26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4" name="Google Shape;6774;p26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5" name="Google Shape;6775;p26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6" name="Google Shape;6776;p26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7" name="Google Shape;6777;p26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8" name="Google Shape;6778;p26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9" name="Google Shape;6779;p26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0" name="Google Shape;6780;p26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781" name="Google Shape;6781;p26"/>
            <p:cNvGrpSpPr/>
            <p:nvPr/>
          </p:nvGrpSpPr>
          <p:grpSpPr>
            <a:xfrm>
              <a:off x="771333" y="4393150"/>
              <a:ext cx="709804" cy="736075"/>
              <a:chOff x="6726237" y="-595312"/>
              <a:chExt cx="171450" cy="177800"/>
            </a:xfrm>
          </p:grpSpPr>
          <p:sp>
            <p:nvSpPr>
              <p:cNvPr id="6782" name="Google Shape;6782;p26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3" name="Google Shape;6783;p26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4" name="Google Shape;6784;p26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5" name="Google Shape;6785;p26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6" name="Google Shape;6786;p26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7" name="Google Shape;6787;p26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8" name="Google Shape;6788;p26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9" name="Google Shape;6789;p26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0" name="Google Shape;6790;p26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1" name="Google Shape;6791;p26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2" name="Google Shape;6792;p26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3" name="Google Shape;6793;p26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4" name="Google Shape;6794;p26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5" name="Google Shape;6795;p26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6" name="Google Shape;6796;p26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7" name="Google Shape;6797;p26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8" name="Google Shape;6798;p26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9" name="Google Shape;6799;p26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0" name="Google Shape;6800;p26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1" name="Google Shape;6801;p26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802" name="Google Shape;6802;p26"/>
            <p:cNvGrpSpPr/>
            <p:nvPr/>
          </p:nvGrpSpPr>
          <p:grpSpPr>
            <a:xfrm>
              <a:off x="7302807" y="2198102"/>
              <a:ext cx="2255588" cy="2982479"/>
              <a:chOff x="7302807" y="2198102"/>
              <a:chExt cx="2255588" cy="2982479"/>
            </a:xfrm>
          </p:grpSpPr>
          <p:grpSp>
            <p:nvGrpSpPr>
              <p:cNvPr id="6803" name="Google Shape;6803;p26"/>
              <p:cNvGrpSpPr/>
              <p:nvPr/>
            </p:nvGrpSpPr>
            <p:grpSpPr>
              <a:xfrm>
                <a:off x="7926485" y="4249900"/>
                <a:ext cx="1631909" cy="926596"/>
                <a:chOff x="-179830" y="3740779"/>
                <a:chExt cx="1072778" cy="609122"/>
              </a:xfrm>
            </p:grpSpPr>
            <p:sp>
              <p:nvSpPr>
                <p:cNvPr id="6804" name="Google Shape;6804;p26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05" name="Google Shape;6805;p26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806" name="Google Shape;6806;p26"/>
              <p:cNvGrpSpPr/>
              <p:nvPr/>
            </p:nvGrpSpPr>
            <p:grpSpPr>
              <a:xfrm rot="2175020" flipH="1">
                <a:off x="8558058" y="2290918"/>
                <a:ext cx="497780" cy="561672"/>
                <a:chOff x="6667445" y="3360498"/>
                <a:chExt cx="100910" cy="113849"/>
              </a:xfrm>
            </p:grpSpPr>
            <p:sp>
              <p:nvSpPr>
                <p:cNvPr id="6807" name="Google Shape;6807;p26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08" name="Google Shape;6808;p26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09" name="Google Shape;6809;p26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810" name="Google Shape;6810;p26"/>
              <p:cNvGrpSpPr/>
              <p:nvPr/>
            </p:nvGrpSpPr>
            <p:grpSpPr>
              <a:xfrm rot="-1339201" flipH="1">
                <a:off x="8502719" y="3294935"/>
                <a:ext cx="608424" cy="736064"/>
                <a:chOff x="2389402" y="3062938"/>
                <a:chExt cx="209584" cy="253572"/>
              </a:xfrm>
            </p:grpSpPr>
            <p:sp>
              <p:nvSpPr>
                <p:cNvPr id="6811" name="Google Shape;6811;p26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12" name="Google Shape;6812;p26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13" name="Google Shape;6813;p26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14" name="Google Shape;6814;p26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15" name="Google Shape;6815;p26"/>
                <p:cNvSpPr/>
                <p:nvPr/>
              </p:nvSpPr>
              <p:spPr>
                <a:xfrm>
                  <a:off x="2474787" y="3267349"/>
                  <a:ext cx="111260" cy="46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8" extrusionOk="0">
                      <a:moveTo>
                        <a:pt x="187" y="76"/>
                      </a:moveTo>
                      <a:lnTo>
                        <a:pt x="187" y="77"/>
                      </a:lnTo>
                      <a:cubicBezTo>
                        <a:pt x="133" y="73"/>
                        <a:pt x="78" y="64"/>
                        <a:pt x="29" y="42"/>
                      </a:cubicBezTo>
                      <a:cubicBezTo>
                        <a:pt x="19" y="38"/>
                        <a:pt x="9" y="33"/>
                        <a:pt x="0" y="28"/>
                      </a:cubicBezTo>
                      <a:lnTo>
                        <a:pt x="1" y="25"/>
                      </a:lnTo>
                      <a:cubicBezTo>
                        <a:pt x="44" y="6"/>
                        <a:pt x="92" y="0"/>
                        <a:pt x="138" y="7"/>
                      </a:cubicBezTo>
                      <a:lnTo>
                        <a:pt x="138" y="6"/>
                      </a:lnTo>
                      <a:cubicBezTo>
                        <a:pt x="154" y="30"/>
                        <a:pt x="171" y="53"/>
                        <a:pt x="187" y="7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16" name="Google Shape;6816;p26"/>
                <p:cNvSpPr/>
                <p:nvPr/>
              </p:nvSpPr>
              <p:spPr>
                <a:xfrm>
                  <a:off x="2425626" y="3223361"/>
                  <a:ext cx="131960" cy="62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04" extrusionOk="0">
                      <a:moveTo>
                        <a:pt x="222" y="81"/>
                      </a:moveTo>
                      <a:lnTo>
                        <a:pt x="222" y="82"/>
                      </a:lnTo>
                      <a:cubicBezTo>
                        <a:pt x="176" y="75"/>
                        <a:pt x="128" y="81"/>
                        <a:pt x="85" y="100"/>
                      </a:cubicBezTo>
                      <a:lnTo>
                        <a:pt x="84" y="103"/>
                      </a:lnTo>
                      <a:cubicBezTo>
                        <a:pt x="51" y="84"/>
                        <a:pt x="21" y="58"/>
                        <a:pt x="0" y="27"/>
                      </a:cubicBezTo>
                      <a:cubicBezTo>
                        <a:pt x="47" y="8"/>
                        <a:pt x="98" y="0"/>
                        <a:pt x="149" y="2"/>
                      </a:cubicBezTo>
                      <a:cubicBezTo>
                        <a:pt x="154" y="3"/>
                        <a:pt x="160" y="3"/>
                        <a:pt x="164" y="0"/>
                      </a:cubicBezTo>
                      <a:cubicBezTo>
                        <a:pt x="183" y="27"/>
                        <a:pt x="203" y="54"/>
                        <a:pt x="222" y="8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17" name="Google Shape;6817;p26"/>
                <p:cNvSpPr/>
                <p:nvPr/>
              </p:nvSpPr>
              <p:spPr>
                <a:xfrm>
                  <a:off x="2402338" y="3171612"/>
                  <a:ext cx="119024" cy="67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114" extrusionOk="0">
                      <a:moveTo>
                        <a:pt x="202" y="86"/>
                      </a:moveTo>
                      <a:cubicBezTo>
                        <a:pt x="198" y="89"/>
                        <a:pt x="192" y="88"/>
                        <a:pt x="187" y="88"/>
                      </a:cubicBezTo>
                      <a:cubicBezTo>
                        <a:pt x="136" y="86"/>
                        <a:pt x="85" y="94"/>
                        <a:pt x="38" y="113"/>
                      </a:cubicBezTo>
                      <a:cubicBezTo>
                        <a:pt x="35" y="109"/>
                        <a:pt x="32" y="104"/>
                        <a:pt x="29" y="99"/>
                      </a:cubicBezTo>
                      <a:cubicBezTo>
                        <a:pt x="14" y="73"/>
                        <a:pt x="5" y="44"/>
                        <a:pt x="0" y="15"/>
                      </a:cubicBezTo>
                      <a:cubicBezTo>
                        <a:pt x="48" y="2"/>
                        <a:pt x="97" y="0"/>
                        <a:pt x="146" y="8"/>
                      </a:cubicBezTo>
                      <a:cubicBezTo>
                        <a:pt x="165" y="34"/>
                        <a:pt x="183" y="60"/>
                        <a:pt x="202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18" name="Google Shape;6818;p26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19" name="Google Shape;6819;p26"/>
                <p:cNvSpPr/>
                <p:nvPr/>
              </p:nvSpPr>
              <p:spPr>
                <a:xfrm>
                  <a:off x="2399752" y="3127626"/>
                  <a:ext cx="879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95" extrusionOk="0">
                      <a:moveTo>
                        <a:pt x="91" y="6"/>
                      </a:moveTo>
                      <a:cubicBezTo>
                        <a:pt x="110" y="33"/>
                        <a:pt x="130" y="60"/>
                        <a:pt x="150" y="87"/>
                      </a:cubicBezTo>
                      <a:cubicBezTo>
                        <a:pt x="101" y="79"/>
                        <a:pt x="52" y="81"/>
                        <a:pt x="4" y="94"/>
                      </a:cubicBezTo>
                      <a:cubicBezTo>
                        <a:pt x="0" y="64"/>
                        <a:pt x="0" y="32"/>
                        <a:pt x="3" y="1"/>
                      </a:cubicBezTo>
                      <a:cubicBezTo>
                        <a:pt x="33" y="0"/>
                        <a:pt x="62" y="1"/>
                        <a:pt x="91" y="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20" name="Google Shape;6820;p26"/>
                <p:cNvSpPr/>
                <p:nvPr/>
              </p:nvSpPr>
              <p:spPr>
                <a:xfrm>
                  <a:off x="2402338" y="3078463"/>
                  <a:ext cx="51749" cy="51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88" extrusionOk="0">
                      <a:moveTo>
                        <a:pt x="23" y="0"/>
                      </a:moveTo>
                      <a:cubicBezTo>
                        <a:pt x="45" y="29"/>
                        <a:pt x="66" y="58"/>
                        <a:pt x="88" y="87"/>
                      </a:cubicBezTo>
                      <a:cubicBezTo>
                        <a:pt x="59" y="82"/>
                        <a:pt x="30" y="81"/>
                        <a:pt x="0" y="82"/>
                      </a:cubicBezTo>
                      <a:cubicBezTo>
                        <a:pt x="3" y="55"/>
                        <a:pt x="8" y="29"/>
                        <a:pt x="13" y="3"/>
                      </a:cubicBezTo>
                      <a:cubicBezTo>
                        <a:pt x="17" y="2"/>
                        <a:pt x="20" y="1"/>
                        <a:pt x="23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21" name="Google Shape;6821;p26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22" name="Google Shape;6822;p26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23" name="Google Shape;6823;p26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24" name="Google Shape;6824;p26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25" name="Google Shape;6825;p26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26" name="Google Shape;6826;p26"/>
                <p:cNvSpPr/>
                <p:nvPr/>
              </p:nvSpPr>
              <p:spPr>
                <a:xfrm>
                  <a:off x="2389402" y="3062938"/>
                  <a:ext cx="209584" cy="253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432" extrusionOk="0">
                      <a:moveTo>
                        <a:pt x="41" y="27"/>
                      </a:moveTo>
                      <a:cubicBezTo>
                        <a:pt x="84" y="96"/>
                        <a:pt x="136" y="160"/>
                        <a:pt x="184" y="226"/>
                      </a:cubicBezTo>
                      <a:cubicBezTo>
                        <a:pt x="232" y="293"/>
                        <a:pt x="279" y="360"/>
                        <a:pt x="326" y="427"/>
                      </a:cubicBezTo>
                      <a:cubicBezTo>
                        <a:pt x="328" y="425"/>
                        <a:pt x="329" y="422"/>
                        <a:pt x="331" y="419"/>
                      </a:cubicBezTo>
                      <a:cubicBezTo>
                        <a:pt x="250" y="414"/>
                        <a:pt x="166" y="395"/>
                        <a:pt x="103" y="341"/>
                      </a:cubicBezTo>
                      <a:cubicBezTo>
                        <a:pt x="42" y="287"/>
                        <a:pt x="21" y="211"/>
                        <a:pt x="25" y="132"/>
                      </a:cubicBezTo>
                      <a:cubicBezTo>
                        <a:pt x="26" y="112"/>
                        <a:pt x="28" y="93"/>
                        <a:pt x="31" y="74"/>
                      </a:cubicBezTo>
                      <a:cubicBezTo>
                        <a:pt x="33" y="65"/>
                        <a:pt x="34" y="56"/>
                        <a:pt x="36" y="47"/>
                      </a:cubicBezTo>
                      <a:cubicBezTo>
                        <a:pt x="39" y="34"/>
                        <a:pt x="40" y="33"/>
                        <a:pt x="53" y="31"/>
                      </a:cubicBezTo>
                      <a:cubicBezTo>
                        <a:pt x="85" y="24"/>
                        <a:pt x="120" y="26"/>
                        <a:pt x="152" y="35"/>
                      </a:cubicBezTo>
                      <a:cubicBezTo>
                        <a:pt x="215" y="52"/>
                        <a:pt x="272" y="95"/>
                        <a:pt x="300" y="154"/>
                      </a:cubicBezTo>
                      <a:cubicBezTo>
                        <a:pt x="340" y="238"/>
                        <a:pt x="324" y="335"/>
                        <a:pt x="327" y="424"/>
                      </a:cubicBezTo>
                      <a:cubicBezTo>
                        <a:pt x="327" y="431"/>
                        <a:pt x="337" y="431"/>
                        <a:pt x="337" y="424"/>
                      </a:cubicBezTo>
                      <a:cubicBezTo>
                        <a:pt x="334" y="316"/>
                        <a:pt x="355" y="193"/>
                        <a:pt x="280" y="103"/>
                      </a:cubicBezTo>
                      <a:cubicBezTo>
                        <a:pt x="221" y="33"/>
                        <a:pt x="121" y="0"/>
                        <a:pt x="33" y="25"/>
                      </a:cubicBezTo>
                      <a:cubicBezTo>
                        <a:pt x="31" y="25"/>
                        <a:pt x="29" y="27"/>
                        <a:pt x="29" y="28"/>
                      </a:cubicBezTo>
                      <a:cubicBezTo>
                        <a:pt x="9" y="124"/>
                        <a:pt x="0" y="233"/>
                        <a:pt x="63" y="314"/>
                      </a:cubicBezTo>
                      <a:cubicBezTo>
                        <a:pt x="127" y="396"/>
                        <a:pt x="232" y="423"/>
                        <a:pt x="331" y="430"/>
                      </a:cubicBezTo>
                      <a:cubicBezTo>
                        <a:pt x="335" y="430"/>
                        <a:pt x="338" y="425"/>
                        <a:pt x="336" y="422"/>
                      </a:cubicBezTo>
                      <a:cubicBezTo>
                        <a:pt x="288" y="354"/>
                        <a:pt x="240" y="286"/>
                        <a:pt x="191" y="219"/>
                      </a:cubicBezTo>
                      <a:cubicBezTo>
                        <a:pt x="144" y="153"/>
                        <a:pt x="98" y="85"/>
                        <a:pt x="45" y="24"/>
                      </a:cubicBezTo>
                      <a:cubicBezTo>
                        <a:pt x="43" y="21"/>
                        <a:pt x="39" y="24"/>
                        <a:pt x="41" y="2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27" name="Google Shape;6827;p26"/>
                <p:cNvSpPr/>
                <p:nvPr/>
              </p:nvSpPr>
              <p:spPr>
                <a:xfrm>
                  <a:off x="2402338" y="3078463"/>
                  <a:ext cx="62099" cy="54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" h="91" extrusionOk="0">
                      <a:moveTo>
                        <a:pt x="1" y="83"/>
                      </a:moveTo>
                      <a:cubicBezTo>
                        <a:pt x="15" y="84"/>
                        <a:pt x="29" y="84"/>
                        <a:pt x="44" y="85"/>
                      </a:cubicBezTo>
                      <a:cubicBezTo>
                        <a:pt x="59" y="86"/>
                        <a:pt x="74" y="87"/>
                        <a:pt x="88" y="90"/>
                      </a:cubicBezTo>
                      <a:cubicBezTo>
                        <a:pt x="90" y="90"/>
                        <a:pt x="91" y="89"/>
                        <a:pt x="91" y="88"/>
                      </a:cubicBezTo>
                      <a:cubicBezTo>
                        <a:pt x="90" y="59"/>
                        <a:pt x="94" y="30"/>
                        <a:pt x="104" y="3"/>
                      </a:cubicBezTo>
                      <a:cubicBezTo>
                        <a:pt x="105" y="1"/>
                        <a:pt x="101" y="0"/>
                        <a:pt x="100" y="2"/>
                      </a:cubicBezTo>
                      <a:cubicBezTo>
                        <a:pt x="90" y="30"/>
                        <a:pt x="86" y="59"/>
                        <a:pt x="87" y="88"/>
                      </a:cubicBezTo>
                      <a:cubicBezTo>
                        <a:pt x="87" y="87"/>
                        <a:pt x="88" y="87"/>
                        <a:pt x="89" y="86"/>
                      </a:cubicBezTo>
                      <a:cubicBezTo>
                        <a:pt x="74" y="85"/>
                        <a:pt x="60" y="83"/>
                        <a:pt x="45" y="82"/>
                      </a:cubicBezTo>
                      <a:cubicBezTo>
                        <a:pt x="30" y="81"/>
                        <a:pt x="15" y="81"/>
                        <a:pt x="1" y="82"/>
                      </a:cubicBezTo>
                      <a:cubicBezTo>
                        <a:pt x="0" y="82"/>
                        <a:pt x="0" y="83"/>
                        <a:pt x="1" y="8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28" name="Google Shape;6828;p26"/>
                <p:cNvSpPr/>
                <p:nvPr/>
              </p:nvSpPr>
              <p:spPr>
                <a:xfrm>
                  <a:off x="2399752" y="3093988"/>
                  <a:ext cx="113849" cy="9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" h="153" extrusionOk="0">
                      <a:moveTo>
                        <a:pt x="2" y="151"/>
                      </a:moveTo>
                      <a:cubicBezTo>
                        <a:pt x="52" y="141"/>
                        <a:pt x="101" y="136"/>
                        <a:pt x="151" y="144"/>
                      </a:cubicBezTo>
                      <a:cubicBezTo>
                        <a:pt x="153" y="145"/>
                        <a:pt x="155" y="144"/>
                        <a:pt x="155" y="142"/>
                      </a:cubicBezTo>
                      <a:cubicBezTo>
                        <a:pt x="155" y="117"/>
                        <a:pt x="158" y="93"/>
                        <a:pt x="165" y="70"/>
                      </a:cubicBezTo>
                      <a:cubicBezTo>
                        <a:pt x="167" y="59"/>
                        <a:pt x="171" y="48"/>
                        <a:pt x="175" y="37"/>
                      </a:cubicBezTo>
                      <a:cubicBezTo>
                        <a:pt x="180" y="26"/>
                        <a:pt x="186" y="15"/>
                        <a:pt x="190" y="4"/>
                      </a:cubicBezTo>
                      <a:cubicBezTo>
                        <a:pt x="191" y="1"/>
                        <a:pt x="187" y="0"/>
                        <a:pt x="186" y="2"/>
                      </a:cubicBezTo>
                      <a:cubicBezTo>
                        <a:pt x="179" y="11"/>
                        <a:pt x="175" y="23"/>
                        <a:pt x="170" y="34"/>
                      </a:cubicBezTo>
                      <a:cubicBezTo>
                        <a:pt x="166" y="46"/>
                        <a:pt x="162" y="58"/>
                        <a:pt x="159" y="70"/>
                      </a:cubicBezTo>
                      <a:cubicBezTo>
                        <a:pt x="153" y="93"/>
                        <a:pt x="150" y="118"/>
                        <a:pt x="150" y="142"/>
                      </a:cubicBezTo>
                      <a:cubicBezTo>
                        <a:pt x="151" y="141"/>
                        <a:pt x="152" y="140"/>
                        <a:pt x="153" y="139"/>
                      </a:cubicBezTo>
                      <a:cubicBezTo>
                        <a:pt x="103" y="132"/>
                        <a:pt x="49" y="132"/>
                        <a:pt x="2" y="149"/>
                      </a:cubicBezTo>
                      <a:cubicBezTo>
                        <a:pt x="0" y="149"/>
                        <a:pt x="1" y="152"/>
                        <a:pt x="2" y="15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29" name="Google Shape;6829;p26"/>
                <p:cNvSpPr/>
                <p:nvPr/>
              </p:nvSpPr>
              <p:spPr>
                <a:xfrm>
                  <a:off x="2420452" y="3143151"/>
                  <a:ext cx="14230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" h="170" extrusionOk="0">
                      <a:moveTo>
                        <a:pt x="3" y="169"/>
                      </a:moveTo>
                      <a:cubicBezTo>
                        <a:pt x="30" y="160"/>
                        <a:pt x="57" y="151"/>
                        <a:pt x="87" y="146"/>
                      </a:cubicBezTo>
                      <a:cubicBezTo>
                        <a:pt x="102" y="144"/>
                        <a:pt x="117" y="143"/>
                        <a:pt x="132" y="143"/>
                      </a:cubicBezTo>
                      <a:cubicBezTo>
                        <a:pt x="144" y="142"/>
                        <a:pt x="160" y="146"/>
                        <a:pt x="171" y="142"/>
                      </a:cubicBezTo>
                      <a:cubicBezTo>
                        <a:pt x="179" y="138"/>
                        <a:pt x="181" y="129"/>
                        <a:pt x="183" y="121"/>
                      </a:cubicBezTo>
                      <a:cubicBezTo>
                        <a:pt x="188" y="107"/>
                        <a:pt x="193" y="93"/>
                        <a:pt x="199" y="80"/>
                      </a:cubicBezTo>
                      <a:cubicBezTo>
                        <a:pt x="204" y="66"/>
                        <a:pt x="211" y="53"/>
                        <a:pt x="218" y="41"/>
                      </a:cubicBezTo>
                      <a:cubicBezTo>
                        <a:pt x="225" y="29"/>
                        <a:pt x="234" y="17"/>
                        <a:pt x="241" y="4"/>
                      </a:cubicBezTo>
                      <a:cubicBezTo>
                        <a:pt x="242" y="2"/>
                        <a:pt x="239" y="0"/>
                        <a:pt x="237" y="1"/>
                      </a:cubicBezTo>
                      <a:cubicBezTo>
                        <a:pt x="220" y="19"/>
                        <a:pt x="208" y="45"/>
                        <a:pt x="198" y="67"/>
                      </a:cubicBezTo>
                      <a:cubicBezTo>
                        <a:pt x="193" y="78"/>
                        <a:pt x="188" y="89"/>
                        <a:pt x="184" y="100"/>
                      </a:cubicBezTo>
                      <a:cubicBezTo>
                        <a:pt x="182" y="107"/>
                        <a:pt x="180" y="113"/>
                        <a:pt x="178" y="120"/>
                      </a:cubicBezTo>
                      <a:cubicBezTo>
                        <a:pt x="174" y="130"/>
                        <a:pt x="167" y="138"/>
                        <a:pt x="156" y="137"/>
                      </a:cubicBezTo>
                      <a:cubicBezTo>
                        <a:pt x="104" y="136"/>
                        <a:pt x="48" y="142"/>
                        <a:pt x="1" y="166"/>
                      </a:cubicBezTo>
                      <a:cubicBezTo>
                        <a:pt x="0" y="167"/>
                        <a:pt x="1" y="169"/>
                        <a:pt x="3" y="1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30" name="Google Shape;6830;p26"/>
                <p:cNvSpPr/>
                <p:nvPr/>
              </p:nvSpPr>
              <p:spPr>
                <a:xfrm>
                  <a:off x="2474787" y="3207836"/>
                  <a:ext cx="113849" cy="75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" h="130" extrusionOk="0">
                      <a:moveTo>
                        <a:pt x="3" y="129"/>
                      </a:moveTo>
                      <a:cubicBezTo>
                        <a:pt x="46" y="112"/>
                        <a:pt x="91" y="105"/>
                        <a:pt x="138" y="112"/>
                      </a:cubicBezTo>
                      <a:cubicBezTo>
                        <a:pt x="140" y="112"/>
                        <a:pt x="142" y="111"/>
                        <a:pt x="142" y="109"/>
                      </a:cubicBezTo>
                      <a:cubicBezTo>
                        <a:pt x="144" y="70"/>
                        <a:pt x="161" y="34"/>
                        <a:pt x="190" y="8"/>
                      </a:cubicBezTo>
                      <a:cubicBezTo>
                        <a:pt x="193" y="5"/>
                        <a:pt x="189" y="0"/>
                        <a:pt x="186" y="3"/>
                      </a:cubicBezTo>
                      <a:cubicBezTo>
                        <a:pt x="156" y="30"/>
                        <a:pt x="137" y="69"/>
                        <a:pt x="136" y="109"/>
                      </a:cubicBezTo>
                      <a:cubicBezTo>
                        <a:pt x="137" y="108"/>
                        <a:pt x="138" y="107"/>
                        <a:pt x="139" y="106"/>
                      </a:cubicBezTo>
                      <a:cubicBezTo>
                        <a:pt x="93" y="99"/>
                        <a:pt x="44" y="105"/>
                        <a:pt x="1" y="126"/>
                      </a:cubicBezTo>
                      <a:cubicBezTo>
                        <a:pt x="0" y="126"/>
                        <a:pt x="1" y="129"/>
                        <a:pt x="3" y="1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831" name="Google Shape;6831;p26"/>
              <p:cNvGrpSpPr/>
              <p:nvPr/>
            </p:nvGrpSpPr>
            <p:grpSpPr>
              <a:xfrm flipH="1">
                <a:off x="8899976" y="4020206"/>
                <a:ext cx="497779" cy="561662"/>
                <a:chOff x="6667445" y="3360498"/>
                <a:chExt cx="100910" cy="113849"/>
              </a:xfrm>
            </p:grpSpPr>
            <p:sp>
              <p:nvSpPr>
                <p:cNvPr id="6832" name="Google Shape;6832;p26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33" name="Google Shape;6833;p26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34" name="Google Shape;6834;p26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835" name="Google Shape;6835;p26"/>
              <p:cNvGrpSpPr/>
              <p:nvPr/>
            </p:nvGrpSpPr>
            <p:grpSpPr>
              <a:xfrm>
                <a:off x="7302807" y="4604002"/>
                <a:ext cx="1008626" cy="572697"/>
                <a:chOff x="-179830" y="3740779"/>
                <a:chExt cx="1072778" cy="609122"/>
              </a:xfrm>
            </p:grpSpPr>
            <p:sp>
              <p:nvSpPr>
                <p:cNvPr id="6836" name="Google Shape;6836;p26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37" name="Google Shape;6837;p26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838" name="Google Shape;6838;p26"/>
              <p:cNvGrpSpPr/>
              <p:nvPr/>
            </p:nvGrpSpPr>
            <p:grpSpPr>
              <a:xfrm flipH="1">
                <a:off x="7759601" y="4440626"/>
                <a:ext cx="709804" cy="736075"/>
                <a:chOff x="6726237" y="-595312"/>
                <a:chExt cx="171450" cy="177800"/>
              </a:xfrm>
            </p:grpSpPr>
            <p:sp>
              <p:nvSpPr>
                <p:cNvPr id="6839" name="Google Shape;6839;p26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40" name="Google Shape;6840;p26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41" name="Google Shape;6841;p26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42" name="Google Shape;6842;p26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43" name="Google Shape;6843;p26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44" name="Google Shape;6844;p26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45" name="Google Shape;6845;p26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46" name="Google Shape;6846;p26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47" name="Google Shape;6847;p26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48" name="Google Shape;6848;p26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49" name="Google Shape;6849;p26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50" name="Google Shape;6850;p26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51" name="Google Shape;6851;p26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52" name="Google Shape;6852;p26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53" name="Google Shape;6853;p26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54" name="Google Shape;6854;p26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55" name="Google Shape;6855;p26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56" name="Google Shape;6856;p26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57" name="Google Shape;6857;p26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58" name="Google Shape;6858;p26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859" name="Google Shape;6859;p26"/>
              <p:cNvGrpSpPr/>
              <p:nvPr/>
            </p:nvGrpSpPr>
            <p:grpSpPr>
              <a:xfrm flipH="1">
                <a:off x="8577005" y="4380534"/>
                <a:ext cx="771492" cy="800048"/>
                <a:chOff x="6726237" y="-595312"/>
                <a:chExt cx="171450" cy="177800"/>
              </a:xfrm>
            </p:grpSpPr>
            <p:sp>
              <p:nvSpPr>
                <p:cNvPr id="6860" name="Google Shape;6860;p26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61" name="Google Shape;6861;p26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62" name="Google Shape;6862;p26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63" name="Google Shape;6863;p26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64" name="Google Shape;6864;p26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65" name="Google Shape;6865;p26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66" name="Google Shape;6866;p26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67" name="Google Shape;6867;p26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68" name="Google Shape;6868;p26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69" name="Google Shape;6869;p26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70" name="Google Shape;6870;p26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71" name="Google Shape;6871;p26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72" name="Google Shape;6872;p26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73" name="Google Shape;6873;p26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74" name="Google Shape;6874;p26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75" name="Google Shape;6875;p26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76" name="Google Shape;6876;p26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77" name="Google Shape;6877;p26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78" name="Google Shape;6878;p26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79" name="Google Shape;6879;p26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880" name="Google Shape;6880;p26"/>
              <p:cNvGrpSpPr/>
              <p:nvPr/>
            </p:nvGrpSpPr>
            <p:grpSpPr>
              <a:xfrm flipH="1">
                <a:off x="7920250" y="3730004"/>
                <a:ext cx="1223743" cy="1269049"/>
                <a:chOff x="6726237" y="-595312"/>
                <a:chExt cx="171450" cy="177800"/>
              </a:xfrm>
            </p:grpSpPr>
            <p:sp>
              <p:nvSpPr>
                <p:cNvPr id="6881" name="Google Shape;6881;p26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82" name="Google Shape;6882;p26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83" name="Google Shape;6883;p26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84" name="Google Shape;6884;p26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85" name="Google Shape;6885;p26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86" name="Google Shape;6886;p26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87" name="Google Shape;6887;p26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88" name="Google Shape;6888;p26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89" name="Google Shape;6889;p26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90" name="Google Shape;6890;p26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91" name="Google Shape;6891;p26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92" name="Google Shape;6892;p26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93" name="Google Shape;6893;p26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94" name="Google Shape;6894;p26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95" name="Google Shape;6895;p26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96" name="Google Shape;6896;p26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97" name="Google Shape;6897;p26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98" name="Google Shape;6898;p26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99" name="Google Shape;6899;p26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00" name="Google Shape;6900;p26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grpSp>
        <p:nvGrpSpPr>
          <p:cNvPr id="6901" name="Google Shape;6901;p26"/>
          <p:cNvGrpSpPr/>
          <p:nvPr/>
        </p:nvGrpSpPr>
        <p:grpSpPr>
          <a:xfrm>
            <a:off x="-302499" y="258168"/>
            <a:ext cx="9066437" cy="562675"/>
            <a:chOff x="-302499" y="258168"/>
            <a:chExt cx="9066437" cy="562675"/>
          </a:xfrm>
        </p:grpSpPr>
        <p:grpSp>
          <p:nvGrpSpPr>
            <p:cNvPr id="6902" name="Google Shape;6902;p26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6903" name="Google Shape;6903;p26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04" name="Google Shape;6904;p26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05" name="Google Shape;6905;p26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06" name="Google Shape;6906;p26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07" name="Google Shape;6907;p26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908" name="Google Shape;6908;p26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6909" name="Google Shape;6909;p26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0" name="Google Shape;6910;p26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1" name="Google Shape;6911;p26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2" name="Google Shape;6912;p26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3" name="Google Shape;6913;p26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6914" name="Shape 6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5" name="Google Shape;6915;p2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916" name="Google Shape;6916;p27"/>
          <p:cNvSpPr txBox="1"/>
          <p:nvPr>
            <p:ph type="subTitle" idx="1"/>
          </p:nvPr>
        </p:nvSpPr>
        <p:spPr>
          <a:xfrm>
            <a:off x="2110311" y="2223075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17" name="Google Shape;6917;p27"/>
          <p:cNvSpPr txBox="1"/>
          <p:nvPr>
            <p:ph type="subTitle" idx="2"/>
          </p:nvPr>
        </p:nvSpPr>
        <p:spPr>
          <a:xfrm>
            <a:off x="5055489" y="2223075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18" name="Google Shape;6918;p27"/>
          <p:cNvSpPr txBox="1"/>
          <p:nvPr>
            <p:ph type="subTitle" idx="3"/>
          </p:nvPr>
        </p:nvSpPr>
        <p:spPr>
          <a:xfrm>
            <a:off x="2110311" y="3408750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19" name="Google Shape;6919;p27"/>
          <p:cNvSpPr txBox="1"/>
          <p:nvPr>
            <p:ph type="subTitle" idx="4"/>
          </p:nvPr>
        </p:nvSpPr>
        <p:spPr>
          <a:xfrm>
            <a:off x="5055489" y="3408750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20" name="Google Shape;6920;p27"/>
          <p:cNvSpPr txBox="1"/>
          <p:nvPr>
            <p:ph type="subTitle" idx="5"/>
          </p:nvPr>
        </p:nvSpPr>
        <p:spPr>
          <a:xfrm>
            <a:off x="2110311" y="1869875"/>
            <a:ext cx="19782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6921" name="Google Shape;6921;p27"/>
          <p:cNvSpPr txBox="1"/>
          <p:nvPr>
            <p:ph type="subTitle" idx="6"/>
          </p:nvPr>
        </p:nvSpPr>
        <p:spPr>
          <a:xfrm>
            <a:off x="2110311" y="3055650"/>
            <a:ext cx="19782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6922" name="Google Shape;6922;p27"/>
          <p:cNvSpPr txBox="1"/>
          <p:nvPr>
            <p:ph type="subTitle" idx="7"/>
          </p:nvPr>
        </p:nvSpPr>
        <p:spPr>
          <a:xfrm>
            <a:off x="5055486" y="1869875"/>
            <a:ext cx="19782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6923" name="Google Shape;6923;p27"/>
          <p:cNvSpPr txBox="1"/>
          <p:nvPr>
            <p:ph type="subTitle" idx="8"/>
          </p:nvPr>
        </p:nvSpPr>
        <p:spPr>
          <a:xfrm>
            <a:off x="5055486" y="3055650"/>
            <a:ext cx="19782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grpSp>
        <p:nvGrpSpPr>
          <p:cNvPr id="6924" name="Google Shape;6924;p27"/>
          <p:cNvGrpSpPr/>
          <p:nvPr/>
        </p:nvGrpSpPr>
        <p:grpSpPr>
          <a:xfrm>
            <a:off x="304101" y="920631"/>
            <a:ext cx="8667773" cy="686548"/>
            <a:chOff x="304101" y="920631"/>
            <a:chExt cx="8667773" cy="686548"/>
          </a:xfrm>
        </p:grpSpPr>
        <p:grpSp>
          <p:nvGrpSpPr>
            <p:cNvPr id="6925" name="Google Shape;6925;p27"/>
            <p:cNvGrpSpPr/>
            <p:nvPr/>
          </p:nvGrpSpPr>
          <p:grpSpPr>
            <a:xfrm>
              <a:off x="304101" y="920631"/>
              <a:ext cx="714119" cy="323375"/>
              <a:chOff x="3778870" y="1872704"/>
              <a:chExt cx="411407" cy="186298"/>
            </a:xfrm>
          </p:grpSpPr>
          <p:sp>
            <p:nvSpPr>
              <p:cNvPr id="6926" name="Google Shape;6926;p27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7" name="Google Shape;6927;p27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8" name="Google Shape;6928;p27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9" name="Google Shape;6929;p27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0" name="Google Shape;6930;p27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931" name="Google Shape;6931;p27"/>
            <p:cNvGrpSpPr/>
            <p:nvPr/>
          </p:nvGrpSpPr>
          <p:grpSpPr>
            <a:xfrm flipH="1">
              <a:off x="7959032" y="1148533"/>
              <a:ext cx="1012842" cy="458646"/>
              <a:chOff x="3778870" y="1872704"/>
              <a:chExt cx="411407" cy="186298"/>
            </a:xfrm>
          </p:grpSpPr>
          <p:sp>
            <p:nvSpPr>
              <p:cNvPr id="6932" name="Google Shape;6932;p27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3" name="Google Shape;6933;p27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4" name="Google Shape;6934;p27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5" name="Google Shape;6935;p27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6" name="Google Shape;6936;p27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grpSp>
        <p:nvGrpSpPr>
          <p:cNvPr id="6937" name="Google Shape;6937;p27"/>
          <p:cNvGrpSpPr/>
          <p:nvPr/>
        </p:nvGrpSpPr>
        <p:grpSpPr>
          <a:xfrm>
            <a:off x="-2256812" y="3344898"/>
            <a:ext cx="11309120" cy="2588882"/>
            <a:chOff x="-2256812" y="3344898"/>
            <a:chExt cx="11309120" cy="2588882"/>
          </a:xfrm>
        </p:grpSpPr>
        <p:grpSp>
          <p:nvGrpSpPr>
            <p:cNvPr id="6938" name="Google Shape;6938;p27"/>
            <p:cNvGrpSpPr/>
            <p:nvPr/>
          </p:nvGrpSpPr>
          <p:grpSpPr>
            <a:xfrm>
              <a:off x="-2256812" y="4321012"/>
              <a:ext cx="4457433" cy="1612768"/>
              <a:chOff x="-769894" y="2271174"/>
              <a:chExt cx="9690071" cy="3506018"/>
            </a:xfrm>
          </p:grpSpPr>
          <p:sp>
            <p:nvSpPr>
              <p:cNvPr id="6939" name="Google Shape;6939;p27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0" name="Google Shape;6940;p27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1" name="Google Shape;6941;p27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942" name="Google Shape;6942;p27"/>
            <p:cNvGrpSpPr/>
            <p:nvPr/>
          </p:nvGrpSpPr>
          <p:grpSpPr>
            <a:xfrm rot="-3913275">
              <a:off x="7749092" y="4129752"/>
              <a:ext cx="621218" cy="948494"/>
              <a:chOff x="283826" y="1943723"/>
              <a:chExt cx="621241" cy="948529"/>
            </a:xfrm>
          </p:grpSpPr>
          <p:sp>
            <p:nvSpPr>
              <p:cNvPr id="6943" name="Google Shape;6943;p27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4" name="Google Shape;6944;p27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5" name="Google Shape;6945;p27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6" name="Google Shape;6946;p2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7" name="Google Shape;6947;p27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8" name="Google Shape;6948;p2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9" name="Google Shape;6949;p27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0" name="Google Shape;6950;p2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1" name="Google Shape;6951;p27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2" name="Google Shape;6952;p2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3" name="Google Shape;6953;p27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4" name="Google Shape;6954;p27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5" name="Google Shape;6955;p2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6" name="Google Shape;6956;p2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7" name="Google Shape;6957;p2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8" name="Google Shape;6958;p27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9" name="Google Shape;6959;p2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0" name="Google Shape;6960;p2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1" name="Google Shape;6961;p27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2" name="Google Shape;6962;p27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3" name="Google Shape;6963;p27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4" name="Google Shape;6964;p27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5" name="Google Shape;6965;p27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6" name="Google Shape;6966;p27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7" name="Google Shape;6967;p27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8" name="Google Shape;6968;p27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9" name="Google Shape;6969;p2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0" name="Google Shape;6970;p27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1" name="Google Shape;6971;p2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2" name="Google Shape;6972;p2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3" name="Google Shape;6973;p27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4" name="Google Shape;6974;p27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5" name="Google Shape;6975;p2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6" name="Google Shape;6976;p2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7" name="Google Shape;6977;p2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8" name="Google Shape;6978;p2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9" name="Google Shape;6979;p2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0" name="Google Shape;6980;p2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1" name="Google Shape;6981;p27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2" name="Google Shape;6982;p27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3" name="Google Shape;6983;p27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4" name="Google Shape;6984;p27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5" name="Google Shape;6985;p27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6" name="Google Shape;6986;p27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7" name="Google Shape;6987;p27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8" name="Google Shape;6988;p27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9" name="Google Shape;6989;p27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0" name="Google Shape;6990;p27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1" name="Google Shape;6991;p27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2" name="Google Shape;6992;p27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3" name="Google Shape;6993;p27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4" name="Google Shape;6994;p27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5" name="Google Shape;6995;p27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6" name="Google Shape;6996;p27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7" name="Google Shape;6997;p27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8" name="Google Shape;6998;p27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9" name="Google Shape;6999;p27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000" name="Google Shape;7000;p27"/>
            <p:cNvGrpSpPr/>
            <p:nvPr/>
          </p:nvGrpSpPr>
          <p:grpSpPr>
            <a:xfrm flipH="1">
              <a:off x="484522" y="3344898"/>
              <a:ext cx="353297" cy="433209"/>
              <a:chOff x="2490312" y="1756269"/>
              <a:chExt cx="217347" cy="266508"/>
            </a:xfrm>
          </p:grpSpPr>
          <p:sp>
            <p:nvSpPr>
              <p:cNvPr id="7001" name="Google Shape;7001;p27"/>
              <p:cNvSpPr/>
              <p:nvPr/>
            </p:nvSpPr>
            <p:spPr>
              <a:xfrm>
                <a:off x="2583461" y="1787318"/>
                <a:ext cx="116435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199" h="310" extrusionOk="0">
                    <a:moveTo>
                      <a:pt x="186" y="239"/>
                    </a:moveTo>
                    <a:cubicBezTo>
                      <a:pt x="196" y="253"/>
                      <a:pt x="198" y="272"/>
                      <a:pt x="190" y="287"/>
                    </a:cubicBezTo>
                    <a:cubicBezTo>
                      <a:pt x="181" y="302"/>
                      <a:pt x="161" y="309"/>
                      <a:pt x="146" y="300"/>
                    </a:cubicBezTo>
                    <a:lnTo>
                      <a:pt x="141" y="299"/>
                    </a:lnTo>
                    <a:cubicBezTo>
                      <a:pt x="140" y="297"/>
                      <a:pt x="138" y="295"/>
                      <a:pt x="137" y="294"/>
                    </a:cubicBezTo>
                    <a:cubicBezTo>
                      <a:pt x="129" y="284"/>
                      <a:pt x="117" y="278"/>
                      <a:pt x="106" y="273"/>
                    </a:cubicBezTo>
                    <a:cubicBezTo>
                      <a:pt x="72" y="255"/>
                      <a:pt x="40" y="235"/>
                      <a:pt x="10" y="213"/>
                    </a:cubicBezTo>
                    <a:lnTo>
                      <a:pt x="6" y="210"/>
                    </a:lnTo>
                    <a:cubicBezTo>
                      <a:pt x="16" y="198"/>
                      <a:pt x="18" y="179"/>
                      <a:pt x="7" y="167"/>
                    </a:cubicBezTo>
                    <a:lnTo>
                      <a:pt x="8" y="167"/>
                    </a:lnTo>
                    <a:cubicBezTo>
                      <a:pt x="0" y="150"/>
                      <a:pt x="3" y="130"/>
                      <a:pt x="6" y="112"/>
                    </a:cubicBezTo>
                    <a:cubicBezTo>
                      <a:pt x="12" y="85"/>
                      <a:pt x="22" y="58"/>
                      <a:pt x="39" y="36"/>
                    </a:cubicBezTo>
                    <a:cubicBezTo>
                      <a:pt x="57" y="15"/>
                      <a:pt x="85" y="0"/>
                      <a:pt x="112" y="2"/>
                    </a:cubicBezTo>
                    <a:cubicBezTo>
                      <a:pt x="158" y="6"/>
                      <a:pt x="188" y="57"/>
                      <a:pt x="182" y="102"/>
                    </a:cubicBezTo>
                    <a:cubicBezTo>
                      <a:pt x="175" y="147"/>
                      <a:pt x="140" y="184"/>
                      <a:pt x="100" y="206"/>
                    </a:cubicBezTo>
                    <a:cubicBezTo>
                      <a:pt x="115" y="200"/>
                      <a:pt x="131" y="203"/>
                      <a:pt x="146" y="209"/>
                    </a:cubicBezTo>
                    <a:cubicBezTo>
                      <a:pt x="162" y="215"/>
                      <a:pt x="177" y="224"/>
                      <a:pt x="186" y="23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2" name="Google Shape;7002;p27"/>
              <p:cNvSpPr/>
              <p:nvPr/>
            </p:nvSpPr>
            <p:spPr>
              <a:xfrm>
                <a:off x="2578286" y="1908928"/>
                <a:ext cx="93149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35" extrusionOk="0">
                    <a:moveTo>
                      <a:pt x="150" y="89"/>
                    </a:moveTo>
                    <a:cubicBezTo>
                      <a:pt x="155" y="98"/>
                      <a:pt x="157" y="110"/>
                      <a:pt x="152" y="119"/>
                    </a:cubicBezTo>
                    <a:cubicBezTo>
                      <a:pt x="143" y="134"/>
                      <a:pt x="121" y="134"/>
                      <a:pt x="105" y="128"/>
                    </a:cubicBezTo>
                    <a:cubicBezTo>
                      <a:pt x="103" y="127"/>
                      <a:pt x="101" y="127"/>
                      <a:pt x="99" y="126"/>
                    </a:cubicBezTo>
                    <a:cubicBezTo>
                      <a:pt x="65" y="112"/>
                      <a:pt x="40" y="85"/>
                      <a:pt x="21" y="53"/>
                    </a:cubicBezTo>
                    <a:cubicBezTo>
                      <a:pt x="12" y="39"/>
                      <a:pt x="5" y="25"/>
                      <a:pt x="0" y="10"/>
                    </a:cubicBezTo>
                    <a:lnTo>
                      <a:pt x="0" y="10"/>
                    </a:lnTo>
                    <a:cubicBezTo>
                      <a:pt x="6" y="8"/>
                      <a:pt x="11" y="5"/>
                      <a:pt x="15" y="0"/>
                    </a:cubicBezTo>
                    <a:lnTo>
                      <a:pt x="19" y="3"/>
                    </a:lnTo>
                    <a:cubicBezTo>
                      <a:pt x="49" y="25"/>
                      <a:pt x="81" y="45"/>
                      <a:pt x="115" y="63"/>
                    </a:cubicBezTo>
                    <a:cubicBezTo>
                      <a:pt x="126" y="68"/>
                      <a:pt x="138" y="74"/>
                      <a:pt x="146" y="84"/>
                    </a:cubicBezTo>
                    <a:cubicBezTo>
                      <a:pt x="147" y="85"/>
                      <a:pt x="149" y="87"/>
                      <a:pt x="150" y="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3" name="Google Shape;7003;p27"/>
              <p:cNvSpPr/>
              <p:nvPr/>
            </p:nvSpPr>
            <p:spPr>
              <a:xfrm>
                <a:off x="2573111" y="1939978"/>
                <a:ext cx="64686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6" extrusionOk="0">
                    <a:moveTo>
                      <a:pt x="106" y="76"/>
                    </a:moveTo>
                    <a:cubicBezTo>
                      <a:pt x="106" y="90"/>
                      <a:pt x="103" y="105"/>
                      <a:pt x="94" y="116"/>
                    </a:cubicBezTo>
                    <a:cubicBezTo>
                      <a:pt x="85" y="128"/>
                      <a:pt x="70" y="135"/>
                      <a:pt x="56" y="131"/>
                    </a:cubicBezTo>
                    <a:cubicBezTo>
                      <a:pt x="47" y="129"/>
                      <a:pt x="39" y="122"/>
                      <a:pt x="32" y="114"/>
                    </a:cubicBezTo>
                    <a:cubicBezTo>
                      <a:pt x="8" y="86"/>
                      <a:pt x="0" y="45"/>
                      <a:pt x="12" y="9"/>
                    </a:cubicBezTo>
                    <a:lnTo>
                      <a:pt x="30" y="0"/>
                    </a:lnTo>
                    <a:cubicBezTo>
                      <a:pt x="49" y="32"/>
                      <a:pt x="74" y="59"/>
                      <a:pt x="108" y="73"/>
                    </a:cubicBezTo>
                    <a:lnTo>
                      <a:pt x="10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4" name="Google Shape;7004;p27"/>
              <p:cNvSpPr/>
              <p:nvPr/>
            </p:nvSpPr>
            <p:spPr>
              <a:xfrm>
                <a:off x="2492901" y="1854592"/>
                <a:ext cx="95735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56" extrusionOk="0">
                    <a:moveTo>
                      <a:pt x="164" y="146"/>
                    </a:moveTo>
                    <a:lnTo>
                      <a:pt x="146" y="155"/>
                    </a:lnTo>
                    <a:cubicBezTo>
                      <a:pt x="103" y="145"/>
                      <a:pt x="58" y="133"/>
                      <a:pt x="27" y="102"/>
                    </a:cubicBezTo>
                    <a:cubicBezTo>
                      <a:pt x="14" y="90"/>
                      <a:pt x="4" y="73"/>
                      <a:pt x="2" y="55"/>
                    </a:cubicBezTo>
                    <a:cubicBezTo>
                      <a:pt x="0" y="37"/>
                      <a:pt x="8" y="18"/>
                      <a:pt x="24" y="9"/>
                    </a:cubicBezTo>
                    <a:cubicBezTo>
                      <a:pt x="39" y="0"/>
                      <a:pt x="59" y="3"/>
                      <a:pt x="75" y="12"/>
                    </a:cubicBezTo>
                    <a:cubicBezTo>
                      <a:pt x="91" y="21"/>
                      <a:pt x="102" y="35"/>
                      <a:pt x="114" y="49"/>
                    </a:cubicBezTo>
                    <a:lnTo>
                      <a:pt x="114" y="49"/>
                    </a:lnTo>
                    <a:cubicBezTo>
                      <a:pt x="110" y="52"/>
                      <a:pt x="107" y="57"/>
                      <a:pt x="105" y="63"/>
                    </a:cubicBezTo>
                    <a:cubicBezTo>
                      <a:pt x="99" y="83"/>
                      <a:pt x="121" y="106"/>
                      <a:pt x="142" y="102"/>
                    </a:cubicBezTo>
                    <a:cubicBezTo>
                      <a:pt x="142" y="102"/>
                      <a:pt x="142" y="103"/>
                      <a:pt x="143" y="103"/>
                    </a:cubicBezTo>
                    <a:cubicBezTo>
                      <a:pt x="148" y="118"/>
                      <a:pt x="155" y="132"/>
                      <a:pt x="164" y="14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5" name="Google Shape;7005;p27"/>
              <p:cNvSpPr/>
              <p:nvPr/>
            </p:nvSpPr>
            <p:spPr>
              <a:xfrm>
                <a:off x="2552411" y="1877879"/>
                <a:ext cx="41399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" extrusionOk="0">
                    <a:moveTo>
                      <a:pt x="43" y="65"/>
                    </a:moveTo>
                    <a:cubicBezTo>
                      <a:pt x="22" y="69"/>
                      <a:pt x="0" y="46"/>
                      <a:pt x="6" y="26"/>
                    </a:cubicBezTo>
                    <a:cubicBezTo>
                      <a:pt x="8" y="20"/>
                      <a:pt x="11" y="15"/>
                      <a:pt x="15" y="12"/>
                    </a:cubicBezTo>
                    <a:cubicBezTo>
                      <a:pt x="28" y="2"/>
                      <a:pt x="48" y="0"/>
                      <a:pt x="60" y="13"/>
                    </a:cubicBezTo>
                    <a:lnTo>
                      <a:pt x="60" y="13"/>
                    </a:lnTo>
                    <a:cubicBezTo>
                      <a:pt x="71" y="25"/>
                      <a:pt x="69" y="44"/>
                      <a:pt x="59" y="56"/>
                    </a:cubicBezTo>
                    <a:cubicBezTo>
                      <a:pt x="55" y="61"/>
                      <a:pt x="50" y="64"/>
                      <a:pt x="44" y="66"/>
                    </a:cubicBezTo>
                    <a:lnTo>
                      <a:pt x="44" y="66"/>
                    </a:lnTo>
                    <a:cubicBezTo>
                      <a:pt x="43" y="66"/>
                      <a:pt x="43" y="65"/>
                      <a:pt x="43" y="6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6" name="Google Shape;7006;p27"/>
              <p:cNvSpPr/>
              <p:nvPr/>
            </p:nvSpPr>
            <p:spPr>
              <a:xfrm>
                <a:off x="2624861" y="1787318"/>
                <a:ext cx="67274" cy="119023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4" extrusionOk="0">
                    <a:moveTo>
                      <a:pt x="23" y="7"/>
                    </a:moveTo>
                    <a:cubicBezTo>
                      <a:pt x="55" y="23"/>
                      <a:pt x="55" y="63"/>
                      <a:pt x="49" y="93"/>
                    </a:cubicBezTo>
                    <a:cubicBezTo>
                      <a:pt x="42" y="128"/>
                      <a:pt x="26" y="163"/>
                      <a:pt x="0" y="188"/>
                    </a:cubicBezTo>
                    <a:cubicBezTo>
                      <a:pt x="11" y="192"/>
                      <a:pt x="21" y="197"/>
                      <a:pt x="31" y="203"/>
                    </a:cubicBezTo>
                    <a:cubicBezTo>
                      <a:pt x="69" y="181"/>
                      <a:pt x="102" y="145"/>
                      <a:pt x="109" y="101"/>
                    </a:cubicBezTo>
                    <a:cubicBezTo>
                      <a:pt x="115" y="56"/>
                      <a:pt x="85" y="5"/>
                      <a:pt x="39" y="1"/>
                    </a:cubicBezTo>
                    <a:cubicBezTo>
                      <a:pt x="31" y="0"/>
                      <a:pt x="23" y="1"/>
                      <a:pt x="15" y="3"/>
                    </a:cubicBezTo>
                    <a:cubicBezTo>
                      <a:pt x="18" y="4"/>
                      <a:pt x="21" y="5"/>
                      <a:pt x="23" y="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7" name="Google Shape;7007;p27"/>
              <p:cNvSpPr/>
              <p:nvPr/>
            </p:nvSpPr>
            <p:spPr>
              <a:xfrm>
                <a:off x="2588636" y="1893404"/>
                <a:ext cx="113849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27" extrusionOk="0">
                    <a:moveTo>
                      <a:pt x="179" y="56"/>
                    </a:moveTo>
                    <a:cubicBezTo>
                      <a:pt x="170" y="41"/>
                      <a:pt x="155" y="32"/>
                      <a:pt x="139" y="26"/>
                    </a:cubicBezTo>
                    <a:cubicBezTo>
                      <a:pt x="126" y="21"/>
                      <a:pt x="111" y="18"/>
                      <a:pt x="97" y="22"/>
                    </a:cubicBezTo>
                    <a:cubicBezTo>
                      <a:pt x="99" y="23"/>
                      <a:pt x="100" y="24"/>
                      <a:pt x="102" y="25"/>
                    </a:cubicBezTo>
                    <a:cubicBezTo>
                      <a:pt x="109" y="30"/>
                      <a:pt x="117" y="38"/>
                      <a:pt x="120" y="47"/>
                    </a:cubicBezTo>
                    <a:cubicBezTo>
                      <a:pt x="126" y="61"/>
                      <a:pt x="116" y="70"/>
                      <a:pt x="102" y="70"/>
                    </a:cubicBezTo>
                    <a:cubicBezTo>
                      <a:pt x="92" y="70"/>
                      <a:pt x="81" y="67"/>
                      <a:pt x="72" y="63"/>
                    </a:cubicBezTo>
                    <a:cubicBezTo>
                      <a:pt x="59" y="57"/>
                      <a:pt x="47" y="49"/>
                      <a:pt x="36" y="39"/>
                    </a:cubicBezTo>
                    <a:cubicBezTo>
                      <a:pt x="24" y="28"/>
                      <a:pt x="15" y="14"/>
                      <a:pt x="7" y="0"/>
                    </a:cubicBezTo>
                    <a:cubicBezTo>
                      <a:pt x="8" y="9"/>
                      <a:pt x="5" y="19"/>
                      <a:pt x="0" y="26"/>
                    </a:cubicBezTo>
                    <a:cubicBezTo>
                      <a:pt x="17" y="36"/>
                      <a:pt x="34" y="45"/>
                      <a:pt x="50" y="57"/>
                    </a:cubicBezTo>
                    <a:cubicBezTo>
                      <a:pt x="59" y="63"/>
                      <a:pt x="67" y="69"/>
                      <a:pt x="75" y="77"/>
                    </a:cubicBezTo>
                    <a:cubicBezTo>
                      <a:pt x="83" y="81"/>
                      <a:pt x="91" y="85"/>
                      <a:pt x="99" y="90"/>
                    </a:cubicBezTo>
                    <a:cubicBezTo>
                      <a:pt x="110" y="95"/>
                      <a:pt x="122" y="101"/>
                      <a:pt x="130" y="111"/>
                    </a:cubicBezTo>
                    <a:cubicBezTo>
                      <a:pt x="131" y="112"/>
                      <a:pt x="133" y="114"/>
                      <a:pt x="134" y="116"/>
                    </a:cubicBezTo>
                    <a:lnTo>
                      <a:pt x="139" y="117"/>
                    </a:lnTo>
                    <a:cubicBezTo>
                      <a:pt x="154" y="126"/>
                      <a:pt x="174" y="119"/>
                      <a:pt x="183" y="104"/>
                    </a:cubicBezTo>
                    <a:cubicBezTo>
                      <a:pt x="191" y="89"/>
                      <a:pt x="189" y="70"/>
                      <a:pt x="179" y="5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8" name="Google Shape;7008;p27"/>
              <p:cNvSpPr/>
              <p:nvPr/>
            </p:nvSpPr>
            <p:spPr>
              <a:xfrm>
                <a:off x="2578286" y="1911517"/>
                <a:ext cx="931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30" extrusionOk="0">
                    <a:moveTo>
                      <a:pt x="150" y="84"/>
                    </a:moveTo>
                    <a:cubicBezTo>
                      <a:pt x="149" y="82"/>
                      <a:pt x="147" y="80"/>
                      <a:pt x="146" y="79"/>
                    </a:cubicBezTo>
                    <a:cubicBezTo>
                      <a:pt x="138" y="69"/>
                      <a:pt x="126" y="63"/>
                      <a:pt x="115" y="58"/>
                    </a:cubicBezTo>
                    <a:cubicBezTo>
                      <a:pt x="107" y="53"/>
                      <a:pt x="99" y="49"/>
                      <a:pt x="92" y="45"/>
                    </a:cubicBezTo>
                    <a:cubicBezTo>
                      <a:pt x="100" y="53"/>
                      <a:pt x="108" y="63"/>
                      <a:pt x="113" y="74"/>
                    </a:cubicBezTo>
                    <a:cubicBezTo>
                      <a:pt x="115" y="77"/>
                      <a:pt x="112" y="80"/>
                      <a:pt x="109" y="80"/>
                    </a:cubicBezTo>
                    <a:cubicBezTo>
                      <a:pt x="63" y="78"/>
                      <a:pt x="37" y="36"/>
                      <a:pt x="11" y="4"/>
                    </a:cubicBezTo>
                    <a:cubicBezTo>
                      <a:pt x="10" y="3"/>
                      <a:pt x="10" y="2"/>
                      <a:pt x="10" y="1"/>
                    </a:cubicBezTo>
                    <a:lnTo>
                      <a:pt x="9" y="0"/>
                    </a:lnTo>
                    <a:cubicBezTo>
                      <a:pt x="7" y="2"/>
                      <a:pt x="4" y="4"/>
                      <a:pt x="0" y="5"/>
                    </a:cubicBezTo>
                    <a:lnTo>
                      <a:pt x="0" y="5"/>
                    </a:lnTo>
                    <a:cubicBezTo>
                      <a:pt x="5" y="20"/>
                      <a:pt x="12" y="34"/>
                      <a:pt x="21" y="48"/>
                    </a:cubicBezTo>
                    <a:cubicBezTo>
                      <a:pt x="40" y="80"/>
                      <a:pt x="65" y="107"/>
                      <a:pt x="99" y="121"/>
                    </a:cubicBezTo>
                    <a:cubicBezTo>
                      <a:pt x="101" y="122"/>
                      <a:pt x="103" y="122"/>
                      <a:pt x="105" y="123"/>
                    </a:cubicBezTo>
                    <a:cubicBezTo>
                      <a:pt x="121" y="129"/>
                      <a:pt x="143" y="129"/>
                      <a:pt x="152" y="114"/>
                    </a:cubicBezTo>
                    <a:cubicBezTo>
                      <a:pt x="157" y="105"/>
                      <a:pt x="155" y="93"/>
                      <a:pt x="150" y="8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9" name="Google Shape;7009;p27"/>
              <p:cNvSpPr/>
              <p:nvPr/>
            </p:nvSpPr>
            <p:spPr>
              <a:xfrm>
                <a:off x="2573111" y="1939978"/>
                <a:ext cx="64686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36" extrusionOk="0">
                    <a:moveTo>
                      <a:pt x="106" y="76"/>
                    </a:moveTo>
                    <a:cubicBezTo>
                      <a:pt x="106" y="90"/>
                      <a:pt x="103" y="105"/>
                      <a:pt x="94" y="116"/>
                    </a:cubicBezTo>
                    <a:cubicBezTo>
                      <a:pt x="85" y="128"/>
                      <a:pt x="70" y="135"/>
                      <a:pt x="56" y="131"/>
                    </a:cubicBezTo>
                    <a:cubicBezTo>
                      <a:pt x="47" y="129"/>
                      <a:pt x="39" y="122"/>
                      <a:pt x="32" y="114"/>
                    </a:cubicBezTo>
                    <a:cubicBezTo>
                      <a:pt x="8" y="86"/>
                      <a:pt x="0" y="45"/>
                      <a:pt x="12" y="9"/>
                    </a:cubicBezTo>
                    <a:lnTo>
                      <a:pt x="30" y="0"/>
                    </a:lnTo>
                    <a:cubicBezTo>
                      <a:pt x="49" y="32"/>
                      <a:pt x="74" y="59"/>
                      <a:pt x="108" y="73"/>
                    </a:cubicBezTo>
                    <a:lnTo>
                      <a:pt x="106" y="76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0" name="Google Shape;7010;p27"/>
              <p:cNvSpPr/>
              <p:nvPr/>
            </p:nvSpPr>
            <p:spPr>
              <a:xfrm>
                <a:off x="2492901" y="1854592"/>
                <a:ext cx="95735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56" extrusionOk="0">
                    <a:moveTo>
                      <a:pt x="143" y="103"/>
                    </a:moveTo>
                    <a:cubicBezTo>
                      <a:pt x="142" y="103"/>
                      <a:pt x="142" y="102"/>
                      <a:pt x="142" y="102"/>
                    </a:cubicBezTo>
                    <a:cubicBezTo>
                      <a:pt x="121" y="106"/>
                      <a:pt x="99" y="83"/>
                      <a:pt x="105" y="63"/>
                    </a:cubicBezTo>
                    <a:cubicBezTo>
                      <a:pt x="106" y="61"/>
                      <a:pt x="106" y="59"/>
                      <a:pt x="108" y="57"/>
                    </a:cubicBezTo>
                    <a:cubicBezTo>
                      <a:pt x="108" y="53"/>
                      <a:pt x="109" y="49"/>
                      <a:pt x="110" y="45"/>
                    </a:cubicBezTo>
                    <a:cubicBezTo>
                      <a:pt x="100" y="32"/>
                      <a:pt x="89" y="20"/>
                      <a:pt x="75" y="12"/>
                    </a:cubicBezTo>
                    <a:cubicBezTo>
                      <a:pt x="59" y="3"/>
                      <a:pt x="39" y="0"/>
                      <a:pt x="24" y="9"/>
                    </a:cubicBezTo>
                    <a:cubicBezTo>
                      <a:pt x="8" y="18"/>
                      <a:pt x="0" y="37"/>
                      <a:pt x="2" y="55"/>
                    </a:cubicBezTo>
                    <a:cubicBezTo>
                      <a:pt x="4" y="73"/>
                      <a:pt x="14" y="90"/>
                      <a:pt x="27" y="102"/>
                    </a:cubicBezTo>
                    <a:cubicBezTo>
                      <a:pt x="58" y="133"/>
                      <a:pt x="103" y="145"/>
                      <a:pt x="146" y="155"/>
                    </a:cubicBezTo>
                    <a:lnTo>
                      <a:pt x="164" y="146"/>
                    </a:lnTo>
                    <a:cubicBezTo>
                      <a:pt x="155" y="132"/>
                      <a:pt x="148" y="118"/>
                      <a:pt x="143" y="10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1" name="Google Shape;7011;p27"/>
              <p:cNvSpPr/>
              <p:nvPr/>
            </p:nvSpPr>
            <p:spPr>
              <a:xfrm>
                <a:off x="2552411" y="1880467"/>
                <a:ext cx="41399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69" h="65" extrusionOk="0">
                    <a:moveTo>
                      <a:pt x="50" y="55"/>
                    </a:moveTo>
                    <a:cubicBezTo>
                      <a:pt x="45" y="52"/>
                      <a:pt x="50" y="45"/>
                      <a:pt x="55" y="48"/>
                    </a:cubicBezTo>
                    <a:cubicBezTo>
                      <a:pt x="57" y="49"/>
                      <a:pt x="58" y="49"/>
                      <a:pt x="60" y="50"/>
                    </a:cubicBezTo>
                    <a:cubicBezTo>
                      <a:pt x="65" y="43"/>
                      <a:pt x="68" y="33"/>
                      <a:pt x="67" y="24"/>
                    </a:cubicBezTo>
                    <a:cubicBezTo>
                      <a:pt x="64" y="18"/>
                      <a:pt x="62" y="13"/>
                      <a:pt x="59" y="7"/>
                    </a:cubicBezTo>
                    <a:cubicBezTo>
                      <a:pt x="55" y="3"/>
                      <a:pt x="50" y="1"/>
                      <a:pt x="45" y="0"/>
                    </a:cubicBezTo>
                    <a:cubicBezTo>
                      <a:pt x="50" y="11"/>
                      <a:pt x="52" y="24"/>
                      <a:pt x="47" y="37"/>
                    </a:cubicBezTo>
                    <a:cubicBezTo>
                      <a:pt x="46" y="40"/>
                      <a:pt x="44" y="46"/>
                      <a:pt x="40" y="46"/>
                    </a:cubicBezTo>
                    <a:cubicBezTo>
                      <a:pt x="38" y="47"/>
                      <a:pt x="34" y="46"/>
                      <a:pt x="32" y="46"/>
                    </a:cubicBezTo>
                    <a:cubicBezTo>
                      <a:pt x="27" y="45"/>
                      <a:pt x="22" y="43"/>
                      <a:pt x="18" y="40"/>
                    </a:cubicBezTo>
                    <a:cubicBezTo>
                      <a:pt x="11" y="34"/>
                      <a:pt x="8" y="25"/>
                      <a:pt x="8" y="16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7" y="17"/>
                      <a:pt x="7" y="19"/>
                      <a:pt x="6" y="21"/>
                    </a:cubicBezTo>
                    <a:cubicBezTo>
                      <a:pt x="0" y="41"/>
                      <a:pt x="22" y="64"/>
                      <a:pt x="43" y="60"/>
                    </a:cubicBezTo>
                    <a:cubicBezTo>
                      <a:pt x="43" y="60"/>
                      <a:pt x="43" y="61"/>
                      <a:pt x="44" y="61"/>
                    </a:cubicBezTo>
                    <a:lnTo>
                      <a:pt x="44" y="61"/>
                    </a:lnTo>
                    <a:cubicBezTo>
                      <a:pt x="48" y="60"/>
                      <a:pt x="51" y="58"/>
                      <a:pt x="53" y="56"/>
                    </a:cubicBezTo>
                    <a:cubicBezTo>
                      <a:pt x="52" y="56"/>
                      <a:pt x="51" y="55"/>
                      <a:pt x="50" y="5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2" name="Google Shape;7012;p27"/>
              <p:cNvSpPr/>
              <p:nvPr/>
            </p:nvSpPr>
            <p:spPr>
              <a:xfrm>
                <a:off x="2549825" y="1875292"/>
                <a:ext cx="51749" cy="43986"/>
              </a:xfrm>
              <a:custGeom>
                <a:avLst/>
                <a:gdLst/>
                <a:ahLst/>
                <a:cxnLst/>
                <a:rect l="l" t="t" r="r" b="b"/>
                <a:pathLst>
                  <a:path w="86" h="74" extrusionOk="0">
                    <a:moveTo>
                      <a:pt x="47" y="64"/>
                    </a:moveTo>
                    <a:cubicBezTo>
                      <a:pt x="41" y="65"/>
                      <a:pt x="34" y="63"/>
                      <a:pt x="29" y="61"/>
                    </a:cubicBezTo>
                    <a:cubicBezTo>
                      <a:pt x="24" y="58"/>
                      <a:pt x="19" y="54"/>
                      <a:pt x="16" y="48"/>
                    </a:cubicBezTo>
                    <a:cubicBezTo>
                      <a:pt x="10" y="38"/>
                      <a:pt x="12" y="26"/>
                      <a:pt x="21" y="19"/>
                    </a:cubicBezTo>
                    <a:cubicBezTo>
                      <a:pt x="29" y="12"/>
                      <a:pt x="41" y="10"/>
                      <a:pt x="51" y="13"/>
                    </a:cubicBezTo>
                    <a:cubicBezTo>
                      <a:pt x="61" y="17"/>
                      <a:pt x="66" y="27"/>
                      <a:pt x="66" y="37"/>
                    </a:cubicBezTo>
                    <a:cubicBezTo>
                      <a:pt x="65" y="49"/>
                      <a:pt x="58" y="61"/>
                      <a:pt x="46" y="65"/>
                    </a:cubicBezTo>
                    <a:cubicBezTo>
                      <a:pt x="42" y="67"/>
                      <a:pt x="43" y="73"/>
                      <a:pt x="48" y="72"/>
                    </a:cubicBezTo>
                    <a:cubicBezTo>
                      <a:pt x="77" y="66"/>
                      <a:pt x="85" y="21"/>
                      <a:pt x="58" y="6"/>
                    </a:cubicBezTo>
                    <a:cubicBezTo>
                      <a:pt x="46" y="0"/>
                      <a:pt x="30" y="1"/>
                      <a:pt x="18" y="9"/>
                    </a:cubicBezTo>
                    <a:cubicBezTo>
                      <a:pt x="5" y="17"/>
                      <a:pt x="0" y="33"/>
                      <a:pt x="6" y="48"/>
                    </a:cubicBezTo>
                    <a:cubicBezTo>
                      <a:pt x="9" y="56"/>
                      <a:pt x="15" y="63"/>
                      <a:pt x="23" y="68"/>
                    </a:cubicBezTo>
                    <a:cubicBezTo>
                      <a:pt x="27" y="70"/>
                      <a:pt x="31" y="72"/>
                      <a:pt x="35" y="73"/>
                    </a:cubicBezTo>
                    <a:cubicBezTo>
                      <a:pt x="40" y="73"/>
                      <a:pt x="44" y="73"/>
                      <a:pt x="49" y="71"/>
                    </a:cubicBezTo>
                    <a:cubicBezTo>
                      <a:pt x="53" y="70"/>
                      <a:pt x="52" y="63"/>
                      <a:pt x="47" y="6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3" name="Google Shape;7013;p27"/>
              <p:cNvSpPr/>
              <p:nvPr/>
            </p:nvSpPr>
            <p:spPr>
              <a:xfrm>
                <a:off x="2575699" y="1908928"/>
                <a:ext cx="103499" cy="85386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7" extrusionOk="0">
                    <a:moveTo>
                      <a:pt x="1" y="10"/>
                    </a:moveTo>
                    <a:cubicBezTo>
                      <a:pt x="8" y="36"/>
                      <a:pt x="22" y="62"/>
                      <a:pt x="39" y="83"/>
                    </a:cubicBezTo>
                    <a:cubicBezTo>
                      <a:pt x="55" y="104"/>
                      <a:pt x="75" y="122"/>
                      <a:pt x="100" y="132"/>
                    </a:cubicBezTo>
                    <a:cubicBezTo>
                      <a:pt x="119" y="140"/>
                      <a:pt x="150" y="146"/>
                      <a:pt x="162" y="122"/>
                    </a:cubicBezTo>
                    <a:cubicBezTo>
                      <a:pt x="175" y="95"/>
                      <a:pt x="145" y="74"/>
                      <a:pt x="124" y="63"/>
                    </a:cubicBezTo>
                    <a:cubicBezTo>
                      <a:pt x="108" y="54"/>
                      <a:pt x="91" y="45"/>
                      <a:pt x="75" y="35"/>
                    </a:cubicBezTo>
                    <a:cubicBezTo>
                      <a:pt x="67" y="30"/>
                      <a:pt x="58" y="25"/>
                      <a:pt x="50" y="19"/>
                    </a:cubicBezTo>
                    <a:cubicBezTo>
                      <a:pt x="42" y="14"/>
                      <a:pt x="34" y="7"/>
                      <a:pt x="26" y="3"/>
                    </a:cubicBezTo>
                    <a:cubicBezTo>
                      <a:pt x="22" y="0"/>
                      <a:pt x="18" y="5"/>
                      <a:pt x="21" y="9"/>
                    </a:cubicBezTo>
                    <a:cubicBezTo>
                      <a:pt x="31" y="18"/>
                      <a:pt x="44" y="25"/>
                      <a:pt x="55" y="33"/>
                    </a:cubicBezTo>
                    <a:cubicBezTo>
                      <a:pt x="67" y="41"/>
                      <a:pt x="80" y="49"/>
                      <a:pt x="93" y="56"/>
                    </a:cubicBezTo>
                    <a:cubicBezTo>
                      <a:pt x="104" y="63"/>
                      <a:pt x="117" y="69"/>
                      <a:pt x="129" y="75"/>
                    </a:cubicBezTo>
                    <a:cubicBezTo>
                      <a:pt x="141" y="82"/>
                      <a:pt x="153" y="91"/>
                      <a:pt x="155" y="106"/>
                    </a:cubicBezTo>
                    <a:cubicBezTo>
                      <a:pt x="157" y="119"/>
                      <a:pt x="147" y="128"/>
                      <a:pt x="134" y="130"/>
                    </a:cubicBezTo>
                    <a:cubicBezTo>
                      <a:pt x="122" y="131"/>
                      <a:pt x="111" y="127"/>
                      <a:pt x="100" y="123"/>
                    </a:cubicBezTo>
                    <a:cubicBezTo>
                      <a:pt x="79" y="113"/>
                      <a:pt x="61" y="97"/>
                      <a:pt x="47" y="79"/>
                    </a:cubicBezTo>
                    <a:cubicBezTo>
                      <a:pt x="30" y="57"/>
                      <a:pt x="19" y="32"/>
                      <a:pt x="5" y="8"/>
                    </a:cubicBezTo>
                    <a:cubicBezTo>
                      <a:pt x="4" y="6"/>
                      <a:pt x="0" y="8"/>
                      <a:pt x="1" y="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4" name="Google Shape;7014;p27"/>
              <p:cNvSpPr/>
              <p:nvPr/>
            </p:nvSpPr>
            <p:spPr>
              <a:xfrm>
                <a:off x="2580874" y="1782143"/>
                <a:ext cx="126785" cy="19406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31" extrusionOk="0">
                    <a:moveTo>
                      <a:pt x="14" y="172"/>
                    </a:moveTo>
                    <a:cubicBezTo>
                      <a:pt x="8" y="150"/>
                      <a:pt x="12" y="127"/>
                      <a:pt x="18" y="105"/>
                    </a:cubicBezTo>
                    <a:cubicBezTo>
                      <a:pt x="24" y="84"/>
                      <a:pt x="33" y="63"/>
                      <a:pt x="47" y="46"/>
                    </a:cubicBezTo>
                    <a:cubicBezTo>
                      <a:pt x="73" y="14"/>
                      <a:pt x="119" y="0"/>
                      <a:pt x="152" y="29"/>
                    </a:cubicBezTo>
                    <a:cubicBezTo>
                      <a:pt x="179" y="53"/>
                      <a:pt x="187" y="91"/>
                      <a:pt x="177" y="124"/>
                    </a:cubicBezTo>
                    <a:cubicBezTo>
                      <a:pt x="165" y="161"/>
                      <a:pt x="134" y="188"/>
                      <a:pt x="102" y="207"/>
                    </a:cubicBezTo>
                    <a:cubicBezTo>
                      <a:pt x="96" y="210"/>
                      <a:pt x="100" y="219"/>
                      <a:pt x="106" y="217"/>
                    </a:cubicBezTo>
                    <a:cubicBezTo>
                      <a:pt x="132" y="209"/>
                      <a:pt x="166" y="223"/>
                      <a:pt x="183" y="244"/>
                    </a:cubicBezTo>
                    <a:cubicBezTo>
                      <a:pt x="192" y="256"/>
                      <a:pt x="197" y="272"/>
                      <a:pt x="191" y="286"/>
                    </a:cubicBezTo>
                    <a:cubicBezTo>
                      <a:pt x="184" y="301"/>
                      <a:pt x="168" y="309"/>
                      <a:pt x="153" y="302"/>
                    </a:cubicBezTo>
                    <a:cubicBezTo>
                      <a:pt x="147" y="300"/>
                      <a:pt x="142" y="307"/>
                      <a:pt x="148" y="310"/>
                    </a:cubicBezTo>
                    <a:cubicBezTo>
                      <a:pt x="182" y="330"/>
                      <a:pt x="211" y="290"/>
                      <a:pt x="202" y="258"/>
                    </a:cubicBezTo>
                    <a:cubicBezTo>
                      <a:pt x="192" y="220"/>
                      <a:pt x="140" y="195"/>
                      <a:pt x="103" y="207"/>
                    </a:cubicBezTo>
                    <a:cubicBezTo>
                      <a:pt x="104" y="210"/>
                      <a:pt x="106" y="213"/>
                      <a:pt x="107" y="217"/>
                    </a:cubicBezTo>
                    <a:cubicBezTo>
                      <a:pt x="163" y="185"/>
                      <a:pt x="213" y="120"/>
                      <a:pt x="182" y="54"/>
                    </a:cubicBezTo>
                    <a:cubicBezTo>
                      <a:pt x="170" y="28"/>
                      <a:pt x="146" y="6"/>
                      <a:pt x="116" y="3"/>
                    </a:cubicBezTo>
                    <a:cubicBezTo>
                      <a:pt x="81" y="0"/>
                      <a:pt x="49" y="23"/>
                      <a:pt x="31" y="52"/>
                    </a:cubicBezTo>
                    <a:cubicBezTo>
                      <a:pt x="19" y="71"/>
                      <a:pt x="11" y="93"/>
                      <a:pt x="7" y="115"/>
                    </a:cubicBezTo>
                    <a:cubicBezTo>
                      <a:pt x="2" y="135"/>
                      <a:pt x="0" y="155"/>
                      <a:pt x="9" y="174"/>
                    </a:cubicBezTo>
                    <a:cubicBezTo>
                      <a:pt x="11" y="177"/>
                      <a:pt x="15" y="175"/>
                      <a:pt x="14" y="1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5" name="Google Shape;7015;p27"/>
              <p:cNvSpPr/>
              <p:nvPr/>
            </p:nvSpPr>
            <p:spPr>
              <a:xfrm>
                <a:off x="2490312" y="1852004"/>
                <a:ext cx="147484" cy="170773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92" extrusionOk="0">
                    <a:moveTo>
                      <a:pt x="121" y="53"/>
                    </a:moveTo>
                    <a:cubicBezTo>
                      <a:pt x="106" y="26"/>
                      <a:pt x="76" y="0"/>
                      <a:pt x="44" y="4"/>
                    </a:cubicBezTo>
                    <a:cubicBezTo>
                      <a:pt x="17" y="7"/>
                      <a:pt x="0" y="32"/>
                      <a:pt x="2" y="59"/>
                    </a:cubicBezTo>
                    <a:cubicBezTo>
                      <a:pt x="4" y="90"/>
                      <a:pt x="28" y="114"/>
                      <a:pt x="53" y="130"/>
                    </a:cubicBezTo>
                    <a:cubicBezTo>
                      <a:pt x="82" y="149"/>
                      <a:pt x="116" y="157"/>
                      <a:pt x="149" y="166"/>
                    </a:cubicBezTo>
                    <a:cubicBezTo>
                      <a:pt x="148" y="163"/>
                      <a:pt x="147" y="161"/>
                      <a:pt x="146" y="159"/>
                    </a:cubicBezTo>
                    <a:cubicBezTo>
                      <a:pt x="133" y="199"/>
                      <a:pt x="143" y="250"/>
                      <a:pt x="177" y="278"/>
                    </a:cubicBezTo>
                    <a:cubicBezTo>
                      <a:pt x="191" y="290"/>
                      <a:pt x="210" y="291"/>
                      <a:pt x="226" y="281"/>
                    </a:cubicBezTo>
                    <a:cubicBezTo>
                      <a:pt x="243" y="270"/>
                      <a:pt x="250" y="247"/>
                      <a:pt x="249" y="227"/>
                    </a:cubicBezTo>
                    <a:cubicBezTo>
                      <a:pt x="249" y="221"/>
                      <a:pt x="242" y="221"/>
                      <a:pt x="241" y="227"/>
                    </a:cubicBezTo>
                    <a:cubicBezTo>
                      <a:pt x="240" y="246"/>
                      <a:pt x="234" y="266"/>
                      <a:pt x="216" y="274"/>
                    </a:cubicBezTo>
                    <a:cubicBezTo>
                      <a:pt x="195" y="284"/>
                      <a:pt x="179" y="269"/>
                      <a:pt x="169" y="253"/>
                    </a:cubicBezTo>
                    <a:cubicBezTo>
                      <a:pt x="151" y="226"/>
                      <a:pt x="147" y="192"/>
                      <a:pt x="156" y="162"/>
                    </a:cubicBezTo>
                    <a:cubicBezTo>
                      <a:pt x="157" y="159"/>
                      <a:pt x="155" y="156"/>
                      <a:pt x="152" y="155"/>
                    </a:cubicBezTo>
                    <a:cubicBezTo>
                      <a:pt x="105" y="144"/>
                      <a:pt x="44" y="129"/>
                      <a:pt x="19" y="81"/>
                    </a:cubicBezTo>
                    <a:cubicBezTo>
                      <a:pt x="7" y="58"/>
                      <a:pt x="11" y="21"/>
                      <a:pt x="41" y="14"/>
                    </a:cubicBezTo>
                    <a:cubicBezTo>
                      <a:pt x="75" y="7"/>
                      <a:pt x="95" y="38"/>
                      <a:pt x="117" y="56"/>
                    </a:cubicBezTo>
                    <a:cubicBezTo>
                      <a:pt x="119" y="57"/>
                      <a:pt x="123" y="55"/>
                      <a:pt x="121" y="5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6" name="Google Shape;7016;p27"/>
              <p:cNvSpPr/>
              <p:nvPr/>
            </p:nvSpPr>
            <p:spPr>
              <a:xfrm>
                <a:off x="2534300" y="1776968"/>
                <a:ext cx="33636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9" extrusionOk="0">
                    <a:moveTo>
                      <a:pt x="54" y="171"/>
                    </a:moveTo>
                    <a:cubicBezTo>
                      <a:pt x="33" y="153"/>
                      <a:pt x="20" y="131"/>
                      <a:pt x="15" y="104"/>
                    </a:cubicBezTo>
                    <a:cubicBezTo>
                      <a:pt x="9" y="71"/>
                      <a:pt x="16" y="38"/>
                      <a:pt x="21" y="5"/>
                    </a:cubicBezTo>
                    <a:cubicBezTo>
                      <a:pt x="21" y="1"/>
                      <a:pt x="16" y="0"/>
                      <a:pt x="15" y="3"/>
                    </a:cubicBezTo>
                    <a:cubicBezTo>
                      <a:pt x="7" y="37"/>
                      <a:pt x="0" y="73"/>
                      <a:pt x="6" y="108"/>
                    </a:cubicBezTo>
                    <a:cubicBezTo>
                      <a:pt x="12" y="134"/>
                      <a:pt x="25" y="163"/>
                      <a:pt x="50" y="176"/>
                    </a:cubicBezTo>
                    <a:cubicBezTo>
                      <a:pt x="53" y="178"/>
                      <a:pt x="57" y="173"/>
                      <a:pt x="54" y="1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7" name="Google Shape;7017;p27"/>
              <p:cNvSpPr/>
              <p:nvPr/>
            </p:nvSpPr>
            <p:spPr>
              <a:xfrm>
                <a:off x="2555000" y="1756269"/>
                <a:ext cx="46574" cy="126785"/>
              </a:xfrm>
              <a:custGeom>
                <a:avLst/>
                <a:gdLst/>
                <a:ahLst/>
                <a:cxnLst/>
                <a:rect l="l" t="t" r="r" b="b"/>
                <a:pathLst>
                  <a:path w="78" h="215" extrusionOk="0">
                    <a:moveTo>
                      <a:pt x="30" y="210"/>
                    </a:moveTo>
                    <a:cubicBezTo>
                      <a:pt x="22" y="174"/>
                      <a:pt x="24" y="138"/>
                      <a:pt x="35" y="103"/>
                    </a:cubicBezTo>
                    <a:cubicBezTo>
                      <a:pt x="45" y="69"/>
                      <a:pt x="62" y="38"/>
                      <a:pt x="76" y="5"/>
                    </a:cubicBezTo>
                    <a:cubicBezTo>
                      <a:pt x="77" y="2"/>
                      <a:pt x="72" y="0"/>
                      <a:pt x="71" y="3"/>
                    </a:cubicBezTo>
                    <a:cubicBezTo>
                      <a:pt x="35" y="62"/>
                      <a:pt x="0" y="143"/>
                      <a:pt x="26" y="212"/>
                    </a:cubicBezTo>
                    <a:cubicBezTo>
                      <a:pt x="27" y="214"/>
                      <a:pt x="31" y="213"/>
                      <a:pt x="30" y="21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018" name="Google Shape;7018;p27"/>
            <p:cNvGrpSpPr/>
            <p:nvPr/>
          </p:nvGrpSpPr>
          <p:grpSpPr>
            <a:xfrm flipH="1">
              <a:off x="-680824" y="3778100"/>
              <a:ext cx="1454579" cy="825909"/>
              <a:chOff x="-179830" y="3740779"/>
              <a:chExt cx="1072778" cy="609122"/>
            </a:xfrm>
          </p:grpSpPr>
          <p:sp>
            <p:nvSpPr>
              <p:cNvPr id="7019" name="Google Shape;7019;p27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0" name="Google Shape;7020;p27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021" name="Google Shape;7021;p27"/>
            <p:cNvGrpSpPr/>
            <p:nvPr/>
          </p:nvGrpSpPr>
          <p:grpSpPr>
            <a:xfrm rot="1239519">
              <a:off x="-533469" y="4452180"/>
              <a:ext cx="621242" cy="948530"/>
              <a:chOff x="283826" y="1943723"/>
              <a:chExt cx="621241" cy="948529"/>
            </a:xfrm>
          </p:grpSpPr>
          <p:sp>
            <p:nvSpPr>
              <p:cNvPr id="7022" name="Google Shape;7022;p27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3" name="Google Shape;7023;p27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4" name="Google Shape;7024;p27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5" name="Google Shape;7025;p2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6" name="Google Shape;7026;p27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7" name="Google Shape;7027;p2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8" name="Google Shape;7028;p27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9" name="Google Shape;7029;p2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0" name="Google Shape;7030;p27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1" name="Google Shape;7031;p2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2" name="Google Shape;7032;p27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3" name="Google Shape;7033;p27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4" name="Google Shape;7034;p2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5" name="Google Shape;7035;p2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6" name="Google Shape;7036;p2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7" name="Google Shape;7037;p27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8" name="Google Shape;7038;p2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9" name="Google Shape;7039;p2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0" name="Google Shape;7040;p27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1" name="Google Shape;7041;p27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2" name="Google Shape;7042;p27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3" name="Google Shape;7043;p27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4" name="Google Shape;7044;p27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5" name="Google Shape;7045;p27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6" name="Google Shape;7046;p27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7" name="Google Shape;7047;p27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8" name="Google Shape;7048;p2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9" name="Google Shape;7049;p27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0" name="Google Shape;7050;p2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1" name="Google Shape;7051;p2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2" name="Google Shape;7052;p27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3" name="Google Shape;7053;p27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4" name="Google Shape;7054;p2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5" name="Google Shape;7055;p2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6" name="Google Shape;7056;p2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7" name="Google Shape;7057;p2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8" name="Google Shape;7058;p2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9" name="Google Shape;7059;p2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0" name="Google Shape;7060;p27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1" name="Google Shape;7061;p27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2" name="Google Shape;7062;p27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3" name="Google Shape;7063;p27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4" name="Google Shape;7064;p27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5" name="Google Shape;7065;p27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6" name="Google Shape;7066;p27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7" name="Google Shape;7067;p27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8" name="Google Shape;7068;p27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9" name="Google Shape;7069;p27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0" name="Google Shape;7070;p27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1" name="Google Shape;7071;p27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2" name="Google Shape;7072;p27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3" name="Google Shape;7073;p27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4" name="Google Shape;7074;p27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5" name="Google Shape;7075;p27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6" name="Google Shape;7076;p27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7" name="Google Shape;7077;p27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8" name="Google Shape;7078;p27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079" name="Google Shape;7079;p27"/>
            <p:cNvGrpSpPr/>
            <p:nvPr/>
          </p:nvGrpSpPr>
          <p:grpSpPr>
            <a:xfrm flipH="1">
              <a:off x="-29077" y="4086453"/>
              <a:ext cx="1065524" cy="1166175"/>
              <a:chOff x="156548" y="3040748"/>
              <a:chExt cx="930345" cy="1018226"/>
            </a:xfrm>
          </p:grpSpPr>
          <p:sp>
            <p:nvSpPr>
              <p:cNvPr id="7080" name="Google Shape;7080;p27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1" name="Google Shape;7081;p27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2" name="Google Shape;7082;p27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3" name="Google Shape;7083;p27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4" name="Google Shape;7084;p27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5" name="Google Shape;7085;p27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6" name="Google Shape;7086;p27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7" name="Google Shape;7087;p27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8" name="Google Shape;7088;p27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9" name="Google Shape;7089;p27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0" name="Google Shape;7090;p27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1" name="Google Shape;7091;p27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2" name="Google Shape;7092;p27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3" name="Google Shape;7093;p27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4" name="Google Shape;7094;p27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5" name="Google Shape;7095;p27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6" name="Google Shape;7096;p27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7" name="Google Shape;7097;p27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8" name="Google Shape;7098;p27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9" name="Google Shape;7099;p27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0" name="Google Shape;7100;p27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1" name="Google Shape;7101;p27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2" name="Google Shape;7102;p27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3" name="Google Shape;7103;p27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4" name="Google Shape;7104;p27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5" name="Google Shape;7105;p27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6" name="Google Shape;7106;p27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7" name="Google Shape;7107;p27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8" name="Google Shape;7108;p27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9" name="Google Shape;7109;p27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0" name="Google Shape;7110;p27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1" name="Google Shape;7111;p27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2" name="Google Shape;7112;p27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3" name="Google Shape;7113;p27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4" name="Google Shape;7114;p27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5" name="Google Shape;7115;p27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6" name="Google Shape;7116;p27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7" name="Google Shape;7117;p27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8" name="Google Shape;7118;p27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9" name="Google Shape;7119;p27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0" name="Google Shape;7120;p27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1" name="Google Shape;7121;p27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2" name="Google Shape;7122;p27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3" name="Google Shape;7123;p27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4" name="Google Shape;7124;p27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5" name="Google Shape;7125;p27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6" name="Google Shape;7126;p27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7" name="Google Shape;7127;p27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8" name="Google Shape;7128;p27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9" name="Google Shape;7129;p27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0" name="Google Shape;7130;p27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1" name="Google Shape;7131;p27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2" name="Google Shape;7132;p27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3" name="Google Shape;7133;p27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4" name="Google Shape;7134;p27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5" name="Google Shape;7135;p27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6" name="Google Shape;7136;p27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7" name="Google Shape;7137;p27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8" name="Google Shape;7138;p27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9" name="Google Shape;7139;p27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0" name="Google Shape;7140;p27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1" name="Google Shape;7141;p27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2" name="Google Shape;7142;p27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3" name="Google Shape;7143;p27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4" name="Google Shape;7144;p27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5" name="Google Shape;7145;p27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6" name="Google Shape;7146;p27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7" name="Google Shape;7147;p27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8" name="Google Shape;7148;p27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9" name="Google Shape;7149;p27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0" name="Google Shape;7150;p27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1" name="Google Shape;7151;p27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2" name="Google Shape;7152;p27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3" name="Google Shape;7153;p27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4" name="Google Shape;7154;p27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5" name="Google Shape;7155;p27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6" name="Google Shape;7156;p27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7" name="Google Shape;7157;p27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8" name="Google Shape;7158;p27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9" name="Google Shape;7159;p27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0" name="Google Shape;7160;p27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1" name="Google Shape;7161;p27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2" name="Google Shape;7162;p27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3" name="Google Shape;7163;p27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4" name="Google Shape;7164;p27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5" name="Google Shape;7165;p27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6" name="Google Shape;7166;p27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7" name="Google Shape;7167;p27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8" name="Google Shape;7168;p27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9" name="Google Shape;7169;p27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0" name="Google Shape;7170;p27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1" name="Google Shape;7171;p27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2" name="Google Shape;7172;p27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173" name="Google Shape;7173;p27"/>
            <p:cNvGrpSpPr/>
            <p:nvPr/>
          </p:nvGrpSpPr>
          <p:grpSpPr>
            <a:xfrm rot="-941660">
              <a:off x="987695" y="4387335"/>
              <a:ext cx="621229" cy="948510"/>
              <a:chOff x="283826" y="1943723"/>
              <a:chExt cx="621241" cy="948529"/>
            </a:xfrm>
          </p:grpSpPr>
          <p:sp>
            <p:nvSpPr>
              <p:cNvPr id="7174" name="Google Shape;7174;p27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5" name="Google Shape;7175;p27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6" name="Google Shape;7176;p27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7" name="Google Shape;7177;p2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8" name="Google Shape;7178;p27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9" name="Google Shape;7179;p2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0" name="Google Shape;7180;p27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1" name="Google Shape;7181;p2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2" name="Google Shape;7182;p27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3" name="Google Shape;7183;p2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4" name="Google Shape;7184;p27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5" name="Google Shape;7185;p27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6" name="Google Shape;7186;p2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7" name="Google Shape;7187;p2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8" name="Google Shape;7188;p2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9" name="Google Shape;7189;p27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0" name="Google Shape;7190;p2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1" name="Google Shape;7191;p2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2" name="Google Shape;7192;p27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3" name="Google Shape;7193;p27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4" name="Google Shape;7194;p27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5" name="Google Shape;7195;p27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6" name="Google Shape;7196;p27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7" name="Google Shape;7197;p27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8" name="Google Shape;7198;p27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9" name="Google Shape;7199;p27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0" name="Google Shape;7200;p2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1" name="Google Shape;7201;p27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2" name="Google Shape;7202;p2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3" name="Google Shape;7203;p2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4" name="Google Shape;7204;p27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5" name="Google Shape;7205;p27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6" name="Google Shape;7206;p2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7" name="Google Shape;7207;p2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8" name="Google Shape;7208;p2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9" name="Google Shape;7209;p2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0" name="Google Shape;7210;p2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1" name="Google Shape;7211;p2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2" name="Google Shape;7212;p27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3" name="Google Shape;7213;p27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4" name="Google Shape;7214;p27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5" name="Google Shape;7215;p27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6" name="Google Shape;7216;p27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7" name="Google Shape;7217;p27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8" name="Google Shape;7218;p27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9" name="Google Shape;7219;p27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0" name="Google Shape;7220;p27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1" name="Google Shape;7221;p27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2" name="Google Shape;7222;p27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3" name="Google Shape;7223;p27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4" name="Google Shape;7224;p27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5" name="Google Shape;7225;p27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6" name="Google Shape;7226;p27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7" name="Google Shape;7227;p27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8" name="Google Shape;7228;p27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9" name="Google Shape;7229;p27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0" name="Google Shape;7230;p27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231" name="Google Shape;7231;p27"/>
            <p:cNvGrpSpPr/>
            <p:nvPr/>
          </p:nvGrpSpPr>
          <p:grpSpPr>
            <a:xfrm>
              <a:off x="315279" y="4898783"/>
              <a:ext cx="1154953" cy="655781"/>
              <a:chOff x="-179830" y="3740779"/>
              <a:chExt cx="1072778" cy="609122"/>
            </a:xfrm>
          </p:grpSpPr>
          <p:sp>
            <p:nvSpPr>
              <p:cNvPr id="7232" name="Google Shape;7232;p27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3" name="Google Shape;7233;p27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234" name="Google Shape;7234;p27"/>
            <p:cNvGrpSpPr/>
            <p:nvPr/>
          </p:nvGrpSpPr>
          <p:grpSpPr>
            <a:xfrm rot="-941660">
              <a:off x="8314370" y="3844435"/>
              <a:ext cx="621229" cy="948510"/>
              <a:chOff x="283826" y="1943723"/>
              <a:chExt cx="621241" cy="948529"/>
            </a:xfrm>
          </p:grpSpPr>
          <p:sp>
            <p:nvSpPr>
              <p:cNvPr id="7235" name="Google Shape;7235;p27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6" name="Google Shape;7236;p27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7" name="Google Shape;7237;p27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8" name="Google Shape;7238;p2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9" name="Google Shape;7239;p27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0" name="Google Shape;7240;p2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1" name="Google Shape;7241;p27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2" name="Google Shape;7242;p2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3" name="Google Shape;7243;p27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4" name="Google Shape;7244;p2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5" name="Google Shape;7245;p27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6" name="Google Shape;7246;p27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7" name="Google Shape;7247;p2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8" name="Google Shape;7248;p2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9" name="Google Shape;7249;p2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0" name="Google Shape;7250;p27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1" name="Google Shape;7251;p2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2" name="Google Shape;7252;p2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3" name="Google Shape;7253;p27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4" name="Google Shape;7254;p27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5" name="Google Shape;7255;p27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6" name="Google Shape;7256;p27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7" name="Google Shape;7257;p27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8" name="Google Shape;7258;p27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9" name="Google Shape;7259;p27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0" name="Google Shape;7260;p27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1" name="Google Shape;7261;p27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2" name="Google Shape;7262;p27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3" name="Google Shape;7263;p27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4" name="Google Shape;7264;p27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5" name="Google Shape;7265;p27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6" name="Google Shape;7266;p27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7" name="Google Shape;7267;p27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8" name="Google Shape;7268;p27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9" name="Google Shape;7269;p27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0" name="Google Shape;7270;p27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1" name="Google Shape;7271;p27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2" name="Google Shape;7272;p27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3" name="Google Shape;7273;p27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4" name="Google Shape;7274;p27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5" name="Google Shape;7275;p27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6" name="Google Shape;7276;p27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7" name="Google Shape;7277;p27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8" name="Google Shape;7278;p27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9" name="Google Shape;7279;p27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0" name="Google Shape;7280;p27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1" name="Google Shape;7281;p27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2" name="Google Shape;7282;p27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3" name="Google Shape;7283;p27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4" name="Google Shape;7284;p27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5" name="Google Shape;7285;p27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6" name="Google Shape;7286;p27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7" name="Google Shape;7287;p27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8" name="Google Shape;7288;p27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9" name="Google Shape;7289;p27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0" name="Google Shape;7290;p27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1" name="Google Shape;7291;p27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292" name="Google Shape;7292;p27"/>
            <p:cNvGrpSpPr/>
            <p:nvPr/>
          </p:nvGrpSpPr>
          <p:grpSpPr>
            <a:xfrm>
              <a:off x="7853304" y="4598558"/>
              <a:ext cx="1154953" cy="655781"/>
              <a:chOff x="-179830" y="3740779"/>
              <a:chExt cx="1072778" cy="609122"/>
            </a:xfrm>
          </p:grpSpPr>
          <p:sp>
            <p:nvSpPr>
              <p:cNvPr id="7293" name="Google Shape;7293;p27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4" name="Google Shape;7294;p27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7295" name="Shape 7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6" name="Google Shape;7296;p2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297" name="Google Shape;7297;p28"/>
          <p:cNvSpPr txBox="1"/>
          <p:nvPr>
            <p:ph type="subTitle" idx="1"/>
          </p:nvPr>
        </p:nvSpPr>
        <p:spPr>
          <a:xfrm>
            <a:off x="1148078" y="1898326"/>
            <a:ext cx="20508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98" name="Google Shape;7298;p28"/>
          <p:cNvSpPr txBox="1"/>
          <p:nvPr>
            <p:ph type="subTitle" idx="2"/>
          </p:nvPr>
        </p:nvSpPr>
        <p:spPr>
          <a:xfrm>
            <a:off x="3546600" y="2279326"/>
            <a:ext cx="20508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99" name="Google Shape;7299;p28"/>
          <p:cNvSpPr txBox="1"/>
          <p:nvPr>
            <p:ph type="subTitle" idx="3"/>
          </p:nvPr>
        </p:nvSpPr>
        <p:spPr>
          <a:xfrm>
            <a:off x="1148078" y="3328550"/>
            <a:ext cx="20508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00" name="Google Shape;7300;p28"/>
          <p:cNvSpPr txBox="1"/>
          <p:nvPr>
            <p:ph type="subTitle" idx="4"/>
          </p:nvPr>
        </p:nvSpPr>
        <p:spPr>
          <a:xfrm>
            <a:off x="3546600" y="3709550"/>
            <a:ext cx="20508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01" name="Google Shape;7301;p28"/>
          <p:cNvSpPr txBox="1"/>
          <p:nvPr>
            <p:ph type="subTitle" idx="5"/>
          </p:nvPr>
        </p:nvSpPr>
        <p:spPr>
          <a:xfrm>
            <a:off x="5945122" y="1898326"/>
            <a:ext cx="20508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02" name="Google Shape;7302;p28"/>
          <p:cNvSpPr txBox="1"/>
          <p:nvPr>
            <p:ph type="subTitle" idx="6"/>
          </p:nvPr>
        </p:nvSpPr>
        <p:spPr>
          <a:xfrm>
            <a:off x="5945122" y="3328550"/>
            <a:ext cx="20508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03" name="Google Shape;7303;p28"/>
          <p:cNvSpPr txBox="1"/>
          <p:nvPr>
            <p:ph type="subTitle" idx="7"/>
          </p:nvPr>
        </p:nvSpPr>
        <p:spPr>
          <a:xfrm>
            <a:off x="1149007" y="1558125"/>
            <a:ext cx="2049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7304" name="Google Shape;7304;p28"/>
          <p:cNvSpPr txBox="1"/>
          <p:nvPr>
            <p:ph type="subTitle" idx="8"/>
          </p:nvPr>
        </p:nvSpPr>
        <p:spPr>
          <a:xfrm>
            <a:off x="3547529" y="1939125"/>
            <a:ext cx="2049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7305" name="Google Shape;7305;p28"/>
          <p:cNvSpPr txBox="1"/>
          <p:nvPr>
            <p:ph type="subTitle" idx="9"/>
          </p:nvPr>
        </p:nvSpPr>
        <p:spPr>
          <a:xfrm>
            <a:off x="5946052" y="1558125"/>
            <a:ext cx="2049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7306" name="Google Shape;7306;p28"/>
          <p:cNvSpPr txBox="1"/>
          <p:nvPr>
            <p:ph type="subTitle" idx="13"/>
          </p:nvPr>
        </p:nvSpPr>
        <p:spPr>
          <a:xfrm>
            <a:off x="1149007" y="2988325"/>
            <a:ext cx="2049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7307" name="Google Shape;7307;p28"/>
          <p:cNvSpPr txBox="1"/>
          <p:nvPr>
            <p:ph type="subTitle" idx="14"/>
          </p:nvPr>
        </p:nvSpPr>
        <p:spPr>
          <a:xfrm>
            <a:off x="3547529" y="3369325"/>
            <a:ext cx="2049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sp>
        <p:nvSpPr>
          <p:cNvPr id="7308" name="Google Shape;7308;p28"/>
          <p:cNvSpPr txBox="1"/>
          <p:nvPr>
            <p:ph type="subTitle" idx="15"/>
          </p:nvPr>
        </p:nvSpPr>
        <p:spPr>
          <a:xfrm>
            <a:off x="5946052" y="2988325"/>
            <a:ext cx="2049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2pPr>
            <a:lvl3pPr lvl="2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3pPr>
            <a:lvl4pPr lvl="3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4pPr>
            <a:lvl5pPr lvl="4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5pPr>
            <a:lvl6pPr lvl="5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6pPr>
            <a:lvl7pPr lvl="6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7pPr>
            <a:lvl8pPr lvl="7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8pPr>
            <a:lvl9pPr lvl="8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Boogaloo" panose="03060902030202020203"/>
              <a:buNone/>
              <a:defRPr sz="2600"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9pPr>
          </a:lstStyle>
          <a:p/>
        </p:txBody>
      </p:sp>
      <p:grpSp>
        <p:nvGrpSpPr>
          <p:cNvPr id="7309" name="Google Shape;7309;p28"/>
          <p:cNvGrpSpPr/>
          <p:nvPr/>
        </p:nvGrpSpPr>
        <p:grpSpPr>
          <a:xfrm>
            <a:off x="-489137" y="3444525"/>
            <a:ext cx="12000733" cy="2518055"/>
            <a:chOff x="-489137" y="3444525"/>
            <a:chExt cx="12000733" cy="2518055"/>
          </a:xfrm>
        </p:grpSpPr>
        <p:grpSp>
          <p:nvGrpSpPr>
            <p:cNvPr id="7310" name="Google Shape;7310;p28"/>
            <p:cNvGrpSpPr/>
            <p:nvPr/>
          </p:nvGrpSpPr>
          <p:grpSpPr>
            <a:xfrm>
              <a:off x="7054163" y="4349812"/>
              <a:ext cx="4457433" cy="1612768"/>
              <a:chOff x="-769894" y="2271174"/>
              <a:chExt cx="9690071" cy="3506018"/>
            </a:xfrm>
          </p:grpSpPr>
          <p:sp>
            <p:nvSpPr>
              <p:cNvPr id="7311" name="Google Shape;7311;p28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2" name="Google Shape;7312;p28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3" name="Google Shape;7313;p28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314" name="Google Shape;7314;p28"/>
            <p:cNvGrpSpPr/>
            <p:nvPr/>
          </p:nvGrpSpPr>
          <p:grpSpPr>
            <a:xfrm>
              <a:off x="7653278" y="4567878"/>
              <a:ext cx="647173" cy="671107"/>
              <a:chOff x="6726237" y="-595312"/>
              <a:chExt cx="171450" cy="177800"/>
            </a:xfrm>
          </p:grpSpPr>
          <p:sp>
            <p:nvSpPr>
              <p:cNvPr id="7315" name="Google Shape;7315;p28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6" name="Google Shape;7316;p28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7" name="Google Shape;7317;p28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8" name="Google Shape;7318;p28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9" name="Google Shape;7319;p28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0" name="Google Shape;7320;p28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1" name="Google Shape;7321;p28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2" name="Google Shape;7322;p28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3" name="Google Shape;7323;p28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4" name="Google Shape;7324;p28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5" name="Google Shape;7325;p28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6" name="Google Shape;7326;p28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7" name="Google Shape;7327;p28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8" name="Google Shape;7328;p28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9" name="Google Shape;7329;p28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0" name="Google Shape;7330;p28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1" name="Google Shape;7331;p28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2" name="Google Shape;7332;p28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3" name="Google Shape;7333;p28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4" name="Google Shape;7334;p28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335" name="Google Shape;7335;p28"/>
            <p:cNvGrpSpPr/>
            <p:nvPr/>
          </p:nvGrpSpPr>
          <p:grpSpPr>
            <a:xfrm>
              <a:off x="8708592" y="4218798"/>
              <a:ext cx="480146" cy="497929"/>
              <a:chOff x="6726237" y="-595312"/>
              <a:chExt cx="171450" cy="177800"/>
            </a:xfrm>
          </p:grpSpPr>
          <p:sp>
            <p:nvSpPr>
              <p:cNvPr id="7336" name="Google Shape;7336;p28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7" name="Google Shape;7337;p28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8" name="Google Shape;7338;p28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9" name="Google Shape;7339;p28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0" name="Google Shape;7340;p28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1" name="Google Shape;7341;p28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2" name="Google Shape;7342;p28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3" name="Google Shape;7343;p28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4" name="Google Shape;7344;p28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5" name="Google Shape;7345;p28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6" name="Google Shape;7346;p28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7" name="Google Shape;7347;p28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8" name="Google Shape;7348;p28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9" name="Google Shape;7349;p28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0" name="Google Shape;7350;p28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1" name="Google Shape;7351;p28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2" name="Google Shape;7352;p28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3" name="Google Shape;7353;p28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4" name="Google Shape;7354;p28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5" name="Google Shape;7355;p28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356" name="Google Shape;7356;p28"/>
            <p:cNvGrpSpPr/>
            <p:nvPr/>
          </p:nvGrpSpPr>
          <p:grpSpPr>
            <a:xfrm>
              <a:off x="7863444" y="3822349"/>
              <a:ext cx="900531" cy="1290817"/>
              <a:chOff x="1155700" y="4567237"/>
              <a:chExt cx="381000" cy="546100"/>
            </a:xfrm>
          </p:grpSpPr>
          <p:sp>
            <p:nvSpPr>
              <p:cNvPr id="7357" name="Google Shape;7357;p28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8" name="Google Shape;7358;p28"/>
              <p:cNvSpPr/>
              <p:nvPr/>
            </p:nvSpPr>
            <p:spPr>
              <a:xfrm>
                <a:off x="1344612" y="4595812"/>
                <a:ext cx="120650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84" extrusionOk="0">
                    <a:moveTo>
                      <a:pt x="36" y="350"/>
                    </a:moveTo>
                    <a:cubicBezTo>
                      <a:pt x="29" y="333"/>
                      <a:pt x="16" y="318"/>
                      <a:pt x="0" y="308"/>
                    </a:cubicBezTo>
                    <a:lnTo>
                      <a:pt x="7" y="303"/>
                    </a:lnTo>
                    <a:cubicBezTo>
                      <a:pt x="44" y="239"/>
                      <a:pt x="81" y="175"/>
                      <a:pt x="118" y="111"/>
                    </a:cubicBezTo>
                    <a:cubicBezTo>
                      <a:pt x="148" y="59"/>
                      <a:pt x="191" y="0"/>
                      <a:pt x="251" y="5"/>
                    </a:cubicBezTo>
                    <a:cubicBezTo>
                      <a:pt x="300" y="10"/>
                      <a:pt x="335" y="61"/>
                      <a:pt x="335" y="110"/>
                    </a:cubicBezTo>
                    <a:cubicBezTo>
                      <a:pt x="335" y="160"/>
                      <a:pt x="308" y="205"/>
                      <a:pt x="276" y="242"/>
                    </a:cubicBezTo>
                    <a:cubicBezTo>
                      <a:pt x="216" y="311"/>
                      <a:pt x="134" y="361"/>
                      <a:pt x="46" y="383"/>
                    </a:cubicBezTo>
                    <a:lnTo>
                      <a:pt x="42" y="383"/>
                    </a:lnTo>
                    <a:cubicBezTo>
                      <a:pt x="42" y="374"/>
                      <a:pt x="41" y="365"/>
                      <a:pt x="38" y="356"/>
                    </a:cubicBezTo>
                    <a:cubicBezTo>
                      <a:pt x="37" y="354"/>
                      <a:pt x="37" y="352"/>
                      <a:pt x="36" y="350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9" name="Google Shape;7359;p28"/>
              <p:cNvSpPr/>
              <p:nvPr/>
            </p:nvSpPr>
            <p:spPr>
              <a:xfrm>
                <a:off x="1433512" y="4802187"/>
                <a:ext cx="100012" cy="192086"/>
              </a:xfrm>
              <a:custGeom>
                <a:avLst/>
                <a:gdLst/>
                <a:ahLst/>
                <a:cxnLst/>
                <a:rect l="l" t="t" r="r" b="b"/>
                <a:pathLst>
                  <a:path w="280" h="534" extrusionOk="0">
                    <a:moveTo>
                      <a:pt x="279" y="0"/>
                    </a:moveTo>
                    <a:cubicBezTo>
                      <a:pt x="207" y="87"/>
                      <a:pt x="162" y="193"/>
                      <a:pt x="118" y="297"/>
                    </a:cubicBezTo>
                    <a:cubicBezTo>
                      <a:pt x="85" y="376"/>
                      <a:pt x="52" y="454"/>
                      <a:pt x="19" y="533"/>
                    </a:cubicBezTo>
                    <a:cubicBezTo>
                      <a:pt x="9" y="468"/>
                      <a:pt x="0" y="402"/>
                      <a:pt x="7" y="336"/>
                    </a:cubicBezTo>
                    <a:cubicBezTo>
                      <a:pt x="24" y="185"/>
                      <a:pt x="134" y="48"/>
                      <a:pt x="27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0" name="Google Shape;7360;p28"/>
              <p:cNvSpPr/>
              <p:nvPr/>
            </p:nvSpPr>
            <p:spPr>
              <a:xfrm>
                <a:off x="1344612" y="4730750"/>
                <a:ext cx="134937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376" h="272" extrusionOk="0">
                    <a:moveTo>
                      <a:pt x="65" y="153"/>
                    </a:moveTo>
                    <a:cubicBezTo>
                      <a:pt x="55" y="145"/>
                      <a:pt x="45" y="136"/>
                      <a:pt x="36" y="128"/>
                    </a:cubicBezTo>
                    <a:cubicBezTo>
                      <a:pt x="24" y="118"/>
                      <a:pt x="12" y="107"/>
                      <a:pt x="1" y="95"/>
                    </a:cubicBezTo>
                    <a:lnTo>
                      <a:pt x="0" y="95"/>
                    </a:lnTo>
                    <a:cubicBezTo>
                      <a:pt x="15" y="81"/>
                      <a:pt x="27" y="64"/>
                      <a:pt x="34" y="45"/>
                    </a:cubicBezTo>
                    <a:cubicBezTo>
                      <a:pt x="39" y="33"/>
                      <a:pt x="42" y="19"/>
                      <a:pt x="41" y="6"/>
                    </a:cubicBezTo>
                    <a:lnTo>
                      <a:pt x="45" y="6"/>
                    </a:lnTo>
                    <a:cubicBezTo>
                      <a:pt x="105" y="0"/>
                      <a:pt x="165" y="6"/>
                      <a:pt x="223" y="23"/>
                    </a:cubicBezTo>
                    <a:cubicBezTo>
                      <a:pt x="272" y="37"/>
                      <a:pt x="320" y="62"/>
                      <a:pt x="348" y="105"/>
                    </a:cubicBezTo>
                    <a:cubicBezTo>
                      <a:pt x="375" y="148"/>
                      <a:pt x="371" y="213"/>
                      <a:pt x="329" y="242"/>
                    </a:cubicBezTo>
                    <a:cubicBezTo>
                      <a:pt x="286" y="271"/>
                      <a:pt x="228" y="253"/>
                      <a:pt x="183" y="229"/>
                    </a:cubicBezTo>
                    <a:cubicBezTo>
                      <a:pt x="141" y="207"/>
                      <a:pt x="102" y="182"/>
                      <a:pt x="65" y="153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1" name="Google Shape;7361;p28"/>
              <p:cNvSpPr/>
              <p:nvPr/>
            </p:nvSpPr>
            <p:spPr>
              <a:xfrm>
                <a:off x="1276350" y="4568825"/>
                <a:ext cx="85725" cy="138112"/>
              </a:xfrm>
              <a:custGeom>
                <a:avLst/>
                <a:gdLst/>
                <a:ahLst/>
                <a:cxnLst/>
                <a:rect l="l" t="t" r="r" b="b"/>
                <a:pathLst>
                  <a:path w="237" h="385" extrusionOk="0">
                    <a:moveTo>
                      <a:pt x="147" y="368"/>
                    </a:moveTo>
                    <a:cubicBezTo>
                      <a:pt x="131" y="366"/>
                      <a:pt x="115" y="369"/>
                      <a:pt x="101" y="377"/>
                    </a:cubicBezTo>
                    <a:cubicBezTo>
                      <a:pt x="92" y="377"/>
                      <a:pt x="84" y="380"/>
                      <a:pt x="76" y="384"/>
                    </a:cubicBezTo>
                    <a:lnTo>
                      <a:pt x="76" y="383"/>
                    </a:lnTo>
                    <a:cubicBezTo>
                      <a:pt x="59" y="330"/>
                      <a:pt x="43" y="278"/>
                      <a:pt x="26" y="225"/>
                    </a:cubicBezTo>
                    <a:cubicBezTo>
                      <a:pt x="13" y="184"/>
                      <a:pt x="0" y="141"/>
                      <a:pt x="6" y="99"/>
                    </a:cubicBezTo>
                    <a:cubicBezTo>
                      <a:pt x="11" y="56"/>
                      <a:pt x="39" y="13"/>
                      <a:pt x="82" y="6"/>
                    </a:cubicBezTo>
                    <a:cubicBezTo>
                      <a:pt x="112" y="0"/>
                      <a:pt x="143" y="14"/>
                      <a:pt x="166" y="34"/>
                    </a:cubicBezTo>
                    <a:cubicBezTo>
                      <a:pt x="213" y="74"/>
                      <a:pt x="234" y="138"/>
                      <a:pt x="235" y="199"/>
                    </a:cubicBezTo>
                    <a:cubicBezTo>
                      <a:pt x="236" y="261"/>
                      <a:pt x="219" y="321"/>
                      <a:pt x="198" y="379"/>
                    </a:cubicBezTo>
                    <a:lnTo>
                      <a:pt x="191" y="384"/>
                    </a:lnTo>
                    <a:cubicBezTo>
                      <a:pt x="178" y="375"/>
                      <a:pt x="163" y="370"/>
                      <a:pt x="147" y="368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2" name="Google Shape;7362;p28"/>
              <p:cNvSpPr/>
              <p:nvPr/>
            </p:nvSpPr>
            <p:spPr>
              <a:xfrm>
                <a:off x="1287462" y="4700587"/>
                <a:ext cx="730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11" extrusionOk="0">
                    <a:moveTo>
                      <a:pt x="68" y="11"/>
                    </a:moveTo>
                    <a:cubicBezTo>
                      <a:pt x="82" y="3"/>
                      <a:pt x="98" y="0"/>
                      <a:pt x="114" y="2"/>
                    </a:cubicBezTo>
                    <a:cubicBezTo>
                      <a:pt x="130" y="4"/>
                      <a:pt x="145" y="9"/>
                      <a:pt x="158" y="18"/>
                    </a:cubicBezTo>
                    <a:cubicBezTo>
                      <a:pt x="174" y="28"/>
                      <a:pt x="187" y="43"/>
                      <a:pt x="194" y="60"/>
                    </a:cubicBezTo>
                    <a:cubicBezTo>
                      <a:pt x="195" y="62"/>
                      <a:pt x="195" y="64"/>
                      <a:pt x="196" y="66"/>
                    </a:cubicBezTo>
                    <a:cubicBezTo>
                      <a:pt x="199" y="75"/>
                      <a:pt x="200" y="84"/>
                      <a:pt x="200" y="93"/>
                    </a:cubicBezTo>
                    <a:cubicBezTo>
                      <a:pt x="200" y="106"/>
                      <a:pt x="198" y="120"/>
                      <a:pt x="193" y="132"/>
                    </a:cubicBezTo>
                    <a:cubicBezTo>
                      <a:pt x="186" y="151"/>
                      <a:pt x="174" y="168"/>
                      <a:pt x="159" y="182"/>
                    </a:cubicBezTo>
                    <a:cubicBezTo>
                      <a:pt x="151" y="189"/>
                      <a:pt x="142" y="194"/>
                      <a:pt x="133" y="199"/>
                    </a:cubicBezTo>
                    <a:cubicBezTo>
                      <a:pt x="122" y="204"/>
                      <a:pt x="110" y="207"/>
                      <a:pt x="98" y="208"/>
                    </a:cubicBezTo>
                    <a:cubicBezTo>
                      <a:pt x="82" y="210"/>
                      <a:pt x="67" y="208"/>
                      <a:pt x="53" y="200"/>
                    </a:cubicBezTo>
                    <a:cubicBezTo>
                      <a:pt x="52" y="200"/>
                      <a:pt x="50" y="199"/>
                      <a:pt x="49" y="198"/>
                    </a:cubicBezTo>
                    <a:cubicBezTo>
                      <a:pt x="28" y="185"/>
                      <a:pt x="15" y="163"/>
                      <a:pt x="7" y="140"/>
                    </a:cubicBezTo>
                    <a:cubicBezTo>
                      <a:pt x="3" y="126"/>
                      <a:pt x="0" y="111"/>
                      <a:pt x="0" y="96"/>
                    </a:cubicBezTo>
                    <a:cubicBezTo>
                      <a:pt x="0" y="82"/>
                      <a:pt x="3" y="69"/>
                      <a:pt x="8" y="56"/>
                    </a:cubicBezTo>
                    <a:cubicBezTo>
                      <a:pt x="9" y="54"/>
                      <a:pt x="10" y="52"/>
                      <a:pt x="12" y="50"/>
                    </a:cubicBezTo>
                    <a:cubicBezTo>
                      <a:pt x="19" y="36"/>
                      <a:pt x="30" y="25"/>
                      <a:pt x="43" y="18"/>
                    </a:cubicBezTo>
                    <a:cubicBezTo>
                      <a:pt x="51" y="14"/>
                      <a:pt x="59" y="11"/>
                      <a:pt x="68" y="1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3" name="Google Shape;7363;p28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4" name="Google Shape;7364;p28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5" name="Google Shape;7365;p28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6" name="Google Shape;7366;p28"/>
              <p:cNvSpPr/>
              <p:nvPr/>
            </p:nvSpPr>
            <p:spPr>
              <a:xfrm>
                <a:off x="1292225" y="4927600"/>
                <a:ext cx="136525" cy="10795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299" extrusionOk="0">
                    <a:moveTo>
                      <a:pt x="378" y="297"/>
                    </a:moveTo>
                    <a:cubicBezTo>
                      <a:pt x="377" y="298"/>
                      <a:pt x="377" y="298"/>
                      <a:pt x="376" y="298"/>
                    </a:cubicBezTo>
                    <a:cubicBezTo>
                      <a:pt x="336" y="265"/>
                      <a:pt x="297" y="232"/>
                      <a:pt x="257" y="199"/>
                    </a:cubicBezTo>
                    <a:cubicBezTo>
                      <a:pt x="225" y="173"/>
                      <a:pt x="193" y="146"/>
                      <a:pt x="158" y="123"/>
                    </a:cubicBezTo>
                    <a:cubicBezTo>
                      <a:pt x="105" y="88"/>
                      <a:pt x="45" y="60"/>
                      <a:pt x="5" y="11"/>
                    </a:cubicBezTo>
                    <a:lnTo>
                      <a:pt x="0" y="11"/>
                    </a:lnTo>
                    <a:cubicBezTo>
                      <a:pt x="0" y="8"/>
                      <a:pt x="0" y="4"/>
                      <a:pt x="0" y="0"/>
                    </a:cubicBezTo>
                    <a:cubicBezTo>
                      <a:pt x="99" y="12"/>
                      <a:pt x="207" y="27"/>
                      <a:pt x="278" y="97"/>
                    </a:cubicBezTo>
                    <a:cubicBezTo>
                      <a:pt x="332" y="150"/>
                      <a:pt x="356" y="225"/>
                      <a:pt x="378" y="2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7" name="Google Shape;7367;p28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8" name="Google Shape;7368;p28"/>
              <p:cNvSpPr/>
              <p:nvPr/>
            </p:nvSpPr>
            <p:spPr>
              <a:xfrm>
                <a:off x="1257300" y="4765675"/>
                <a:ext cx="111125" cy="144462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2" extrusionOk="0">
                    <a:moveTo>
                      <a:pt x="182" y="26"/>
                    </a:moveTo>
                    <a:cubicBezTo>
                      <a:pt x="194" y="25"/>
                      <a:pt x="206" y="22"/>
                      <a:pt x="217" y="17"/>
                    </a:cubicBezTo>
                    <a:cubicBezTo>
                      <a:pt x="226" y="12"/>
                      <a:pt x="235" y="7"/>
                      <a:pt x="243" y="0"/>
                    </a:cubicBezTo>
                    <a:lnTo>
                      <a:pt x="244" y="0"/>
                    </a:lnTo>
                    <a:cubicBezTo>
                      <a:pt x="309" y="109"/>
                      <a:pt x="283" y="264"/>
                      <a:pt x="186" y="346"/>
                    </a:cubicBezTo>
                    <a:cubicBezTo>
                      <a:pt x="141" y="383"/>
                      <a:pt x="65" y="401"/>
                      <a:pt x="29" y="355"/>
                    </a:cubicBezTo>
                    <a:cubicBezTo>
                      <a:pt x="0" y="317"/>
                      <a:pt x="17" y="263"/>
                      <a:pt x="36" y="220"/>
                    </a:cubicBezTo>
                    <a:cubicBezTo>
                      <a:pt x="64" y="153"/>
                      <a:pt x="94" y="88"/>
                      <a:pt x="126" y="23"/>
                    </a:cubicBezTo>
                    <a:lnTo>
                      <a:pt x="133" y="16"/>
                    </a:lnTo>
                    <a:cubicBezTo>
                      <a:pt x="134" y="17"/>
                      <a:pt x="136" y="18"/>
                      <a:pt x="137" y="18"/>
                    </a:cubicBezTo>
                    <a:cubicBezTo>
                      <a:pt x="151" y="25"/>
                      <a:pt x="166" y="28"/>
                      <a:pt x="182" y="26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9" name="Google Shape;7369;p28"/>
              <p:cNvSpPr/>
              <p:nvPr/>
            </p:nvSpPr>
            <p:spPr>
              <a:xfrm>
                <a:off x="1173162" y="4629150"/>
                <a:ext cx="130175" cy="106362"/>
              </a:xfrm>
              <a:custGeom>
                <a:avLst/>
                <a:gdLst/>
                <a:ahLst/>
                <a:cxnLst/>
                <a:rect l="l" t="t" r="r" b="b"/>
                <a:pathLst>
                  <a:path w="361" h="297" extrusionOk="0">
                    <a:moveTo>
                      <a:pt x="328" y="247"/>
                    </a:moveTo>
                    <a:cubicBezTo>
                      <a:pt x="327" y="249"/>
                      <a:pt x="326" y="251"/>
                      <a:pt x="325" y="253"/>
                    </a:cubicBezTo>
                    <a:cubicBezTo>
                      <a:pt x="320" y="266"/>
                      <a:pt x="317" y="279"/>
                      <a:pt x="317" y="293"/>
                    </a:cubicBezTo>
                    <a:lnTo>
                      <a:pt x="313" y="292"/>
                    </a:lnTo>
                    <a:cubicBezTo>
                      <a:pt x="305" y="293"/>
                      <a:pt x="298" y="294"/>
                      <a:pt x="291" y="294"/>
                    </a:cubicBezTo>
                    <a:cubicBezTo>
                      <a:pt x="221" y="296"/>
                      <a:pt x="153" y="261"/>
                      <a:pt x="96" y="220"/>
                    </a:cubicBezTo>
                    <a:cubicBezTo>
                      <a:pt x="67" y="200"/>
                      <a:pt x="39" y="176"/>
                      <a:pt x="21" y="145"/>
                    </a:cubicBezTo>
                    <a:cubicBezTo>
                      <a:pt x="4" y="114"/>
                      <a:pt x="0" y="74"/>
                      <a:pt x="18" y="44"/>
                    </a:cubicBezTo>
                    <a:cubicBezTo>
                      <a:pt x="37" y="14"/>
                      <a:pt x="75" y="0"/>
                      <a:pt x="111" y="3"/>
                    </a:cubicBezTo>
                    <a:cubicBezTo>
                      <a:pt x="146" y="6"/>
                      <a:pt x="178" y="22"/>
                      <a:pt x="208" y="42"/>
                    </a:cubicBezTo>
                    <a:cubicBezTo>
                      <a:pt x="272" y="86"/>
                      <a:pt x="325" y="145"/>
                      <a:pt x="360" y="214"/>
                    </a:cubicBezTo>
                    <a:lnTo>
                      <a:pt x="360" y="215"/>
                    </a:lnTo>
                    <a:cubicBezTo>
                      <a:pt x="347" y="222"/>
                      <a:pt x="336" y="233"/>
                      <a:pt x="328" y="247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0" name="Google Shape;7370;p28"/>
              <p:cNvSpPr/>
              <p:nvPr/>
            </p:nvSpPr>
            <p:spPr>
              <a:xfrm>
                <a:off x="1155700" y="4733925"/>
                <a:ext cx="149225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415" h="240" extrusionOk="0">
                    <a:moveTo>
                      <a:pt x="339" y="5"/>
                    </a:moveTo>
                    <a:lnTo>
                      <a:pt x="339" y="2"/>
                    </a:lnTo>
                    <a:cubicBezTo>
                      <a:pt x="346" y="2"/>
                      <a:pt x="353" y="1"/>
                      <a:pt x="361" y="0"/>
                    </a:cubicBezTo>
                    <a:lnTo>
                      <a:pt x="365" y="1"/>
                    </a:lnTo>
                    <a:cubicBezTo>
                      <a:pt x="365" y="16"/>
                      <a:pt x="368" y="31"/>
                      <a:pt x="372" y="45"/>
                    </a:cubicBezTo>
                    <a:cubicBezTo>
                      <a:pt x="380" y="68"/>
                      <a:pt x="393" y="90"/>
                      <a:pt x="414" y="103"/>
                    </a:cubicBezTo>
                    <a:lnTo>
                      <a:pt x="407" y="110"/>
                    </a:lnTo>
                    <a:cubicBezTo>
                      <a:pt x="346" y="182"/>
                      <a:pt x="256" y="227"/>
                      <a:pt x="163" y="234"/>
                    </a:cubicBezTo>
                    <a:cubicBezTo>
                      <a:pt x="100" y="239"/>
                      <a:pt x="22" y="214"/>
                      <a:pt x="9" y="152"/>
                    </a:cubicBezTo>
                    <a:cubicBezTo>
                      <a:pt x="0" y="106"/>
                      <a:pt x="33" y="59"/>
                      <a:pt x="74" y="37"/>
                    </a:cubicBezTo>
                    <a:cubicBezTo>
                      <a:pt x="116" y="16"/>
                      <a:pt x="165" y="13"/>
                      <a:pt x="212" y="11"/>
                    </a:cubicBezTo>
                    <a:cubicBezTo>
                      <a:pt x="254" y="9"/>
                      <a:pt x="297" y="7"/>
                      <a:pt x="339" y="5"/>
                    </a:cubicBezTo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1" name="Google Shape;7371;p28"/>
              <p:cNvSpPr/>
              <p:nvPr/>
            </p:nvSpPr>
            <p:spPr>
              <a:xfrm>
                <a:off x="1438275" y="4802187"/>
                <a:ext cx="98425" cy="203199"/>
              </a:xfrm>
              <a:custGeom>
                <a:avLst/>
                <a:gdLst/>
                <a:ahLst/>
                <a:cxnLst/>
                <a:rect l="l" t="t" r="r" b="b"/>
                <a:pathLst>
                  <a:path w="273" h="563" extrusionOk="0">
                    <a:moveTo>
                      <a:pt x="7" y="535"/>
                    </a:moveTo>
                    <a:cubicBezTo>
                      <a:pt x="40" y="456"/>
                      <a:pt x="73" y="378"/>
                      <a:pt x="106" y="299"/>
                    </a:cubicBezTo>
                    <a:cubicBezTo>
                      <a:pt x="150" y="195"/>
                      <a:pt x="195" y="89"/>
                      <a:pt x="267" y="2"/>
                    </a:cubicBezTo>
                    <a:cubicBezTo>
                      <a:pt x="268" y="2"/>
                      <a:pt x="270" y="1"/>
                      <a:pt x="272" y="0"/>
                    </a:cubicBezTo>
                    <a:cubicBezTo>
                      <a:pt x="240" y="79"/>
                      <a:pt x="253" y="168"/>
                      <a:pt x="240" y="252"/>
                    </a:cubicBezTo>
                    <a:cubicBezTo>
                      <a:pt x="219" y="387"/>
                      <a:pt x="126" y="507"/>
                      <a:pt x="1" y="562"/>
                    </a:cubicBezTo>
                    <a:cubicBezTo>
                      <a:pt x="1" y="559"/>
                      <a:pt x="0" y="556"/>
                      <a:pt x="0" y="553"/>
                    </a:cubicBezTo>
                    <a:cubicBezTo>
                      <a:pt x="2" y="547"/>
                      <a:pt x="4" y="541"/>
                      <a:pt x="7" y="53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2" name="Google Shape;7372;p28"/>
              <p:cNvSpPr/>
              <p:nvPr/>
            </p:nvSpPr>
            <p:spPr>
              <a:xfrm>
                <a:off x="1287462" y="4700587"/>
                <a:ext cx="730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11" extrusionOk="0">
                    <a:moveTo>
                      <a:pt x="161" y="114"/>
                    </a:moveTo>
                    <a:cubicBezTo>
                      <a:pt x="158" y="130"/>
                      <a:pt x="146" y="143"/>
                      <a:pt x="133" y="152"/>
                    </a:cubicBezTo>
                    <a:cubicBezTo>
                      <a:pt x="116" y="164"/>
                      <a:pt x="95" y="172"/>
                      <a:pt x="74" y="168"/>
                    </a:cubicBezTo>
                    <a:cubicBezTo>
                      <a:pt x="56" y="165"/>
                      <a:pt x="40" y="153"/>
                      <a:pt x="29" y="138"/>
                    </a:cubicBezTo>
                    <a:cubicBezTo>
                      <a:pt x="15" y="116"/>
                      <a:pt x="11" y="87"/>
                      <a:pt x="23" y="66"/>
                    </a:cubicBezTo>
                    <a:cubicBezTo>
                      <a:pt x="25" y="52"/>
                      <a:pt x="32" y="38"/>
                      <a:pt x="44" y="30"/>
                    </a:cubicBezTo>
                    <a:cubicBezTo>
                      <a:pt x="55" y="23"/>
                      <a:pt x="69" y="22"/>
                      <a:pt x="82" y="24"/>
                    </a:cubicBezTo>
                    <a:cubicBezTo>
                      <a:pt x="110" y="29"/>
                      <a:pt x="138" y="49"/>
                      <a:pt x="153" y="73"/>
                    </a:cubicBezTo>
                    <a:cubicBezTo>
                      <a:pt x="160" y="86"/>
                      <a:pt x="163" y="100"/>
                      <a:pt x="161" y="114"/>
                    </a:cubicBezTo>
                    <a:close/>
                    <a:moveTo>
                      <a:pt x="194" y="60"/>
                    </a:moveTo>
                    <a:cubicBezTo>
                      <a:pt x="187" y="43"/>
                      <a:pt x="174" y="28"/>
                      <a:pt x="158" y="18"/>
                    </a:cubicBezTo>
                    <a:cubicBezTo>
                      <a:pt x="145" y="9"/>
                      <a:pt x="130" y="4"/>
                      <a:pt x="114" y="2"/>
                    </a:cubicBezTo>
                    <a:cubicBezTo>
                      <a:pt x="98" y="0"/>
                      <a:pt x="82" y="3"/>
                      <a:pt x="68" y="11"/>
                    </a:cubicBezTo>
                    <a:cubicBezTo>
                      <a:pt x="59" y="11"/>
                      <a:pt x="51" y="14"/>
                      <a:pt x="43" y="18"/>
                    </a:cubicBezTo>
                    <a:cubicBezTo>
                      <a:pt x="30" y="25"/>
                      <a:pt x="19" y="36"/>
                      <a:pt x="11" y="50"/>
                    </a:cubicBezTo>
                    <a:cubicBezTo>
                      <a:pt x="10" y="52"/>
                      <a:pt x="9" y="54"/>
                      <a:pt x="8" y="56"/>
                    </a:cubicBezTo>
                    <a:cubicBezTo>
                      <a:pt x="3" y="69"/>
                      <a:pt x="0" y="82"/>
                      <a:pt x="0" y="96"/>
                    </a:cubicBezTo>
                    <a:cubicBezTo>
                      <a:pt x="0" y="111"/>
                      <a:pt x="3" y="126"/>
                      <a:pt x="7" y="140"/>
                    </a:cubicBezTo>
                    <a:cubicBezTo>
                      <a:pt x="15" y="163"/>
                      <a:pt x="28" y="185"/>
                      <a:pt x="49" y="198"/>
                    </a:cubicBezTo>
                    <a:cubicBezTo>
                      <a:pt x="50" y="199"/>
                      <a:pt x="52" y="200"/>
                      <a:pt x="53" y="200"/>
                    </a:cubicBezTo>
                    <a:cubicBezTo>
                      <a:pt x="67" y="208"/>
                      <a:pt x="82" y="210"/>
                      <a:pt x="98" y="208"/>
                    </a:cubicBezTo>
                    <a:cubicBezTo>
                      <a:pt x="110" y="207"/>
                      <a:pt x="122" y="204"/>
                      <a:pt x="133" y="199"/>
                    </a:cubicBezTo>
                    <a:cubicBezTo>
                      <a:pt x="142" y="194"/>
                      <a:pt x="151" y="189"/>
                      <a:pt x="159" y="182"/>
                    </a:cubicBezTo>
                    <a:cubicBezTo>
                      <a:pt x="174" y="168"/>
                      <a:pt x="186" y="151"/>
                      <a:pt x="193" y="132"/>
                    </a:cubicBezTo>
                    <a:cubicBezTo>
                      <a:pt x="198" y="120"/>
                      <a:pt x="201" y="106"/>
                      <a:pt x="200" y="93"/>
                    </a:cubicBezTo>
                    <a:cubicBezTo>
                      <a:pt x="200" y="84"/>
                      <a:pt x="199" y="75"/>
                      <a:pt x="196" y="66"/>
                    </a:cubicBezTo>
                    <a:cubicBezTo>
                      <a:pt x="195" y="64"/>
                      <a:pt x="195" y="62"/>
                      <a:pt x="194" y="6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3" name="Google Shape;7373;p28"/>
              <p:cNvSpPr/>
              <p:nvPr/>
            </p:nvSpPr>
            <p:spPr>
              <a:xfrm>
                <a:off x="1355725" y="4776787"/>
                <a:ext cx="82550" cy="230187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38" extrusionOk="0">
                    <a:moveTo>
                      <a:pt x="35" y="25"/>
                    </a:moveTo>
                    <a:cubicBezTo>
                      <a:pt x="135" y="209"/>
                      <a:pt x="193" y="413"/>
                      <a:pt x="229" y="621"/>
                    </a:cubicBezTo>
                    <a:cubicBezTo>
                      <a:pt x="227" y="625"/>
                      <a:pt x="225" y="628"/>
                      <a:pt x="224" y="632"/>
                    </a:cubicBezTo>
                    <a:lnTo>
                      <a:pt x="195" y="637"/>
                    </a:lnTo>
                    <a:cubicBezTo>
                      <a:pt x="160" y="419"/>
                      <a:pt x="94" y="206"/>
                      <a:pt x="0" y="6"/>
                    </a:cubicBezTo>
                    <a:lnTo>
                      <a:pt x="6" y="0"/>
                    </a:lnTo>
                    <a:cubicBezTo>
                      <a:pt x="15" y="8"/>
                      <a:pt x="25" y="17"/>
                      <a:pt x="35" y="2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4" name="Google Shape;7374;p28"/>
              <p:cNvSpPr/>
              <p:nvPr/>
            </p:nvSpPr>
            <p:spPr>
              <a:xfrm>
                <a:off x="1425575" y="5003800"/>
                <a:ext cx="25400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69" h="304" extrusionOk="0">
                    <a:moveTo>
                      <a:pt x="29" y="2"/>
                    </a:moveTo>
                    <a:cubicBezTo>
                      <a:pt x="31" y="2"/>
                      <a:pt x="33" y="1"/>
                      <a:pt x="35" y="0"/>
                    </a:cubicBezTo>
                    <a:cubicBezTo>
                      <a:pt x="48" y="77"/>
                      <a:pt x="58" y="156"/>
                      <a:pt x="65" y="234"/>
                    </a:cubicBezTo>
                    <a:cubicBezTo>
                      <a:pt x="68" y="262"/>
                      <a:pt x="56" y="303"/>
                      <a:pt x="29" y="295"/>
                    </a:cubicBezTo>
                    <a:cubicBezTo>
                      <a:pt x="25" y="198"/>
                      <a:pt x="16" y="102"/>
                      <a:pt x="0" y="7"/>
                    </a:cubicBezTo>
                    <a:lnTo>
                      <a:pt x="29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5" name="Google Shape;7375;p28"/>
              <p:cNvSpPr/>
              <p:nvPr/>
            </p:nvSpPr>
            <p:spPr>
              <a:xfrm>
                <a:off x="1427162" y="5033962"/>
                <a:ext cx="1587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2" y="0"/>
                    </a:move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6" name="Google Shape;7376;p28"/>
              <p:cNvSpPr/>
              <p:nvPr/>
            </p:nvSpPr>
            <p:spPr>
              <a:xfrm>
                <a:off x="1292225" y="4932362"/>
                <a:ext cx="134937" cy="11271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11" extrusionOk="0">
                    <a:moveTo>
                      <a:pt x="257" y="188"/>
                    </a:moveTo>
                    <a:cubicBezTo>
                      <a:pt x="297" y="221"/>
                      <a:pt x="336" y="254"/>
                      <a:pt x="376" y="287"/>
                    </a:cubicBezTo>
                    <a:cubicBezTo>
                      <a:pt x="288" y="310"/>
                      <a:pt x="190" y="287"/>
                      <a:pt x="119" y="231"/>
                    </a:cubicBezTo>
                    <a:cubicBezTo>
                      <a:pt x="49" y="176"/>
                      <a:pt x="6" y="89"/>
                      <a:pt x="0" y="0"/>
                    </a:cubicBezTo>
                    <a:lnTo>
                      <a:pt x="5" y="0"/>
                    </a:lnTo>
                    <a:cubicBezTo>
                      <a:pt x="45" y="49"/>
                      <a:pt x="105" y="77"/>
                      <a:pt x="158" y="112"/>
                    </a:cubicBezTo>
                    <a:cubicBezTo>
                      <a:pt x="193" y="135"/>
                      <a:pt x="225" y="162"/>
                      <a:pt x="257" y="18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7" name="Google Shape;7377;p28"/>
              <p:cNvSpPr/>
              <p:nvPr/>
            </p:nvSpPr>
            <p:spPr>
              <a:xfrm>
                <a:off x="1285875" y="4695825"/>
                <a:ext cx="77787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1" extrusionOk="0">
                    <a:moveTo>
                      <a:pt x="79" y="22"/>
                    </a:moveTo>
                    <a:cubicBezTo>
                      <a:pt x="57" y="20"/>
                      <a:pt x="36" y="32"/>
                      <a:pt x="22" y="49"/>
                    </a:cubicBezTo>
                    <a:cubicBezTo>
                      <a:pt x="6" y="68"/>
                      <a:pt x="0" y="93"/>
                      <a:pt x="2" y="117"/>
                    </a:cubicBezTo>
                    <a:cubicBezTo>
                      <a:pt x="4" y="163"/>
                      <a:pt x="30" y="217"/>
                      <a:pt x="81" y="224"/>
                    </a:cubicBezTo>
                    <a:cubicBezTo>
                      <a:pt x="127" y="230"/>
                      <a:pt x="172" y="201"/>
                      <a:pt x="193" y="162"/>
                    </a:cubicBezTo>
                    <a:cubicBezTo>
                      <a:pt x="212" y="125"/>
                      <a:pt x="213" y="80"/>
                      <a:pt x="185" y="47"/>
                    </a:cubicBezTo>
                    <a:cubicBezTo>
                      <a:pt x="158" y="15"/>
                      <a:pt x="108" y="0"/>
                      <a:pt x="69" y="22"/>
                    </a:cubicBezTo>
                    <a:cubicBezTo>
                      <a:pt x="67" y="24"/>
                      <a:pt x="69" y="28"/>
                      <a:pt x="72" y="26"/>
                    </a:cubicBezTo>
                    <a:cubicBezTo>
                      <a:pt x="104" y="9"/>
                      <a:pt x="144" y="18"/>
                      <a:pt x="171" y="41"/>
                    </a:cubicBezTo>
                    <a:cubicBezTo>
                      <a:pt x="201" y="67"/>
                      <a:pt x="208" y="107"/>
                      <a:pt x="195" y="144"/>
                    </a:cubicBezTo>
                    <a:cubicBezTo>
                      <a:pt x="181" y="183"/>
                      <a:pt x="146" y="213"/>
                      <a:pt x="104" y="218"/>
                    </a:cubicBezTo>
                    <a:cubicBezTo>
                      <a:pt x="80" y="221"/>
                      <a:pt x="57" y="214"/>
                      <a:pt x="40" y="197"/>
                    </a:cubicBezTo>
                    <a:cubicBezTo>
                      <a:pt x="25" y="182"/>
                      <a:pt x="15" y="161"/>
                      <a:pt x="10" y="139"/>
                    </a:cubicBezTo>
                    <a:cubicBezTo>
                      <a:pt x="4" y="113"/>
                      <a:pt x="5" y="84"/>
                      <a:pt x="20" y="60"/>
                    </a:cubicBezTo>
                    <a:cubicBezTo>
                      <a:pt x="33" y="39"/>
                      <a:pt x="55" y="26"/>
                      <a:pt x="79" y="24"/>
                    </a:cubicBezTo>
                    <a:cubicBezTo>
                      <a:pt x="81" y="24"/>
                      <a:pt x="81" y="22"/>
                      <a:pt x="79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8" name="Google Shape;7378;p28"/>
              <p:cNvSpPr/>
              <p:nvPr/>
            </p:nvSpPr>
            <p:spPr>
              <a:xfrm>
                <a:off x="1157287" y="4567237"/>
                <a:ext cx="322263" cy="338136"/>
              </a:xfrm>
              <a:custGeom>
                <a:avLst/>
                <a:gdLst/>
                <a:ahLst/>
                <a:cxnLst/>
                <a:rect l="l" t="t" r="r" b="b"/>
                <a:pathLst>
                  <a:path w="897" h="939" extrusionOk="0">
                    <a:moveTo>
                      <a:pt x="359" y="460"/>
                    </a:moveTo>
                    <a:cubicBezTo>
                      <a:pt x="298" y="468"/>
                      <a:pt x="238" y="447"/>
                      <a:pt x="186" y="416"/>
                    </a:cubicBezTo>
                    <a:cubicBezTo>
                      <a:pt x="161" y="401"/>
                      <a:pt x="136" y="385"/>
                      <a:pt x="114" y="365"/>
                    </a:cubicBezTo>
                    <a:cubicBezTo>
                      <a:pt x="92" y="347"/>
                      <a:pt x="72" y="325"/>
                      <a:pt x="62" y="298"/>
                    </a:cubicBezTo>
                    <a:cubicBezTo>
                      <a:pt x="52" y="273"/>
                      <a:pt x="51" y="242"/>
                      <a:pt x="65" y="217"/>
                    </a:cubicBezTo>
                    <a:cubicBezTo>
                      <a:pt x="78" y="195"/>
                      <a:pt x="103" y="181"/>
                      <a:pt x="128" y="177"/>
                    </a:cubicBezTo>
                    <a:cubicBezTo>
                      <a:pt x="186" y="166"/>
                      <a:pt x="242" y="203"/>
                      <a:pt x="285" y="238"/>
                    </a:cubicBezTo>
                    <a:cubicBezTo>
                      <a:pt x="334" y="278"/>
                      <a:pt x="375" y="329"/>
                      <a:pt x="404" y="385"/>
                    </a:cubicBezTo>
                    <a:cubicBezTo>
                      <a:pt x="405" y="387"/>
                      <a:pt x="409" y="386"/>
                      <a:pt x="408" y="384"/>
                    </a:cubicBezTo>
                    <a:cubicBezTo>
                      <a:pt x="389" y="323"/>
                      <a:pt x="369" y="262"/>
                      <a:pt x="351" y="200"/>
                    </a:cubicBezTo>
                    <a:cubicBezTo>
                      <a:pt x="335" y="147"/>
                      <a:pt x="325" y="85"/>
                      <a:pt x="363" y="39"/>
                    </a:cubicBezTo>
                    <a:cubicBezTo>
                      <a:pt x="379" y="20"/>
                      <a:pt x="401" y="7"/>
                      <a:pt x="426" y="8"/>
                    </a:cubicBezTo>
                    <a:cubicBezTo>
                      <a:pt x="455" y="8"/>
                      <a:pt x="481" y="23"/>
                      <a:pt x="501" y="42"/>
                    </a:cubicBezTo>
                    <a:cubicBezTo>
                      <a:pt x="539" y="78"/>
                      <a:pt x="557" y="129"/>
                      <a:pt x="562" y="180"/>
                    </a:cubicBezTo>
                    <a:cubicBezTo>
                      <a:pt x="568" y="248"/>
                      <a:pt x="548" y="316"/>
                      <a:pt x="526" y="380"/>
                    </a:cubicBezTo>
                    <a:cubicBezTo>
                      <a:pt x="525" y="382"/>
                      <a:pt x="529" y="384"/>
                      <a:pt x="530" y="381"/>
                    </a:cubicBezTo>
                    <a:cubicBezTo>
                      <a:pt x="568" y="316"/>
                      <a:pt x="605" y="251"/>
                      <a:pt x="643" y="186"/>
                    </a:cubicBezTo>
                    <a:cubicBezTo>
                      <a:pt x="669" y="142"/>
                      <a:pt x="707" y="84"/>
                      <a:pt x="765" y="84"/>
                    </a:cubicBezTo>
                    <a:cubicBezTo>
                      <a:pt x="792" y="84"/>
                      <a:pt x="817" y="100"/>
                      <a:pt x="832" y="122"/>
                    </a:cubicBezTo>
                    <a:cubicBezTo>
                      <a:pt x="849" y="146"/>
                      <a:pt x="856" y="174"/>
                      <a:pt x="853" y="202"/>
                    </a:cubicBezTo>
                    <a:cubicBezTo>
                      <a:pt x="846" y="266"/>
                      <a:pt x="798" y="320"/>
                      <a:pt x="752" y="360"/>
                    </a:cubicBezTo>
                    <a:cubicBezTo>
                      <a:pt x="705" y="402"/>
                      <a:pt x="649" y="433"/>
                      <a:pt x="588" y="451"/>
                    </a:cubicBezTo>
                    <a:cubicBezTo>
                      <a:pt x="581" y="454"/>
                      <a:pt x="574" y="456"/>
                      <a:pt x="566" y="457"/>
                    </a:cubicBezTo>
                    <a:cubicBezTo>
                      <a:pt x="564" y="458"/>
                      <a:pt x="564" y="462"/>
                      <a:pt x="567" y="462"/>
                    </a:cubicBezTo>
                    <a:cubicBezTo>
                      <a:pt x="630" y="456"/>
                      <a:pt x="695" y="463"/>
                      <a:pt x="756" y="483"/>
                    </a:cubicBezTo>
                    <a:cubicBezTo>
                      <a:pt x="804" y="499"/>
                      <a:pt x="856" y="527"/>
                      <a:pt x="876" y="577"/>
                    </a:cubicBezTo>
                    <a:cubicBezTo>
                      <a:pt x="893" y="619"/>
                      <a:pt x="885" y="675"/>
                      <a:pt x="842" y="698"/>
                    </a:cubicBezTo>
                    <a:cubicBezTo>
                      <a:pt x="817" y="711"/>
                      <a:pt x="788" y="709"/>
                      <a:pt x="762" y="703"/>
                    </a:cubicBezTo>
                    <a:cubicBezTo>
                      <a:pt x="735" y="695"/>
                      <a:pt x="710" y="683"/>
                      <a:pt x="685" y="669"/>
                    </a:cubicBezTo>
                    <a:cubicBezTo>
                      <a:pt x="627" y="636"/>
                      <a:pt x="572" y="595"/>
                      <a:pt x="525" y="547"/>
                    </a:cubicBezTo>
                    <a:cubicBezTo>
                      <a:pt x="523" y="545"/>
                      <a:pt x="519" y="548"/>
                      <a:pt x="520" y="551"/>
                    </a:cubicBezTo>
                    <a:cubicBezTo>
                      <a:pt x="548" y="597"/>
                      <a:pt x="560" y="652"/>
                      <a:pt x="556" y="706"/>
                    </a:cubicBezTo>
                    <a:cubicBezTo>
                      <a:pt x="552" y="760"/>
                      <a:pt x="532" y="813"/>
                      <a:pt x="499" y="856"/>
                    </a:cubicBezTo>
                    <a:cubicBezTo>
                      <a:pt x="467" y="897"/>
                      <a:pt x="418" y="932"/>
                      <a:pt x="364" y="929"/>
                    </a:cubicBezTo>
                    <a:cubicBezTo>
                      <a:pt x="338" y="927"/>
                      <a:pt x="314" y="914"/>
                      <a:pt x="303" y="890"/>
                    </a:cubicBezTo>
                    <a:cubicBezTo>
                      <a:pt x="289" y="862"/>
                      <a:pt x="296" y="828"/>
                      <a:pt x="305" y="800"/>
                    </a:cubicBezTo>
                    <a:cubicBezTo>
                      <a:pt x="317" y="766"/>
                      <a:pt x="332" y="733"/>
                      <a:pt x="347" y="701"/>
                    </a:cubicBezTo>
                    <a:cubicBezTo>
                      <a:pt x="362" y="667"/>
                      <a:pt x="378" y="633"/>
                      <a:pt x="394" y="599"/>
                    </a:cubicBezTo>
                    <a:cubicBezTo>
                      <a:pt x="398" y="591"/>
                      <a:pt x="403" y="582"/>
                      <a:pt x="407" y="573"/>
                    </a:cubicBezTo>
                    <a:cubicBezTo>
                      <a:pt x="408" y="571"/>
                      <a:pt x="405" y="568"/>
                      <a:pt x="403" y="571"/>
                    </a:cubicBezTo>
                    <a:cubicBezTo>
                      <a:pt x="365" y="615"/>
                      <a:pt x="316" y="649"/>
                      <a:pt x="262" y="670"/>
                    </a:cubicBezTo>
                    <a:cubicBezTo>
                      <a:pt x="212" y="690"/>
                      <a:pt x="155" y="700"/>
                      <a:pt x="103" y="689"/>
                    </a:cubicBezTo>
                    <a:cubicBezTo>
                      <a:pt x="57" y="679"/>
                      <a:pt x="9" y="650"/>
                      <a:pt x="8" y="599"/>
                    </a:cubicBezTo>
                    <a:cubicBezTo>
                      <a:pt x="8" y="571"/>
                      <a:pt x="22" y="545"/>
                      <a:pt x="41" y="525"/>
                    </a:cubicBezTo>
                    <a:cubicBezTo>
                      <a:pt x="63" y="504"/>
                      <a:pt x="92" y="491"/>
                      <a:pt x="121" y="485"/>
                    </a:cubicBezTo>
                    <a:cubicBezTo>
                      <a:pt x="158" y="476"/>
                      <a:pt x="195" y="476"/>
                      <a:pt x="233" y="474"/>
                    </a:cubicBezTo>
                    <a:cubicBezTo>
                      <a:pt x="273" y="472"/>
                      <a:pt x="313" y="470"/>
                      <a:pt x="354" y="468"/>
                    </a:cubicBezTo>
                    <a:cubicBezTo>
                      <a:pt x="356" y="468"/>
                      <a:pt x="356" y="464"/>
                      <a:pt x="354" y="464"/>
                    </a:cubicBezTo>
                    <a:cubicBezTo>
                      <a:pt x="316" y="466"/>
                      <a:pt x="277" y="467"/>
                      <a:pt x="239" y="469"/>
                    </a:cubicBezTo>
                    <a:cubicBezTo>
                      <a:pt x="205" y="471"/>
                      <a:pt x="170" y="471"/>
                      <a:pt x="136" y="477"/>
                    </a:cubicBezTo>
                    <a:cubicBezTo>
                      <a:pt x="105" y="482"/>
                      <a:pt x="74" y="492"/>
                      <a:pt x="49" y="511"/>
                    </a:cubicBezTo>
                    <a:cubicBezTo>
                      <a:pt x="28" y="528"/>
                      <a:pt x="10" y="552"/>
                      <a:pt x="5" y="579"/>
                    </a:cubicBezTo>
                    <a:cubicBezTo>
                      <a:pt x="0" y="604"/>
                      <a:pt x="5" y="629"/>
                      <a:pt x="21" y="649"/>
                    </a:cubicBezTo>
                    <a:cubicBezTo>
                      <a:pt x="35" y="668"/>
                      <a:pt x="56" y="680"/>
                      <a:pt x="77" y="688"/>
                    </a:cubicBezTo>
                    <a:cubicBezTo>
                      <a:pt x="129" y="706"/>
                      <a:pt x="187" y="700"/>
                      <a:pt x="239" y="684"/>
                    </a:cubicBezTo>
                    <a:cubicBezTo>
                      <a:pt x="296" y="666"/>
                      <a:pt x="349" y="634"/>
                      <a:pt x="391" y="591"/>
                    </a:cubicBezTo>
                    <a:cubicBezTo>
                      <a:pt x="397" y="585"/>
                      <a:pt x="402" y="580"/>
                      <a:pt x="407" y="574"/>
                    </a:cubicBezTo>
                    <a:cubicBezTo>
                      <a:pt x="405" y="573"/>
                      <a:pt x="404" y="572"/>
                      <a:pt x="403" y="571"/>
                    </a:cubicBezTo>
                    <a:cubicBezTo>
                      <a:pt x="385" y="607"/>
                      <a:pt x="368" y="643"/>
                      <a:pt x="351" y="680"/>
                    </a:cubicBezTo>
                    <a:cubicBezTo>
                      <a:pt x="335" y="714"/>
                      <a:pt x="319" y="748"/>
                      <a:pt x="306" y="784"/>
                    </a:cubicBezTo>
                    <a:cubicBezTo>
                      <a:pt x="295" y="812"/>
                      <a:pt x="285" y="845"/>
                      <a:pt x="292" y="875"/>
                    </a:cubicBezTo>
                    <a:cubicBezTo>
                      <a:pt x="298" y="902"/>
                      <a:pt x="317" y="923"/>
                      <a:pt x="343" y="930"/>
                    </a:cubicBezTo>
                    <a:cubicBezTo>
                      <a:pt x="368" y="938"/>
                      <a:pt x="396" y="934"/>
                      <a:pt x="420" y="924"/>
                    </a:cubicBezTo>
                    <a:cubicBezTo>
                      <a:pt x="445" y="914"/>
                      <a:pt x="467" y="898"/>
                      <a:pt x="486" y="878"/>
                    </a:cubicBezTo>
                    <a:cubicBezTo>
                      <a:pt x="525" y="838"/>
                      <a:pt x="550" y="784"/>
                      <a:pt x="558" y="729"/>
                    </a:cubicBezTo>
                    <a:cubicBezTo>
                      <a:pt x="566" y="674"/>
                      <a:pt x="560" y="617"/>
                      <a:pt x="535" y="567"/>
                    </a:cubicBezTo>
                    <a:cubicBezTo>
                      <a:pt x="532" y="560"/>
                      <a:pt x="529" y="554"/>
                      <a:pt x="525" y="548"/>
                    </a:cubicBezTo>
                    <a:cubicBezTo>
                      <a:pt x="524" y="549"/>
                      <a:pt x="522" y="550"/>
                      <a:pt x="521" y="551"/>
                    </a:cubicBezTo>
                    <a:cubicBezTo>
                      <a:pt x="566" y="596"/>
                      <a:pt x="616" y="635"/>
                      <a:pt x="670" y="667"/>
                    </a:cubicBezTo>
                    <a:cubicBezTo>
                      <a:pt x="696" y="682"/>
                      <a:pt x="722" y="696"/>
                      <a:pt x="750" y="705"/>
                    </a:cubicBezTo>
                    <a:cubicBezTo>
                      <a:pt x="776" y="713"/>
                      <a:pt x="805" y="717"/>
                      <a:pt x="831" y="708"/>
                    </a:cubicBezTo>
                    <a:cubicBezTo>
                      <a:pt x="878" y="692"/>
                      <a:pt x="896" y="641"/>
                      <a:pt x="887" y="596"/>
                    </a:cubicBezTo>
                    <a:cubicBezTo>
                      <a:pt x="876" y="542"/>
                      <a:pt x="830" y="507"/>
                      <a:pt x="782" y="487"/>
                    </a:cubicBezTo>
                    <a:cubicBezTo>
                      <a:pt x="715" y="459"/>
                      <a:pt x="639" y="451"/>
                      <a:pt x="567" y="457"/>
                    </a:cubicBezTo>
                    <a:lnTo>
                      <a:pt x="568" y="462"/>
                    </a:lnTo>
                    <a:cubicBezTo>
                      <a:pt x="630" y="446"/>
                      <a:pt x="689" y="417"/>
                      <a:pt x="740" y="377"/>
                    </a:cubicBezTo>
                    <a:cubicBezTo>
                      <a:pt x="766" y="356"/>
                      <a:pt x="789" y="333"/>
                      <a:pt x="810" y="307"/>
                    </a:cubicBezTo>
                    <a:cubicBezTo>
                      <a:pt x="830" y="281"/>
                      <a:pt x="847" y="252"/>
                      <a:pt x="854" y="220"/>
                    </a:cubicBezTo>
                    <a:cubicBezTo>
                      <a:pt x="861" y="192"/>
                      <a:pt x="859" y="163"/>
                      <a:pt x="846" y="136"/>
                    </a:cubicBezTo>
                    <a:cubicBezTo>
                      <a:pt x="834" y="113"/>
                      <a:pt x="815" y="92"/>
                      <a:pt x="790" y="84"/>
                    </a:cubicBezTo>
                    <a:cubicBezTo>
                      <a:pt x="732" y="65"/>
                      <a:pt x="685" y="114"/>
                      <a:pt x="656" y="157"/>
                    </a:cubicBezTo>
                    <a:cubicBezTo>
                      <a:pt x="636" y="187"/>
                      <a:pt x="619" y="218"/>
                      <a:pt x="601" y="249"/>
                    </a:cubicBezTo>
                    <a:cubicBezTo>
                      <a:pt x="581" y="284"/>
                      <a:pt x="561" y="318"/>
                      <a:pt x="542" y="353"/>
                    </a:cubicBezTo>
                    <a:lnTo>
                      <a:pt x="526" y="379"/>
                    </a:lnTo>
                    <a:cubicBezTo>
                      <a:pt x="528" y="380"/>
                      <a:pt x="529" y="380"/>
                      <a:pt x="531" y="381"/>
                    </a:cubicBezTo>
                    <a:cubicBezTo>
                      <a:pt x="552" y="320"/>
                      <a:pt x="570" y="256"/>
                      <a:pt x="567" y="192"/>
                    </a:cubicBezTo>
                    <a:cubicBezTo>
                      <a:pt x="565" y="140"/>
                      <a:pt x="548" y="87"/>
                      <a:pt x="513" y="48"/>
                    </a:cubicBezTo>
                    <a:cubicBezTo>
                      <a:pt x="494" y="28"/>
                      <a:pt x="471" y="12"/>
                      <a:pt x="444" y="6"/>
                    </a:cubicBezTo>
                    <a:cubicBezTo>
                      <a:pt x="420" y="0"/>
                      <a:pt x="396" y="6"/>
                      <a:pt x="376" y="21"/>
                    </a:cubicBezTo>
                    <a:cubicBezTo>
                      <a:pt x="357" y="35"/>
                      <a:pt x="344" y="57"/>
                      <a:pt x="337" y="80"/>
                    </a:cubicBezTo>
                    <a:cubicBezTo>
                      <a:pt x="329" y="108"/>
                      <a:pt x="332" y="138"/>
                      <a:pt x="338" y="166"/>
                    </a:cubicBezTo>
                    <a:cubicBezTo>
                      <a:pt x="345" y="202"/>
                      <a:pt x="358" y="238"/>
                      <a:pt x="369" y="273"/>
                    </a:cubicBezTo>
                    <a:cubicBezTo>
                      <a:pt x="381" y="310"/>
                      <a:pt x="392" y="348"/>
                      <a:pt x="404" y="385"/>
                    </a:cubicBezTo>
                    <a:cubicBezTo>
                      <a:pt x="405" y="384"/>
                      <a:pt x="407" y="384"/>
                      <a:pt x="408" y="383"/>
                    </a:cubicBezTo>
                    <a:cubicBezTo>
                      <a:pt x="380" y="330"/>
                      <a:pt x="343" y="282"/>
                      <a:pt x="298" y="243"/>
                    </a:cubicBezTo>
                    <a:cubicBezTo>
                      <a:pt x="275" y="224"/>
                      <a:pt x="250" y="205"/>
                      <a:pt x="223" y="191"/>
                    </a:cubicBezTo>
                    <a:cubicBezTo>
                      <a:pt x="197" y="178"/>
                      <a:pt x="168" y="169"/>
                      <a:pt x="139" y="171"/>
                    </a:cubicBezTo>
                    <a:cubicBezTo>
                      <a:pt x="113" y="173"/>
                      <a:pt x="88" y="183"/>
                      <a:pt x="71" y="202"/>
                    </a:cubicBezTo>
                    <a:cubicBezTo>
                      <a:pt x="53" y="222"/>
                      <a:pt x="47" y="249"/>
                      <a:pt x="51" y="275"/>
                    </a:cubicBezTo>
                    <a:cubicBezTo>
                      <a:pt x="60" y="336"/>
                      <a:pt x="114" y="376"/>
                      <a:pt x="162" y="407"/>
                    </a:cubicBezTo>
                    <a:cubicBezTo>
                      <a:pt x="220" y="445"/>
                      <a:pt x="288" y="474"/>
                      <a:pt x="359" y="464"/>
                    </a:cubicBezTo>
                    <a:cubicBezTo>
                      <a:pt x="361" y="464"/>
                      <a:pt x="361" y="460"/>
                      <a:pt x="359" y="46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9" name="Google Shape;7379;p28"/>
              <p:cNvSpPr/>
              <p:nvPr/>
            </p:nvSpPr>
            <p:spPr>
              <a:xfrm>
                <a:off x="1216025" y="4751387"/>
                <a:ext cx="7461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7" extrusionOk="0">
                    <a:moveTo>
                      <a:pt x="1" y="39"/>
                    </a:moveTo>
                    <a:cubicBezTo>
                      <a:pt x="69" y="56"/>
                      <a:pt x="144" y="43"/>
                      <a:pt x="203" y="4"/>
                    </a:cubicBezTo>
                    <a:cubicBezTo>
                      <a:pt x="205" y="3"/>
                      <a:pt x="203" y="0"/>
                      <a:pt x="201" y="1"/>
                    </a:cubicBezTo>
                    <a:cubicBezTo>
                      <a:pt x="142" y="39"/>
                      <a:pt x="70" y="52"/>
                      <a:pt x="1" y="38"/>
                    </a:cubicBezTo>
                    <a:cubicBezTo>
                      <a:pt x="0" y="38"/>
                      <a:pt x="0" y="39"/>
                      <a:pt x="1" y="3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0" name="Google Shape;7380;p28"/>
              <p:cNvSpPr/>
              <p:nvPr/>
            </p:nvSpPr>
            <p:spPr>
              <a:xfrm>
                <a:off x="1311275" y="4772025"/>
                <a:ext cx="15875" cy="74612"/>
              </a:xfrm>
              <a:custGeom>
                <a:avLst/>
                <a:gdLst/>
                <a:ahLst/>
                <a:cxnLst/>
                <a:rect l="l" t="t" r="r" b="b"/>
                <a:pathLst>
                  <a:path w="43" h="207" extrusionOk="0">
                    <a:moveTo>
                      <a:pt x="1" y="205"/>
                    </a:moveTo>
                    <a:cubicBezTo>
                      <a:pt x="30" y="142"/>
                      <a:pt x="42" y="70"/>
                      <a:pt x="35" y="2"/>
                    </a:cubicBezTo>
                    <a:cubicBezTo>
                      <a:pt x="35" y="0"/>
                      <a:pt x="32" y="0"/>
                      <a:pt x="32" y="2"/>
                    </a:cubicBezTo>
                    <a:cubicBezTo>
                      <a:pt x="35" y="37"/>
                      <a:pt x="34" y="71"/>
                      <a:pt x="29" y="106"/>
                    </a:cubicBezTo>
                    <a:cubicBezTo>
                      <a:pt x="23" y="140"/>
                      <a:pt x="13" y="173"/>
                      <a:pt x="0" y="205"/>
                    </a:cubicBezTo>
                    <a:cubicBezTo>
                      <a:pt x="0" y="205"/>
                      <a:pt x="1" y="206"/>
                      <a:pt x="1" y="20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1" name="Google Shape;7381;p28"/>
              <p:cNvSpPr/>
              <p:nvPr/>
            </p:nvSpPr>
            <p:spPr>
              <a:xfrm>
                <a:off x="1230312" y="4679950"/>
                <a:ext cx="63500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09" extrusionOk="0">
                    <a:moveTo>
                      <a:pt x="0" y="0"/>
                    </a:moveTo>
                    <a:cubicBezTo>
                      <a:pt x="52" y="45"/>
                      <a:pt x="110" y="80"/>
                      <a:pt x="172" y="107"/>
                    </a:cubicBezTo>
                    <a:cubicBezTo>
                      <a:pt x="174" y="108"/>
                      <a:pt x="175" y="105"/>
                      <a:pt x="173" y="104"/>
                    </a:cubicBezTo>
                    <a:cubicBezTo>
                      <a:pt x="111" y="78"/>
                      <a:pt x="53" y="42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2" name="Google Shape;7382;p28"/>
              <p:cNvSpPr/>
              <p:nvPr/>
            </p:nvSpPr>
            <p:spPr>
              <a:xfrm>
                <a:off x="1320800" y="4633912"/>
                <a:ext cx="95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28" h="189" extrusionOk="0">
                    <a:moveTo>
                      <a:pt x="0" y="1"/>
                    </a:moveTo>
                    <a:cubicBezTo>
                      <a:pt x="11" y="31"/>
                      <a:pt x="18" y="62"/>
                      <a:pt x="21" y="94"/>
                    </a:cubicBezTo>
                    <a:cubicBezTo>
                      <a:pt x="23" y="109"/>
                      <a:pt x="23" y="124"/>
                      <a:pt x="23" y="140"/>
                    </a:cubicBezTo>
                    <a:cubicBezTo>
                      <a:pt x="22" y="156"/>
                      <a:pt x="20" y="171"/>
                      <a:pt x="19" y="187"/>
                    </a:cubicBezTo>
                    <a:cubicBezTo>
                      <a:pt x="18" y="188"/>
                      <a:pt x="20" y="188"/>
                      <a:pt x="21" y="187"/>
                    </a:cubicBezTo>
                    <a:cubicBezTo>
                      <a:pt x="22" y="183"/>
                      <a:pt x="23" y="179"/>
                      <a:pt x="23" y="175"/>
                    </a:cubicBezTo>
                    <a:cubicBezTo>
                      <a:pt x="24" y="172"/>
                      <a:pt x="24" y="168"/>
                      <a:pt x="25" y="164"/>
                    </a:cubicBezTo>
                    <a:cubicBezTo>
                      <a:pt x="26" y="157"/>
                      <a:pt x="26" y="149"/>
                      <a:pt x="26" y="141"/>
                    </a:cubicBezTo>
                    <a:cubicBezTo>
                      <a:pt x="27" y="125"/>
                      <a:pt x="27" y="109"/>
                      <a:pt x="25" y="93"/>
                    </a:cubicBezTo>
                    <a:cubicBezTo>
                      <a:pt x="21" y="61"/>
                      <a:pt x="14" y="30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3" name="Google Shape;7383;p28"/>
              <p:cNvSpPr/>
              <p:nvPr/>
            </p:nvSpPr>
            <p:spPr>
              <a:xfrm>
                <a:off x="1355725" y="4746625"/>
                <a:ext cx="650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77" extrusionOk="0">
                    <a:moveTo>
                      <a:pt x="179" y="74"/>
                    </a:moveTo>
                    <a:cubicBezTo>
                      <a:pt x="155" y="53"/>
                      <a:pt x="127" y="36"/>
                      <a:pt x="97" y="23"/>
                    </a:cubicBezTo>
                    <a:cubicBezTo>
                      <a:pt x="82" y="17"/>
                      <a:pt x="67" y="12"/>
                      <a:pt x="51" y="8"/>
                    </a:cubicBezTo>
                    <a:cubicBezTo>
                      <a:pt x="43" y="6"/>
                      <a:pt x="35" y="4"/>
                      <a:pt x="27" y="3"/>
                    </a:cubicBezTo>
                    <a:cubicBezTo>
                      <a:pt x="19" y="2"/>
                      <a:pt x="10" y="0"/>
                      <a:pt x="2" y="1"/>
                    </a:cubicBezTo>
                    <a:cubicBezTo>
                      <a:pt x="1" y="1"/>
                      <a:pt x="0" y="3"/>
                      <a:pt x="2" y="4"/>
                    </a:cubicBezTo>
                    <a:cubicBezTo>
                      <a:pt x="10" y="6"/>
                      <a:pt x="18" y="6"/>
                      <a:pt x="26" y="7"/>
                    </a:cubicBezTo>
                    <a:cubicBezTo>
                      <a:pt x="33" y="8"/>
                      <a:pt x="41" y="9"/>
                      <a:pt x="48" y="11"/>
                    </a:cubicBezTo>
                    <a:cubicBezTo>
                      <a:pt x="64" y="15"/>
                      <a:pt x="79" y="20"/>
                      <a:pt x="94" y="25"/>
                    </a:cubicBezTo>
                    <a:cubicBezTo>
                      <a:pt x="124" y="37"/>
                      <a:pt x="153" y="54"/>
                      <a:pt x="178" y="76"/>
                    </a:cubicBezTo>
                    <a:cubicBezTo>
                      <a:pt x="179" y="76"/>
                      <a:pt x="180" y="75"/>
                      <a:pt x="179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4" name="Google Shape;7384;p28"/>
              <p:cNvSpPr/>
              <p:nvPr/>
            </p:nvSpPr>
            <p:spPr>
              <a:xfrm>
                <a:off x="1355725" y="4664075"/>
                <a:ext cx="5873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64" extrusionOk="0">
                    <a:moveTo>
                      <a:pt x="159" y="0"/>
                    </a:moveTo>
                    <a:cubicBezTo>
                      <a:pt x="138" y="55"/>
                      <a:pt x="98" y="103"/>
                      <a:pt x="48" y="135"/>
                    </a:cubicBezTo>
                    <a:cubicBezTo>
                      <a:pt x="34" y="144"/>
                      <a:pt x="18" y="151"/>
                      <a:pt x="3" y="158"/>
                    </a:cubicBezTo>
                    <a:cubicBezTo>
                      <a:pt x="0" y="159"/>
                      <a:pt x="1" y="163"/>
                      <a:pt x="4" y="162"/>
                    </a:cubicBezTo>
                    <a:cubicBezTo>
                      <a:pt x="60" y="141"/>
                      <a:pt x="108" y="98"/>
                      <a:pt x="139" y="47"/>
                    </a:cubicBezTo>
                    <a:cubicBezTo>
                      <a:pt x="148" y="33"/>
                      <a:pt x="155" y="17"/>
                      <a:pt x="161" y="1"/>
                    </a:cubicBezTo>
                    <a:cubicBezTo>
                      <a:pt x="161" y="0"/>
                      <a:pt x="159" y="0"/>
                      <a:pt x="159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5" name="Google Shape;7385;p28"/>
              <p:cNvSpPr/>
              <p:nvPr/>
            </p:nvSpPr>
            <p:spPr>
              <a:xfrm>
                <a:off x="1355725" y="4778375"/>
                <a:ext cx="95250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928" extrusionOk="0">
                    <a:moveTo>
                      <a:pt x="0" y="2"/>
                    </a:moveTo>
                    <a:cubicBezTo>
                      <a:pt x="52" y="115"/>
                      <a:pt x="96" y="230"/>
                      <a:pt x="131" y="349"/>
                    </a:cubicBezTo>
                    <a:cubicBezTo>
                      <a:pt x="166" y="468"/>
                      <a:pt x="191" y="590"/>
                      <a:pt x="206" y="713"/>
                    </a:cubicBezTo>
                    <a:cubicBezTo>
                      <a:pt x="215" y="781"/>
                      <a:pt x="220" y="850"/>
                      <a:pt x="223" y="920"/>
                    </a:cubicBezTo>
                    <a:lnTo>
                      <a:pt x="224" y="921"/>
                    </a:lnTo>
                    <a:cubicBezTo>
                      <a:pt x="246" y="927"/>
                      <a:pt x="257" y="906"/>
                      <a:pt x="261" y="889"/>
                    </a:cubicBezTo>
                    <a:cubicBezTo>
                      <a:pt x="264" y="877"/>
                      <a:pt x="264" y="865"/>
                      <a:pt x="263" y="853"/>
                    </a:cubicBezTo>
                    <a:cubicBezTo>
                      <a:pt x="261" y="836"/>
                      <a:pt x="259" y="819"/>
                      <a:pt x="257" y="802"/>
                    </a:cubicBezTo>
                    <a:cubicBezTo>
                      <a:pt x="250" y="736"/>
                      <a:pt x="241" y="670"/>
                      <a:pt x="229" y="604"/>
                    </a:cubicBezTo>
                    <a:cubicBezTo>
                      <a:pt x="206" y="472"/>
                      <a:pt x="174" y="342"/>
                      <a:pt x="126" y="216"/>
                    </a:cubicBezTo>
                    <a:cubicBezTo>
                      <a:pt x="100" y="146"/>
                      <a:pt x="69" y="78"/>
                      <a:pt x="33" y="12"/>
                    </a:cubicBezTo>
                    <a:cubicBezTo>
                      <a:pt x="33" y="11"/>
                      <a:pt x="31" y="12"/>
                      <a:pt x="32" y="13"/>
                    </a:cubicBezTo>
                    <a:cubicBezTo>
                      <a:pt x="94" y="127"/>
                      <a:pt x="141" y="249"/>
                      <a:pt x="175" y="375"/>
                    </a:cubicBezTo>
                    <a:cubicBezTo>
                      <a:pt x="210" y="500"/>
                      <a:pt x="233" y="629"/>
                      <a:pt x="249" y="758"/>
                    </a:cubicBezTo>
                    <a:cubicBezTo>
                      <a:pt x="251" y="776"/>
                      <a:pt x="253" y="794"/>
                      <a:pt x="255" y="813"/>
                    </a:cubicBezTo>
                    <a:cubicBezTo>
                      <a:pt x="257" y="830"/>
                      <a:pt x="259" y="847"/>
                      <a:pt x="260" y="864"/>
                    </a:cubicBezTo>
                    <a:cubicBezTo>
                      <a:pt x="260" y="883"/>
                      <a:pt x="253" y="925"/>
                      <a:pt x="226" y="918"/>
                    </a:cubicBezTo>
                    <a:lnTo>
                      <a:pt x="227" y="920"/>
                    </a:lnTo>
                    <a:cubicBezTo>
                      <a:pt x="222" y="795"/>
                      <a:pt x="208" y="672"/>
                      <a:pt x="184" y="550"/>
                    </a:cubicBezTo>
                    <a:cubicBezTo>
                      <a:pt x="160" y="428"/>
                      <a:pt x="126" y="309"/>
                      <a:pt x="83" y="192"/>
                    </a:cubicBezTo>
                    <a:cubicBezTo>
                      <a:pt x="59" y="127"/>
                      <a:pt x="32" y="63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6" name="Google Shape;7386;p28"/>
              <p:cNvSpPr/>
              <p:nvPr/>
            </p:nvSpPr>
            <p:spPr>
              <a:xfrm>
                <a:off x="1290637" y="4927600"/>
                <a:ext cx="1397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388" h="316" extrusionOk="0">
                    <a:moveTo>
                      <a:pt x="384" y="297"/>
                    </a:moveTo>
                    <a:cubicBezTo>
                      <a:pt x="313" y="315"/>
                      <a:pt x="237" y="306"/>
                      <a:pt x="172" y="274"/>
                    </a:cubicBezTo>
                    <a:cubicBezTo>
                      <a:pt x="109" y="241"/>
                      <a:pt x="59" y="185"/>
                      <a:pt x="31" y="120"/>
                    </a:cubicBezTo>
                    <a:cubicBezTo>
                      <a:pt x="15" y="83"/>
                      <a:pt x="6" y="4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70" y="12"/>
                      <a:pt x="138" y="21"/>
                      <a:pt x="201" y="48"/>
                    </a:cubicBezTo>
                    <a:cubicBezTo>
                      <a:pt x="231" y="62"/>
                      <a:pt x="259" y="80"/>
                      <a:pt x="282" y="103"/>
                    </a:cubicBezTo>
                    <a:cubicBezTo>
                      <a:pt x="307" y="128"/>
                      <a:pt x="325" y="159"/>
                      <a:pt x="340" y="190"/>
                    </a:cubicBezTo>
                    <a:cubicBezTo>
                      <a:pt x="357" y="226"/>
                      <a:pt x="369" y="265"/>
                      <a:pt x="381" y="303"/>
                    </a:cubicBezTo>
                    <a:cubicBezTo>
                      <a:pt x="381" y="302"/>
                      <a:pt x="382" y="302"/>
                      <a:pt x="383" y="302"/>
                    </a:cubicBezTo>
                    <a:cubicBezTo>
                      <a:pt x="331" y="259"/>
                      <a:pt x="280" y="215"/>
                      <a:pt x="227" y="173"/>
                    </a:cubicBezTo>
                    <a:cubicBezTo>
                      <a:pt x="203" y="154"/>
                      <a:pt x="178" y="135"/>
                      <a:pt x="152" y="118"/>
                    </a:cubicBezTo>
                    <a:cubicBezTo>
                      <a:pt x="129" y="103"/>
                      <a:pt x="104" y="89"/>
                      <a:pt x="81" y="74"/>
                    </a:cubicBezTo>
                    <a:cubicBezTo>
                      <a:pt x="54" y="56"/>
                      <a:pt x="29" y="36"/>
                      <a:pt x="9" y="12"/>
                    </a:cubicBezTo>
                    <a:cubicBezTo>
                      <a:pt x="8" y="10"/>
                      <a:pt x="6" y="12"/>
                      <a:pt x="7" y="13"/>
                    </a:cubicBezTo>
                    <a:cubicBezTo>
                      <a:pt x="43" y="57"/>
                      <a:pt x="93" y="84"/>
                      <a:pt x="140" y="112"/>
                    </a:cubicBezTo>
                    <a:cubicBezTo>
                      <a:pt x="195" y="146"/>
                      <a:pt x="243" y="189"/>
                      <a:pt x="293" y="230"/>
                    </a:cubicBezTo>
                    <a:cubicBezTo>
                      <a:pt x="322" y="254"/>
                      <a:pt x="352" y="279"/>
                      <a:pt x="381" y="303"/>
                    </a:cubicBezTo>
                    <a:cubicBezTo>
                      <a:pt x="382" y="304"/>
                      <a:pt x="383" y="303"/>
                      <a:pt x="383" y="302"/>
                    </a:cubicBezTo>
                    <a:cubicBezTo>
                      <a:pt x="363" y="235"/>
                      <a:pt x="342" y="164"/>
                      <a:pt x="295" y="110"/>
                    </a:cubicBezTo>
                    <a:cubicBezTo>
                      <a:pt x="249" y="58"/>
                      <a:pt x="184" y="32"/>
                      <a:pt x="118" y="17"/>
                    </a:cubicBezTo>
                    <a:cubicBezTo>
                      <a:pt x="80" y="9"/>
                      <a:pt x="41" y="4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3" y="75"/>
                      <a:pt x="29" y="145"/>
                      <a:pt x="75" y="201"/>
                    </a:cubicBezTo>
                    <a:cubicBezTo>
                      <a:pt x="122" y="258"/>
                      <a:pt x="189" y="296"/>
                      <a:pt x="262" y="307"/>
                    </a:cubicBezTo>
                    <a:cubicBezTo>
                      <a:pt x="303" y="314"/>
                      <a:pt x="345" y="312"/>
                      <a:pt x="385" y="300"/>
                    </a:cubicBezTo>
                    <a:cubicBezTo>
                      <a:pt x="387" y="300"/>
                      <a:pt x="386" y="296"/>
                      <a:pt x="384" y="2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7" name="Google Shape;7387;p28"/>
              <p:cNvSpPr/>
              <p:nvPr/>
            </p:nvSpPr>
            <p:spPr>
              <a:xfrm>
                <a:off x="1433512" y="4800600"/>
                <a:ext cx="103187" cy="204786"/>
              </a:xfrm>
              <a:custGeom>
                <a:avLst/>
                <a:gdLst/>
                <a:ahLst/>
                <a:cxnLst/>
                <a:rect l="l" t="t" r="r" b="b"/>
                <a:pathLst>
                  <a:path w="287" h="571" extrusionOk="0">
                    <a:moveTo>
                      <a:pt x="20" y="548"/>
                    </a:moveTo>
                    <a:cubicBezTo>
                      <a:pt x="13" y="495"/>
                      <a:pt x="5" y="442"/>
                      <a:pt x="5" y="388"/>
                    </a:cubicBezTo>
                    <a:cubicBezTo>
                      <a:pt x="5" y="344"/>
                      <a:pt x="12" y="300"/>
                      <a:pt x="27" y="258"/>
                    </a:cubicBezTo>
                    <a:cubicBezTo>
                      <a:pt x="53" y="183"/>
                      <a:pt x="102" y="115"/>
                      <a:pt x="165" y="67"/>
                    </a:cubicBezTo>
                    <a:cubicBezTo>
                      <a:pt x="201" y="39"/>
                      <a:pt x="241" y="18"/>
                      <a:pt x="284" y="5"/>
                    </a:cubicBezTo>
                    <a:cubicBezTo>
                      <a:pt x="283" y="4"/>
                      <a:pt x="282" y="3"/>
                      <a:pt x="281" y="2"/>
                    </a:cubicBezTo>
                    <a:cubicBezTo>
                      <a:pt x="245" y="92"/>
                      <a:pt x="265" y="192"/>
                      <a:pt x="243" y="285"/>
                    </a:cubicBezTo>
                    <a:cubicBezTo>
                      <a:pt x="224" y="363"/>
                      <a:pt x="180" y="435"/>
                      <a:pt x="120" y="490"/>
                    </a:cubicBezTo>
                    <a:cubicBezTo>
                      <a:pt x="86" y="521"/>
                      <a:pt x="47" y="546"/>
                      <a:pt x="5" y="564"/>
                    </a:cubicBezTo>
                    <a:lnTo>
                      <a:pt x="8" y="567"/>
                    </a:lnTo>
                    <a:cubicBezTo>
                      <a:pt x="41" y="487"/>
                      <a:pt x="74" y="407"/>
                      <a:pt x="108" y="327"/>
                    </a:cubicBezTo>
                    <a:cubicBezTo>
                      <a:pt x="139" y="255"/>
                      <a:pt x="168" y="182"/>
                      <a:pt x="206" y="113"/>
                    </a:cubicBezTo>
                    <a:cubicBezTo>
                      <a:pt x="227" y="75"/>
                      <a:pt x="251" y="39"/>
                      <a:pt x="279" y="5"/>
                    </a:cubicBezTo>
                    <a:cubicBezTo>
                      <a:pt x="280" y="3"/>
                      <a:pt x="278" y="1"/>
                      <a:pt x="277" y="3"/>
                    </a:cubicBezTo>
                    <a:cubicBezTo>
                      <a:pt x="228" y="62"/>
                      <a:pt x="191" y="130"/>
                      <a:pt x="159" y="200"/>
                    </a:cubicBezTo>
                    <a:cubicBezTo>
                      <a:pt x="125" y="275"/>
                      <a:pt x="94" y="352"/>
                      <a:pt x="62" y="429"/>
                    </a:cubicBezTo>
                    <a:cubicBezTo>
                      <a:pt x="42" y="474"/>
                      <a:pt x="23" y="520"/>
                      <a:pt x="4" y="565"/>
                    </a:cubicBezTo>
                    <a:cubicBezTo>
                      <a:pt x="3" y="567"/>
                      <a:pt x="4" y="570"/>
                      <a:pt x="6" y="569"/>
                    </a:cubicBezTo>
                    <a:cubicBezTo>
                      <a:pt x="81" y="538"/>
                      <a:pt x="146" y="483"/>
                      <a:pt x="190" y="415"/>
                    </a:cubicBezTo>
                    <a:cubicBezTo>
                      <a:pt x="213" y="381"/>
                      <a:pt x="230" y="344"/>
                      <a:pt x="242" y="305"/>
                    </a:cubicBezTo>
                    <a:cubicBezTo>
                      <a:pt x="255" y="261"/>
                      <a:pt x="258" y="215"/>
                      <a:pt x="260" y="169"/>
                    </a:cubicBezTo>
                    <a:cubicBezTo>
                      <a:pt x="263" y="113"/>
                      <a:pt x="264" y="56"/>
                      <a:pt x="285" y="3"/>
                    </a:cubicBezTo>
                    <a:cubicBezTo>
                      <a:pt x="286" y="1"/>
                      <a:pt x="284" y="0"/>
                      <a:pt x="282" y="0"/>
                    </a:cubicBezTo>
                    <a:cubicBezTo>
                      <a:pt x="206" y="25"/>
                      <a:pt x="138" y="74"/>
                      <a:pt x="88" y="138"/>
                    </a:cubicBezTo>
                    <a:cubicBezTo>
                      <a:pt x="38" y="203"/>
                      <a:pt x="7" y="282"/>
                      <a:pt x="3" y="365"/>
                    </a:cubicBezTo>
                    <a:cubicBezTo>
                      <a:pt x="0" y="426"/>
                      <a:pt x="9" y="488"/>
                      <a:pt x="19" y="548"/>
                    </a:cubicBezTo>
                    <a:cubicBezTo>
                      <a:pt x="19" y="549"/>
                      <a:pt x="20" y="549"/>
                      <a:pt x="20" y="54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388" name="Google Shape;7388;p28"/>
            <p:cNvGrpSpPr/>
            <p:nvPr/>
          </p:nvGrpSpPr>
          <p:grpSpPr>
            <a:xfrm flipH="1">
              <a:off x="-489137" y="3444525"/>
              <a:ext cx="1535920" cy="2329059"/>
              <a:chOff x="-264387" y="3444525"/>
              <a:chExt cx="1535920" cy="2329059"/>
            </a:xfrm>
          </p:grpSpPr>
          <p:grpSp>
            <p:nvGrpSpPr>
              <p:cNvPr id="7389" name="Google Shape;7389;p28"/>
              <p:cNvGrpSpPr/>
              <p:nvPr/>
            </p:nvGrpSpPr>
            <p:grpSpPr>
              <a:xfrm>
                <a:off x="-264387" y="3444525"/>
                <a:ext cx="1203578" cy="1725240"/>
                <a:chOff x="1155700" y="4567237"/>
                <a:chExt cx="381000" cy="546100"/>
              </a:xfrm>
            </p:grpSpPr>
            <p:sp>
              <p:nvSpPr>
                <p:cNvPr id="7390" name="Google Shape;7390;p28"/>
                <p:cNvSpPr/>
                <p:nvPr/>
              </p:nvSpPr>
              <p:spPr>
                <a:xfrm>
                  <a:off x="1438275" y="4802187"/>
                  <a:ext cx="98425" cy="203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" h="563" extrusionOk="0">
                      <a:moveTo>
                        <a:pt x="7" y="535"/>
                      </a:moveTo>
                      <a:cubicBezTo>
                        <a:pt x="40" y="456"/>
                        <a:pt x="73" y="378"/>
                        <a:pt x="106" y="299"/>
                      </a:cubicBezTo>
                      <a:cubicBezTo>
                        <a:pt x="150" y="195"/>
                        <a:pt x="195" y="89"/>
                        <a:pt x="267" y="2"/>
                      </a:cubicBezTo>
                      <a:cubicBezTo>
                        <a:pt x="268" y="2"/>
                        <a:pt x="270" y="1"/>
                        <a:pt x="272" y="0"/>
                      </a:cubicBezTo>
                      <a:cubicBezTo>
                        <a:pt x="240" y="79"/>
                        <a:pt x="253" y="168"/>
                        <a:pt x="240" y="252"/>
                      </a:cubicBezTo>
                      <a:cubicBezTo>
                        <a:pt x="219" y="387"/>
                        <a:pt x="126" y="507"/>
                        <a:pt x="1" y="562"/>
                      </a:cubicBezTo>
                      <a:cubicBezTo>
                        <a:pt x="1" y="559"/>
                        <a:pt x="0" y="556"/>
                        <a:pt x="0" y="553"/>
                      </a:cubicBezTo>
                      <a:cubicBezTo>
                        <a:pt x="2" y="547"/>
                        <a:pt x="4" y="541"/>
                        <a:pt x="7" y="53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91" name="Google Shape;7391;p28"/>
                <p:cNvSpPr/>
                <p:nvPr/>
              </p:nvSpPr>
              <p:spPr>
                <a:xfrm>
                  <a:off x="1344612" y="4595812"/>
                  <a:ext cx="120650" cy="138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84" extrusionOk="0">
                      <a:moveTo>
                        <a:pt x="36" y="350"/>
                      </a:moveTo>
                      <a:cubicBezTo>
                        <a:pt x="29" y="333"/>
                        <a:pt x="16" y="318"/>
                        <a:pt x="0" y="308"/>
                      </a:cubicBezTo>
                      <a:lnTo>
                        <a:pt x="7" y="303"/>
                      </a:lnTo>
                      <a:cubicBezTo>
                        <a:pt x="44" y="239"/>
                        <a:pt x="81" y="175"/>
                        <a:pt x="118" y="111"/>
                      </a:cubicBezTo>
                      <a:cubicBezTo>
                        <a:pt x="148" y="59"/>
                        <a:pt x="191" y="0"/>
                        <a:pt x="251" y="5"/>
                      </a:cubicBezTo>
                      <a:cubicBezTo>
                        <a:pt x="300" y="10"/>
                        <a:pt x="335" y="61"/>
                        <a:pt x="335" y="110"/>
                      </a:cubicBezTo>
                      <a:cubicBezTo>
                        <a:pt x="335" y="160"/>
                        <a:pt x="308" y="205"/>
                        <a:pt x="276" y="242"/>
                      </a:cubicBezTo>
                      <a:cubicBezTo>
                        <a:pt x="216" y="311"/>
                        <a:pt x="134" y="361"/>
                        <a:pt x="46" y="383"/>
                      </a:cubicBezTo>
                      <a:lnTo>
                        <a:pt x="42" y="383"/>
                      </a:lnTo>
                      <a:cubicBezTo>
                        <a:pt x="42" y="374"/>
                        <a:pt x="41" y="365"/>
                        <a:pt x="38" y="356"/>
                      </a:cubicBezTo>
                      <a:cubicBezTo>
                        <a:pt x="37" y="354"/>
                        <a:pt x="37" y="352"/>
                        <a:pt x="36" y="350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92" name="Google Shape;7392;p28"/>
                <p:cNvSpPr/>
                <p:nvPr/>
              </p:nvSpPr>
              <p:spPr>
                <a:xfrm>
                  <a:off x="1433512" y="4802187"/>
                  <a:ext cx="100012" cy="192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534" extrusionOk="0">
                      <a:moveTo>
                        <a:pt x="279" y="0"/>
                      </a:moveTo>
                      <a:cubicBezTo>
                        <a:pt x="207" y="87"/>
                        <a:pt x="162" y="193"/>
                        <a:pt x="118" y="297"/>
                      </a:cubicBezTo>
                      <a:cubicBezTo>
                        <a:pt x="85" y="376"/>
                        <a:pt x="52" y="454"/>
                        <a:pt x="19" y="533"/>
                      </a:cubicBezTo>
                      <a:cubicBezTo>
                        <a:pt x="9" y="468"/>
                        <a:pt x="0" y="402"/>
                        <a:pt x="7" y="336"/>
                      </a:cubicBezTo>
                      <a:cubicBezTo>
                        <a:pt x="24" y="185"/>
                        <a:pt x="134" y="48"/>
                        <a:pt x="279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93" name="Google Shape;7393;p28"/>
                <p:cNvSpPr/>
                <p:nvPr/>
              </p:nvSpPr>
              <p:spPr>
                <a:xfrm>
                  <a:off x="1344612" y="4730750"/>
                  <a:ext cx="134937" cy="9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" h="272" extrusionOk="0">
                      <a:moveTo>
                        <a:pt x="65" y="153"/>
                      </a:moveTo>
                      <a:cubicBezTo>
                        <a:pt x="55" y="145"/>
                        <a:pt x="45" y="136"/>
                        <a:pt x="36" y="128"/>
                      </a:cubicBezTo>
                      <a:cubicBezTo>
                        <a:pt x="24" y="118"/>
                        <a:pt x="12" y="107"/>
                        <a:pt x="1" y="95"/>
                      </a:cubicBezTo>
                      <a:lnTo>
                        <a:pt x="0" y="95"/>
                      </a:lnTo>
                      <a:cubicBezTo>
                        <a:pt x="15" y="81"/>
                        <a:pt x="27" y="64"/>
                        <a:pt x="34" y="45"/>
                      </a:cubicBezTo>
                      <a:cubicBezTo>
                        <a:pt x="39" y="33"/>
                        <a:pt x="42" y="19"/>
                        <a:pt x="41" y="6"/>
                      </a:cubicBezTo>
                      <a:lnTo>
                        <a:pt x="45" y="6"/>
                      </a:lnTo>
                      <a:cubicBezTo>
                        <a:pt x="105" y="0"/>
                        <a:pt x="165" y="6"/>
                        <a:pt x="223" y="23"/>
                      </a:cubicBezTo>
                      <a:cubicBezTo>
                        <a:pt x="272" y="37"/>
                        <a:pt x="320" y="62"/>
                        <a:pt x="348" y="105"/>
                      </a:cubicBezTo>
                      <a:cubicBezTo>
                        <a:pt x="375" y="148"/>
                        <a:pt x="371" y="213"/>
                        <a:pt x="329" y="242"/>
                      </a:cubicBezTo>
                      <a:cubicBezTo>
                        <a:pt x="286" y="271"/>
                        <a:pt x="228" y="253"/>
                        <a:pt x="183" y="229"/>
                      </a:cubicBezTo>
                      <a:cubicBezTo>
                        <a:pt x="141" y="207"/>
                        <a:pt x="102" y="182"/>
                        <a:pt x="65" y="153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94" name="Google Shape;7394;p28"/>
                <p:cNvSpPr/>
                <p:nvPr/>
              </p:nvSpPr>
              <p:spPr>
                <a:xfrm>
                  <a:off x="1276350" y="4568825"/>
                  <a:ext cx="85725" cy="138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" h="385" extrusionOk="0">
                      <a:moveTo>
                        <a:pt x="147" y="368"/>
                      </a:moveTo>
                      <a:cubicBezTo>
                        <a:pt x="131" y="366"/>
                        <a:pt x="115" y="369"/>
                        <a:pt x="101" y="377"/>
                      </a:cubicBezTo>
                      <a:cubicBezTo>
                        <a:pt x="92" y="377"/>
                        <a:pt x="84" y="380"/>
                        <a:pt x="76" y="384"/>
                      </a:cubicBezTo>
                      <a:lnTo>
                        <a:pt x="76" y="383"/>
                      </a:lnTo>
                      <a:cubicBezTo>
                        <a:pt x="59" y="330"/>
                        <a:pt x="43" y="278"/>
                        <a:pt x="26" y="225"/>
                      </a:cubicBezTo>
                      <a:cubicBezTo>
                        <a:pt x="13" y="184"/>
                        <a:pt x="0" y="141"/>
                        <a:pt x="6" y="99"/>
                      </a:cubicBezTo>
                      <a:cubicBezTo>
                        <a:pt x="11" y="56"/>
                        <a:pt x="39" y="13"/>
                        <a:pt x="82" y="6"/>
                      </a:cubicBezTo>
                      <a:cubicBezTo>
                        <a:pt x="112" y="0"/>
                        <a:pt x="143" y="14"/>
                        <a:pt x="166" y="34"/>
                      </a:cubicBezTo>
                      <a:cubicBezTo>
                        <a:pt x="213" y="74"/>
                        <a:pt x="234" y="138"/>
                        <a:pt x="235" y="199"/>
                      </a:cubicBezTo>
                      <a:cubicBezTo>
                        <a:pt x="236" y="261"/>
                        <a:pt x="219" y="321"/>
                        <a:pt x="198" y="379"/>
                      </a:cubicBezTo>
                      <a:lnTo>
                        <a:pt x="191" y="384"/>
                      </a:lnTo>
                      <a:cubicBezTo>
                        <a:pt x="178" y="375"/>
                        <a:pt x="163" y="370"/>
                        <a:pt x="147" y="368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95" name="Google Shape;7395;p28"/>
                <p:cNvSpPr/>
                <p:nvPr/>
              </p:nvSpPr>
              <p:spPr>
                <a:xfrm>
                  <a:off x="1287462" y="4700587"/>
                  <a:ext cx="73025" cy="7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11" extrusionOk="0">
                      <a:moveTo>
                        <a:pt x="68" y="11"/>
                      </a:moveTo>
                      <a:cubicBezTo>
                        <a:pt x="82" y="3"/>
                        <a:pt x="98" y="0"/>
                        <a:pt x="114" y="2"/>
                      </a:cubicBezTo>
                      <a:cubicBezTo>
                        <a:pt x="130" y="4"/>
                        <a:pt x="145" y="9"/>
                        <a:pt x="158" y="18"/>
                      </a:cubicBezTo>
                      <a:cubicBezTo>
                        <a:pt x="174" y="28"/>
                        <a:pt x="187" y="43"/>
                        <a:pt x="194" y="60"/>
                      </a:cubicBezTo>
                      <a:cubicBezTo>
                        <a:pt x="195" y="62"/>
                        <a:pt x="195" y="64"/>
                        <a:pt x="196" y="66"/>
                      </a:cubicBezTo>
                      <a:cubicBezTo>
                        <a:pt x="199" y="75"/>
                        <a:pt x="200" y="84"/>
                        <a:pt x="200" y="93"/>
                      </a:cubicBezTo>
                      <a:cubicBezTo>
                        <a:pt x="200" y="106"/>
                        <a:pt x="198" y="120"/>
                        <a:pt x="193" y="132"/>
                      </a:cubicBezTo>
                      <a:cubicBezTo>
                        <a:pt x="186" y="151"/>
                        <a:pt x="174" y="168"/>
                        <a:pt x="159" y="182"/>
                      </a:cubicBezTo>
                      <a:cubicBezTo>
                        <a:pt x="151" y="189"/>
                        <a:pt x="142" y="194"/>
                        <a:pt x="133" y="199"/>
                      </a:cubicBezTo>
                      <a:cubicBezTo>
                        <a:pt x="122" y="204"/>
                        <a:pt x="110" y="207"/>
                        <a:pt x="98" y="208"/>
                      </a:cubicBezTo>
                      <a:cubicBezTo>
                        <a:pt x="82" y="210"/>
                        <a:pt x="67" y="208"/>
                        <a:pt x="53" y="200"/>
                      </a:cubicBezTo>
                      <a:cubicBezTo>
                        <a:pt x="52" y="200"/>
                        <a:pt x="50" y="199"/>
                        <a:pt x="49" y="198"/>
                      </a:cubicBezTo>
                      <a:cubicBezTo>
                        <a:pt x="28" y="185"/>
                        <a:pt x="15" y="163"/>
                        <a:pt x="7" y="140"/>
                      </a:cubicBezTo>
                      <a:cubicBezTo>
                        <a:pt x="3" y="126"/>
                        <a:pt x="0" y="111"/>
                        <a:pt x="0" y="96"/>
                      </a:cubicBezTo>
                      <a:cubicBezTo>
                        <a:pt x="0" y="82"/>
                        <a:pt x="3" y="69"/>
                        <a:pt x="8" y="56"/>
                      </a:cubicBezTo>
                      <a:cubicBezTo>
                        <a:pt x="9" y="54"/>
                        <a:pt x="10" y="52"/>
                        <a:pt x="12" y="50"/>
                      </a:cubicBezTo>
                      <a:cubicBezTo>
                        <a:pt x="19" y="36"/>
                        <a:pt x="30" y="25"/>
                        <a:pt x="43" y="18"/>
                      </a:cubicBezTo>
                      <a:cubicBezTo>
                        <a:pt x="51" y="14"/>
                        <a:pt x="59" y="11"/>
                        <a:pt x="68" y="1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96" name="Google Shape;7396;p28"/>
                <p:cNvSpPr/>
                <p:nvPr/>
              </p:nvSpPr>
              <p:spPr>
                <a:xfrm>
                  <a:off x="1355725" y="4776787"/>
                  <a:ext cx="82550" cy="230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638" extrusionOk="0">
                      <a:moveTo>
                        <a:pt x="35" y="25"/>
                      </a:moveTo>
                      <a:cubicBezTo>
                        <a:pt x="135" y="209"/>
                        <a:pt x="193" y="413"/>
                        <a:pt x="229" y="621"/>
                      </a:cubicBezTo>
                      <a:cubicBezTo>
                        <a:pt x="227" y="625"/>
                        <a:pt x="225" y="628"/>
                        <a:pt x="224" y="632"/>
                      </a:cubicBezTo>
                      <a:lnTo>
                        <a:pt x="195" y="637"/>
                      </a:lnTo>
                      <a:cubicBezTo>
                        <a:pt x="160" y="419"/>
                        <a:pt x="94" y="206"/>
                        <a:pt x="0" y="6"/>
                      </a:cubicBezTo>
                      <a:lnTo>
                        <a:pt x="6" y="0"/>
                      </a:lnTo>
                      <a:cubicBezTo>
                        <a:pt x="15" y="8"/>
                        <a:pt x="25" y="17"/>
                        <a:pt x="35" y="2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97" name="Google Shape;7397;p28"/>
                <p:cNvSpPr/>
                <p:nvPr/>
              </p:nvSpPr>
              <p:spPr>
                <a:xfrm>
                  <a:off x="1425575" y="5003800"/>
                  <a:ext cx="25400" cy="1095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" h="304" extrusionOk="0">
                      <a:moveTo>
                        <a:pt x="29" y="2"/>
                      </a:moveTo>
                      <a:cubicBezTo>
                        <a:pt x="31" y="2"/>
                        <a:pt x="33" y="1"/>
                        <a:pt x="35" y="0"/>
                      </a:cubicBezTo>
                      <a:cubicBezTo>
                        <a:pt x="48" y="77"/>
                        <a:pt x="58" y="156"/>
                        <a:pt x="65" y="234"/>
                      </a:cubicBezTo>
                      <a:cubicBezTo>
                        <a:pt x="68" y="262"/>
                        <a:pt x="56" y="303"/>
                        <a:pt x="29" y="295"/>
                      </a:cubicBezTo>
                      <a:cubicBezTo>
                        <a:pt x="25" y="198"/>
                        <a:pt x="16" y="102"/>
                        <a:pt x="0" y="7"/>
                      </a:cubicBezTo>
                      <a:lnTo>
                        <a:pt x="29" y="2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98" name="Google Shape;7398;p28"/>
                <p:cNvSpPr/>
                <p:nvPr/>
              </p:nvSpPr>
              <p:spPr>
                <a:xfrm>
                  <a:off x="1427162" y="5033962"/>
                  <a:ext cx="1587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" h="4" extrusionOk="0">
                      <a:moveTo>
                        <a:pt x="2" y="0"/>
                      </a:moveTo>
                      <a:cubicBezTo>
                        <a:pt x="2" y="1"/>
                        <a:pt x="3" y="2"/>
                        <a:pt x="3" y="3"/>
                      </a:cubicBezTo>
                      <a:cubicBezTo>
                        <a:pt x="2" y="3"/>
                        <a:pt x="1" y="2"/>
                        <a:pt x="0" y="1"/>
                      </a:cubicBezTo>
                      <a:cubicBezTo>
                        <a:pt x="1" y="1"/>
                        <a:pt x="1" y="1"/>
                        <a:pt x="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99" name="Google Shape;7399;p28"/>
                <p:cNvSpPr/>
                <p:nvPr/>
              </p:nvSpPr>
              <p:spPr>
                <a:xfrm>
                  <a:off x="1292225" y="4927600"/>
                  <a:ext cx="136525" cy="1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" h="299" extrusionOk="0">
                      <a:moveTo>
                        <a:pt x="378" y="297"/>
                      </a:moveTo>
                      <a:cubicBezTo>
                        <a:pt x="377" y="298"/>
                        <a:pt x="377" y="298"/>
                        <a:pt x="376" y="298"/>
                      </a:cubicBezTo>
                      <a:cubicBezTo>
                        <a:pt x="336" y="265"/>
                        <a:pt x="297" y="232"/>
                        <a:pt x="257" y="199"/>
                      </a:cubicBezTo>
                      <a:cubicBezTo>
                        <a:pt x="225" y="173"/>
                        <a:pt x="193" y="146"/>
                        <a:pt x="158" y="123"/>
                      </a:cubicBezTo>
                      <a:cubicBezTo>
                        <a:pt x="105" y="88"/>
                        <a:pt x="45" y="60"/>
                        <a:pt x="5" y="11"/>
                      </a:cubicBezTo>
                      <a:lnTo>
                        <a:pt x="0" y="11"/>
                      </a:lnTo>
                      <a:cubicBezTo>
                        <a:pt x="0" y="8"/>
                        <a:pt x="0" y="4"/>
                        <a:pt x="0" y="0"/>
                      </a:cubicBezTo>
                      <a:cubicBezTo>
                        <a:pt x="99" y="12"/>
                        <a:pt x="207" y="27"/>
                        <a:pt x="278" y="97"/>
                      </a:cubicBezTo>
                      <a:cubicBezTo>
                        <a:pt x="332" y="150"/>
                        <a:pt x="356" y="225"/>
                        <a:pt x="378" y="29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00" name="Google Shape;7400;p28"/>
                <p:cNvSpPr/>
                <p:nvPr/>
              </p:nvSpPr>
              <p:spPr>
                <a:xfrm>
                  <a:off x="1292225" y="4932362"/>
                  <a:ext cx="134937" cy="112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311" extrusionOk="0">
                      <a:moveTo>
                        <a:pt x="257" y="188"/>
                      </a:moveTo>
                      <a:cubicBezTo>
                        <a:pt x="297" y="221"/>
                        <a:pt x="336" y="254"/>
                        <a:pt x="376" y="287"/>
                      </a:cubicBezTo>
                      <a:cubicBezTo>
                        <a:pt x="288" y="310"/>
                        <a:pt x="190" y="287"/>
                        <a:pt x="119" y="231"/>
                      </a:cubicBezTo>
                      <a:cubicBezTo>
                        <a:pt x="49" y="176"/>
                        <a:pt x="6" y="89"/>
                        <a:pt x="0" y="0"/>
                      </a:cubicBezTo>
                      <a:lnTo>
                        <a:pt x="5" y="0"/>
                      </a:lnTo>
                      <a:cubicBezTo>
                        <a:pt x="45" y="49"/>
                        <a:pt x="105" y="77"/>
                        <a:pt x="158" y="112"/>
                      </a:cubicBezTo>
                      <a:cubicBezTo>
                        <a:pt x="193" y="135"/>
                        <a:pt x="225" y="162"/>
                        <a:pt x="257" y="18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01" name="Google Shape;7401;p28"/>
                <p:cNvSpPr/>
                <p:nvPr/>
              </p:nvSpPr>
              <p:spPr>
                <a:xfrm>
                  <a:off x="1257300" y="4765675"/>
                  <a:ext cx="111125" cy="144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" h="402" extrusionOk="0">
                      <a:moveTo>
                        <a:pt x="182" y="26"/>
                      </a:moveTo>
                      <a:cubicBezTo>
                        <a:pt x="194" y="25"/>
                        <a:pt x="206" y="22"/>
                        <a:pt x="217" y="17"/>
                      </a:cubicBezTo>
                      <a:cubicBezTo>
                        <a:pt x="226" y="12"/>
                        <a:pt x="235" y="7"/>
                        <a:pt x="243" y="0"/>
                      </a:cubicBezTo>
                      <a:lnTo>
                        <a:pt x="244" y="0"/>
                      </a:lnTo>
                      <a:cubicBezTo>
                        <a:pt x="309" y="109"/>
                        <a:pt x="283" y="264"/>
                        <a:pt x="186" y="346"/>
                      </a:cubicBezTo>
                      <a:cubicBezTo>
                        <a:pt x="141" y="383"/>
                        <a:pt x="65" y="401"/>
                        <a:pt x="29" y="355"/>
                      </a:cubicBezTo>
                      <a:cubicBezTo>
                        <a:pt x="0" y="317"/>
                        <a:pt x="17" y="263"/>
                        <a:pt x="36" y="220"/>
                      </a:cubicBezTo>
                      <a:cubicBezTo>
                        <a:pt x="64" y="153"/>
                        <a:pt x="94" y="88"/>
                        <a:pt x="126" y="23"/>
                      </a:cubicBezTo>
                      <a:lnTo>
                        <a:pt x="133" y="16"/>
                      </a:lnTo>
                      <a:cubicBezTo>
                        <a:pt x="134" y="17"/>
                        <a:pt x="136" y="18"/>
                        <a:pt x="137" y="18"/>
                      </a:cubicBezTo>
                      <a:cubicBezTo>
                        <a:pt x="151" y="25"/>
                        <a:pt x="166" y="28"/>
                        <a:pt x="182" y="26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02" name="Google Shape;7402;p28"/>
                <p:cNvSpPr/>
                <p:nvPr/>
              </p:nvSpPr>
              <p:spPr>
                <a:xfrm>
                  <a:off x="1173162" y="4629150"/>
                  <a:ext cx="130175" cy="1063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297" extrusionOk="0">
                      <a:moveTo>
                        <a:pt x="328" y="247"/>
                      </a:moveTo>
                      <a:cubicBezTo>
                        <a:pt x="327" y="249"/>
                        <a:pt x="326" y="251"/>
                        <a:pt x="325" y="253"/>
                      </a:cubicBezTo>
                      <a:cubicBezTo>
                        <a:pt x="320" y="266"/>
                        <a:pt x="317" y="279"/>
                        <a:pt x="317" y="293"/>
                      </a:cubicBezTo>
                      <a:lnTo>
                        <a:pt x="313" y="292"/>
                      </a:lnTo>
                      <a:cubicBezTo>
                        <a:pt x="305" y="293"/>
                        <a:pt x="298" y="294"/>
                        <a:pt x="291" y="294"/>
                      </a:cubicBezTo>
                      <a:cubicBezTo>
                        <a:pt x="221" y="296"/>
                        <a:pt x="153" y="261"/>
                        <a:pt x="96" y="220"/>
                      </a:cubicBezTo>
                      <a:cubicBezTo>
                        <a:pt x="67" y="200"/>
                        <a:pt x="39" y="176"/>
                        <a:pt x="21" y="145"/>
                      </a:cubicBezTo>
                      <a:cubicBezTo>
                        <a:pt x="4" y="114"/>
                        <a:pt x="0" y="74"/>
                        <a:pt x="18" y="44"/>
                      </a:cubicBezTo>
                      <a:cubicBezTo>
                        <a:pt x="37" y="14"/>
                        <a:pt x="75" y="0"/>
                        <a:pt x="111" y="3"/>
                      </a:cubicBezTo>
                      <a:cubicBezTo>
                        <a:pt x="146" y="6"/>
                        <a:pt x="178" y="22"/>
                        <a:pt x="208" y="42"/>
                      </a:cubicBezTo>
                      <a:cubicBezTo>
                        <a:pt x="272" y="86"/>
                        <a:pt x="325" y="145"/>
                        <a:pt x="360" y="214"/>
                      </a:cubicBezTo>
                      <a:lnTo>
                        <a:pt x="360" y="215"/>
                      </a:lnTo>
                      <a:cubicBezTo>
                        <a:pt x="347" y="222"/>
                        <a:pt x="336" y="233"/>
                        <a:pt x="328" y="247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03" name="Google Shape;7403;p28"/>
                <p:cNvSpPr/>
                <p:nvPr/>
              </p:nvSpPr>
              <p:spPr>
                <a:xfrm>
                  <a:off x="1155700" y="4733925"/>
                  <a:ext cx="149225" cy="8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" h="240" extrusionOk="0">
                      <a:moveTo>
                        <a:pt x="339" y="5"/>
                      </a:moveTo>
                      <a:lnTo>
                        <a:pt x="339" y="2"/>
                      </a:lnTo>
                      <a:cubicBezTo>
                        <a:pt x="346" y="2"/>
                        <a:pt x="353" y="1"/>
                        <a:pt x="361" y="0"/>
                      </a:cubicBezTo>
                      <a:lnTo>
                        <a:pt x="365" y="1"/>
                      </a:lnTo>
                      <a:cubicBezTo>
                        <a:pt x="365" y="16"/>
                        <a:pt x="368" y="31"/>
                        <a:pt x="372" y="45"/>
                      </a:cubicBezTo>
                      <a:cubicBezTo>
                        <a:pt x="380" y="68"/>
                        <a:pt x="393" y="90"/>
                        <a:pt x="414" y="103"/>
                      </a:cubicBezTo>
                      <a:lnTo>
                        <a:pt x="407" y="110"/>
                      </a:lnTo>
                      <a:cubicBezTo>
                        <a:pt x="346" y="182"/>
                        <a:pt x="256" y="227"/>
                        <a:pt x="163" y="234"/>
                      </a:cubicBezTo>
                      <a:cubicBezTo>
                        <a:pt x="100" y="239"/>
                        <a:pt x="22" y="214"/>
                        <a:pt x="9" y="152"/>
                      </a:cubicBezTo>
                      <a:cubicBezTo>
                        <a:pt x="0" y="106"/>
                        <a:pt x="33" y="59"/>
                        <a:pt x="74" y="37"/>
                      </a:cubicBezTo>
                      <a:cubicBezTo>
                        <a:pt x="116" y="16"/>
                        <a:pt x="165" y="13"/>
                        <a:pt x="212" y="11"/>
                      </a:cubicBezTo>
                      <a:cubicBezTo>
                        <a:pt x="254" y="9"/>
                        <a:pt x="297" y="7"/>
                        <a:pt x="339" y="5"/>
                      </a:cubicBezTo>
                    </a:path>
                  </a:pathLst>
                </a:custGeom>
                <a:solidFill>
                  <a:schemeClr val="accent4"/>
                </a:solidFill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04" name="Google Shape;7404;p28"/>
                <p:cNvSpPr/>
                <p:nvPr/>
              </p:nvSpPr>
              <p:spPr>
                <a:xfrm>
                  <a:off x="1438275" y="4802187"/>
                  <a:ext cx="98425" cy="203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" h="563" extrusionOk="0">
                      <a:moveTo>
                        <a:pt x="7" y="535"/>
                      </a:moveTo>
                      <a:cubicBezTo>
                        <a:pt x="40" y="456"/>
                        <a:pt x="73" y="378"/>
                        <a:pt x="106" y="299"/>
                      </a:cubicBezTo>
                      <a:cubicBezTo>
                        <a:pt x="150" y="195"/>
                        <a:pt x="195" y="89"/>
                        <a:pt x="267" y="2"/>
                      </a:cubicBezTo>
                      <a:cubicBezTo>
                        <a:pt x="268" y="2"/>
                        <a:pt x="270" y="1"/>
                        <a:pt x="272" y="0"/>
                      </a:cubicBezTo>
                      <a:cubicBezTo>
                        <a:pt x="240" y="79"/>
                        <a:pt x="253" y="168"/>
                        <a:pt x="240" y="252"/>
                      </a:cubicBezTo>
                      <a:cubicBezTo>
                        <a:pt x="219" y="387"/>
                        <a:pt x="126" y="507"/>
                        <a:pt x="1" y="562"/>
                      </a:cubicBezTo>
                      <a:cubicBezTo>
                        <a:pt x="1" y="559"/>
                        <a:pt x="0" y="556"/>
                        <a:pt x="0" y="553"/>
                      </a:cubicBezTo>
                      <a:cubicBezTo>
                        <a:pt x="2" y="547"/>
                        <a:pt x="4" y="541"/>
                        <a:pt x="7" y="535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05" name="Google Shape;7405;p28"/>
                <p:cNvSpPr/>
                <p:nvPr/>
              </p:nvSpPr>
              <p:spPr>
                <a:xfrm>
                  <a:off x="1355725" y="4776787"/>
                  <a:ext cx="82550" cy="230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638" extrusionOk="0">
                      <a:moveTo>
                        <a:pt x="35" y="25"/>
                      </a:moveTo>
                      <a:cubicBezTo>
                        <a:pt x="135" y="209"/>
                        <a:pt x="193" y="413"/>
                        <a:pt x="229" y="621"/>
                      </a:cubicBezTo>
                      <a:cubicBezTo>
                        <a:pt x="227" y="625"/>
                        <a:pt x="225" y="628"/>
                        <a:pt x="224" y="632"/>
                      </a:cubicBezTo>
                      <a:lnTo>
                        <a:pt x="195" y="637"/>
                      </a:lnTo>
                      <a:cubicBezTo>
                        <a:pt x="160" y="419"/>
                        <a:pt x="94" y="206"/>
                        <a:pt x="0" y="6"/>
                      </a:cubicBezTo>
                      <a:lnTo>
                        <a:pt x="6" y="0"/>
                      </a:lnTo>
                      <a:cubicBezTo>
                        <a:pt x="15" y="8"/>
                        <a:pt x="25" y="17"/>
                        <a:pt x="35" y="25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06" name="Google Shape;7406;p28"/>
                <p:cNvSpPr/>
                <p:nvPr/>
              </p:nvSpPr>
              <p:spPr>
                <a:xfrm>
                  <a:off x="1425575" y="5003800"/>
                  <a:ext cx="25400" cy="1095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" h="304" extrusionOk="0">
                      <a:moveTo>
                        <a:pt x="29" y="2"/>
                      </a:moveTo>
                      <a:cubicBezTo>
                        <a:pt x="31" y="2"/>
                        <a:pt x="33" y="1"/>
                        <a:pt x="35" y="0"/>
                      </a:cubicBezTo>
                      <a:cubicBezTo>
                        <a:pt x="48" y="77"/>
                        <a:pt x="58" y="156"/>
                        <a:pt x="65" y="234"/>
                      </a:cubicBezTo>
                      <a:cubicBezTo>
                        <a:pt x="68" y="262"/>
                        <a:pt x="56" y="303"/>
                        <a:pt x="29" y="295"/>
                      </a:cubicBezTo>
                      <a:cubicBezTo>
                        <a:pt x="25" y="198"/>
                        <a:pt x="16" y="102"/>
                        <a:pt x="0" y="7"/>
                      </a:cubicBezTo>
                      <a:lnTo>
                        <a:pt x="29" y="2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07" name="Google Shape;7407;p28"/>
                <p:cNvSpPr/>
                <p:nvPr/>
              </p:nvSpPr>
              <p:spPr>
                <a:xfrm>
                  <a:off x="1427162" y="5033962"/>
                  <a:ext cx="1587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" h="4" extrusionOk="0">
                      <a:moveTo>
                        <a:pt x="2" y="0"/>
                      </a:moveTo>
                      <a:cubicBezTo>
                        <a:pt x="2" y="1"/>
                        <a:pt x="3" y="2"/>
                        <a:pt x="3" y="3"/>
                      </a:cubicBezTo>
                      <a:cubicBezTo>
                        <a:pt x="2" y="3"/>
                        <a:pt x="1" y="2"/>
                        <a:pt x="0" y="1"/>
                      </a:cubicBezTo>
                      <a:cubicBezTo>
                        <a:pt x="1" y="1"/>
                        <a:pt x="1" y="1"/>
                        <a:pt x="2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08" name="Google Shape;7408;p28"/>
                <p:cNvSpPr/>
                <p:nvPr/>
              </p:nvSpPr>
              <p:spPr>
                <a:xfrm>
                  <a:off x="1292225" y="4932362"/>
                  <a:ext cx="134937" cy="112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311" extrusionOk="0">
                      <a:moveTo>
                        <a:pt x="257" y="188"/>
                      </a:moveTo>
                      <a:cubicBezTo>
                        <a:pt x="297" y="221"/>
                        <a:pt x="336" y="254"/>
                        <a:pt x="376" y="287"/>
                      </a:cubicBezTo>
                      <a:cubicBezTo>
                        <a:pt x="288" y="310"/>
                        <a:pt x="190" y="287"/>
                        <a:pt x="119" y="231"/>
                      </a:cubicBezTo>
                      <a:cubicBezTo>
                        <a:pt x="49" y="176"/>
                        <a:pt x="6" y="89"/>
                        <a:pt x="0" y="0"/>
                      </a:cubicBezTo>
                      <a:lnTo>
                        <a:pt x="5" y="0"/>
                      </a:lnTo>
                      <a:cubicBezTo>
                        <a:pt x="45" y="49"/>
                        <a:pt x="105" y="77"/>
                        <a:pt x="158" y="112"/>
                      </a:cubicBezTo>
                      <a:cubicBezTo>
                        <a:pt x="193" y="135"/>
                        <a:pt x="225" y="162"/>
                        <a:pt x="257" y="188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09" name="Google Shape;7409;p28"/>
                <p:cNvSpPr/>
                <p:nvPr/>
              </p:nvSpPr>
              <p:spPr>
                <a:xfrm>
                  <a:off x="1285875" y="4695825"/>
                  <a:ext cx="77787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231" extrusionOk="0">
                      <a:moveTo>
                        <a:pt x="79" y="22"/>
                      </a:moveTo>
                      <a:cubicBezTo>
                        <a:pt x="57" y="20"/>
                        <a:pt x="36" y="32"/>
                        <a:pt x="22" y="49"/>
                      </a:cubicBezTo>
                      <a:cubicBezTo>
                        <a:pt x="6" y="68"/>
                        <a:pt x="0" y="93"/>
                        <a:pt x="2" y="117"/>
                      </a:cubicBezTo>
                      <a:cubicBezTo>
                        <a:pt x="4" y="163"/>
                        <a:pt x="30" y="217"/>
                        <a:pt x="81" y="224"/>
                      </a:cubicBezTo>
                      <a:cubicBezTo>
                        <a:pt x="127" y="230"/>
                        <a:pt x="172" y="201"/>
                        <a:pt x="193" y="162"/>
                      </a:cubicBezTo>
                      <a:cubicBezTo>
                        <a:pt x="212" y="125"/>
                        <a:pt x="213" y="80"/>
                        <a:pt x="185" y="47"/>
                      </a:cubicBezTo>
                      <a:cubicBezTo>
                        <a:pt x="158" y="15"/>
                        <a:pt x="108" y="0"/>
                        <a:pt x="69" y="22"/>
                      </a:cubicBezTo>
                      <a:cubicBezTo>
                        <a:pt x="67" y="24"/>
                        <a:pt x="69" y="28"/>
                        <a:pt x="72" y="26"/>
                      </a:cubicBezTo>
                      <a:cubicBezTo>
                        <a:pt x="104" y="9"/>
                        <a:pt x="144" y="18"/>
                        <a:pt x="171" y="41"/>
                      </a:cubicBezTo>
                      <a:cubicBezTo>
                        <a:pt x="201" y="67"/>
                        <a:pt x="208" y="107"/>
                        <a:pt x="195" y="144"/>
                      </a:cubicBezTo>
                      <a:cubicBezTo>
                        <a:pt x="181" y="183"/>
                        <a:pt x="146" y="213"/>
                        <a:pt x="104" y="218"/>
                      </a:cubicBezTo>
                      <a:cubicBezTo>
                        <a:pt x="80" y="221"/>
                        <a:pt x="57" y="214"/>
                        <a:pt x="40" y="197"/>
                      </a:cubicBezTo>
                      <a:cubicBezTo>
                        <a:pt x="25" y="182"/>
                        <a:pt x="15" y="161"/>
                        <a:pt x="10" y="139"/>
                      </a:cubicBezTo>
                      <a:cubicBezTo>
                        <a:pt x="4" y="113"/>
                        <a:pt x="5" y="84"/>
                        <a:pt x="20" y="60"/>
                      </a:cubicBezTo>
                      <a:cubicBezTo>
                        <a:pt x="33" y="39"/>
                        <a:pt x="55" y="26"/>
                        <a:pt x="79" y="24"/>
                      </a:cubicBezTo>
                      <a:cubicBezTo>
                        <a:pt x="81" y="24"/>
                        <a:pt x="81" y="22"/>
                        <a:pt x="79" y="2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10" name="Google Shape;7410;p28"/>
                <p:cNvSpPr/>
                <p:nvPr/>
              </p:nvSpPr>
              <p:spPr>
                <a:xfrm>
                  <a:off x="1157287" y="4567237"/>
                  <a:ext cx="322263" cy="338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7" h="939" extrusionOk="0">
                      <a:moveTo>
                        <a:pt x="359" y="460"/>
                      </a:moveTo>
                      <a:cubicBezTo>
                        <a:pt x="298" y="468"/>
                        <a:pt x="238" y="447"/>
                        <a:pt x="186" y="416"/>
                      </a:cubicBezTo>
                      <a:cubicBezTo>
                        <a:pt x="161" y="401"/>
                        <a:pt x="136" y="385"/>
                        <a:pt x="114" y="365"/>
                      </a:cubicBezTo>
                      <a:cubicBezTo>
                        <a:pt x="92" y="347"/>
                        <a:pt x="72" y="325"/>
                        <a:pt x="62" y="298"/>
                      </a:cubicBezTo>
                      <a:cubicBezTo>
                        <a:pt x="52" y="273"/>
                        <a:pt x="51" y="242"/>
                        <a:pt x="65" y="217"/>
                      </a:cubicBezTo>
                      <a:cubicBezTo>
                        <a:pt x="78" y="195"/>
                        <a:pt x="103" y="181"/>
                        <a:pt x="128" y="177"/>
                      </a:cubicBezTo>
                      <a:cubicBezTo>
                        <a:pt x="186" y="166"/>
                        <a:pt x="242" y="203"/>
                        <a:pt x="285" y="238"/>
                      </a:cubicBezTo>
                      <a:cubicBezTo>
                        <a:pt x="334" y="278"/>
                        <a:pt x="375" y="329"/>
                        <a:pt x="404" y="385"/>
                      </a:cubicBezTo>
                      <a:cubicBezTo>
                        <a:pt x="405" y="387"/>
                        <a:pt x="409" y="386"/>
                        <a:pt x="408" y="384"/>
                      </a:cubicBezTo>
                      <a:cubicBezTo>
                        <a:pt x="389" y="323"/>
                        <a:pt x="369" y="262"/>
                        <a:pt x="351" y="200"/>
                      </a:cubicBezTo>
                      <a:cubicBezTo>
                        <a:pt x="335" y="147"/>
                        <a:pt x="325" y="85"/>
                        <a:pt x="363" y="39"/>
                      </a:cubicBezTo>
                      <a:cubicBezTo>
                        <a:pt x="379" y="20"/>
                        <a:pt x="401" y="7"/>
                        <a:pt x="426" y="8"/>
                      </a:cubicBezTo>
                      <a:cubicBezTo>
                        <a:pt x="455" y="8"/>
                        <a:pt x="481" y="23"/>
                        <a:pt x="501" y="42"/>
                      </a:cubicBezTo>
                      <a:cubicBezTo>
                        <a:pt x="539" y="78"/>
                        <a:pt x="557" y="129"/>
                        <a:pt x="562" y="180"/>
                      </a:cubicBezTo>
                      <a:cubicBezTo>
                        <a:pt x="568" y="248"/>
                        <a:pt x="548" y="316"/>
                        <a:pt x="526" y="380"/>
                      </a:cubicBezTo>
                      <a:cubicBezTo>
                        <a:pt x="525" y="382"/>
                        <a:pt x="529" y="384"/>
                        <a:pt x="530" y="381"/>
                      </a:cubicBezTo>
                      <a:cubicBezTo>
                        <a:pt x="568" y="316"/>
                        <a:pt x="605" y="251"/>
                        <a:pt x="643" y="186"/>
                      </a:cubicBezTo>
                      <a:cubicBezTo>
                        <a:pt x="669" y="142"/>
                        <a:pt x="707" y="84"/>
                        <a:pt x="765" y="84"/>
                      </a:cubicBezTo>
                      <a:cubicBezTo>
                        <a:pt x="792" y="84"/>
                        <a:pt x="817" y="100"/>
                        <a:pt x="832" y="122"/>
                      </a:cubicBezTo>
                      <a:cubicBezTo>
                        <a:pt x="849" y="146"/>
                        <a:pt x="856" y="174"/>
                        <a:pt x="853" y="202"/>
                      </a:cubicBezTo>
                      <a:cubicBezTo>
                        <a:pt x="846" y="266"/>
                        <a:pt x="798" y="320"/>
                        <a:pt x="752" y="360"/>
                      </a:cubicBezTo>
                      <a:cubicBezTo>
                        <a:pt x="705" y="402"/>
                        <a:pt x="649" y="433"/>
                        <a:pt x="588" y="451"/>
                      </a:cubicBezTo>
                      <a:cubicBezTo>
                        <a:pt x="581" y="454"/>
                        <a:pt x="574" y="456"/>
                        <a:pt x="566" y="457"/>
                      </a:cubicBezTo>
                      <a:cubicBezTo>
                        <a:pt x="564" y="458"/>
                        <a:pt x="564" y="462"/>
                        <a:pt x="567" y="462"/>
                      </a:cubicBezTo>
                      <a:cubicBezTo>
                        <a:pt x="630" y="456"/>
                        <a:pt x="695" y="463"/>
                        <a:pt x="756" y="483"/>
                      </a:cubicBezTo>
                      <a:cubicBezTo>
                        <a:pt x="804" y="499"/>
                        <a:pt x="856" y="527"/>
                        <a:pt x="876" y="577"/>
                      </a:cubicBezTo>
                      <a:cubicBezTo>
                        <a:pt x="893" y="619"/>
                        <a:pt x="885" y="675"/>
                        <a:pt x="842" y="698"/>
                      </a:cubicBezTo>
                      <a:cubicBezTo>
                        <a:pt x="817" y="711"/>
                        <a:pt x="788" y="709"/>
                        <a:pt x="762" y="703"/>
                      </a:cubicBezTo>
                      <a:cubicBezTo>
                        <a:pt x="735" y="695"/>
                        <a:pt x="710" y="683"/>
                        <a:pt x="685" y="669"/>
                      </a:cubicBezTo>
                      <a:cubicBezTo>
                        <a:pt x="627" y="636"/>
                        <a:pt x="572" y="595"/>
                        <a:pt x="525" y="547"/>
                      </a:cubicBezTo>
                      <a:cubicBezTo>
                        <a:pt x="523" y="545"/>
                        <a:pt x="519" y="548"/>
                        <a:pt x="520" y="551"/>
                      </a:cubicBezTo>
                      <a:cubicBezTo>
                        <a:pt x="548" y="597"/>
                        <a:pt x="560" y="652"/>
                        <a:pt x="556" y="706"/>
                      </a:cubicBezTo>
                      <a:cubicBezTo>
                        <a:pt x="552" y="760"/>
                        <a:pt x="532" y="813"/>
                        <a:pt x="499" y="856"/>
                      </a:cubicBezTo>
                      <a:cubicBezTo>
                        <a:pt x="467" y="897"/>
                        <a:pt x="418" y="932"/>
                        <a:pt x="364" y="929"/>
                      </a:cubicBezTo>
                      <a:cubicBezTo>
                        <a:pt x="338" y="927"/>
                        <a:pt x="314" y="914"/>
                        <a:pt x="303" y="890"/>
                      </a:cubicBezTo>
                      <a:cubicBezTo>
                        <a:pt x="289" y="862"/>
                        <a:pt x="296" y="828"/>
                        <a:pt x="305" y="800"/>
                      </a:cubicBezTo>
                      <a:cubicBezTo>
                        <a:pt x="317" y="766"/>
                        <a:pt x="332" y="733"/>
                        <a:pt x="347" y="701"/>
                      </a:cubicBezTo>
                      <a:cubicBezTo>
                        <a:pt x="362" y="667"/>
                        <a:pt x="378" y="633"/>
                        <a:pt x="394" y="599"/>
                      </a:cubicBezTo>
                      <a:cubicBezTo>
                        <a:pt x="398" y="591"/>
                        <a:pt x="403" y="582"/>
                        <a:pt x="407" y="573"/>
                      </a:cubicBezTo>
                      <a:cubicBezTo>
                        <a:pt x="408" y="571"/>
                        <a:pt x="405" y="568"/>
                        <a:pt x="403" y="571"/>
                      </a:cubicBezTo>
                      <a:cubicBezTo>
                        <a:pt x="365" y="615"/>
                        <a:pt x="316" y="649"/>
                        <a:pt x="262" y="670"/>
                      </a:cubicBezTo>
                      <a:cubicBezTo>
                        <a:pt x="212" y="690"/>
                        <a:pt x="155" y="700"/>
                        <a:pt x="103" y="689"/>
                      </a:cubicBezTo>
                      <a:cubicBezTo>
                        <a:pt x="57" y="679"/>
                        <a:pt x="9" y="650"/>
                        <a:pt x="8" y="599"/>
                      </a:cubicBezTo>
                      <a:cubicBezTo>
                        <a:pt x="8" y="571"/>
                        <a:pt x="22" y="545"/>
                        <a:pt x="41" y="525"/>
                      </a:cubicBezTo>
                      <a:cubicBezTo>
                        <a:pt x="63" y="504"/>
                        <a:pt x="92" y="491"/>
                        <a:pt x="121" y="485"/>
                      </a:cubicBezTo>
                      <a:cubicBezTo>
                        <a:pt x="158" y="476"/>
                        <a:pt x="195" y="476"/>
                        <a:pt x="233" y="474"/>
                      </a:cubicBezTo>
                      <a:cubicBezTo>
                        <a:pt x="273" y="472"/>
                        <a:pt x="313" y="470"/>
                        <a:pt x="354" y="468"/>
                      </a:cubicBezTo>
                      <a:cubicBezTo>
                        <a:pt x="356" y="468"/>
                        <a:pt x="356" y="464"/>
                        <a:pt x="354" y="464"/>
                      </a:cubicBezTo>
                      <a:cubicBezTo>
                        <a:pt x="316" y="466"/>
                        <a:pt x="277" y="467"/>
                        <a:pt x="239" y="469"/>
                      </a:cubicBezTo>
                      <a:cubicBezTo>
                        <a:pt x="205" y="471"/>
                        <a:pt x="170" y="471"/>
                        <a:pt x="136" y="477"/>
                      </a:cubicBezTo>
                      <a:cubicBezTo>
                        <a:pt x="105" y="482"/>
                        <a:pt x="74" y="492"/>
                        <a:pt x="49" y="511"/>
                      </a:cubicBezTo>
                      <a:cubicBezTo>
                        <a:pt x="28" y="528"/>
                        <a:pt x="10" y="552"/>
                        <a:pt x="5" y="579"/>
                      </a:cubicBezTo>
                      <a:cubicBezTo>
                        <a:pt x="0" y="604"/>
                        <a:pt x="5" y="629"/>
                        <a:pt x="21" y="649"/>
                      </a:cubicBezTo>
                      <a:cubicBezTo>
                        <a:pt x="35" y="668"/>
                        <a:pt x="56" y="680"/>
                        <a:pt x="77" y="688"/>
                      </a:cubicBezTo>
                      <a:cubicBezTo>
                        <a:pt x="129" y="706"/>
                        <a:pt x="187" y="700"/>
                        <a:pt x="239" y="684"/>
                      </a:cubicBezTo>
                      <a:cubicBezTo>
                        <a:pt x="296" y="666"/>
                        <a:pt x="349" y="634"/>
                        <a:pt x="391" y="591"/>
                      </a:cubicBezTo>
                      <a:cubicBezTo>
                        <a:pt x="397" y="585"/>
                        <a:pt x="402" y="580"/>
                        <a:pt x="407" y="574"/>
                      </a:cubicBezTo>
                      <a:cubicBezTo>
                        <a:pt x="405" y="573"/>
                        <a:pt x="404" y="572"/>
                        <a:pt x="403" y="571"/>
                      </a:cubicBezTo>
                      <a:cubicBezTo>
                        <a:pt x="385" y="607"/>
                        <a:pt x="368" y="643"/>
                        <a:pt x="351" y="680"/>
                      </a:cubicBezTo>
                      <a:cubicBezTo>
                        <a:pt x="335" y="714"/>
                        <a:pt x="319" y="748"/>
                        <a:pt x="306" y="784"/>
                      </a:cubicBezTo>
                      <a:cubicBezTo>
                        <a:pt x="295" y="812"/>
                        <a:pt x="285" y="845"/>
                        <a:pt x="292" y="875"/>
                      </a:cubicBezTo>
                      <a:cubicBezTo>
                        <a:pt x="298" y="902"/>
                        <a:pt x="317" y="923"/>
                        <a:pt x="343" y="930"/>
                      </a:cubicBezTo>
                      <a:cubicBezTo>
                        <a:pt x="368" y="938"/>
                        <a:pt x="396" y="934"/>
                        <a:pt x="420" y="924"/>
                      </a:cubicBezTo>
                      <a:cubicBezTo>
                        <a:pt x="445" y="914"/>
                        <a:pt x="467" y="898"/>
                        <a:pt x="486" y="878"/>
                      </a:cubicBezTo>
                      <a:cubicBezTo>
                        <a:pt x="525" y="838"/>
                        <a:pt x="550" y="784"/>
                        <a:pt x="558" y="729"/>
                      </a:cubicBezTo>
                      <a:cubicBezTo>
                        <a:pt x="566" y="674"/>
                        <a:pt x="560" y="617"/>
                        <a:pt x="535" y="567"/>
                      </a:cubicBezTo>
                      <a:cubicBezTo>
                        <a:pt x="532" y="560"/>
                        <a:pt x="529" y="554"/>
                        <a:pt x="525" y="548"/>
                      </a:cubicBezTo>
                      <a:cubicBezTo>
                        <a:pt x="524" y="549"/>
                        <a:pt x="522" y="550"/>
                        <a:pt x="521" y="551"/>
                      </a:cubicBezTo>
                      <a:cubicBezTo>
                        <a:pt x="566" y="596"/>
                        <a:pt x="616" y="635"/>
                        <a:pt x="670" y="667"/>
                      </a:cubicBezTo>
                      <a:cubicBezTo>
                        <a:pt x="696" y="682"/>
                        <a:pt x="722" y="696"/>
                        <a:pt x="750" y="705"/>
                      </a:cubicBezTo>
                      <a:cubicBezTo>
                        <a:pt x="776" y="713"/>
                        <a:pt x="805" y="717"/>
                        <a:pt x="831" y="708"/>
                      </a:cubicBezTo>
                      <a:cubicBezTo>
                        <a:pt x="878" y="692"/>
                        <a:pt x="896" y="641"/>
                        <a:pt x="887" y="596"/>
                      </a:cubicBezTo>
                      <a:cubicBezTo>
                        <a:pt x="876" y="542"/>
                        <a:pt x="830" y="507"/>
                        <a:pt x="782" y="487"/>
                      </a:cubicBezTo>
                      <a:cubicBezTo>
                        <a:pt x="715" y="459"/>
                        <a:pt x="639" y="451"/>
                        <a:pt x="567" y="457"/>
                      </a:cubicBezTo>
                      <a:lnTo>
                        <a:pt x="568" y="462"/>
                      </a:lnTo>
                      <a:cubicBezTo>
                        <a:pt x="630" y="446"/>
                        <a:pt x="689" y="417"/>
                        <a:pt x="740" y="377"/>
                      </a:cubicBezTo>
                      <a:cubicBezTo>
                        <a:pt x="766" y="356"/>
                        <a:pt x="789" y="333"/>
                        <a:pt x="810" y="307"/>
                      </a:cubicBezTo>
                      <a:cubicBezTo>
                        <a:pt x="830" y="281"/>
                        <a:pt x="847" y="252"/>
                        <a:pt x="854" y="220"/>
                      </a:cubicBezTo>
                      <a:cubicBezTo>
                        <a:pt x="861" y="192"/>
                        <a:pt x="859" y="163"/>
                        <a:pt x="846" y="136"/>
                      </a:cubicBezTo>
                      <a:cubicBezTo>
                        <a:pt x="834" y="113"/>
                        <a:pt x="815" y="92"/>
                        <a:pt x="790" y="84"/>
                      </a:cubicBezTo>
                      <a:cubicBezTo>
                        <a:pt x="732" y="65"/>
                        <a:pt x="685" y="114"/>
                        <a:pt x="656" y="157"/>
                      </a:cubicBezTo>
                      <a:cubicBezTo>
                        <a:pt x="636" y="187"/>
                        <a:pt x="619" y="218"/>
                        <a:pt x="601" y="249"/>
                      </a:cubicBezTo>
                      <a:cubicBezTo>
                        <a:pt x="581" y="284"/>
                        <a:pt x="561" y="318"/>
                        <a:pt x="542" y="353"/>
                      </a:cubicBezTo>
                      <a:lnTo>
                        <a:pt x="526" y="379"/>
                      </a:lnTo>
                      <a:cubicBezTo>
                        <a:pt x="528" y="380"/>
                        <a:pt x="529" y="380"/>
                        <a:pt x="531" y="381"/>
                      </a:cubicBezTo>
                      <a:cubicBezTo>
                        <a:pt x="552" y="320"/>
                        <a:pt x="570" y="256"/>
                        <a:pt x="567" y="192"/>
                      </a:cubicBezTo>
                      <a:cubicBezTo>
                        <a:pt x="565" y="140"/>
                        <a:pt x="548" y="87"/>
                        <a:pt x="513" y="48"/>
                      </a:cubicBezTo>
                      <a:cubicBezTo>
                        <a:pt x="494" y="28"/>
                        <a:pt x="471" y="12"/>
                        <a:pt x="444" y="6"/>
                      </a:cubicBezTo>
                      <a:cubicBezTo>
                        <a:pt x="420" y="0"/>
                        <a:pt x="396" y="6"/>
                        <a:pt x="376" y="21"/>
                      </a:cubicBezTo>
                      <a:cubicBezTo>
                        <a:pt x="357" y="35"/>
                        <a:pt x="344" y="57"/>
                        <a:pt x="337" y="80"/>
                      </a:cubicBezTo>
                      <a:cubicBezTo>
                        <a:pt x="329" y="108"/>
                        <a:pt x="332" y="138"/>
                        <a:pt x="338" y="166"/>
                      </a:cubicBezTo>
                      <a:cubicBezTo>
                        <a:pt x="345" y="202"/>
                        <a:pt x="358" y="238"/>
                        <a:pt x="369" y="273"/>
                      </a:cubicBezTo>
                      <a:cubicBezTo>
                        <a:pt x="381" y="310"/>
                        <a:pt x="392" y="348"/>
                        <a:pt x="404" y="385"/>
                      </a:cubicBezTo>
                      <a:cubicBezTo>
                        <a:pt x="405" y="384"/>
                        <a:pt x="407" y="384"/>
                        <a:pt x="408" y="383"/>
                      </a:cubicBezTo>
                      <a:cubicBezTo>
                        <a:pt x="380" y="330"/>
                        <a:pt x="343" y="282"/>
                        <a:pt x="298" y="243"/>
                      </a:cubicBezTo>
                      <a:cubicBezTo>
                        <a:pt x="275" y="224"/>
                        <a:pt x="250" y="205"/>
                        <a:pt x="223" y="191"/>
                      </a:cubicBezTo>
                      <a:cubicBezTo>
                        <a:pt x="197" y="178"/>
                        <a:pt x="168" y="169"/>
                        <a:pt x="139" y="171"/>
                      </a:cubicBezTo>
                      <a:cubicBezTo>
                        <a:pt x="113" y="173"/>
                        <a:pt x="88" y="183"/>
                        <a:pt x="71" y="202"/>
                      </a:cubicBezTo>
                      <a:cubicBezTo>
                        <a:pt x="53" y="222"/>
                        <a:pt x="47" y="249"/>
                        <a:pt x="51" y="275"/>
                      </a:cubicBezTo>
                      <a:cubicBezTo>
                        <a:pt x="60" y="336"/>
                        <a:pt x="114" y="376"/>
                        <a:pt x="162" y="407"/>
                      </a:cubicBezTo>
                      <a:cubicBezTo>
                        <a:pt x="220" y="445"/>
                        <a:pt x="288" y="474"/>
                        <a:pt x="359" y="464"/>
                      </a:cubicBezTo>
                      <a:cubicBezTo>
                        <a:pt x="361" y="464"/>
                        <a:pt x="361" y="460"/>
                        <a:pt x="359" y="46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11" name="Google Shape;7411;p28"/>
                <p:cNvSpPr/>
                <p:nvPr/>
              </p:nvSpPr>
              <p:spPr>
                <a:xfrm>
                  <a:off x="1216025" y="4751387"/>
                  <a:ext cx="74612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57" extrusionOk="0">
                      <a:moveTo>
                        <a:pt x="1" y="39"/>
                      </a:moveTo>
                      <a:cubicBezTo>
                        <a:pt x="69" y="56"/>
                        <a:pt x="144" y="43"/>
                        <a:pt x="203" y="4"/>
                      </a:cubicBezTo>
                      <a:cubicBezTo>
                        <a:pt x="205" y="3"/>
                        <a:pt x="203" y="0"/>
                        <a:pt x="201" y="1"/>
                      </a:cubicBezTo>
                      <a:cubicBezTo>
                        <a:pt x="142" y="39"/>
                        <a:pt x="70" y="52"/>
                        <a:pt x="1" y="38"/>
                      </a:cubicBezTo>
                      <a:cubicBezTo>
                        <a:pt x="0" y="38"/>
                        <a:pt x="0" y="39"/>
                        <a:pt x="1" y="3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12" name="Google Shape;7412;p28"/>
                <p:cNvSpPr/>
                <p:nvPr/>
              </p:nvSpPr>
              <p:spPr>
                <a:xfrm>
                  <a:off x="1311275" y="4772025"/>
                  <a:ext cx="15875" cy="746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" h="207" extrusionOk="0">
                      <a:moveTo>
                        <a:pt x="1" y="205"/>
                      </a:moveTo>
                      <a:cubicBezTo>
                        <a:pt x="30" y="142"/>
                        <a:pt x="42" y="70"/>
                        <a:pt x="35" y="2"/>
                      </a:cubicBezTo>
                      <a:cubicBezTo>
                        <a:pt x="35" y="0"/>
                        <a:pt x="32" y="0"/>
                        <a:pt x="32" y="2"/>
                      </a:cubicBezTo>
                      <a:cubicBezTo>
                        <a:pt x="35" y="37"/>
                        <a:pt x="34" y="71"/>
                        <a:pt x="29" y="106"/>
                      </a:cubicBezTo>
                      <a:cubicBezTo>
                        <a:pt x="23" y="140"/>
                        <a:pt x="13" y="173"/>
                        <a:pt x="0" y="205"/>
                      </a:cubicBezTo>
                      <a:cubicBezTo>
                        <a:pt x="0" y="205"/>
                        <a:pt x="1" y="206"/>
                        <a:pt x="1" y="20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13" name="Google Shape;7413;p28"/>
                <p:cNvSpPr/>
                <p:nvPr/>
              </p:nvSpPr>
              <p:spPr>
                <a:xfrm>
                  <a:off x="1230312" y="4679950"/>
                  <a:ext cx="63500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109" extrusionOk="0">
                      <a:moveTo>
                        <a:pt x="0" y="0"/>
                      </a:moveTo>
                      <a:cubicBezTo>
                        <a:pt x="52" y="45"/>
                        <a:pt x="110" y="80"/>
                        <a:pt x="172" y="107"/>
                      </a:cubicBezTo>
                      <a:cubicBezTo>
                        <a:pt x="174" y="108"/>
                        <a:pt x="175" y="105"/>
                        <a:pt x="173" y="104"/>
                      </a:cubicBezTo>
                      <a:cubicBezTo>
                        <a:pt x="111" y="78"/>
                        <a:pt x="53" y="42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14" name="Google Shape;7414;p28"/>
                <p:cNvSpPr/>
                <p:nvPr/>
              </p:nvSpPr>
              <p:spPr>
                <a:xfrm>
                  <a:off x="1320800" y="4633912"/>
                  <a:ext cx="95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189" extrusionOk="0">
                      <a:moveTo>
                        <a:pt x="0" y="1"/>
                      </a:moveTo>
                      <a:cubicBezTo>
                        <a:pt x="11" y="31"/>
                        <a:pt x="18" y="62"/>
                        <a:pt x="21" y="94"/>
                      </a:cubicBezTo>
                      <a:cubicBezTo>
                        <a:pt x="23" y="109"/>
                        <a:pt x="23" y="124"/>
                        <a:pt x="23" y="140"/>
                      </a:cubicBezTo>
                      <a:cubicBezTo>
                        <a:pt x="22" y="156"/>
                        <a:pt x="20" y="171"/>
                        <a:pt x="19" y="187"/>
                      </a:cubicBezTo>
                      <a:cubicBezTo>
                        <a:pt x="18" y="188"/>
                        <a:pt x="20" y="188"/>
                        <a:pt x="21" y="187"/>
                      </a:cubicBezTo>
                      <a:cubicBezTo>
                        <a:pt x="22" y="183"/>
                        <a:pt x="23" y="179"/>
                        <a:pt x="23" y="175"/>
                      </a:cubicBezTo>
                      <a:cubicBezTo>
                        <a:pt x="24" y="172"/>
                        <a:pt x="24" y="168"/>
                        <a:pt x="25" y="164"/>
                      </a:cubicBezTo>
                      <a:cubicBezTo>
                        <a:pt x="26" y="157"/>
                        <a:pt x="26" y="149"/>
                        <a:pt x="26" y="141"/>
                      </a:cubicBezTo>
                      <a:cubicBezTo>
                        <a:pt x="27" y="125"/>
                        <a:pt x="27" y="109"/>
                        <a:pt x="25" y="93"/>
                      </a:cubicBezTo>
                      <a:cubicBezTo>
                        <a:pt x="21" y="61"/>
                        <a:pt x="14" y="30"/>
                        <a:pt x="2" y="1"/>
                      </a:cubicBezTo>
                      <a:cubicBezTo>
                        <a:pt x="1" y="0"/>
                        <a:pt x="0" y="0"/>
                        <a:pt x="0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15" name="Google Shape;7415;p28"/>
                <p:cNvSpPr/>
                <p:nvPr/>
              </p:nvSpPr>
              <p:spPr>
                <a:xfrm>
                  <a:off x="1355725" y="4746625"/>
                  <a:ext cx="650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" h="77" extrusionOk="0">
                      <a:moveTo>
                        <a:pt x="179" y="74"/>
                      </a:moveTo>
                      <a:cubicBezTo>
                        <a:pt x="155" y="53"/>
                        <a:pt x="127" y="36"/>
                        <a:pt x="97" y="23"/>
                      </a:cubicBezTo>
                      <a:cubicBezTo>
                        <a:pt x="82" y="17"/>
                        <a:pt x="67" y="12"/>
                        <a:pt x="51" y="8"/>
                      </a:cubicBezTo>
                      <a:cubicBezTo>
                        <a:pt x="43" y="6"/>
                        <a:pt x="35" y="4"/>
                        <a:pt x="27" y="3"/>
                      </a:cubicBezTo>
                      <a:cubicBezTo>
                        <a:pt x="19" y="2"/>
                        <a:pt x="10" y="0"/>
                        <a:pt x="2" y="1"/>
                      </a:cubicBezTo>
                      <a:cubicBezTo>
                        <a:pt x="1" y="1"/>
                        <a:pt x="0" y="3"/>
                        <a:pt x="2" y="4"/>
                      </a:cubicBezTo>
                      <a:cubicBezTo>
                        <a:pt x="10" y="6"/>
                        <a:pt x="18" y="6"/>
                        <a:pt x="26" y="7"/>
                      </a:cubicBezTo>
                      <a:cubicBezTo>
                        <a:pt x="33" y="8"/>
                        <a:pt x="41" y="9"/>
                        <a:pt x="48" y="11"/>
                      </a:cubicBezTo>
                      <a:cubicBezTo>
                        <a:pt x="64" y="15"/>
                        <a:pt x="79" y="20"/>
                        <a:pt x="94" y="25"/>
                      </a:cubicBezTo>
                      <a:cubicBezTo>
                        <a:pt x="124" y="37"/>
                        <a:pt x="153" y="54"/>
                        <a:pt x="178" y="76"/>
                      </a:cubicBezTo>
                      <a:cubicBezTo>
                        <a:pt x="179" y="76"/>
                        <a:pt x="180" y="75"/>
                        <a:pt x="179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16" name="Google Shape;7416;p28"/>
                <p:cNvSpPr/>
                <p:nvPr/>
              </p:nvSpPr>
              <p:spPr>
                <a:xfrm>
                  <a:off x="1355725" y="4664075"/>
                  <a:ext cx="5873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" h="164" extrusionOk="0">
                      <a:moveTo>
                        <a:pt x="159" y="0"/>
                      </a:moveTo>
                      <a:cubicBezTo>
                        <a:pt x="138" y="55"/>
                        <a:pt x="98" y="103"/>
                        <a:pt x="48" y="135"/>
                      </a:cubicBezTo>
                      <a:cubicBezTo>
                        <a:pt x="34" y="144"/>
                        <a:pt x="18" y="151"/>
                        <a:pt x="3" y="158"/>
                      </a:cubicBezTo>
                      <a:cubicBezTo>
                        <a:pt x="0" y="159"/>
                        <a:pt x="1" y="163"/>
                        <a:pt x="4" y="162"/>
                      </a:cubicBezTo>
                      <a:cubicBezTo>
                        <a:pt x="60" y="141"/>
                        <a:pt x="108" y="98"/>
                        <a:pt x="139" y="47"/>
                      </a:cubicBezTo>
                      <a:cubicBezTo>
                        <a:pt x="148" y="33"/>
                        <a:pt x="155" y="17"/>
                        <a:pt x="161" y="1"/>
                      </a:cubicBezTo>
                      <a:cubicBezTo>
                        <a:pt x="161" y="0"/>
                        <a:pt x="159" y="0"/>
                        <a:pt x="159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17" name="Google Shape;7417;p28"/>
                <p:cNvSpPr/>
                <p:nvPr/>
              </p:nvSpPr>
              <p:spPr>
                <a:xfrm>
                  <a:off x="1355725" y="4778375"/>
                  <a:ext cx="95250" cy="33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" h="928" extrusionOk="0">
                      <a:moveTo>
                        <a:pt x="0" y="2"/>
                      </a:moveTo>
                      <a:cubicBezTo>
                        <a:pt x="52" y="115"/>
                        <a:pt x="96" y="230"/>
                        <a:pt x="131" y="349"/>
                      </a:cubicBezTo>
                      <a:cubicBezTo>
                        <a:pt x="166" y="468"/>
                        <a:pt x="191" y="590"/>
                        <a:pt x="206" y="713"/>
                      </a:cubicBezTo>
                      <a:cubicBezTo>
                        <a:pt x="215" y="781"/>
                        <a:pt x="220" y="850"/>
                        <a:pt x="223" y="920"/>
                      </a:cubicBezTo>
                      <a:lnTo>
                        <a:pt x="224" y="921"/>
                      </a:lnTo>
                      <a:cubicBezTo>
                        <a:pt x="246" y="927"/>
                        <a:pt x="257" y="906"/>
                        <a:pt x="261" y="889"/>
                      </a:cubicBezTo>
                      <a:cubicBezTo>
                        <a:pt x="264" y="877"/>
                        <a:pt x="264" y="865"/>
                        <a:pt x="263" y="853"/>
                      </a:cubicBezTo>
                      <a:cubicBezTo>
                        <a:pt x="261" y="836"/>
                        <a:pt x="259" y="819"/>
                        <a:pt x="257" y="802"/>
                      </a:cubicBezTo>
                      <a:cubicBezTo>
                        <a:pt x="250" y="736"/>
                        <a:pt x="241" y="670"/>
                        <a:pt x="229" y="604"/>
                      </a:cubicBezTo>
                      <a:cubicBezTo>
                        <a:pt x="206" y="472"/>
                        <a:pt x="174" y="342"/>
                        <a:pt x="126" y="216"/>
                      </a:cubicBezTo>
                      <a:cubicBezTo>
                        <a:pt x="100" y="146"/>
                        <a:pt x="69" y="78"/>
                        <a:pt x="33" y="12"/>
                      </a:cubicBezTo>
                      <a:cubicBezTo>
                        <a:pt x="33" y="11"/>
                        <a:pt x="31" y="12"/>
                        <a:pt x="32" y="13"/>
                      </a:cubicBezTo>
                      <a:cubicBezTo>
                        <a:pt x="94" y="127"/>
                        <a:pt x="141" y="249"/>
                        <a:pt x="175" y="375"/>
                      </a:cubicBezTo>
                      <a:cubicBezTo>
                        <a:pt x="210" y="500"/>
                        <a:pt x="233" y="629"/>
                        <a:pt x="249" y="758"/>
                      </a:cubicBezTo>
                      <a:cubicBezTo>
                        <a:pt x="251" y="776"/>
                        <a:pt x="253" y="794"/>
                        <a:pt x="255" y="813"/>
                      </a:cubicBezTo>
                      <a:cubicBezTo>
                        <a:pt x="257" y="830"/>
                        <a:pt x="259" y="847"/>
                        <a:pt x="260" y="864"/>
                      </a:cubicBezTo>
                      <a:cubicBezTo>
                        <a:pt x="260" y="883"/>
                        <a:pt x="253" y="925"/>
                        <a:pt x="226" y="918"/>
                      </a:cubicBezTo>
                      <a:lnTo>
                        <a:pt x="227" y="920"/>
                      </a:lnTo>
                      <a:cubicBezTo>
                        <a:pt x="222" y="795"/>
                        <a:pt x="208" y="672"/>
                        <a:pt x="184" y="550"/>
                      </a:cubicBezTo>
                      <a:cubicBezTo>
                        <a:pt x="160" y="428"/>
                        <a:pt x="126" y="309"/>
                        <a:pt x="83" y="192"/>
                      </a:cubicBezTo>
                      <a:cubicBezTo>
                        <a:pt x="59" y="127"/>
                        <a:pt x="32" y="63"/>
                        <a:pt x="2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18" name="Google Shape;7418;p28"/>
                <p:cNvSpPr/>
                <p:nvPr/>
              </p:nvSpPr>
              <p:spPr>
                <a:xfrm>
                  <a:off x="1290637" y="4927600"/>
                  <a:ext cx="139700" cy="11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" h="316" extrusionOk="0">
                      <a:moveTo>
                        <a:pt x="384" y="297"/>
                      </a:moveTo>
                      <a:cubicBezTo>
                        <a:pt x="313" y="315"/>
                        <a:pt x="237" y="306"/>
                        <a:pt x="172" y="274"/>
                      </a:cubicBezTo>
                      <a:cubicBezTo>
                        <a:pt x="109" y="241"/>
                        <a:pt x="59" y="185"/>
                        <a:pt x="31" y="120"/>
                      </a:cubicBezTo>
                      <a:cubicBezTo>
                        <a:pt x="15" y="83"/>
                        <a:pt x="6" y="43"/>
                        <a:pt x="5" y="2"/>
                      </a:cubicBezTo>
                      <a:cubicBezTo>
                        <a:pt x="4" y="3"/>
                        <a:pt x="4" y="4"/>
                        <a:pt x="3" y="5"/>
                      </a:cubicBezTo>
                      <a:cubicBezTo>
                        <a:pt x="70" y="12"/>
                        <a:pt x="138" y="21"/>
                        <a:pt x="201" y="48"/>
                      </a:cubicBezTo>
                      <a:cubicBezTo>
                        <a:pt x="231" y="62"/>
                        <a:pt x="259" y="80"/>
                        <a:pt x="282" y="103"/>
                      </a:cubicBezTo>
                      <a:cubicBezTo>
                        <a:pt x="307" y="128"/>
                        <a:pt x="325" y="159"/>
                        <a:pt x="340" y="190"/>
                      </a:cubicBezTo>
                      <a:cubicBezTo>
                        <a:pt x="357" y="226"/>
                        <a:pt x="369" y="265"/>
                        <a:pt x="381" y="303"/>
                      </a:cubicBezTo>
                      <a:cubicBezTo>
                        <a:pt x="381" y="302"/>
                        <a:pt x="382" y="302"/>
                        <a:pt x="383" y="302"/>
                      </a:cubicBezTo>
                      <a:cubicBezTo>
                        <a:pt x="331" y="259"/>
                        <a:pt x="280" y="215"/>
                        <a:pt x="227" y="173"/>
                      </a:cubicBezTo>
                      <a:cubicBezTo>
                        <a:pt x="203" y="154"/>
                        <a:pt x="178" y="135"/>
                        <a:pt x="152" y="118"/>
                      </a:cubicBezTo>
                      <a:cubicBezTo>
                        <a:pt x="129" y="103"/>
                        <a:pt x="104" y="89"/>
                        <a:pt x="81" y="74"/>
                      </a:cubicBezTo>
                      <a:cubicBezTo>
                        <a:pt x="54" y="56"/>
                        <a:pt x="29" y="36"/>
                        <a:pt x="9" y="12"/>
                      </a:cubicBezTo>
                      <a:cubicBezTo>
                        <a:pt x="8" y="10"/>
                        <a:pt x="6" y="12"/>
                        <a:pt x="7" y="13"/>
                      </a:cubicBezTo>
                      <a:cubicBezTo>
                        <a:pt x="43" y="57"/>
                        <a:pt x="93" y="84"/>
                        <a:pt x="140" y="112"/>
                      </a:cubicBezTo>
                      <a:cubicBezTo>
                        <a:pt x="195" y="146"/>
                        <a:pt x="243" y="189"/>
                        <a:pt x="293" y="230"/>
                      </a:cubicBezTo>
                      <a:cubicBezTo>
                        <a:pt x="322" y="254"/>
                        <a:pt x="352" y="279"/>
                        <a:pt x="381" y="303"/>
                      </a:cubicBezTo>
                      <a:cubicBezTo>
                        <a:pt x="382" y="304"/>
                        <a:pt x="383" y="303"/>
                        <a:pt x="383" y="302"/>
                      </a:cubicBezTo>
                      <a:cubicBezTo>
                        <a:pt x="363" y="235"/>
                        <a:pt x="342" y="164"/>
                        <a:pt x="295" y="110"/>
                      </a:cubicBezTo>
                      <a:cubicBezTo>
                        <a:pt x="249" y="58"/>
                        <a:pt x="184" y="32"/>
                        <a:pt x="118" y="17"/>
                      </a:cubicBezTo>
                      <a:cubicBezTo>
                        <a:pt x="80" y="9"/>
                        <a:pt x="41" y="4"/>
                        <a:pt x="3" y="0"/>
                      </a:cubicBezTo>
                      <a:cubicBezTo>
                        <a:pt x="2" y="0"/>
                        <a:pt x="0" y="1"/>
                        <a:pt x="0" y="2"/>
                      </a:cubicBezTo>
                      <a:cubicBezTo>
                        <a:pt x="3" y="75"/>
                        <a:pt x="29" y="145"/>
                        <a:pt x="75" y="201"/>
                      </a:cubicBezTo>
                      <a:cubicBezTo>
                        <a:pt x="122" y="258"/>
                        <a:pt x="189" y="296"/>
                        <a:pt x="262" y="307"/>
                      </a:cubicBezTo>
                      <a:cubicBezTo>
                        <a:pt x="303" y="314"/>
                        <a:pt x="345" y="312"/>
                        <a:pt x="385" y="300"/>
                      </a:cubicBezTo>
                      <a:cubicBezTo>
                        <a:pt x="387" y="300"/>
                        <a:pt x="386" y="296"/>
                        <a:pt x="384" y="29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19" name="Google Shape;7419;p28"/>
                <p:cNvSpPr/>
                <p:nvPr/>
              </p:nvSpPr>
              <p:spPr>
                <a:xfrm>
                  <a:off x="1433512" y="4800600"/>
                  <a:ext cx="103187" cy="2047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7" h="571" extrusionOk="0">
                      <a:moveTo>
                        <a:pt x="20" y="548"/>
                      </a:moveTo>
                      <a:cubicBezTo>
                        <a:pt x="13" y="495"/>
                        <a:pt x="5" y="442"/>
                        <a:pt x="5" y="388"/>
                      </a:cubicBezTo>
                      <a:cubicBezTo>
                        <a:pt x="5" y="344"/>
                        <a:pt x="12" y="300"/>
                        <a:pt x="27" y="258"/>
                      </a:cubicBezTo>
                      <a:cubicBezTo>
                        <a:pt x="53" y="183"/>
                        <a:pt x="102" y="115"/>
                        <a:pt x="165" y="67"/>
                      </a:cubicBezTo>
                      <a:cubicBezTo>
                        <a:pt x="201" y="39"/>
                        <a:pt x="241" y="18"/>
                        <a:pt x="284" y="5"/>
                      </a:cubicBezTo>
                      <a:cubicBezTo>
                        <a:pt x="283" y="4"/>
                        <a:pt x="282" y="3"/>
                        <a:pt x="281" y="2"/>
                      </a:cubicBezTo>
                      <a:cubicBezTo>
                        <a:pt x="245" y="92"/>
                        <a:pt x="265" y="192"/>
                        <a:pt x="243" y="285"/>
                      </a:cubicBezTo>
                      <a:cubicBezTo>
                        <a:pt x="224" y="363"/>
                        <a:pt x="180" y="435"/>
                        <a:pt x="120" y="490"/>
                      </a:cubicBezTo>
                      <a:cubicBezTo>
                        <a:pt x="86" y="521"/>
                        <a:pt x="47" y="546"/>
                        <a:pt x="5" y="564"/>
                      </a:cubicBezTo>
                      <a:lnTo>
                        <a:pt x="8" y="567"/>
                      </a:lnTo>
                      <a:cubicBezTo>
                        <a:pt x="41" y="487"/>
                        <a:pt x="74" y="407"/>
                        <a:pt x="108" y="327"/>
                      </a:cubicBezTo>
                      <a:cubicBezTo>
                        <a:pt x="139" y="255"/>
                        <a:pt x="168" y="182"/>
                        <a:pt x="206" y="113"/>
                      </a:cubicBezTo>
                      <a:cubicBezTo>
                        <a:pt x="227" y="75"/>
                        <a:pt x="251" y="39"/>
                        <a:pt x="279" y="5"/>
                      </a:cubicBezTo>
                      <a:cubicBezTo>
                        <a:pt x="280" y="3"/>
                        <a:pt x="278" y="1"/>
                        <a:pt x="277" y="3"/>
                      </a:cubicBezTo>
                      <a:cubicBezTo>
                        <a:pt x="228" y="62"/>
                        <a:pt x="191" y="130"/>
                        <a:pt x="159" y="200"/>
                      </a:cubicBezTo>
                      <a:cubicBezTo>
                        <a:pt x="125" y="275"/>
                        <a:pt x="94" y="352"/>
                        <a:pt x="62" y="429"/>
                      </a:cubicBezTo>
                      <a:cubicBezTo>
                        <a:pt x="42" y="474"/>
                        <a:pt x="23" y="520"/>
                        <a:pt x="4" y="565"/>
                      </a:cubicBezTo>
                      <a:cubicBezTo>
                        <a:pt x="3" y="567"/>
                        <a:pt x="4" y="570"/>
                        <a:pt x="6" y="569"/>
                      </a:cubicBezTo>
                      <a:cubicBezTo>
                        <a:pt x="81" y="538"/>
                        <a:pt x="146" y="483"/>
                        <a:pt x="190" y="415"/>
                      </a:cubicBezTo>
                      <a:cubicBezTo>
                        <a:pt x="213" y="381"/>
                        <a:pt x="230" y="344"/>
                        <a:pt x="242" y="305"/>
                      </a:cubicBezTo>
                      <a:cubicBezTo>
                        <a:pt x="255" y="261"/>
                        <a:pt x="258" y="215"/>
                        <a:pt x="260" y="169"/>
                      </a:cubicBezTo>
                      <a:cubicBezTo>
                        <a:pt x="263" y="113"/>
                        <a:pt x="264" y="56"/>
                        <a:pt x="285" y="3"/>
                      </a:cubicBezTo>
                      <a:cubicBezTo>
                        <a:pt x="286" y="1"/>
                        <a:pt x="284" y="0"/>
                        <a:pt x="282" y="0"/>
                      </a:cubicBezTo>
                      <a:cubicBezTo>
                        <a:pt x="206" y="25"/>
                        <a:pt x="138" y="74"/>
                        <a:pt x="88" y="138"/>
                      </a:cubicBezTo>
                      <a:cubicBezTo>
                        <a:pt x="38" y="203"/>
                        <a:pt x="7" y="282"/>
                        <a:pt x="3" y="365"/>
                      </a:cubicBezTo>
                      <a:cubicBezTo>
                        <a:pt x="0" y="426"/>
                        <a:pt x="9" y="488"/>
                        <a:pt x="19" y="548"/>
                      </a:cubicBezTo>
                      <a:cubicBezTo>
                        <a:pt x="19" y="549"/>
                        <a:pt x="20" y="549"/>
                        <a:pt x="20" y="54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420" name="Google Shape;7420;p28"/>
              <p:cNvGrpSpPr/>
              <p:nvPr/>
            </p:nvGrpSpPr>
            <p:grpSpPr>
              <a:xfrm>
                <a:off x="-25740" y="4353769"/>
                <a:ext cx="1297272" cy="1419815"/>
                <a:chOff x="156548" y="3040748"/>
                <a:chExt cx="930345" cy="1018226"/>
              </a:xfrm>
            </p:grpSpPr>
            <p:sp>
              <p:nvSpPr>
                <p:cNvPr id="7421" name="Google Shape;7421;p28"/>
                <p:cNvSpPr/>
                <p:nvPr/>
              </p:nvSpPr>
              <p:spPr>
                <a:xfrm>
                  <a:off x="405044" y="3143783"/>
                  <a:ext cx="109096" cy="51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77" extrusionOk="0">
                      <a:moveTo>
                        <a:pt x="158" y="24"/>
                      </a:moveTo>
                      <a:lnTo>
                        <a:pt x="159" y="24"/>
                      </a:lnTo>
                      <a:cubicBezTo>
                        <a:pt x="131" y="46"/>
                        <a:pt x="100" y="63"/>
                        <a:pt x="68" y="76"/>
                      </a:cubicBezTo>
                      <a:lnTo>
                        <a:pt x="66" y="72"/>
                      </a:lnTo>
                      <a:cubicBezTo>
                        <a:pt x="45" y="67"/>
                        <a:pt x="23" y="64"/>
                        <a:pt x="0" y="63"/>
                      </a:cubicBezTo>
                      <a:cubicBezTo>
                        <a:pt x="22" y="42"/>
                        <a:pt x="43" y="21"/>
                        <a:pt x="64" y="0"/>
                      </a:cubicBezTo>
                      <a:cubicBezTo>
                        <a:pt x="63" y="4"/>
                        <a:pt x="61" y="8"/>
                        <a:pt x="60" y="12"/>
                      </a:cubicBezTo>
                      <a:cubicBezTo>
                        <a:pt x="93" y="9"/>
                        <a:pt x="126" y="13"/>
                        <a:pt x="158" y="2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22" name="Google Shape;7422;p28"/>
                <p:cNvSpPr/>
                <p:nvPr/>
              </p:nvSpPr>
              <p:spPr>
                <a:xfrm>
                  <a:off x="383832" y="3186210"/>
                  <a:ext cx="69699" cy="21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33" extrusionOk="0">
                      <a:moveTo>
                        <a:pt x="98" y="9"/>
                      </a:moveTo>
                      <a:lnTo>
                        <a:pt x="100" y="13"/>
                      </a:lnTo>
                      <a:cubicBezTo>
                        <a:pt x="68" y="24"/>
                        <a:pt x="34" y="31"/>
                        <a:pt x="0" y="32"/>
                      </a:cubicBezTo>
                      <a:cubicBezTo>
                        <a:pt x="11" y="22"/>
                        <a:pt x="22" y="11"/>
                        <a:pt x="32" y="0"/>
                      </a:cubicBezTo>
                      <a:cubicBezTo>
                        <a:pt x="55" y="1"/>
                        <a:pt x="77" y="4"/>
                        <a:pt x="98" y="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23" name="Google Shape;7423;p28"/>
                <p:cNvSpPr/>
                <p:nvPr/>
              </p:nvSpPr>
              <p:spPr>
                <a:xfrm>
                  <a:off x="383832" y="3122569"/>
                  <a:ext cx="39395" cy="87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" h="127" extrusionOk="0">
                      <a:moveTo>
                        <a:pt x="53" y="0"/>
                      </a:moveTo>
                      <a:lnTo>
                        <a:pt x="55" y="1"/>
                      </a:lnTo>
                      <a:cubicBezTo>
                        <a:pt x="55" y="33"/>
                        <a:pt x="48" y="65"/>
                        <a:pt x="34" y="94"/>
                      </a:cubicBezTo>
                      <a:lnTo>
                        <a:pt x="34" y="94"/>
                      </a:lnTo>
                      <a:cubicBezTo>
                        <a:pt x="24" y="105"/>
                        <a:pt x="13" y="116"/>
                        <a:pt x="2" y="126"/>
                      </a:cubicBezTo>
                      <a:lnTo>
                        <a:pt x="0" y="126"/>
                      </a:lnTo>
                      <a:cubicBezTo>
                        <a:pt x="1" y="120"/>
                        <a:pt x="2" y="114"/>
                        <a:pt x="2" y="108"/>
                      </a:cubicBezTo>
                      <a:cubicBezTo>
                        <a:pt x="17" y="71"/>
                        <a:pt x="33" y="34"/>
                        <a:pt x="53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24" name="Google Shape;7424;p28"/>
                <p:cNvSpPr/>
                <p:nvPr/>
              </p:nvSpPr>
              <p:spPr>
                <a:xfrm>
                  <a:off x="405044" y="3143783"/>
                  <a:ext cx="109096" cy="51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77" extrusionOk="0">
                      <a:moveTo>
                        <a:pt x="158" y="24"/>
                      </a:moveTo>
                      <a:lnTo>
                        <a:pt x="159" y="24"/>
                      </a:lnTo>
                      <a:cubicBezTo>
                        <a:pt x="131" y="46"/>
                        <a:pt x="100" y="63"/>
                        <a:pt x="68" y="76"/>
                      </a:cubicBezTo>
                      <a:lnTo>
                        <a:pt x="66" y="72"/>
                      </a:lnTo>
                      <a:cubicBezTo>
                        <a:pt x="45" y="67"/>
                        <a:pt x="23" y="64"/>
                        <a:pt x="0" y="63"/>
                      </a:cubicBezTo>
                      <a:cubicBezTo>
                        <a:pt x="22" y="42"/>
                        <a:pt x="43" y="21"/>
                        <a:pt x="64" y="0"/>
                      </a:cubicBezTo>
                      <a:cubicBezTo>
                        <a:pt x="63" y="4"/>
                        <a:pt x="61" y="8"/>
                        <a:pt x="60" y="12"/>
                      </a:cubicBezTo>
                      <a:cubicBezTo>
                        <a:pt x="93" y="9"/>
                        <a:pt x="126" y="13"/>
                        <a:pt x="158" y="2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25" name="Google Shape;7425;p28"/>
                <p:cNvSpPr/>
                <p:nvPr/>
              </p:nvSpPr>
              <p:spPr>
                <a:xfrm>
                  <a:off x="383832" y="3186210"/>
                  <a:ext cx="69699" cy="21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33" extrusionOk="0">
                      <a:moveTo>
                        <a:pt x="98" y="9"/>
                      </a:moveTo>
                      <a:lnTo>
                        <a:pt x="100" y="13"/>
                      </a:lnTo>
                      <a:cubicBezTo>
                        <a:pt x="68" y="24"/>
                        <a:pt x="34" y="31"/>
                        <a:pt x="0" y="32"/>
                      </a:cubicBezTo>
                      <a:cubicBezTo>
                        <a:pt x="11" y="22"/>
                        <a:pt x="22" y="11"/>
                        <a:pt x="32" y="0"/>
                      </a:cubicBezTo>
                      <a:cubicBezTo>
                        <a:pt x="55" y="1"/>
                        <a:pt x="77" y="4"/>
                        <a:pt x="98" y="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26" name="Google Shape;7426;p28"/>
                <p:cNvSpPr/>
                <p:nvPr/>
              </p:nvSpPr>
              <p:spPr>
                <a:xfrm>
                  <a:off x="405044" y="3122569"/>
                  <a:ext cx="51517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7" extrusionOk="0">
                      <a:moveTo>
                        <a:pt x="23" y="1"/>
                      </a:moveTo>
                      <a:cubicBezTo>
                        <a:pt x="21" y="33"/>
                        <a:pt x="14" y="64"/>
                        <a:pt x="1" y="93"/>
                      </a:cubicBezTo>
                      <a:cubicBezTo>
                        <a:pt x="0" y="95"/>
                        <a:pt x="1" y="97"/>
                        <a:pt x="3" y="97"/>
                      </a:cubicBezTo>
                      <a:cubicBezTo>
                        <a:pt x="25" y="98"/>
                        <a:pt x="47" y="101"/>
                        <a:pt x="69" y="106"/>
                      </a:cubicBezTo>
                      <a:cubicBezTo>
                        <a:pt x="72" y="106"/>
                        <a:pt x="73" y="101"/>
                        <a:pt x="70" y="101"/>
                      </a:cubicBezTo>
                      <a:cubicBezTo>
                        <a:pt x="48" y="96"/>
                        <a:pt x="25" y="93"/>
                        <a:pt x="3" y="92"/>
                      </a:cubicBezTo>
                      <a:cubicBezTo>
                        <a:pt x="4" y="93"/>
                        <a:pt x="4" y="94"/>
                        <a:pt x="5" y="96"/>
                      </a:cubicBezTo>
                      <a:cubicBezTo>
                        <a:pt x="19" y="66"/>
                        <a:pt x="27" y="33"/>
                        <a:pt x="25" y="1"/>
                      </a:cubicBezTo>
                      <a:cubicBezTo>
                        <a:pt x="25" y="0"/>
                        <a:pt x="23" y="0"/>
                        <a:pt x="23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27" name="Google Shape;7427;p28"/>
                <p:cNvSpPr/>
                <p:nvPr/>
              </p:nvSpPr>
              <p:spPr>
                <a:xfrm>
                  <a:off x="938401" y="3310457"/>
                  <a:ext cx="142430" cy="2697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392" extrusionOk="0">
                      <a:moveTo>
                        <a:pt x="41" y="9"/>
                      </a:moveTo>
                      <a:cubicBezTo>
                        <a:pt x="44" y="9"/>
                        <a:pt x="46" y="9"/>
                        <a:pt x="48" y="8"/>
                      </a:cubicBezTo>
                      <a:cubicBezTo>
                        <a:pt x="52" y="7"/>
                        <a:pt x="54" y="3"/>
                        <a:pt x="57" y="0"/>
                      </a:cubicBezTo>
                      <a:lnTo>
                        <a:pt x="61" y="2"/>
                      </a:lnTo>
                      <a:cubicBezTo>
                        <a:pt x="123" y="75"/>
                        <a:pt x="168" y="162"/>
                        <a:pt x="193" y="255"/>
                      </a:cubicBezTo>
                      <a:cubicBezTo>
                        <a:pt x="204" y="297"/>
                        <a:pt x="205" y="354"/>
                        <a:pt x="165" y="372"/>
                      </a:cubicBezTo>
                      <a:cubicBezTo>
                        <a:pt x="123" y="391"/>
                        <a:pt x="79" y="349"/>
                        <a:pt x="58" y="308"/>
                      </a:cubicBezTo>
                      <a:cubicBezTo>
                        <a:pt x="12" y="217"/>
                        <a:pt x="0" y="109"/>
                        <a:pt x="26" y="10"/>
                      </a:cubicBezTo>
                      <a:lnTo>
                        <a:pt x="29" y="5"/>
                      </a:lnTo>
                      <a:cubicBezTo>
                        <a:pt x="30" y="6"/>
                        <a:pt x="32" y="6"/>
                        <a:pt x="33" y="7"/>
                      </a:cubicBezTo>
                      <a:cubicBezTo>
                        <a:pt x="36" y="8"/>
                        <a:pt x="38" y="9"/>
                        <a:pt x="41" y="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28" name="Google Shape;7428;p28"/>
                <p:cNvSpPr/>
                <p:nvPr/>
              </p:nvSpPr>
              <p:spPr>
                <a:xfrm>
                  <a:off x="868702" y="3625623"/>
                  <a:ext cx="93943" cy="36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51" extrusionOk="0">
                      <a:moveTo>
                        <a:pt x="134" y="21"/>
                      </a:moveTo>
                      <a:cubicBezTo>
                        <a:pt x="133" y="22"/>
                        <a:pt x="131" y="24"/>
                        <a:pt x="129" y="26"/>
                      </a:cubicBezTo>
                      <a:lnTo>
                        <a:pt x="125" y="21"/>
                      </a:lnTo>
                      <a:cubicBezTo>
                        <a:pt x="83" y="29"/>
                        <a:pt x="41" y="39"/>
                        <a:pt x="0" y="50"/>
                      </a:cubicBezTo>
                      <a:cubicBezTo>
                        <a:pt x="14" y="38"/>
                        <a:pt x="26" y="23"/>
                        <a:pt x="35" y="6"/>
                      </a:cubicBezTo>
                      <a:cubicBezTo>
                        <a:pt x="36" y="4"/>
                        <a:pt x="33" y="2"/>
                        <a:pt x="31" y="3"/>
                      </a:cubicBezTo>
                      <a:lnTo>
                        <a:pt x="31" y="0"/>
                      </a:lnTo>
                      <a:cubicBezTo>
                        <a:pt x="66" y="3"/>
                        <a:pt x="101" y="10"/>
                        <a:pt x="134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29" name="Google Shape;7429;p28"/>
                <p:cNvSpPr/>
                <p:nvPr/>
              </p:nvSpPr>
              <p:spPr>
                <a:xfrm>
                  <a:off x="865671" y="3637744"/>
                  <a:ext cx="90913" cy="45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" h="64" extrusionOk="0">
                      <a:moveTo>
                        <a:pt x="127" y="0"/>
                      </a:moveTo>
                      <a:lnTo>
                        <a:pt x="131" y="5"/>
                      </a:lnTo>
                      <a:cubicBezTo>
                        <a:pt x="111" y="24"/>
                        <a:pt x="90" y="44"/>
                        <a:pt x="69" y="63"/>
                      </a:cubicBezTo>
                      <a:lnTo>
                        <a:pt x="66" y="59"/>
                      </a:lnTo>
                      <a:cubicBezTo>
                        <a:pt x="45" y="47"/>
                        <a:pt x="23" y="37"/>
                        <a:pt x="0" y="30"/>
                      </a:cubicBezTo>
                      <a:cubicBezTo>
                        <a:pt x="1" y="30"/>
                        <a:pt x="1" y="29"/>
                        <a:pt x="2" y="29"/>
                      </a:cubicBezTo>
                      <a:cubicBezTo>
                        <a:pt x="43" y="18"/>
                        <a:pt x="85" y="8"/>
                        <a:pt x="127" y="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30" name="Google Shape;7430;p28"/>
                <p:cNvSpPr/>
                <p:nvPr/>
              </p:nvSpPr>
              <p:spPr>
                <a:xfrm>
                  <a:off x="802033" y="3658958"/>
                  <a:ext cx="112126" cy="60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" h="87" extrusionOk="0">
                      <a:moveTo>
                        <a:pt x="159" y="30"/>
                      </a:moveTo>
                      <a:lnTo>
                        <a:pt x="162" y="34"/>
                      </a:lnTo>
                      <a:cubicBezTo>
                        <a:pt x="142" y="52"/>
                        <a:pt x="120" y="70"/>
                        <a:pt x="98" y="86"/>
                      </a:cubicBezTo>
                      <a:lnTo>
                        <a:pt x="94" y="80"/>
                      </a:lnTo>
                      <a:cubicBezTo>
                        <a:pt x="65" y="64"/>
                        <a:pt x="36" y="48"/>
                        <a:pt x="6" y="32"/>
                      </a:cubicBezTo>
                      <a:cubicBezTo>
                        <a:pt x="4" y="30"/>
                        <a:pt x="1" y="29"/>
                        <a:pt x="0" y="26"/>
                      </a:cubicBezTo>
                      <a:lnTo>
                        <a:pt x="0" y="26"/>
                      </a:lnTo>
                      <a:cubicBezTo>
                        <a:pt x="31" y="16"/>
                        <a:pt x="63" y="8"/>
                        <a:pt x="95" y="0"/>
                      </a:cubicBezTo>
                      <a:cubicBezTo>
                        <a:pt x="94" y="0"/>
                        <a:pt x="94" y="1"/>
                        <a:pt x="93" y="1"/>
                      </a:cubicBezTo>
                      <a:cubicBezTo>
                        <a:pt x="116" y="8"/>
                        <a:pt x="138" y="18"/>
                        <a:pt x="159" y="3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31" name="Google Shape;7431;p28"/>
                <p:cNvSpPr/>
                <p:nvPr/>
              </p:nvSpPr>
              <p:spPr>
                <a:xfrm>
                  <a:off x="720210" y="3677141"/>
                  <a:ext cx="151522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" h="118" extrusionOk="0">
                      <a:moveTo>
                        <a:pt x="216" y="54"/>
                      </a:moveTo>
                      <a:lnTo>
                        <a:pt x="220" y="60"/>
                      </a:lnTo>
                      <a:cubicBezTo>
                        <a:pt x="189" y="82"/>
                        <a:pt x="156" y="102"/>
                        <a:pt x="120" y="117"/>
                      </a:cubicBezTo>
                      <a:lnTo>
                        <a:pt x="118" y="113"/>
                      </a:lnTo>
                      <a:cubicBezTo>
                        <a:pt x="88" y="77"/>
                        <a:pt x="46" y="51"/>
                        <a:pt x="0" y="41"/>
                      </a:cubicBezTo>
                      <a:cubicBezTo>
                        <a:pt x="1" y="40"/>
                        <a:pt x="2" y="39"/>
                        <a:pt x="2" y="38"/>
                      </a:cubicBezTo>
                      <a:cubicBezTo>
                        <a:pt x="42" y="24"/>
                        <a:pt x="82" y="12"/>
                        <a:pt x="122" y="0"/>
                      </a:cubicBezTo>
                      <a:lnTo>
                        <a:pt x="122" y="0"/>
                      </a:lnTo>
                      <a:cubicBezTo>
                        <a:pt x="123" y="3"/>
                        <a:pt x="126" y="4"/>
                        <a:pt x="128" y="6"/>
                      </a:cubicBezTo>
                      <a:cubicBezTo>
                        <a:pt x="158" y="22"/>
                        <a:pt x="187" y="38"/>
                        <a:pt x="216" y="5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32" name="Google Shape;7432;p28"/>
                <p:cNvSpPr/>
                <p:nvPr/>
              </p:nvSpPr>
              <p:spPr>
                <a:xfrm>
                  <a:off x="802033" y="3622593"/>
                  <a:ext cx="90913" cy="54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" h="80" extrusionOk="0">
                      <a:moveTo>
                        <a:pt x="127" y="6"/>
                      </a:moveTo>
                      <a:cubicBezTo>
                        <a:pt x="129" y="5"/>
                        <a:pt x="132" y="7"/>
                        <a:pt x="131" y="9"/>
                      </a:cubicBezTo>
                      <a:cubicBezTo>
                        <a:pt x="122" y="26"/>
                        <a:pt x="110" y="41"/>
                        <a:pt x="96" y="53"/>
                      </a:cubicBezTo>
                      <a:cubicBezTo>
                        <a:pt x="64" y="61"/>
                        <a:pt x="32" y="69"/>
                        <a:pt x="1" y="79"/>
                      </a:cubicBezTo>
                      <a:cubicBezTo>
                        <a:pt x="0" y="76"/>
                        <a:pt x="1" y="72"/>
                        <a:pt x="3" y="70"/>
                      </a:cubicBezTo>
                      <a:cubicBezTo>
                        <a:pt x="13" y="48"/>
                        <a:pt x="24" y="25"/>
                        <a:pt x="35" y="3"/>
                      </a:cubicBezTo>
                      <a:cubicBezTo>
                        <a:pt x="66" y="0"/>
                        <a:pt x="97" y="0"/>
                        <a:pt x="127" y="3"/>
                      </a:cubicBezTo>
                      <a:lnTo>
                        <a:pt x="127" y="6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33" name="Google Shape;7433;p28"/>
                <p:cNvSpPr/>
                <p:nvPr/>
              </p:nvSpPr>
              <p:spPr>
                <a:xfrm>
                  <a:off x="638389" y="3704414"/>
                  <a:ext cx="163644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" h="107" extrusionOk="0">
                      <a:moveTo>
                        <a:pt x="239" y="79"/>
                      </a:moveTo>
                      <a:cubicBezTo>
                        <a:pt x="237" y="80"/>
                        <a:pt x="234" y="81"/>
                        <a:pt x="232" y="81"/>
                      </a:cubicBezTo>
                      <a:cubicBezTo>
                        <a:pt x="189" y="98"/>
                        <a:pt x="143" y="106"/>
                        <a:pt x="97" y="106"/>
                      </a:cubicBezTo>
                      <a:lnTo>
                        <a:pt x="97" y="103"/>
                      </a:lnTo>
                      <a:cubicBezTo>
                        <a:pt x="76" y="70"/>
                        <a:pt x="39" y="49"/>
                        <a:pt x="0" y="45"/>
                      </a:cubicBezTo>
                      <a:lnTo>
                        <a:pt x="1" y="45"/>
                      </a:lnTo>
                      <a:cubicBezTo>
                        <a:pt x="41" y="29"/>
                        <a:pt x="81" y="14"/>
                        <a:pt x="121" y="0"/>
                      </a:cubicBezTo>
                      <a:cubicBezTo>
                        <a:pt x="121" y="1"/>
                        <a:pt x="120" y="2"/>
                        <a:pt x="119" y="3"/>
                      </a:cubicBezTo>
                      <a:cubicBezTo>
                        <a:pt x="165" y="13"/>
                        <a:pt x="207" y="39"/>
                        <a:pt x="237" y="75"/>
                      </a:cubicBezTo>
                      <a:lnTo>
                        <a:pt x="239" y="79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34" name="Google Shape;7434;p28"/>
                <p:cNvSpPr/>
                <p:nvPr/>
              </p:nvSpPr>
              <p:spPr>
                <a:xfrm>
                  <a:off x="720210" y="3625623"/>
                  <a:ext cx="106065" cy="787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15" extrusionOk="0">
                      <a:moveTo>
                        <a:pt x="122" y="67"/>
                      </a:moveTo>
                      <a:cubicBezTo>
                        <a:pt x="120" y="69"/>
                        <a:pt x="119" y="73"/>
                        <a:pt x="120" y="76"/>
                      </a:cubicBezTo>
                      <a:cubicBezTo>
                        <a:pt x="80" y="88"/>
                        <a:pt x="40" y="100"/>
                        <a:pt x="0" y="114"/>
                      </a:cubicBezTo>
                      <a:cubicBezTo>
                        <a:pt x="23" y="82"/>
                        <a:pt x="45" y="50"/>
                        <a:pt x="67" y="18"/>
                      </a:cubicBezTo>
                      <a:lnTo>
                        <a:pt x="67" y="17"/>
                      </a:lnTo>
                      <a:cubicBezTo>
                        <a:pt x="95" y="9"/>
                        <a:pt x="124" y="3"/>
                        <a:pt x="154" y="0"/>
                      </a:cubicBezTo>
                      <a:cubicBezTo>
                        <a:pt x="143" y="22"/>
                        <a:pt x="132" y="44"/>
                        <a:pt x="122" y="6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35" name="Google Shape;7435;p28"/>
                <p:cNvSpPr/>
                <p:nvPr/>
              </p:nvSpPr>
              <p:spPr>
                <a:xfrm>
                  <a:off x="786879" y="3289245"/>
                  <a:ext cx="169705" cy="2636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" h="385" extrusionOk="0">
                      <a:moveTo>
                        <a:pt x="206" y="14"/>
                      </a:moveTo>
                      <a:cubicBezTo>
                        <a:pt x="219" y="24"/>
                        <a:pt x="233" y="32"/>
                        <a:pt x="248" y="38"/>
                      </a:cubicBezTo>
                      <a:lnTo>
                        <a:pt x="245" y="43"/>
                      </a:lnTo>
                      <a:cubicBezTo>
                        <a:pt x="218" y="146"/>
                        <a:pt x="189" y="252"/>
                        <a:pt x="126" y="337"/>
                      </a:cubicBezTo>
                      <a:cubicBezTo>
                        <a:pt x="108" y="360"/>
                        <a:pt x="83" y="384"/>
                        <a:pt x="54" y="381"/>
                      </a:cubicBezTo>
                      <a:cubicBezTo>
                        <a:pt x="26" y="377"/>
                        <a:pt x="7" y="350"/>
                        <a:pt x="4" y="323"/>
                      </a:cubicBezTo>
                      <a:cubicBezTo>
                        <a:pt x="0" y="296"/>
                        <a:pt x="10" y="269"/>
                        <a:pt x="21" y="244"/>
                      </a:cubicBezTo>
                      <a:cubicBezTo>
                        <a:pt x="37" y="204"/>
                        <a:pt x="58" y="166"/>
                        <a:pt x="82" y="130"/>
                      </a:cubicBezTo>
                      <a:cubicBezTo>
                        <a:pt x="93" y="112"/>
                        <a:pt x="105" y="96"/>
                        <a:pt x="118" y="79"/>
                      </a:cubicBezTo>
                      <a:cubicBezTo>
                        <a:pt x="141" y="56"/>
                        <a:pt x="163" y="32"/>
                        <a:pt x="184" y="7"/>
                      </a:cubicBezTo>
                      <a:lnTo>
                        <a:pt x="189" y="0"/>
                      </a:lnTo>
                      <a:cubicBezTo>
                        <a:pt x="195" y="5"/>
                        <a:pt x="200" y="10"/>
                        <a:pt x="206" y="14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36" name="Google Shape;7436;p28"/>
                <p:cNvSpPr/>
                <p:nvPr/>
              </p:nvSpPr>
              <p:spPr>
                <a:xfrm>
                  <a:off x="880824" y="3198331"/>
                  <a:ext cx="124247" cy="12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" h="175" extrusionOk="0">
                      <a:moveTo>
                        <a:pt x="70" y="146"/>
                      </a:moveTo>
                      <a:cubicBezTo>
                        <a:pt x="64" y="142"/>
                        <a:pt x="59" y="137"/>
                        <a:pt x="53" y="132"/>
                      </a:cubicBezTo>
                      <a:cubicBezTo>
                        <a:pt x="39" y="119"/>
                        <a:pt x="27" y="103"/>
                        <a:pt x="17" y="86"/>
                      </a:cubicBezTo>
                      <a:cubicBezTo>
                        <a:pt x="12" y="78"/>
                        <a:pt x="8" y="70"/>
                        <a:pt x="4" y="61"/>
                      </a:cubicBezTo>
                      <a:cubicBezTo>
                        <a:pt x="3" y="58"/>
                        <a:pt x="1" y="54"/>
                        <a:pt x="0" y="51"/>
                      </a:cubicBezTo>
                      <a:cubicBezTo>
                        <a:pt x="13" y="35"/>
                        <a:pt x="28" y="22"/>
                        <a:pt x="46" y="13"/>
                      </a:cubicBezTo>
                      <a:cubicBezTo>
                        <a:pt x="59" y="7"/>
                        <a:pt x="73" y="2"/>
                        <a:pt x="88" y="2"/>
                      </a:cubicBezTo>
                      <a:cubicBezTo>
                        <a:pt x="123" y="0"/>
                        <a:pt x="161" y="22"/>
                        <a:pt x="171" y="56"/>
                      </a:cubicBezTo>
                      <a:cubicBezTo>
                        <a:pt x="182" y="93"/>
                        <a:pt x="160" y="131"/>
                        <a:pt x="140" y="165"/>
                      </a:cubicBezTo>
                      <a:cubicBezTo>
                        <a:pt x="137" y="168"/>
                        <a:pt x="135" y="172"/>
                        <a:pt x="131" y="173"/>
                      </a:cubicBezTo>
                      <a:cubicBezTo>
                        <a:pt x="129" y="174"/>
                        <a:pt x="127" y="174"/>
                        <a:pt x="124" y="174"/>
                      </a:cubicBezTo>
                      <a:cubicBezTo>
                        <a:pt x="121" y="174"/>
                        <a:pt x="119" y="173"/>
                        <a:pt x="116" y="172"/>
                      </a:cubicBezTo>
                      <a:cubicBezTo>
                        <a:pt x="115" y="171"/>
                        <a:pt x="113" y="171"/>
                        <a:pt x="112" y="170"/>
                      </a:cubicBezTo>
                      <a:cubicBezTo>
                        <a:pt x="97" y="164"/>
                        <a:pt x="83" y="156"/>
                        <a:pt x="70" y="146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37" name="Google Shape;7437;p28"/>
                <p:cNvSpPr/>
                <p:nvPr/>
              </p:nvSpPr>
              <p:spPr>
                <a:xfrm>
                  <a:off x="595963" y="3734718"/>
                  <a:ext cx="109096" cy="42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62" extrusionOk="0">
                      <a:moveTo>
                        <a:pt x="159" y="58"/>
                      </a:moveTo>
                      <a:lnTo>
                        <a:pt x="159" y="61"/>
                      </a:lnTo>
                      <a:cubicBezTo>
                        <a:pt x="104" y="61"/>
                        <a:pt x="50" y="49"/>
                        <a:pt x="0" y="25"/>
                      </a:cubicBezTo>
                      <a:cubicBezTo>
                        <a:pt x="21" y="17"/>
                        <a:pt x="42" y="8"/>
                        <a:pt x="63" y="0"/>
                      </a:cubicBezTo>
                      <a:lnTo>
                        <a:pt x="62" y="0"/>
                      </a:lnTo>
                      <a:cubicBezTo>
                        <a:pt x="101" y="4"/>
                        <a:pt x="138" y="25"/>
                        <a:pt x="159" y="5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38" name="Google Shape;7438;p28"/>
                <p:cNvSpPr/>
                <p:nvPr/>
              </p:nvSpPr>
              <p:spPr>
                <a:xfrm>
                  <a:off x="638389" y="3637744"/>
                  <a:ext cx="130307" cy="96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143" extrusionOk="0">
                      <a:moveTo>
                        <a:pt x="187" y="0"/>
                      </a:moveTo>
                      <a:lnTo>
                        <a:pt x="187" y="1"/>
                      </a:lnTo>
                      <a:cubicBezTo>
                        <a:pt x="165" y="33"/>
                        <a:pt x="143" y="65"/>
                        <a:pt x="120" y="97"/>
                      </a:cubicBezTo>
                      <a:cubicBezTo>
                        <a:pt x="80" y="111"/>
                        <a:pt x="40" y="126"/>
                        <a:pt x="0" y="142"/>
                      </a:cubicBezTo>
                      <a:cubicBezTo>
                        <a:pt x="31" y="116"/>
                        <a:pt x="57" y="83"/>
                        <a:pt x="74" y="47"/>
                      </a:cubicBezTo>
                      <a:cubicBezTo>
                        <a:pt x="110" y="27"/>
                        <a:pt x="147" y="11"/>
                        <a:pt x="187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39" name="Google Shape;7439;p28"/>
                <p:cNvSpPr/>
                <p:nvPr/>
              </p:nvSpPr>
              <p:spPr>
                <a:xfrm>
                  <a:off x="683844" y="3255909"/>
                  <a:ext cx="233343" cy="1818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" h="264" extrusionOk="0">
                      <a:moveTo>
                        <a:pt x="339" y="46"/>
                      </a:moveTo>
                      <a:lnTo>
                        <a:pt x="334" y="53"/>
                      </a:lnTo>
                      <a:cubicBezTo>
                        <a:pt x="310" y="75"/>
                        <a:pt x="288" y="100"/>
                        <a:pt x="268" y="125"/>
                      </a:cubicBezTo>
                      <a:cubicBezTo>
                        <a:pt x="241" y="153"/>
                        <a:pt x="211" y="178"/>
                        <a:pt x="180" y="201"/>
                      </a:cubicBezTo>
                      <a:cubicBezTo>
                        <a:pt x="168" y="211"/>
                        <a:pt x="155" y="220"/>
                        <a:pt x="142" y="229"/>
                      </a:cubicBezTo>
                      <a:cubicBezTo>
                        <a:pt x="120" y="244"/>
                        <a:pt x="97" y="257"/>
                        <a:pt x="72" y="260"/>
                      </a:cubicBezTo>
                      <a:cubicBezTo>
                        <a:pt x="46" y="263"/>
                        <a:pt x="18" y="251"/>
                        <a:pt x="8" y="227"/>
                      </a:cubicBezTo>
                      <a:cubicBezTo>
                        <a:pt x="0" y="206"/>
                        <a:pt x="8" y="182"/>
                        <a:pt x="21" y="163"/>
                      </a:cubicBezTo>
                      <a:cubicBezTo>
                        <a:pt x="23" y="160"/>
                        <a:pt x="25" y="158"/>
                        <a:pt x="26" y="155"/>
                      </a:cubicBezTo>
                      <a:cubicBezTo>
                        <a:pt x="90" y="69"/>
                        <a:pt x="199" y="32"/>
                        <a:pt x="302" y="1"/>
                      </a:cubicBezTo>
                      <a:lnTo>
                        <a:pt x="303" y="0"/>
                      </a:lnTo>
                      <a:cubicBezTo>
                        <a:pt x="313" y="17"/>
                        <a:pt x="325" y="33"/>
                        <a:pt x="339" y="46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40" name="Google Shape;7440;p28"/>
                <p:cNvSpPr/>
                <p:nvPr/>
              </p:nvSpPr>
              <p:spPr>
                <a:xfrm>
                  <a:off x="523232" y="3343793"/>
                  <a:ext cx="348500" cy="557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" h="813" extrusionOk="0">
                      <a:moveTo>
                        <a:pt x="416" y="76"/>
                      </a:moveTo>
                      <a:cubicBezTo>
                        <a:pt x="447" y="53"/>
                        <a:pt x="477" y="28"/>
                        <a:pt x="504" y="0"/>
                      </a:cubicBezTo>
                      <a:cubicBezTo>
                        <a:pt x="491" y="17"/>
                        <a:pt x="479" y="33"/>
                        <a:pt x="468" y="51"/>
                      </a:cubicBezTo>
                      <a:lnTo>
                        <a:pt x="465" y="49"/>
                      </a:lnTo>
                      <a:cubicBezTo>
                        <a:pt x="247" y="255"/>
                        <a:pt x="121" y="537"/>
                        <a:pt x="0" y="812"/>
                      </a:cubicBezTo>
                      <a:cubicBezTo>
                        <a:pt x="3" y="790"/>
                        <a:pt x="6" y="769"/>
                        <a:pt x="8" y="747"/>
                      </a:cubicBezTo>
                      <a:lnTo>
                        <a:pt x="10" y="747"/>
                      </a:lnTo>
                      <a:cubicBezTo>
                        <a:pt x="95" y="499"/>
                        <a:pt x="236" y="269"/>
                        <a:pt x="419" y="80"/>
                      </a:cubicBezTo>
                      <a:lnTo>
                        <a:pt x="416" y="76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41" name="Google Shape;7441;p28"/>
                <p:cNvSpPr/>
                <p:nvPr/>
              </p:nvSpPr>
              <p:spPr>
                <a:xfrm>
                  <a:off x="592931" y="3668049"/>
                  <a:ext cx="96974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21" extrusionOk="0">
                      <a:moveTo>
                        <a:pt x="139" y="0"/>
                      </a:moveTo>
                      <a:cubicBezTo>
                        <a:pt x="122" y="36"/>
                        <a:pt x="96" y="69"/>
                        <a:pt x="65" y="95"/>
                      </a:cubicBezTo>
                      <a:cubicBezTo>
                        <a:pt x="44" y="103"/>
                        <a:pt x="23" y="112"/>
                        <a:pt x="2" y="120"/>
                      </a:cubicBezTo>
                      <a:lnTo>
                        <a:pt x="0" y="118"/>
                      </a:lnTo>
                      <a:cubicBezTo>
                        <a:pt x="38" y="70"/>
                        <a:pt x="86" y="30"/>
                        <a:pt x="139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42" name="Google Shape;7442;p28"/>
                <p:cNvSpPr/>
                <p:nvPr/>
              </p:nvSpPr>
              <p:spPr>
                <a:xfrm>
                  <a:off x="471714" y="3492283"/>
                  <a:ext cx="69699" cy="557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" h="813" extrusionOk="0">
                      <a:moveTo>
                        <a:pt x="74" y="594"/>
                      </a:moveTo>
                      <a:cubicBezTo>
                        <a:pt x="67" y="650"/>
                        <a:pt x="57" y="705"/>
                        <a:pt x="45" y="760"/>
                      </a:cubicBezTo>
                      <a:cubicBezTo>
                        <a:pt x="39" y="783"/>
                        <a:pt x="19" y="812"/>
                        <a:pt x="0" y="799"/>
                      </a:cubicBezTo>
                      <a:cubicBezTo>
                        <a:pt x="74" y="544"/>
                        <a:pt x="90" y="271"/>
                        <a:pt x="46" y="9"/>
                      </a:cubicBezTo>
                      <a:cubicBezTo>
                        <a:pt x="51" y="6"/>
                        <a:pt x="56" y="3"/>
                        <a:pt x="61" y="0"/>
                      </a:cubicBezTo>
                      <a:lnTo>
                        <a:pt x="63" y="2"/>
                      </a:lnTo>
                      <a:cubicBezTo>
                        <a:pt x="93" y="176"/>
                        <a:pt x="99" y="354"/>
                        <a:pt x="82" y="529"/>
                      </a:cubicBezTo>
                      <a:cubicBezTo>
                        <a:pt x="80" y="551"/>
                        <a:pt x="77" y="572"/>
                        <a:pt x="74" y="59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43" name="Google Shape;7443;p28"/>
                <p:cNvSpPr/>
                <p:nvPr/>
              </p:nvSpPr>
              <p:spPr>
                <a:xfrm>
                  <a:off x="644450" y="3195300"/>
                  <a:ext cx="248496" cy="84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122" extrusionOk="0">
                      <a:moveTo>
                        <a:pt x="291" y="51"/>
                      </a:moveTo>
                      <a:cubicBezTo>
                        <a:pt x="310" y="54"/>
                        <a:pt x="329" y="58"/>
                        <a:pt x="347" y="64"/>
                      </a:cubicBezTo>
                      <a:cubicBezTo>
                        <a:pt x="351" y="73"/>
                        <a:pt x="355" y="81"/>
                        <a:pt x="360" y="89"/>
                      </a:cubicBezTo>
                      <a:lnTo>
                        <a:pt x="359" y="90"/>
                      </a:lnTo>
                      <a:cubicBezTo>
                        <a:pt x="286" y="98"/>
                        <a:pt x="214" y="106"/>
                        <a:pt x="141" y="115"/>
                      </a:cubicBezTo>
                      <a:cubicBezTo>
                        <a:pt x="113" y="118"/>
                        <a:pt x="83" y="121"/>
                        <a:pt x="56" y="113"/>
                      </a:cubicBezTo>
                      <a:cubicBezTo>
                        <a:pt x="28" y="105"/>
                        <a:pt x="3" y="82"/>
                        <a:pt x="1" y="53"/>
                      </a:cubicBezTo>
                      <a:lnTo>
                        <a:pt x="0" y="47"/>
                      </a:lnTo>
                      <a:cubicBezTo>
                        <a:pt x="18" y="46"/>
                        <a:pt x="35" y="43"/>
                        <a:pt x="52" y="40"/>
                      </a:cubicBezTo>
                      <a:cubicBezTo>
                        <a:pt x="71" y="35"/>
                        <a:pt x="92" y="29"/>
                        <a:pt x="106" y="14"/>
                      </a:cubicBezTo>
                      <a:cubicBezTo>
                        <a:pt x="109" y="11"/>
                        <a:pt x="112" y="7"/>
                        <a:pt x="114" y="4"/>
                      </a:cubicBezTo>
                      <a:lnTo>
                        <a:pt x="116" y="5"/>
                      </a:lnTo>
                      <a:cubicBezTo>
                        <a:pt x="153" y="0"/>
                        <a:pt x="188" y="15"/>
                        <a:pt x="223" y="26"/>
                      </a:cubicBezTo>
                      <a:cubicBezTo>
                        <a:pt x="246" y="33"/>
                        <a:pt x="269" y="39"/>
                        <a:pt x="292" y="43"/>
                      </a:cubicBezTo>
                      <a:lnTo>
                        <a:pt x="291" y="51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44" name="Google Shape;7444;p28"/>
                <p:cNvSpPr/>
                <p:nvPr/>
              </p:nvSpPr>
              <p:spPr>
                <a:xfrm>
                  <a:off x="686876" y="3046809"/>
                  <a:ext cx="227283" cy="193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81" extrusionOk="0">
                      <a:moveTo>
                        <a:pt x="283" y="270"/>
                      </a:moveTo>
                      <a:cubicBezTo>
                        <a:pt x="284" y="273"/>
                        <a:pt x="286" y="277"/>
                        <a:pt x="287" y="280"/>
                      </a:cubicBezTo>
                      <a:cubicBezTo>
                        <a:pt x="269" y="274"/>
                        <a:pt x="250" y="270"/>
                        <a:pt x="231" y="267"/>
                      </a:cubicBezTo>
                      <a:lnTo>
                        <a:pt x="232" y="259"/>
                      </a:lnTo>
                      <a:cubicBezTo>
                        <a:pt x="246" y="261"/>
                        <a:pt x="260" y="263"/>
                        <a:pt x="275" y="264"/>
                      </a:cubicBezTo>
                      <a:cubicBezTo>
                        <a:pt x="178" y="251"/>
                        <a:pt x="97" y="186"/>
                        <a:pt x="32" y="115"/>
                      </a:cubicBezTo>
                      <a:cubicBezTo>
                        <a:pt x="18" y="100"/>
                        <a:pt x="5" y="84"/>
                        <a:pt x="3" y="64"/>
                      </a:cubicBezTo>
                      <a:cubicBezTo>
                        <a:pt x="0" y="33"/>
                        <a:pt x="31" y="6"/>
                        <a:pt x="62" y="3"/>
                      </a:cubicBezTo>
                      <a:cubicBezTo>
                        <a:pt x="93" y="0"/>
                        <a:pt x="124" y="14"/>
                        <a:pt x="150" y="31"/>
                      </a:cubicBezTo>
                      <a:cubicBezTo>
                        <a:pt x="223" y="80"/>
                        <a:pt x="277" y="154"/>
                        <a:pt x="326" y="227"/>
                      </a:cubicBezTo>
                      <a:lnTo>
                        <a:pt x="329" y="232"/>
                      </a:lnTo>
                      <a:cubicBezTo>
                        <a:pt x="311" y="241"/>
                        <a:pt x="296" y="254"/>
                        <a:pt x="283" y="27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45" name="Google Shape;7445;p28"/>
                <p:cNvSpPr/>
                <p:nvPr/>
              </p:nvSpPr>
              <p:spPr>
                <a:xfrm>
                  <a:off x="474745" y="3807449"/>
                  <a:ext cx="36365" cy="93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38" extrusionOk="0">
                      <a:moveTo>
                        <a:pt x="35" y="137"/>
                      </a:moveTo>
                      <a:cubicBezTo>
                        <a:pt x="31" y="136"/>
                        <a:pt x="28" y="135"/>
                        <a:pt x="25" y="134"/>
                      </a:cubicBezTo>
                      <a:cubicBezTo>
                        <a:pt x="17" y="121"/>
                        <a:pt x="8" y="108"/>
                        <a:pt x="0" y="96"/>
                      </a:cubicBezTo>
                      <a:cubicBezTo>
                        <a:pt x="2" y="97"/>
                        <a:pt x="4" y="98"/>
                        <a:pt x="6" y="99"/>
                      </a:cubicBezTo>
                      <a:cubicBezTo>
                        <a:pt x="4" y="64"/>
                        <a:pt x="15" y="29"/>
                        <a:pt x="36" y="1"/>
                      </a:cubicBezTo>
                      <a:lnTo>
                        <a:pt x="40" y="0"/>
                      </a:lnTo>
                      <a:cubicBezTo>
                        <a:pt x="50" y="46"/>
                        <a:pt x="49" y="93"/>
                        <a:pt x="35" y="13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46" name="Google Shape;7446;p28"/>
                <p:cNvSpPr/>
                <p:nvPr/>
              </p:nvSpPr>
              <p:spPr>
                <a:xfrm>
                  <a:off x="423227" y="3861997"/>
                  <a:ext cx="69699" cy="36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55" extrusionOk="0">
                      <a:moveTo>
                        <a:pt x="75" y="16"/>
                      </a:moveTo>
                      <a:cubicBezTo>
                        <a:pt x="83" y="28"/>
                        <a:pt x="92" y="41"/>
                        <a:pt x="100" y="54"/>
                      </a:cubicBezTo>
                      <a:cubicBezTo>
                        <a:pt x="64" y="42"/>
                        <a:pt x="31" y="25"/>
                        <a:pt x="0" y="3"/>
                      </a:cubicBezTo>
                      <a:cubicBezTo>
                        <a:pt x="26" y="0"/>
                        <a:pt x="52" y="4"/>
                        <a:pt x="75" y="1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47" name="Google Shape;7447;p28"/>
                <p:cNvSpPr/>
                <p:nvPr/>
              </p:nvSpPr>
              <p:spPr>
                <a:xfrm>
                  <a:off x="441409" y="3746840"/>
                  <a:ext cx="63638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190" extrusionOk="0">
                      <a:moveTo>
                        <a:pt x="58" y="189"/>
                      </a:moveTo>
                      <a:cubicBezTo>
                        <a:pt x="56" y="188"/>
                        <a:pt x="54" y="187"/>
                        <a:pt x="52" y="186"/>
                      </a:cubicBezTo>
                      <a:cubicBezTo>
                        <a:pt x="34" y="158"/>
                        <a:pt x="17" y="131"/>
                        <a:pt x="0" y="103"/>
                      </a:cubicBezTo>
                      <a:cubicBezTo>
                        <a:pt x="9" y="65"/>
                        <a:pt x="29" y="29"/>
                        <a:pt x="57" y="1"/>
                      </a:cubicBezTo>
                      <a:lnTo>
                        <a:pt x="58" y="0"/>
                      </a:lnTo>
                      <a:cubicBezTo>
                        <a:pt x="60" y="3"/>
                        <a:pt x="61" y="6"/>
                        <a:pt x="63" y="9"/>
                      </a:cubicBezTo>
                      <a:cubicBezTo>
                        <a:pt x="76" y="34"/>
                        <a:pt x="87" y="62"/>
                        <a:pt x="92" y="90"/>
                      </a:cubicBezTo>
                      <a:lnTo>
                        <a:pt x="88" y="91"/>
                      </a:lnTo>
                      <a:cubicBezTo>
                        <a:pt x="67" y="119"/>
                        <a:pt x="56" y="154"/>
                        <a:pt x="5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48" name="Google Shape;7448;p28"/>
                <p:cNvSpPr/>
                <p:nvPr/>
              </p:nvSpPr>
              <p:spPr>
                <a:xfrm>
                  <a:off x="368679" y="3807449"/>
                  <a:ext cx="109096" cy="666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" h="98" extrusionOk="0">
                      <a:moveTo>
                        <a:pt x="105" y="14"/>
                      </a:moveTo>
                      <a:cubicBezTo>
                        <a:pt x="122" y="42"/>
                        <a:pt x="139" y="69"/>
                        <a:pt x="157" y="97"/>
                      </a:cubicBezTo>
                      <a:cubicBezTo>
                        <a:pt x="134" y="85"/>
                        <a:pt x="108" y="81"/>
                        <a:pt x="82" y="84"/>
                      </a:cubicBezTo>
                      <a:cubicBezTo>
                        <a:pt x="51" y="62"/>
                        <a:pt x="24" y="35"/>
                        <a:pt x="0" y="5"/>
                      </a:cubicBezTo>
                      <a:lnTo>
                        <a:pt x="2" y="3"/>
                      </a:lnTo>
                      <a:cubicBezTo>
                        <a:pt x="37" y="0"/>
                        <a:pt x="72" y="5"/>
                        <a:pt x="104" y="18"/>
                      </a:cubicBezTo>
                      <a:cubicBezTo>
                        <a:pt x="104" y="17"/>
                        <a:pt x="104" y="16"/>
                        <a:pt x="105" y="1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49" name="Google Shape;7449;p28"/>
                <p:cNvSpPr/>
                <p:nvPr/>
              </p:nvSpPr>
              <p:spPr>
                <a:xfrm>
                  <a:off x="483835" y="3204392"/>
                  <a:ext cx="215160" cy="178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1" h="260" extrusionOk="0">
                      <a:moveTo>
                        <a:pt x="20" y="22"/>
                      </a:moveTo>
                      <a:cubicBezTo>
                        <a:pt x="22" y="20"/>
                        <a:pt x="24" y="19"/>
                        <a:pt x="27" y="17"/>
                      </a:cubicBezTo>
                      <a:cubicBezTo>
                        <a:pt x="31" y="14"/>
                        <a:pt x="36" y="10"/>
                        <a:pt x="40" y="5"/>
                      </a:cubicBezTo>
                      <a:cubicBezTo>
                        <a:pt x="41" y="3"/>
                        <a:pt x="41" y="2"/>
                        <a:pt x="42" y="0"/>
                      </a:cubicBezTo>
                      <a:lnTo>
                        <a:pt x="48" y="3"/>
                      </a:lnTo>
                      <a:cubicBezTo>
                        <a:pt x="67" y="12"/>
                        <a:pt x="87" y="19"/>
                        <a:pt x="107" y="24"/>
                      </a:cubicBezTo>
                      <a:cubicBezTo>
                        <a:pt x="153" y="43"/>
                        <a:pt x="197" y="67"/>
                        <a:pt x="238" y="96"/>
                      </a:cubicBezTo>
                      <a:cubicBezTo>
                        <a:pt x="259" y="111"/>
                        <a:pt x="280" y="127"/>
                        <a:pt x="293" y="150"/>
                      </a:cubicBezTo>
                      <a:cubicBezTo>
                        <a:pt x="306" y="172"/>
                        <a:pt x="310" y="201"/>
                        <a:pt x="297" y="223"/>
                      </a:cubicBezTo>
                      <a:cubicBezTo>
                        <a:pt x="296" y="225"/>
                        <a:pt x="295" y="226"/>
                        <a:pt x="294" y="228"/>
                      </a:cubicBezTo>
                      <a:cubicBezTo>
                        <a:pt x="277" y="251"/>
                        <a:pt x="243" y="259"/>
                        <a:pt x="215" y="252"/>
                      </a:cubicBezTo>
                      <a:cubicBezTo>
                        <a:pt x="185" y="245"/>
                        <a:pt x="160" y="226"/>
                        <a:pt x="137" y="205"/>
                      </a:cubicBezTo>
                      <a:cubicBezTo>
                        <a:pt x="84" y="158"/>
                        <a:pt x="39" y="102"/>
                        <a:pt x="3" y="41"/>
                      </a:cubicBezTo>
                      <a:lnTo>
                        <a:pt x="0" y="33"/>
                      </a:lnTo>
                      <a:cubicBezTo>
                        <a:pt x="7" y="30"/>
                        <a:pt x="13" y="26"/>
                        <a:pt x="20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0" name="Google Shape;7450;p28"/>
                <p:cNvSpPr/>
                <p:nvPr/>
              </p:nvSpPr>
              <p:spPr>
                <a:xfrm>
                  <a:off x="398983" y="3686231"/>
                  <a:ext cx="81821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" h="190" extrusionOk="0">
                      <a:moveTo>
                        <a:pt x="119" y="86"/>
                      </a:moveTo>
                      <a:lnTo>
                        <a:pt x="118" y="87"/>
                      </a:lnTo>
                      <a:cubicBezTo>
                        <a:pt x="90" y="115"/>
                        <a:pt x="70" y="151"/>
                        <a:pt x="61" y="189"/>
                      </a:cubicBezTo>
                      <a:cubicBezTo>
                        <a:pt x="40" y="157"/>
                        <a:pt x="20" y="124"/>
                        <a:pt x="0" y="91"/>
                      </a:cubicBezTo>
                      <a:cubicBezTo>
                        <a:pt x="5" y="93"/>
                        <a:pt x="11" y="96"/>
                        <a:pt x="17" y="99"/>
                      </a:cubicBezTo>
                      <a:cubicBezTo>
                        <a:pt x="13" y="63"/>
                        <a:pt x="27" y="26"/>
                        <a:pt x="53" y="1"/>
                      </a:cubicBezTo>
                      <a:lnTo>
                        <a:pt x="53" y="0"/>
                      </a:lnTo>
                      <a:cubicBezTo>
                        <a:pt x="79" y="26"/>
                        <a:pt x="102" y="55"/>
                        <a:pt x="119" y="8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1" name="Google Shape;7451;p28"/>
                <p:cNvSpPr/>
                <p:nvPr/>
              </p:nvSpPr>
              <p:spPr>
                <a:xfrm>
                  <a:off x="329284" y="3737750"/>
                  <a:ext cx="112125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" h="119" extrusionOk="0">
                      <a:moveTo>
                        <a:pt x="161" y="114"/>
                      </a:moveTo>
                      <a:cubicBezTo>
                        <a:pt x="160" y="116"/>
                        <a:pt x="160" y="117"/>
                        <a:pt x="160" y="118"/>
                      </a:cubicBezTo>
                      <a:cubicBezTo>
                        <a:pt x="128" y="105"/>
                        <a:pt x="93" y="100"/>
                        <a:pt x="58" y="103"/>
                      </a:cubicBezTo>
                      <a:lnTo>
                        <a:pt x="56" y="105"/>
                      </a:lnTo>
                      <a:cubicBezTo>
                        <a:pt x="44" y="89"/>
                        <a:pt x="33" y="73"/>
                        <a:pt x="23" y="56"/>
                      </a:cubicBezTo>
                      <a:cubicBezTo>
                        <a:pt x="14" y="41"/>
                        <a:pt x="7" y="25"/>
                        <a:pt x="0" y="9"/>
                      </a:cubicBezTo>
                      <a:cubicBezTo>
                        <a:pt x="32" y="0"/>
                        <a:pt x="68" y="3"/>
                        <a:pt x="100" y="16"/>
                      </a:cubicBezTo>
                      <a:cubicBezTo>
                        <a:pt x="120" y="49"/>
                        <a:pt x="140" y="82"/>
                        <a:pt x="161" y="11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2" name="Google Shape;7452;p28"/>
                <p:cNvSpPr/>
                <p:nvPr/>
              </p:nvSpPr>
              <p:spPr>
                <a:xfrm>
                  <a:off x="511110" y="3128630"/>
                  <a:ext cx="221220" cy="100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147" extrusionOk="0">
                      <a:moveTo>
                        <a:pt x="311" y="53"/>
                      </a:moveTo>
                      <a:cubicBezTo>
                        <a:pt x="320" y="67"/>
                        <a:pt x="318" y="84"/>
                        <a:pt x="309" y="99"/>
                      </a:cubicBezTo>
                      <a:cubicBezTo>
                        <a:pt x="307" y="102"/>
                        <a:pt x="304" y="106"/>
                        <a:pt x="301" y="109"/>
                      </a:cubicBezTo>
                      <a:cubicBezTo>
                        <a:pt x="287" y="123"/>
                        <a:pt x="266" y="130"/>
                        <a:pt x="247" y="135"/>
                      </a:cubicBezTo>
                      <a:cubicBezTo>
                        <a:pt x="230" y="138"/>
                        <a:pt x="213" y="141"/>
                        <a:pt x="195" y="142"/>
                      </a:cubicBezTo>
                      <a:cubicBezTo>
                        <a:pt x="153" y="146"/>
                        <a:pt x="110" y="142"/>
                        <a:pt x="69" y="131"/>
                      </a:cubicBezTo>
                      <a:cubicBezTo>
                        <a:pt x="50" y="123"/>
                        <a:pt x="30" y="116"/>
                        <a:pt x="10" y="110"/>
                      </a:cubicBezTo>
                      <a:lnTo>
                        <a:pt x="4" y="107"/>
                      </a:lnTo>
                      <a:cubicBezTo>
                        <a:pt x="8" y="98"/>
                        <a:pt x="7" y="88"/>
                        <a:pt x="5" y="78"/>
                      </a:cubicBezTo>
                      <a:cubicBezTo>
                        <a:pt x="4" y="72"/>
                        <a:pt x="2" y="65"/>
                        <a:pt x="0" y="58"/>
                      </a:cubicBezTo>
                      <a:lnTo>
                        <a:pt x="9" y="59"/>
                      </a:lnTo>
                      <a:cubicBezTo>
                        <a:pt x="97" y="30"/>
                        <a:pt x="194" y="0"/>
                        <a:pt x="281" y="33"/>
                      </a:cubicBezTo>
                      <a:cubicBezTo>
                        <a:pt x="292" y="37"/>
                        <a:pt x="304" y="43"/>
                        <a:pt x="311" y="5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3" name="Google Shape;7453;p28"/>
                <p:cNvSpPr/>
                <p:nvPr/>
              </p:nvSpPr>
              <p:spPr>
                <a:xfrm>
                  <a:off x="359588" y="3634715"/>
                  <a:ext cx="75760" cy="118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" h="174" extrusionOk="0">
                      <a:moveTo>
                        <a:pt x="74" y="173"/>
                      </a:moveTo>
                      <a:cubicBezTo>
                        <a:pt x="68" y="170"/>
                        <a:pt x="62" y="167"/>
                        <a:pt x="57" y="165"/>
                      </a:cubicBezTo>
                      <a:cubicBezTo>
                        <a:pt x="37" y="133"/>
                        <a:pt x="18" y="101"/>
                        <a:pt x="0" y="69"/>
                      </a:cubicBezTo>
                      <a:cubicBezTo>
                        <a:pt x="2" y="71"/>
                        <a:pt x="4" y="73"/>
                        <a:pt x="5" y="74"/>
                      </a:cubicBezTo>
                      <a:cubicBezTo>
                        <a:pt x="0" y="49"/>
                        <a:pt x="4" y="22"/>
                        <a:pt x="17" y="0"/>
                      </a:cubicBezTo>
                      <a:cubicBezTo>
                        <a:pt x="18" y="1"/>
                        <a:pt x="20" y="2"/>
                        <a:pt x="21" y="2"/>
                      </a:cubicBezTo>
                      <a:cubicBezTo>
                        <a:pt x="53" y="23"/>
                        <a:pt x="83" y="47"/>
                        <a:pt x="110" y="74"/>
                      </a:cubicBezTo>
                      <a:lnTo>
                        <a:pt x="110" y="75"/>
                      </a:lnTo>
                      <a:cubicBezTo>
                        <a:pt x="84" y="100"/>
                        <a:pt x="70" y="137"/>
                        <a:pt x="74" y="17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4" name="Google Shape;7454;p28"/>
                <p:cNvSpPr/>
                <p:nvPr/>
              </p:nvSpPr>
              <p:spPr>
                <a:xfrm>
                  <a:off x="426258" y="3225604"/>
                  <a:ext cx="118186" cy="275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401" extrusionOk="0">
                      <a:moveTo>
                        <a:pt x="109" y="396"/>
                      </a:moveTo>
                      <a:cubicBezTo>
                        <a:pt x="102" y="398"/>
                        <a:pt x="95" y="400"/>
                        <a:pt x="88" y="399"/>
                      </a:cubicBezTo>
                      <a:cubicBezTo>
                        <a:pt x="79" y="398"/>
                        <a:pt x="70" y="394"/>
                        <a:pt x="62" y="389"/>
                      </a:cubicBezTo>
                      <a:cubicBezTo>
                        <a:pt x="11" y="356"/>
                        <a:pt x="0" y="286"/>
                        <a:pt x="0" y="225"/>
                      </a:cubicBezTo>
                      <a:cubicBezTo>
                        <a:pt x="0" y="164"/>
                        <a:pt x="7" y="102"/>
                        <a:pt x="20" y="41"/>
                      </a:cubicBezTo>
                      <a:cubicBezTo>
                        <a:pt x="21" y="35"/>
                        <a:pt x="23" y="29"/>
                        <a:pt x="24" y="23"/>
                      </a:cubicBezTo>
                      <a:lnTo>
                        <a:pt x="13" y="18"/>
                      </a:lnTo>
                      <a:cubicBezTo>
                        <a:pt x="20" y="18"/>
                        <a:pt x="27" y="17"/>
                        <a:pt x="34" y="16"/>
                      </a:cubicBezTo>
                      <a:cubicBezTo>
                        <a:pt x="51" y="14"/>
                        <a:pt x="67" y="8"/>
                        <a:pt x="83" y="0"/>
                      </a:cubicBezTo>
                      <a:lnTo>
                        <a:pt x="86" y="8"/>
                      </a:lnTo>
                      <a:cubicBezTo>
                        <a:pt x="120" y="74"/>
                        <a:pt x="144" y="145"/>
                        <a:pt x="158" y="219"/>
                      </a:cubicBezTo>
                      <a:cubicBezTo>
                        <a:pt x="169" y="274"/>
                        <a:pt x="172" y="339"/>
                        <a:pt x="132" y="379"/>
                      </a:cubicBezTo>
                      <a:cubicBezTo>
                        <a:pt x="130" y="382"/>
                        <a:pt x="127" y="384"/>
                        <a:pt x="124" y="387"/>
                      </a:cubicBezTo>
                      <a:cubicBezTo>
                        <a:pt x="119" y="390"/>
                        <a:pt x="114" y="393"/>
                        <a:pt x="109" y="396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5" name="Google Shape;7455;p28"/>
                <p:cNvSpPr/>
                <p:nvPr/>
              </p:nvSpPr>
              <p:spPr>
                <a:xfrm>
                  <a:off x="305040" y="3661988"/>
                  <a:ext cx="93943" cy="87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" h="129" extrusionOk="0">
                      <a:moveTo>
                        <a:pt x="79" y="32"/>
                      </a:moveTo>
                      <a:cubicBezTo>
                        <a:pt x="97" y="64"/>
                        <a:pt x="116" y="96"/>
                        <a:pt x="136" y="128"/>
                      </a:cubicBezTo>
                      <a:cubicBezTo>
                        <a:pt x="104" y="115"/>
                        <a:pt x="68" y="112"/>
                        <a:pt x="36" y="121"/>
                      </a:cubicBezTo>
                      <a:cubicBezTo>
                        <a:pt x="19" y="83"/>
                        <a:pt x="7" y="42"/>
                        <a:pt x="0" y="0"/>
                      </a:cubicBezTo>
                      <a:cubicBezTo>
                        <a:pt x="29" y="2"/>
                        <a:pt x="57" y="13"/>
                        <a:pt x="79" y="3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6" name="Google Shape;7456;p28"/>
                <p:cNvSpPr/>
                <p:nvPr/>
              </p:nvSpPr>
              <p:spPr>
                <a:xfrm>
                  <a:off x="302009" y="3586228"/>
                  <a:ext cx="66670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148" extrusionOk="0">
                      <a:moveTo>
                        <a:pt x="86" y="147"/>
                      </a:moveTo>
                      <a:cubicBezTo>
                        <a:pt x="85" y="146"/>
                        <a:pt x="83" y="144"/>
                        <a:pt x="81" y="142"/>
                      </a:cubicBezTo>
                      <a:cubicBezTo>
                        <a:pt x="53" y="95"/>
                        <a:pt x="26" y="48"/>
                        <a:pt x="0" y="0"/>
                      </a:cubicBezTo>
                      <a:cubicBezTo>
                        <a:pt x="27" y="30"/>
                        <a:pt x="63" y="50"/>
                        <a:pt x="98" y="73"/>
                      </a:cubicBezTo>
                      <a:cubicBezTo>
                        <a:pt x="85" y="95"/>
                        <a:pt x="81" y="122"/>
                        <a:pt x="86" y="14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7" name="Google Shape;7457;p28"/>
                <p:cNvSpPr/>
                <p:nvPr/>
              </p:nvSpPr>
              <p:spPr>
                <a:xfrm>
                  <a:off x="298979" y="3580167"/>
                  <a:ext cx="60609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151" extrusionOk="0">
                      <a:moveTo>
                        <a:pt x="89" y="150"/>
                      </a:moveTo>
                      <a:cubicBezTo>
                        <a:pt x="67" y="131"/>
                        <a:pt x="39" y="120"/>
                        <a:pt x="10" y="118"/>
                      </a:cubicBezTo>
                      <a:cubicBezTo>
                        <a:pt x="3" y="79"/>
                        <a:pt x="0" y="39"/>
                        <a:pt x="0" y="0"/>
                      </a:cubicBezTo>
                      <a:cubicBezTo>
                        <a:pt x="3" y="2"/>
                        <a:pt x="5" y="5"/>
                        <a:pt x="8" y="8"/>
                      </a:cubicBezTo>
                      <a:cubicBezTo>
                        <a:pt x="34" y="56"/>
                        <a:pt x="61" y="103"/>
                        <a:pt x="89" y="15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8" name="Google Shape;7458;p28"/>
                <p:cNvSpPr/>
                <p:nvPr/>
              </p:nvSpPr>
              <p:spPr>
                <a:xfrm>
                  <a:off x="389893" y="3119540"/>
                  <a:ext cx="124247" cy="1212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" h="176" extrusionOk="0">
                      <a:moveTo>
                        <a:pt x="41" y="171"/>
                      </a:moveTo>
                      <a:cubicBezTo>
                        <a:pt x="31" y="168"/>
                        <a:pt x="21" y="164"/>
                        <a:pt x="13" y="158"/>
                      </a:cubicBezTo>
                      <a:cubicBezTo>
                        <a:pt x="11" y="157"/>
                        <a:pt x="10" y="156"/>
                        <a:pt x="8" y="154"/>
                      </a:cubicBezTo>
                      <a:lnTo>
                        <a:pt x="8" y="150"/>
                      </a:lnTo>
                      <a:cubicBezTo>
                        <a:pt x="6" y="142"/>
                        <a:pt x="4" y="134"/>
                        <a:pt x="3" y="126"/>
                      </a:cubicBezTo>
                      <a:cubicBezTo>
                        <a:pt x="0" y="101"/>
                        <a:pt x="2" y="76"/>
                        <a:pt x="12" y="53"/>
                      </a:cubicBezTo>
                      <a:cubicBezTo>
                        <a:pt x="26" y="23"/>
                        <a:pt x="56" y="0"/>
                        <a:pt x="89" y="0"/>
                      </a:cubicBezTo>
                      <a:cubicBezTo>
                        <a:pt x="130" y="0"/>
                        <a:pt x="161" y="36"/>
                        <a:pt x="174" y="75"/>
                      </a:cubicBezTo>
                      <a:cubicBezTo>
                        <a:pt x="176" y="82"/>
                        <a:pt x="178" y="89"/>
                        <a:pt x="179" y="95"/>
                      </a:cubicBezTo>
                      <a:cubicBezTo>
                        <a:pt x="181" y="105"/>
                        <a:pt x="182" y="115"/>
                        <a:pt x="178" y="124"/>
                      </a:cubicBezTo>
                      <a:cubicBezTo>
                        <a:pt x="177" y="126"/>
                        <a:pt x="177" y="127"/>
                        <a:pt x="176" y="129"/>
                      </a:cubicBezTo>
                      <a:cubicBezTo>
                        <a:pt x="172" y="134"/>
                        <a:pt x="168" y="138"/>
                        <a:pt x="163" y="141"/>
                      </a:cubicBezTo>
                      <a:cubicBezTo>
                        <a:pt x="160" y="143"/>
                        <a:pt x="158" y="144"/>
                        <a:pt x="156" y="146"/>
                      </a:cubicBezTo>
                      <a:cubicBezTo>
                        <a:pt x="149" y="150"/>
                        <a:pt x="143" y="154"/>
                        <a:pt x="136" y="157"/>
                      </a:cubicBezTo>
                      <a:cubicBezTo>
                        <a:pt x="120" y="165"/>
                        <a:pt x="104" y="171"/>
                        <a:pt x="87" y="173"/>
                      </a:cubicBezTo>
                      <a:cubicBezTo>
                        <a:pt x="80" y="174"/>
                        <a:pt x="73" y="175"/>
                        <a:pt x="66" y="175"/>
                      </a:cubicBezTo>
                      <a:cubicBezTo>
                        <a:pt x="58" y="174"/>
                        <a:pt x="50" y="173"/>
                        <a:pt x="41" y="17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9" name="Google Shape;7459;p28"/>
                <p:cNvSpPr/>
                <p:nvPr/>
              </p:nvSpPr>
              <p:spPr>
                <a:xfrm>
                  <a:off x="274736" y="3225604"/>
                  <a:ext cx="169705" cy="245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" h="357" extrusionOk="0">
                      <a:moveTo>
                        <a:pt x="209" y="13"/>
                      </a:moveTo>
                      <a:cubicBezTo>
                        <a:pt x="218" y="15"/>
                        <a:pt x="226" y="16"/>
                        <a:pt x="234" y="17"/>
                      </a:cubicBezTo>
                      <a:lnTo>
                        <a:pt x="245" y="22"/>
                      </a:lnTo>
                      <a:cubicBezTo>
                        <a:pt x="244" y="28"/>
                        <a:pt x="242" y="34"/>
                        <a:pt x="241" y="40"/>
                      </a:cubicBezTo>
                      <a:cubicBezTo>
                        <a:pt x="222" y="125"/>
                        <a:pt x="200" y="212"/>
                        <a:pt x="149" y="282"/>
                      </a:cubicBezTo>
                      <a:cubicBezTo>
                        <a:pt x="122" y="321"/>
                        <a:pt x="69" y="356"/>
                        <a:pt x="30" y="328"/>
                      </a:cubicBezTo>
                      <a:cubicBezTo>
                        <a:pt x="3" y="309"/>
                        <a:pt x="0" y="270"/>
                        <a:pt x="7" y="238"/>
                      </a:cubicBezTo>
                      <a:cubicBezTo>
                        <a:pt x="23" y="163"/>
                        <a:pt x="75" y="103"/>
                        <a:pt x="133" y="50"/>
                      </a:cubicBezTo>
                      <a:lnTo>
                        <a:pt x="133" y="50"/>
                      </a:lnTo>
                      <a:cubicBezTo>
                        <a:pt x="150" y="35"/>
                        <a:pt x="166" y="18"/>
                        <a:pt x="181" y="0"/>
                      </a:cubicBezTo>
                      <a:cubicBezTo>
                        <a:pt x="189" y="6"/>
                        <a:pt x="199" y="10"/>
                        <a:pt x="20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0" name="Google Shape;7460;p28"/>
                <p:cNvSpPr/>
                <p:nvPr/>
              </p:nvSpPr>
              <p:spPr>
                <a:xfrm>
                  <a:off x="168670" y="3198331"/>
                  <a:ext cx="233343" cy="136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00" extrusionOk="0">
                      <a:moveTo>
                        <a:pt x="332" y="37"/>
                      </a:moveTo>
                      <a:cubicBezTo>
                        <a:pt x="334" y="39"/>
                        <a:pt x="335" y="40"/>
                        <a:pt x="337" y="41"/>
                      </a:cubicBezTo>
                      <a:cubicBezTo>
                        <a:pt x="322" y="59"/>
                        <a:pt x="306" y="76"/>
                        <a:pt x="289" y="91"/>
                      </a:cubicBezTo>
                      <a:cubicBezTo>
                        <a:pt x="249" y="126"/>
                        <a:pt x="203" y="154"/>
                        <a:pt x="155" y="175"/>
                      </a:cubicBezTo>
                      <a:cubicBezTo>
                        <a:pt x="126" y="188"/>
                        <a:pt x="95" y="199"/>
                        <a:pt x="64" y="195"/>
                      </a:cubicBezTo>
                      <a:cubicBezTo>
                        <a:pt x="33" y="190"/>
                        <a:pt x="2" y="166"/>
                        <a:pt x="1" y="135"/>
                      </a:cubicBezTo>
                      <a:cubicBezTo>
                        <a:pt x="0" y="110"/>
                        <a:pt x="15" y="88"/>
                        <a:pt x="33" y="72"/>
                      </a:cubicBezTo>
                      <a:cubicBezTo>
                        <a:pt x="71" y="37"/>
                        <a:pt x="120" y="17"/>
                        <a:pt x="171" y="8"/>
                      </a:cubicBezTo>
                      <a:cubicBezTo>
                        <a:pt x="221" y="0"/>
                        <a:pt x="273" y="3"/>
                        <a:pt x="324" y="10"/>
                      </a:cubicBezTo>
                      <a:lnTo>
                        <a:pt x="327" y="9"/>
                      </a:lnTo>
                      <a:cubicBezTo>
                        <a:pt x="328" y="17"/>
                        <a:pt x="330" y="25"/>
                        <a:pt x="332" y="33"/>
                      </a:cubicBezTo>
                      <a:lnTo>
                        <a:pt x="332" y="37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1" name="Google Shape;7461;p28"/>
                <p:cNvSpPr/>
                <p:nvPr/>
              </p:nvSpPr>
              <p:spPr>
                <a:xfrm>
                  <a:off x="944462" y="3310457"/>
                  <a:ext cx="81821" cy="157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229" extrusionOk="0">
                      <a:moveTo>
                        <a:pt x="25" y="112"/>
                      </a:moveTo>
                      <a:cubicBezTo>
                        <a:pt x="27" y="109"/>
                        <a:pt x="30" y="109"/>
                        <a:pt x="32" y="110"/>
                      </a:cubicBezTo>
                      <a:cubicBezTo>
                        <a:pt x="54" y="126"/>
                        <a:pt x="67" y="152"/>
                        <a:pt x="76" y="177"/>
                      </a:cubicBezTo>
                      <a:cubicBezTo>
                        <a:pt x="82" y="194"/>
                        <a:pt x="87" y="211"/>
                        <a:pt x="91" y="228"/>
                      </a:cubicBezTo>
                      <a:cubicBezTo>
                        <a:pt x="90" y="200"/>
                        <a:pt x="88" y="171"/>
                        <a:pt x="91" y="142"/>
                      </a:cubicBezTo>
                      <a:cubicBezTo>
                        <a:pt x="92" y="127"/>
                        <a:pt x="97" y="93"/>
                        <a:pt x="116" y="93"/>
                      </a:cubicBezTo>
                      <a:cubicBezTo>
                        <a:pt x="97" y="61"/>
                        <a:pt x="76" y="30"/>
                        <a:pt x="52" y="2"/>
                      </a:cubicBezTo>
                      <a:lnTo>
                        <a:pt x="48" y="0"/>
                      </a:lnTo>
                      <a:cubicBezTo>
                        <a:pt x="45" y="3"/>
                        <a:pt x="43" y="7"/>
                        <a:pt x="39" y="8"/>
                      </a:cubicBezTo>
                      <a:cubicBezTo>
                        <a:pt x="37" y="9"/>
                        <a:pt x="35" y="9"/>
                        <a:pt x="32" y="9"/>
                      </a:cubicBezTo>
                      <a:cubicBezTo>
                        <a:pt x="29" y="9"/>
                        <a:pt x="27" y="8"/>
                        <a:pt x="24" y="7"/>
                      </a:cubicBezTo>
                      <a:cubicBezTo>
                        <a:pt x="23" y="6"/>
                        <a:pt x="21" y="6"/>
                        <a:pt x="20" y="5"/>
                      </a:cubicBezTo>
                      <a:lnTo>
                        <a:pt x="17" y="10"/>
                      </a:lnTo>
                      <a:cubicBezTo>
                        <a:pt x="3" y="64"/>
                        <a:pt x="0" y="121"/>
                        <a:pt x="8" y="176"/>
                      </a:cubicBezTo>
                      <a:cubicBezTo>
                        <a:pt x="10" y="154"/>
                        <a:pt x="15" y="131"/>
                        <a:pt x="25" y="11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2" name="Google Shape;7462;p28"/>
                <p:cNvSpPr/>
                <p:nvPr/>
              </p:nvSpPr>
              <p:spPr>
                <a:xfrm>
                  <a:off x="865671" y="3637744"/>
                  <a:ext cx="90913" cy="45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" h="64" extrusionOk="0">
                      <a:moveTo>
                        <a:pt x="127" y="0"/>
                      </a:moveTo>
                      <a:lnTo>
                        <a:pt x="131" y="5"/>
                      </a:lnTo>
                      <a:cubicBezTo>
                        <a:pt x="111" y="24"/>
                        <a:pt x="90" y="44"/>
                        <a:pt x="69" y="63"/>
                      </a:cubicBezTo>
                      <a:lnTo>
                        <a:pt x="66" y="59"/>
                      </a:lnTo>
                      <a:cubicBezTo>
                        <a:pt x="45" y="47"/>
                        <a:pt x="23" y="37"/>
                        <a:pt x="0" y="30"/>
                      </a:cubicBezTo>
                      <a:cubicBezTo>
                        <a:pt x="1" y="30"/>
                        <a:pt x="1" y="29"/>
                        <a:pt x="2" y="29"/>
                      </a:cubicBezTo>
                      <a:cubicBezTo>
                        <a:pt x="43" y="18"/>
                        <a:pt x="85" y="8"/>
                        <a:pt x="127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3" name="Google Shape;7463;p28"/>
                <p:cNvSpPr/>
                <p:nvPr/>
              </p:nvSpPr>
              <p:spPr>
                <a:xfrm>
                  <a:off x="802033" y="3658958"/>
                  <a:ext cx="112126" cy="60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" h="87" extrusionOk="0">
                      <a:moveTo>
                        <a:pt x="159" y="30"/>
                      </a:moveTo>
                      <a:lnTo>
                        <a:pt x="162" y="34"/>
                      </a:lnTo>
                      <a:cubicBezTo>
                        <a:pt x="142" y="52"/>
                        <a:pt x="120" y="70"/>
                        <a:pt x="98" y="86"/>
                      </a:cubicBezTo>
                      <a:lnTo>
                        <a:pt x="94" y="80"/>
                      </a:lnTo>
                      <a:cubicBezTo>
                        <a:pt x="65" y="64"/>
                        <a:pt x="36" y="48"/>
                        <a:pt x="6" y="32"/>
                      </a:cubicBezTo>
                      <a:cubicBezTo>
                        <a:pt x="4" y="30"/>
                        <a:pt x="1" y="29"/>
                        <a:pt x="0" y="26"/>
                      </a:cubicBezTo>
                      <a:lnTo>
                        <a:pt x="0" y="26"/>
                      </a:lnTo>
                      <a:cubicBezTo>
                        <a:pt x="31" y="16"/>
                        <a:pt x="63" y="8"/>
                        <a:pt x="95" y="0"/>
                      </a:cubicBezTo>
                      <a:cubicBezTo>
                        <a:pt x="94" y="0"/>
                        <a:pt x="94" y="1"/>
                        <a:pt x="93" y="1"/>
                      </a:cubicBezTo>
                      <a:cubicBezTo>
                        <a:pt x="116" y="8"/>
                        <a:pt x="138" y="18"/>
                        <a:pt x="159" y="3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4" name="Google Shape;7464;p28"/>
                <p:cNvSpPr/>
                <p:nvPr/>
              </p:nvSpPr>
              <p:spPr>
                <a:xfrm>
                  <a:off x="720210" y="3677141"/>
                  <a:ext cx="151522" cy="8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" h="118" extrusionOk="0">
                      <a:moveTo>
                        <a:pt x="216" y="54"/>
                      </a:moveTo>
                      <a:lnTo>
                        <a:pt x="220" y="60"/>
                      </a:lnTo>
                      <a:cubicBezTo>
                        <a:pt x="189" y="82"/>
                        <a:pt x="156" y="102"/>
                        <a:pt x="120" y="117"/>
                      </a:cubicBezTo>
                      <a:lnTo>
                        <a:pt x="118" y="113"/>
                      </a:lnTo>
                      <a:cubicBezTo>
                        <a:pt x="88" y="77"/>
                        <a:pt x="46" y="51"/>
                        <a:pt x="0" y="41"/>
                      </a:cubicBezTo>
                      <a:cubicBezTo>
                        <a:pt x="1" y="40"/>
                        <a:pt x="2" y="39"/>
                        <a:pt x="2" y="38"/>
                      </a:cubicBezTo>
                      <a:cubicBezTo>
                        <a:pt x="42" y="24"/>
                        <a:pt x="82" y="12"/>
                        <a:pt x="122" y="0"/>
                      </a:cubicBezTo>
                      <a:lnTo>
                        <a:pt x="122" y="0"/>
                      </a:lnTo>
                      <a:cubicBezTo>
                        <a:pt x="123" y="3"/>
                        <a:pt x="126" y="4"/>
                        <a:pt x="128" y="6"/>
                      </a:cubicBezTo>
                      <a:cubicBezTo>
                        <a:pt x="158" y="22"/>
                        <a:pt x="187" y="38"/>
                        <a:pt x="216" y="5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5" name="Google Shape;7465;p28"/>
                <p:cNvSpPr/>
                <p:nvPr/>
              </p:nvSpPr>
              <p:spPr>
                <a:xfrm>
                  <a:off x="638389" y="3704414"/>
                  <a:ext cx="163644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" h="107" extrusionOk="0">
                      <a:moveTo>
                        <a:pt x="239" y="79"/>
                      </a:moveTo>
                      <a:cubicBezTo>
                        <a:pt x="237" y="80"/>
                        <a:pt x="234" y="81"/>
                        <a:pt x="232" y="81"/>
                      </a:cubicBezTo>
                      <a:cubicBezTo>
                        <a:pt x="189" y="98"/>
                        <a:pt x="143" y="106"/>
                        <a:pt x="97" y="106"/>
                      </a:cubicBezTo>
                      <a:lnTo>
                        <a:pt x="97" y="103"/>
                      </a:lnTo>
                      <a:cubicBezTo>
                        <a:pt x="76" y="70"/>
                        <a:pt x="39" y="49"/>
                        <a:pt x="0" y="45"/>
                      </a:cubicBezTo>
                      <a:lnTo>
                        <a:pt x="1" y="45"/>
                      </a:lnTo>
                      <a:cubicBezTo>
                        <a:pt x="41" y="29"/>
                        <a:pt x="81" y="14"/>
                        <a:pt x="121" y="0"/>
                      </a:cubicBezTo>
                      <a:cubicBezTo>
                        <a:pt x="121" y="1"/>
                        <a:pt x="120" y="2"/>
                        <a:pt x="119" y="3"/>
                      </a:cubicBezTo>
                      <a:cubicBezTo>
                        <a:pt x="165" y="13"/>
                        <a:pt x="207" y="39"/>
                        <a:pt x="237" y="75"/>
                      </a:cubicBezTo>
                      <a:lnTo>
                        <a:pt x="239" y="79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6" name="Google Shape;7466;p28"/>
                <p:cNvSpPr/>
                <p:nvPr/>
              </p:nvSpPr>
              <p:spPr>
                <a:xfrm>
                  <a:off x="865671" y="3289245"/>
                  <a:ext cx="90913" cy="130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" h="189" extrusionOk="0">
                      <a:moveTo>
                        <a:pt x="9" y="75"/>
                      </a:moveTo>
                      <a:cubicBezTo>
                        <a:pt x="19" y="68"/>
                        <a:pt x="30" y="61"/>
                        <a:pt x="42" y="60"/>
                      </a:cubicBezTo>
                      <a:cubicBezTo>
                        <a:pt x="44" y="59"/>
                        <a:pt x="46" y="61"/>
                        <a:pt x="46" y="63"/>
                      </a:cubicBezTo>
                      <a:cubicBezTo>
                        <a:pt x="46" y="109"/>
                        <a:pt x="25" y="149"/>
                        <a:pt x="5" y="188"/>
                      </a:cubicBezTo>
                      <a:cubicBezTo>
                        <a:pt x="12" y="177"/>
                        <a:pt x="21" y="167"/>
                        <a:pt x="30" y="158"/>
                      </a:cubicBezTo>
                      <a:cubicBezTo>
                        <a:pt x="39" y="149"/>
                        <a:pt x="49" y="141"/>
                        <a:pt x="60" y="139"/>
                      </a:cubicBezTo>
                      <a:cubicBezTo>
                        <a:pt x="71" y="136"/>
                        <a:pt x="83" y="140"/>
                        <a:pt x="90" y="149"/>
                      </a:cubicBezTo>
                      <a:cubicBezTo>
                        <a:pt x="93" y="153"/>
                        <a:pt x="94" y="157"/>
                        <a:pt x="96" y="161"/>
                      </a:cubicBezTo>
                      <a:cubicBezTo>
                        <a:pt x="108" y="122"/>
                        <a:pt x="119" y="83"/>
                        <a:pt x="129" y="43"/>
                      </a:cubicBezTo>
                      <a:lnTo>
                        <a:pt x="132" y="38"/>
                      </a:lnTo>
                      <a:cubicBezTo>
                        <a:pt x="117" y="32"/>
                        <a:pt x="103" y="24"/>
                        <a:pt x="90" y="14"/>
                      </a:cubicBezTo>
                      <a:cubicBezTo>
                        <a:pt x="84" y="10"/>
                        <a:pt x="79" y="5"/>
                        <a:pt x="73" y="0"/>
                      </a:cubicBezTo>
                      <a:lnTo>
                        <a:pt x="68" y="7"/>
                      </a:lnTo>
                      <a:cubicBezTo>
                        <a:pt x="47" y="32"/>
                        <a:pt x="25" y="56"/>
                        <a:pt x="2" y="79"/>
                      </a:cubicBezTo>
                      <a:cubicBezTo>
                        <a:pt x="2" y="80"/>
                        <a:pt x="1" y="81"/>
                        <a:pt x="0" y="82"/>
                      </a:cubicBezTo>
                      <a:cubicBezTo>
                        <a:pt x="3" y="79"/>
                        <a:pt x="6" y="77"/>
                        <a:pt x="9" y="75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7" name="Google Shape;7467;p28"/>
                <p:cNvSpPr/>
                <p:nvPr/>
              </p:nvSpPr>
              <p:spPr>
                <a:xfrm>
                  <a:off x="880824" y="3207422"/>
                  <a:ext cx="124247" cy="11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" h="161" extrusionOk="0">
                      <a:moveTo>
                        <a:pt x="171" y="42"/>
                      </a:moveTo>
                      <a:lnTo>
                        <a:pt x="171" y="42"/>
                      </a:lnTo>
                      <a:cubicBezTo>
                        <a:pt x="156" y="63"/>
                        <a:pt x="137" y="83"/>
                        <a:pt x="113" y="92"/>
                      </a:cubicBezTo>
                      <a:cubicBezTo>
                        <a:pt x="88" y="101"/>
                        <a:pt x="64" y="91"/>
                        <a:pt x="48" y="70"/>
                      </a:cubicBezTo>
                      <a:cubicBezTo>
                        <a:pt x="33" y="50"/>
                        <a:pt x="33" y="22"/>
                        <a:pt x="44" y="0"/>
                      </a:cubicBezTo>
                      <a:cubicBezTo>
                        <a:pt x="27" y="9"/>
                        <a:pt x="12" y="22"/>
                        <a:pt x="0" y="37"/>
                      </a:cubicBezTo>
                      <a:cubicBezTo>
                        <a:pt x="1" y="40"/>
                        <a:pt x="3" y="44"/>
                        <a:pt x="4" y="47"/>
                      </a:cubicBezTo>
                      <a:cubicBezTo>
                        <a:pt x="8" y="56"/>
                        <a:pt x="12" y="64"/>
                        <a:pt x="17" y="72"/>
                      </a:cubicBezTo>
                      <a:cubicBezTo>
                        <a:pt x="27" y="89"/>
                        <a:pt x="39" y="105"/>
                        <a:pt x="53" y="118"/>
                      </a:cubicBezTo>
                      <a:cubicBezTo>
                        <a:pt x="59" y="123"/>
                        <a:pt x="64" y="128"/>
                        <a:pt x="70" y="132"/>
                      </a:cubicBezTo>
                      <a:cubicBezTo>
                        <a:pt x="83" y="142"/>
                        <a:pt x="97" y="150"/>
                        <a:pt x="112" y="156"/>
                      </a:cubicBezTo>
                      <a:cubicBezTo>
                        <a:pt x="113" y="157"/>
                        <a:pt x="115" y="157"/>
                        <a:pt x="116" y="158"/>
                      </a:cubicBezTo>
                      <a:cubicBezTo>
                        <a:pt x="119" y="159"/>
                        <a:pt x="121" y="160"/>
                        <a:pt x="124" y="160"/>
                      </a:cubicBezTo>
                      <a:cubicBezTo>
                        <a:pt x="127" y="160"/>
                        <a:pt x="129" y="160"/>
                        <a:pt x="131" y="159"/>
                      </a:cubicBezTo>
                      <a:cubicBezTo>
                        <a:pt x="135" y="158"/>
                        <a:pt x="137" y="154"/>
                        <a:pt x="140" y="151"/>
                      </a:cubicBezTo>
                      <a:cubicBezTo>
                        <a:pt x="160" y="118"/>
                        <a:pt x="182" y="79"/>
                        <a:pt x="171" y="4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8" name="Google Shape;7468;p28"/>
                <p:cNvSpPr/>
                <p:nvPr/>
              </p:nvSpPr>
              <p:spPr>
                <a:xfrm>
                  <a:off x="595963" y="3734718"/>
                  <a:ext cx="109096" cy="42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62" extrusionOk="0">
                      <a:moveTo>
                        <a:pt x="159" y="58"/>
                      </a:moveTo>
                      <a:lnTo>
                        <a:pt x="159" y="61"/>
                      </a:lnTo>
                      <a:cubicBezTo>
                        <a:pt x="104" y="61"/>
                        <a:pt x="50" y="49"/>
                        <a:pt x="0" y="25"/>
                      </a:cubicBezTo>
                      <a:cubicBezTo>
                        <a:pt x="21" y="17"/>
                        <a:pt x="42" y="8"/>
                        <a:pt x="63" y="0"/>
                      </a:cubicBezTo>
                      <a:lnTo>
                        <a:pt x="62" y="0"/>
                      </a:lnTo>
                      <a:cubicBezTo>
                        <a:pt x="101" y="4"/>
                        <a:pt x="138" y="25"/>
                        <a:pt x="159" y="58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9" name="Google Shape;7469;p28"/>
                <p:cNvSpPr/>
                <p:nvPr/>
              </p:nvSpPr>
              <p:spPr>
                <a:xfrm>
                  <a:off x="823245" y="3255909"/>
                  <a:ext cx="93942" cy="1090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" h="157" extrusionOk="0">
                      <a:moveTo>
                        <a:pt x="76" y="68"/>
                      </a:moveTo>
                      <a:cubicBezTo>
                        <a:pt x="77" y="83"/>
                        <a:pt x="71" y="97"/>
                        <a:pt x="64" y="110"/>
                      </a:cubicBezTo>
                      <a:cubicBezTo>
                        <a:pt x="56" y="126"/>
                        <a:pt x="45" y="141"/>
                        <a:pt x="34" y="156"/>
                      </a:cubicBezTo>
                      <a:cubicBezTo>
                        <a:pt x="39" y="151"/>
                        <a:pt x="45" y="146"/>
                        <a:pt x="50" y="141"/>
                      </a:cubicBezTo>
                      <a:cubicBezTo>
                        <a:pt x="52" y="139"/>
                        <a:pt x="53" y="137"/>
                        <a:pt x="55" y="136"/>
                      </a:cubicBezTo>
                      <a:cubicBezTo>
                        <a:pt x="59" y="132"/>
                        <a:pt x="63" y="129"/>
                        <a:pt x="66" y="125"/>
                      </a:cubicBezTo>
                      <a:cubicBezTo>
                        <a:pt x="86" y="100"/>
                        <a:pt x="108" y="75"/>
                        <a:pt x="132" y="53"/>
                      </a:cubicBezTo>
                      <a:lnTo>
                        <a:pt x="137" y="46"/>
                      </a:lnTo>
                      <a:cubicBezTo>
                        <a:pt x="123" y="33"/>
                        <a:pt x="111" y="17"/>
                        <a:pt x="101" y="0"/>
                      </a:cubicBezTo>
                      <a:lnTo>
                        <a:pt x="100" y="1"/>
                      </a:lnTo>
                      <a:cubicBezTo>
                        <a:pt x="66" y="11"/>
                        <a:pt x="32" y="22"/>
                        <a:pt x="0" y="35"/>
                      </a:cubicBezTo>
                      <a:cubicBezTo>
                        <a:pt x="4" y="35"/>
                        <a:pt x="8" y="35"/>
                        <a:pt x="12" y="36"/>
                      </a:cubicBezTo>
                      <a:cubicBezTo>
                        <a:pt x="28" y="41"/>
                        <a:pt x="30" y="61"/>
                        <a:pt x="22" y="73"/>
                      </a:cubicBezTo>
                      <a:cubicBezTo>
                        <a:pt x="38" y="66"/>
                        <a:pt x="55" y="62"/>
                        <a:pt x="73" y="65"/>
                      </a:cubicBezTo>
                      <a:cubicBezTo>
                        <a:pt x="75" y="65"/>
                        <a:pt x="76" y="67"/>
                        <a:pt x="76" y="68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0" name="Google Shape;7470;p28"/>
                <p:cNvSpPr/>
                <p:nvPr/>
              </p:nvSpPr>
              <p:spPr>
                <a:xfrm>
                  <a:off x="523232" y="3352883"/>
                  <a:ext cx="336378" cy="5485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" h="797" extrusionOk="0">
                      <a:moveTo>
                        <a:pt x="433" y="65"/>
                      </a:moveTo>
                      <a:cubicBezTo>
                        <a:pt x="446" y="47"/>
                        <a:pt x="459" y="30"/>
                        <a:pt x="474" y="14"/>
                      </a:cubicBezTo>
                      <a:cubicBezTo>
                        <a:pt x="479" y="9"/>
                        <a:pt x="483" y="4"/>
                        <a:pt x="488" y="0"/>
                      </a:cubicBezTo>
                      <a:cubicBezTo>
                        <a:pt x="483" y="5"/>
                        <a:pt x="477" y="10"/>
                        <a:pt x="472" y="15"/>
                      </a:cubicBezTo>
                      <a:cubicBezTo>
                        <a:pt x="461" y="27"/>
                        <a:pt x="450" y="40"/>
                        <a:pt x="438" y="51"/>
                      </a:cubicBezTo>
                      <a:cubicBezTo>
                        <a:pt x="421" y="69"/>
                        <a:pt x="402" y="86"/>
                        <a:pt x="383" y="103"/>
                      </a:cubicBezTo>
                      <a:cubicBezTo>
                        <a:pt x="218" y="284"/>
                        <a:pt x="90" y="499"/>
                        <a:pt x="10" y="731"/>
                      </a:cubicBezTo>
                      <a:lnTo>
                        <a:pt x="8" y="731"/>
                      </a:lnTo>
                      <a:cubicBezTo>
                        <a:pt x="6" y="753"/>
                        <a:pt x="3" y="774"/>
                        <a:pt x="0" y="796"/>
                      </a:cubicBezTo>
                      <a:cubicBezTo>
                        <a:pt x="115" y="535"/>
                        <a:pt x="235" y="268"/>
                        <a:pt x="433" y="65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1" name="Google Shape;7471;p28"/>
                <p:cNvSpPr/>
                <p:nvPr/>
              </p:nvSpPr>
              <p:spPr>
                <a:xfrm>
                  <a:off x="471714" y="3492283"/>
                  <a:ext cx="69699" cy="557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" h="813" extrusionOk="0">
                      <a:moveTo>
                        <a:pt x="74" y="594"/>
                      </a:moveTo>
                      <a:cubicBezTo>
                        <a:pt x="67" y="650"/>
                        <a:pt x="57" y="705"/>
                        <a:pt x="45" y="760"/>
                      </a:cubicBezTo>
                      <a:cubicBezTo>
                        <a:pt x="39" y="783"/>
                        <a:pt x="19" y="812"/>
                        <a:pt x="0" y="799"/>
                      </a:cubicBezTo>
                      <a:cubicBezTo>
                        <a:pt x="74" y="544"/>
                        <a:pt x="90" y="271"/>
                        <a:pt x="46" y="9"/>
                      </a:cubicBezTo>
                      <a:cubicBezTo>
                        <a:pt x="51" y="6"/>
                        <a:pt x="56" y="3"/>
                        <a:pt x="61" y="0"/>
                      </a:cubicBezTo>
                      <a:lnTo>
                        <a:pt x="63" y="2"/>
                      </a:lnTo>
                      <a:cubicBezTo>
                        <a:pt x="93" y="176"/>
                        <a:pt x="99" y="354"/>
                        <a:pt x="82" y="529"/>
                      </a:cubicBezTo>
                      <a:cubicBezTo>
                        <a:pt x="80" y="551"/>
                        <a:pt x="77" y="572"/>
                        <a:pt x="74" y="59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2" name="Google Shape;7472;p28"/>
                <p:cNvSpPr/>
                <p:nvPr/>
              </p:nvSpPr>
              <p:spPr>
                <a:xfrm>
                  <a:off x="759606" y="3204392"/>
                  <a:ext cx="133340" cy="63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" h="93" extrusionOk="0">
                      <a:moveTo>
                        <a:pt x="179" y="49"/>
                      </a:moveTo>
                      <a:cubicBezTo>
                        <a:pt x="161" y="43"/>
                        <a:pt x="142" y="39"/>
                        <a:pt x="123" y="36"/>
                      </a:cubicBezTo>
                      <a:lnTo>
                        <a:pt x="124" y="28"/>
                      </a:lnTo>
                      <a:cubicBezTo>
                        <a:pt x="101" y="24"/>
                        <a:pt x="78" y="18"/>
                        <a:pt x="55" y="11"/>
                      </a:cubicBezTo>
                      <a:cubicBezTo>
                        <a:pt x="44" y="8"/>
                        <a:pt x="32" y="3"/>
                        <a:pt x="20" y="0"/>
                      </a:cubicBezTo>
                      <a:cubicBezTo>
                        <a:pt x="27" y="6"/>
                        <a:pt x="34" y="12"/>
                        <a:pt x="40" y="20"/>
                      </a:cubicBezTo>
                      <a:cubicBezTo>
                        <a:pt x="41" y="21"/>
                        <a:pt x="41" y="23"/>
                        <a:pt x="40" y="24"/>
                      </a:cubicBezTo>
                      <a:cubicBezTo>
                        <a:pt x="29" y="35"/>
                        <a:pt x="15" y="40"/>
                        <a:pt x="0" y="42"/>
                      </a:cubicBezTo>
                      <a:cubicBezTo>
                        <a:pt x="10" y="43"/>
                        <a:pt x="19" y="43"/>
                        <a:pt x="29" y="45"/>
                      </a:cubicBezTo>
                      <a:cubicBezTo>
                        <a:pt x="40" y="46"/>
                        <a:pt x="53" y="49"/>
                        <a:pt x="55" y="62"/>
                      </a:cubicBezTo>
                      <a:cubicBezTo>
                        <a:pt x="55" y="70"/>
                        <a:pt x="52" y="78"/>
                        <a:pt x="48" y="84"/>
                      </a:cubicBezTo>
                      <a:cubicBezTo>
                        <a:pt x="47" y="87"/>
                        <a:pt x="46" y="89"/>
                        <a:pt x="44" y="92"/>
                      </a:cubicBezTo>
                      <a:cubicBezTo>
                        <a:pt x="93" y="86"/>
                        <a:pt x="142" y="81"/>
                        <a:pt x="191" y="75"/>
                      </a:cubicBezTo>
                      <a:lnTo>
                        <a:pt x="192" y="74"/>
                      </a:lnTo>
                      <a:cubicBezTo>
                        <a:pt x="187" y="66"/>
                        <a:pt x="183" y="58"/>
                        <a:pt x="179" y="4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3" name="Google Shape;7473;p28"/>
                <p:cNvSpPr/>
                <p:nvPr/>
              </p:nvSpPr>
              <p:spPr>
                <a:xfrm>
                  <a:off x="753546" y="3098326"/>
                  <a:ext cx="157583" cy="13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" h="204" extrusionOk="0">
                      <a:moveTo>
                        <a:pt x="229" y="156"/>
                      </a:moveTo>
                      <a:cubicBezTo>
                        <a:pt x="229" y="155"/>
                        <a:pt x="230" y="155"/>
                        <a:pt x="230" y="154"/>
                      </a:cubicBezTo>
                      <a:lnTo>
                        <a:pt x="228" y="150"/>
                      </a:lnTo>
                      <a:cubicBezTo>
                        <a:pt x="192" y="97"/>
                        <a:pt x="155" y="44"/>
                        <a:pt x="109" y="0"/>
                      </a:cubicBezTo>
                      <a:cubicBezTo>
                        <a:pt x="109" y="1"/>
                        <a:pt x="109" y="1"/>
                        <a:pt x="109" y="1"/>
                      </a:cubicBezTo>
                      <a:cubicBezTo>
                        <a:pt x="123" y="19"/>
                        <a:pt x="137" y="37"/>
                        <a:pt x="146" y="58"/>
                      </a:cubicBezTo>
                      <a:cubicBezTo>
                        <a:pt x="152" y="73"/>
                        <a:pt x="154" y="92"/>
                        <a:pt x="138" y="103"/>
                      </a:cubicBezTo>
                      <a:cubicBezTo>
                        <a:pt x="115" y="118"/>
                        <a:pt x="87" y="103"/>
                        <a:pt x="68" y="89"/>
                      </a:cubicBezTo>
                      <a:cubicBezTo>
                        <a:pt x="52" y="78"/>
                        <a:pt x="38" y="64"/>
                        <a:pt x="24" y="51"/>
                      </a:cubicBezTo>
                      <a:cubicBezTo>
                        <a:pt x="36" y="68"/>
                        <a:pt x="48" y="84"/>
                        <a:pt x="52" y="105"/>
                      </a:cubicBezTo>
                      <a:cubicBezTo>
                        <a:pt x="52" y="108"/>
                        <a:pt x="49" y="110"/>
                        <a:pt x="47" y="109"/>
                      </a:cubicBezTo>
                      <a:cubicBezTo>
                        <a:pt x="36" y="108"/>
                        <a:pt x="25" y="105"/>
                        <a:pt x="15" y="103"/>
                      </a:cubicBezTo>
                      <a:cubicBezTo>
                        <a:pt x="10" y="102"/>
                        <a:pt x="6" y="102"/>
                        <a:pt x="1" y="102"/>
                      </a:cubicBezTo>
                      <a:lnTo>
                        <a:pt x="0" y="102"/>
                      </a:lnTo>
                      <a:cubicBezTo>
                        <a:pt x="52" y="145"/>
                        <a:pt x="111" y="178"/>
                        <a:pt x="177" y="187"/>
                      </a:cubicBezTo>
                      <a:cubicBezTo>
                        <a:pt x="162" y="186"/>
                        <a:pt x="148" y="184"/>
                        <a:pt x="134" y="182"/>
                      </a:cubicBezTo>
                      <a:lnTo>
                        <a:pt x="133" y="190"/>
                      </a:lnTo>
                      <a:cubicBezTo>
                        <a:pt x="152" y="193"/>
                        <a:pt x="171" y="197"/>
                        <a:pt x="189" y="203"/>
                      </a:cubicBezTo>
                      <a:cubicBezTo>
                        <a:pt x="188" y="200"/>
                        <a:pt x="186" y="196"/>
                        <a:pt x="185" y="193"/>
                      </a:cubicBezTo>
                      <a:cubicBezTo>
                        <a:pt x="197" y="178"/>
                        <a:pt x="212" y="165"/>
                        <a:pt x="229" y="156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4" name="Google Shape;7474;p28"/>
                <p:cNvSpPr/>
                <p:nvPr/>
              </p:nvSpPr>
              <p:spPr>
                <a:xfrm>
                  <a:off x="474745" y="3807449"/>
                  <a:ext cx="36365" cy="93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138" extrusionOk="0">
                      <a:moveTo>
                        <a:pt x="35" y="137"/>
                      </a:moveTo>
                      <a:cubicBezTo>
                        <a:pt x="31" y="136"/>
                        <a:pt x="28" y="135"/>
                        <a:pt x="25" y="134"/>
                      </a:cubicBezTo>
                      <a:cubicBezTo>
                        <a:pt x="17" y="121"/>
                        <a:pt x="8" y="108"/>
                        <a:pt x="0" y="96"/>
                      </a:cubicBezTo>
                      <a:cubicBezTo>
                        <a:pt x="2" y="97"/>
                        <a:pt x="4" y="98"/>
                        <a:pt x="6" y="99"/>
                      </a:cubicBezTo>
                      <a:cubicBezTo>
                        <a:pt x="4" y="64"/>
                        <a:pt x="15" y="29"/>
                        <a:pt x="36" y="1"/>
                      </a:cubicBezTo>
                      <a:lnTo>
                        <a:pt x="40" y="0"/>
                      </a:lnTo>
                      <a:cubicBezTo>
                        <a:pt x="50" y="46"/>
                        <a:pt x="49" y="93"/>
                        <a:pt x="35" y="13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5" name="Google Shape;7475;p28"/>
                <p:cNvSpPr/>
                <p:nvPr/>
              </p:nvSpPr>
              <p:spPr>
                <a:xfrm>
                  <a:off x="441409" y="3746840"/>
                  <a:ext cx="63638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190" extrusionOk="0">
                      <a:moveTo>
                        <a:pt x="58" y="189"/>
                      </a:moveTo>
                      <a:cubicBezTo>
                        <a:pt x="56" y="188"/>
                        <a:pt x="54" y="187"/>
                        <a:pt x="52" y="186"/>
                      </a:cubicBezTo>
                      <a:cubicBezTo>
                        <a:pt x="34" y="158"/>
                        <a:pt x="17" y="131"/>
                        <a:pt x="0" y="103"/>
                      </a:cubicBezTo>
                      <a:cubicBezTo>
                        <a:pt x="9" y="65"/>
                        <a:pt x="29" y="29"/>
                        <a:pt x="57" y="1"/>
                      </a:cubicBezTo>
                      <a:lnTo>
                        <a:pt x="58" y="0"/>
                      </a:lnTo>
                      <a:cubicBezTo>
                        <a:pt x="60" y="3"/>
                        <a:pt x="61" y="6"/>
                        <a:pt x="63" y="9"/>
                      </a:cubicBezTo>
                      <a:cubicBezTo>
                        <a:pt x="76" y="34"/>
                        <a:pt x="87" y="62"/>
                        <a:pt x="92" y="90"/>
                      </a:cubicBezTo>
                      <a:lnTo>
                        <a:pt x="88" y="91"/>
                      </a:lnTo>
                      <a:cubicBezTo>
                        <a:pt x="67" y="119"/>
                        <a:pt x="56" y="154"/>
                        <a:pt x="58" y="18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6" name="Google Shape;7476;p28"/>
                <p:cNvSpPr/>
                <p:nvPr/>
              </p:nvSpPr>
              <p:spPr>
                <a:xfrm>
                  <a:off x="483835" y="3204392"/>
                  <a:ext cx="96974" cy="133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93" extrusionOk="0">
                      <a:moveTo>
                        <a:pt x="104" y="147"/>
                      </a:moveTo>
                      <a:cubicBezTo>
                        <a:pt x="101" y="137"/>
                        <a:pt x="91" y="110"/>
                        <a:pt x="109" y="107"/>
                      </a:cubicBezTo>
                      <a:cubicBezTo>
                        <a:pt x="115" y="106"/>
                        <a:pt x="122" y="109"/>
                        <a:pt x="127" y="111"/>
                      </a:cubicBezTo>
                      <a:cubicBezTo>
                        <a:pt x="130" y="113"/>
                        <a:pt x="133" y="115"/>
                        <a:pt x="136" y="116"/>
                      </a:cubicBezTo>
                      <a:cubicBezTo>
                        <a:pt x="124" y="104"/>
                        <a:pt x="112" y="92"/>
                        <a:pt x="102" y="78"/>
                      </a:cubicBezTo>
                      <a:cubicBezTo>
                        <a:pt x="98" y="72"/>
                        <a:pt x="93" y="65"/>
                        <a:pt x="92" y="57"/>
                      </a:cubicBezTo>
                      <a:cubicBezTo>
                        <a:pt x="91" y="49"/>
                        <a:pt x="98" y="43"/>
                        <a:pt x="104" y="40"/>
                      </a:cubicBezTo>
                      <a:cubicBezTo>
                        <a:pt x="114" y="36"/>
                        <a:pt x="125" y="36"/>
                        <a:pt x="134" y="37"/>
                      </a:cubicBezTo>
                      <a:cubicBezTo>
                        <a:pt x="136" y="38"/>
                        <a:pt x="137" y="38"/>
                        <a:pt x="139" y="38"/>
                      </a:cubicBezTo>
                      <a:cubicBezTo>
                        <a:pt x="128" y="33"/>
                        <a:pt x="118" y="28"/>
                        <a:pt x="107" y="24"/>
                      </a:cubicBezTo>
                      <a:cubicBezTo>
                        <a:pt x="87" y="19"/>
                        <a:pt x="67" y="12"/>
                        <a:pt x="48" y="3"/>
                      </a:cubicBezTo>
                      <a:lnTo>
                        <a:pt x="42" y="0"/>
                      </a:lnTo>
                      <a:cubicBezTo>
                        <a:pt x="41" y="2"/>
                        <a:pt x="41" y="3"/>
                        <a:pt x="40" y="5"/>
                      </a:cubicBezTo>
                      <a:cubicBezTo>
                        <a:pt x="36" y="10"/>
                        <a:pt x="32" y="14"/>
                        <a:pt x="27" y="17"/>
                      </a:cubicBezTo>
                      <a:cubicBezTo>
                        <a:pt x="24" y="19"/>
                        <a:pt x="22" y="20"/>
                        <a:pt x="20" y="22"/>
                      </a:cubicBezTo>
                      <a:cubicBezTo>
                        <a:pt x="13" y="26"/>
                        <a:pt x="7" y="30"/>
                        <a:pt x="0" y="33"/>
                      </a:cubicBezTo>
                      <a:lnTo>
                        <a:pt x="3" y="41"/>
                      </a:lnTo>
                      <a:cubicBezTo>
                        <a:pt x="36" y="96"/>
                        <a:pt x="76" y="147"/>
                        <a:pt x="123" y="192"/>
                      </a:cubicBezTo>
                      <a:cubicBezTo>
                        <a:pt x="116" y="177"/>
                        <a:pt x="109" y="162"/>
                        <a:pt x="104" y="147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7" name="Google Shape;7477;p28"/>
                <p:cNvSpPr/>
                <p:nvPr/>
              </p:nvSpPr>
              <p:spPr>
                <a:xfrm>
                  <a:off x="398983" y="3686231"/>
                  <a:ext cx="81821" cy="1303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" h="190" extrusionOk="0">
                      <a:moveTo>
                        <a:pt x="119" y="86"/>
                      </a:moveTo>
                      <a:lnTo>
                        <a:pt x="118" y="87"/>
                      </a:lnTo>
                      <a:cubicBezTo>
                        <a:pt x="90" y="115"/>
                        <a:pt x="70" y="151"/>
                        <a:pt x="61" y="189"/>
                      </a:cubicBezTo>
                      <a:cubicBezTo>
                        <a:pt x="40" y="157"/>
                        <a:pt x="20" y="124"/>
                        <a:pt x="0" y="91"/>
                      </a:cubicBezTo>
                      <a:cubicBezTo>
                        <a:pt x="5" y="93"/>
                        <a:pt x="11" y="96"/>
                        <a:pt x="17" y="99"/>
                      </a:cubicBezTo>
                      <a:cubicBezTo>
                        <a:pt x="13" y="63"/>
                        <a:pt x="27" y="26"/>
                        <a:pt x="53" y="1"/>
                      </a:cubicBezTo>
                      <a:lnTo>
                        <a:pt x="53" y="0"/>
                      </a:lnTo>
                      <a:cubicBezTo>
                        <a:pt x="79" y="26"/>
                        <a:pt x="102" y="55"/>
                        <a:pt x="119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8" name="Google Shape;7478;p28"/>
                <p:cNvSpPr/>
                <p:nvPr/>
              </p:nvSpPr>
              <p:spPr>
                <a:xfrm>
                  <a:off x="511110" y="3149844"/>
                  <a:ext cx="106065" cy="787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113" extrusionOk="0">
                      <a:moveTo>
                        <a:pt x="133" y="112"/>
                      </a:moveTo>
                      <a:cubicBezTo>
                        <a:pt x="131" y="110"/>
                        <a:pt x="129" y="108"/>
                        <a:pt x="127" y="106"/>
                      </a:cubicBezTo>
                      <a:cubicBezTo>
                        <a:pt x="120" y="98"/>
                        <a:pt x="118" y="86"/>
                        <a:pt x="123" y="76"/>
                      </a:cubicBezTo>
                      <a:cubicBezTo>
                        <a:pt x="128" y="65"/>
                        <a:pt x="142" y="59"/>
                        <a:pt x="154" y="55"/>
                      </a:cubicBezTo>
                      <a:lnTo>
                        <a:pt x="155" y="55"/>
                      </a:lnTo>
                      <a:cubicBezTo>
                        <a:pt x="147" y="53"/>
                        <a:pt x="139" y="52"/>
                        <a:pt x="130" y="49"/>
                      </a:cubicBezTo>
                      <a:cubicBezTo>
                        <a:pt x="116" y="44"/>
                        <a:pt x="97" y="35"/>
                        <a:pt x="98" y="17"/>
                      </a:cubicBezTo>
                      <a:cubicBezTo>
                        <a:pt x="98" y="10"/>
                        <a:pt x="102" y="4"/>
                        <a:pt x="108" y="0"/>
                      </a:cubicBezTo>
                      <a:cubicBezTo>
                        <a:pt x="74" y="8"/>
                        <a:pt x="41" y="18"/>
                        <a:pt x="9" y="29"/>
                      </a:cubicBezTo>
                      <a:lnTo>
                        <a:pt x="0" y="28"/>
                      </a:lnTo>
                      <a:cubicBezTo>
                        <a:pt x="2" y="35"/>
                        <a:pt x="4" y="42"/>
                        <a:pt x="5" y="48"/>
                      </a:cubicBezTo>
                      <a:cubicBezTo>
                        <a:pt x="7" y="58"/>
                        <a:pt x="8" y="68"/>
                        <a:pt x="4" y="77"/>
                      </a:cubicBezTo>
                      <a:lnTo>
                        <a:pt x="10" y="80"/>
                      </a:lnTo>
                      <a:cubicBezTo>
                        <a:pt x="30" y="86"/>
                        <a:pt x="50" y="93"/>
                        <a:pt x="69" y="101"/>
                      </a:cubicBezTo>
                      <a:cubicBezTo>
                        <a:pt x="90" y="107"/>
                        <a:pt x="112" y="110"/>
                        <a:pt x="133" y="11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9" name="Google Shape;7479;p28"/>
                <p:cNvSpPr/>
                <p:nvPr/>
              </p:nvSpPr>
              <p:spPr>
                <a:xfrm>
                  <a:off x="359588" y="3634715"/>
                  <a:ext cx="75760" cy="118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" h="174" extrusionOk="0">
                      <a:moveTo>
                        <a:pt x="74" y="173"/>
                      </a:moveTo>
                      <a:cubicBezTo>
                        <a:pt x="68" y="170"/>
                        <a:pt x="62" y="167"/>
                        <a:pt x="57" y="165"/>
                      </a:cubicBezTo>
                      <a:cubicBezTo>
                        <a:pt x="37" y="133"/>
                        <a:pt x="18" y="101"/>
                        <a:pt x="0" y="69"/>
                      </a:cubicBezTo>
                      <a:cubicBezTo>
                        <a:pt x="2" y="71"/>
                        <a:pt x="4" y="73"/>
                        <a:pt x="5" y="74"/>
                      </a:cubicBezTo>
                      <a:cubicBezTo>
                        <a:pt x="0" y="49"/>
                        <a:pt x="4" y="22"/>
                        <a:pt x="17" y="0"/>
                      </a:cubicBezTo>
                      <a:cubicBezTo>
                        <a:pt x="18" y="1"/>
                        <a:pt x="20" y="2"/>
                        <a:pt x="21" y="2"/>
                      </a:cubicBezTo>
                      <a:cubicBezTo>
                        <a:pt x="53" y="23"/>
                        <a:pt x="83" y="47"/>
                        <a:pt x="110" y="74"/>
                      </a:cubicBezTo>
                      <a:lnTo>
                        <a:pt x="110" y="75"/>
                      </a:lnTo>
                      <a:cubicBezTo>
                        <a:pt x="84" y="100"/>
                        <a:pt x="70" y="137"/>
                        <a:pt x="74" y="173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0" name="Google Shape;7480;p28"/>
                <p:cNvSpPr/>
                <p:nvPr/>
              </p:nvSpPr>
              <p:spPr>
                <a:xfrm>
                  <a:off x="429287" y="3225604"/>
                  <a:ext cx="87882" cy="1424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" h="209" extrusionOk="0">
                      <a:moveTo>
                        <a:pt x="17" y="41"/>
                      </a:moveTo>
                      <a:cubicBezTo>
                        <a:pt x="8" y="81"/>
                        <a:pt x="3" y="122"/>
                        <a:pt x="0" y="164"/>
                      </a:cubicBezTo>
                      <a:cubicBezTo>
                        <a:pt x="6" y="151"/>
                        <a:pt x="13" y="140"/>
                        <a:pt x="24" y="132"/>
                      </a:cubicBezTo>
                      <a:cubicBezTo>
                        <a:pt x="32" y="125"/>
                        <a:pt x="43" y="119"/>
                        <a:pt x="54" y="123"/>
                      </a:cubicBezTo>
                      <a:cubicBezTo>
                        <a:pt x="63" y="127"/>
                        <a:pt x="69" y="137"/>
                        <a:pt x="72" y="146"/>
                      </a:cubicBezTo>
                      <a:cubicBezTo>
                        <a:pt x="78" y="158"/>
                        <a:pt x="80" y="172"/>
                        <a:pt x="82" y="186"/>
                      </a:cubicBezTo>
                      <a:cubicBezTo>
                        <a:pt x="83" y="193"/>
                        <a:pt x="84" y="200"/>
                        <a:pt x="85" y="208"/>
                      </a:cubicBezTo>
                      <a:cubicBezTo>
                        <a:pt x="86" y="195"/>
                        <a:pt x="88" y="181"/>
                        <a:pt x="91" y="168"/>
                      </a:cubicBezTo>
                      <a:cubicBezTo>
                        <a:pt x="93" y="154"/>
                        <a:pt x="97" y="139"/>
                        <a:pt x="104" y="127"/>
                      </a:cubicBezTo>
                      <a:cubicBezTo>
                        <a:pt x="109" y="118"/>
                        <a:pt x="116" y="110"/>
                        <a:pt x="125" y="108"/>
                      </a:cubicBezTo>
                      <a:cubicBezTo>
                        <a:pt x="113" y="73"/>
                        <a:pt x="99" y="40"/>
                        <a:pt x="83" y="8"/>
                      </a:cubicBezTo>
                      <a:lnTo>
                        <a:pt x="80" y="0"/>
                      </a:lnTo>
                      <a:cubicBezTo>
                        <a:pt x="64" y="8"/>
                        <a:pt x="48" y="14"/>
                        <a:pt x="31" y="16"/>
                      </a:cubicBezTo>
                      <a:cubicBezTo>
                        <a:pt x="24" y="17"/>
                        <a:pt x="17" y="18"/>
                        <a:pt x="10" y="18"/>
                      </a:cubicBezTo>
                      <a:lnTo>
                        <a:pt x="21" y="23"/>
                      </a:lnTo>
                      <a:cubicBezTo>
                        <a:pt x="20" y="29"/>
                        <a:pt x="18" y="35"/>
                        <a:pt x="17" y="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1" name="Google Shape;7481;p28"/>
                <p:cNvSpPr/>
                <p:nvPr/>
              </p:nvSpPr>
              <p:spPr>
                <a:xfrm>
                  <a:off x="302009" y="3586228"/>
                  <a:ext cx="66670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148" extrusionOk="0">
                      <a:moveTo>
                        <a:pt x="86" y="147"/>
                      </a:moveTo>
                      <a:cubicBezTo>
                        <a:pt x="85" y="146"/>
                        <a:pt x="83" y="144"/>
                        <a:pt x="81" y="142"/>
                      </a:cubicBezTo>
                      <a:cubicBezTo>
                        <a:pt x="53" y="95"/>
                        <a:pt x="26" y="48"/>
                        <a:pt x="0" y="0"/>
                      </a:cubicBezTo>
                      <a:cubicBezTo>
                        <a:pt x="27" y="30"/>
                        <a:pt x="63" y="50"/>
                        <a:pt x="98" y="73"/>
                      </a:cubicBezTo>
                      <a:cubicBezTo>
                        <a:pt x="85" y="95"/>
                        <a:pt x="81" y="122"/>
                        <a:pt x="86" y="147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2" name="Google Shape;7482;p28"/>
                <p:cNvSpPr/>
                <p:nvPr/>
              </p:nvSpPr>
              <p:spPr>
                <a:xfrm>
                  <a:off x="392922" y="3119540"/>
                  <a:ext cx="124247" cy="1212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" h="176" extrusionOk="0">
                      <a:moveTo>
                        <a:pt x="177" y="95"/>
                      </a:moveTo>
                      <a:cubicBezTo>
                        <a:pt x="176" y="89"/>
                        <a:pt x="174" y="82"/>
                        <a:pt x="172" y="75"/>
                      </a:cubicBezTo>
                      <a:cubicBezTo>
                        <a:pt x="159" y="36"/>
                        <a:pt x="128" y="1"/>
                        <a:pt x="87" y="0"/>
                      </a:cubicBezTo>
                      <a:cubicBezTo>
                        <a:pt x="110" y="37"/>
                        <a:pt x="132" y="90"/>
                        <a:pt x="93" y="123"/>
                      </a:cubicBezTo>
                      <a:cubicBezTo>
                        <a:pt x="82" y="132"/>
                        <a:pt x="67" y="140"/>
                        <a:pt x="52" y="139"/>
                      </a:cubicBezTo>
                      <a:cubicBezTo>
                        <a:pt x="38" y="138"/>
                        <a:pt x="26" y="132"/>
                        <a:pt x="16" y="123"/>
                      </a:cubicBezTo>
                      <a:cubicBezTo>
                        <a:pt x="10" y="117"/>
                        <a:pt x="5" y="111"/>
                        <a:pt x="0" y="105"/>
                      </a:cubicBezTo>
                      <a:cubicBezTo>
                        <a:pt x="0" y="112"/>
                        <a:pt x="0" y="119"/>
                        <a:pt x="1" y="126"/>
                      </a:cubicBezTo>
                      <a:cubicBezTo>
                        <a:pt x="2" y="134"/>
                        <a:pt x="4" y="142"/>
                        <a:pt x="6" y="150"/>
                      </a:cubicBezTo>
                      <a:lnTo>
                        <a:pt x="6" y="154"/>
                      </a:lnTo>
                      <a:cubicBezTo>
                        <a:pt x="8" y="156"/>
                        <a:pt x="9" y="157"/>
                        <a:pt x="11" y="158"/>
                      </a:cubicBezTo>
                      <a:cubicBezTo>
                        <a:pt x="19" y="164"/>
                        <a:pt x="29" y="168"/>
                        <a:pt x="39" y="171"/>
                      </a:cubicBezTo>
                      <a:cubicBezTo>
                        <a:pt x="48" y="173"/>
                        <a:pt x="56" y="174"/>
                        <a:pt x="64" y="175"/>
                      </a:cubicBezTo>
                      <a:cubicBezTo>
                        <a:pt x="71" y="175"/>
                        <a:pt x="78" y="174"/>
                        <a:pt x="85" y="173"/>
                      </a:cubicBezTo>
                      <a:cubicBezTo>
                        <a:pt x="102" y="171"/>
                        <a:pt x="118" y="165"/>
                        <a:pt x="134" y="157"/>
                      </a:cubicBezTo>
                      <a:cubicBezTo>
                        <a:pt x="141" y="154"/>
                        <a:pt x="147" y="150"/>
                        <a:pt x="154" y="146"/>
                      </a:cubicBezTo>
                      <a:cubicBezTo>
                        <a:pt x="156" y="144"/>
                        <a:pt x="158" y="143"/>
                        <a:pt x="161" y="141"/>
                      </a:cubicBezTo>
                      <a:cubicBezTo>
                        <a:pt x="166" y="138"/>
                        <a:pt x="170" y="134"/>
                        <a:pt x="174" y="129"/>
                      </a:cubicBezTo>
                      <a:cubicBezTo>
                        <a:pt x="175" y="127"/>
                        <a:pt x="176" y="126"/>
                        <a:pt x="176" y="124"/>
                      </a:cubicBezTo>
                      <a:cubicBezTo>
                        <a:pt x="180" y="115"/>
                        <a:pt x="179" y="105"/>
                        <a:pt x="177" y="95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3" name="Google Shape;7483;p28"/>
                <p:cNvSpPr/>
                <p:nvPr/>
              </p:nvSpPr>
              <p:spPr>
                <a:xfrm>
                  <a:off x="332313" y="3225604"/>
                  <a:ext cx="112126" cy="1212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" h="176" extrusionOk="0">
                      <a:moveTo>
                        <a:pt x="0" y="101"/>
                      </a:moveTo>
                      <a:cubicBezTo>
                        <a:pt x="4" y="99"/>
                        <a:pt x="9" y="98"/>
                        <a:pt x="13" y="98"/>
                      </a:cubicBezTo>
                      <a:cubicBezTo>
                        <a:pt x="56" y="96"/>
                        <a:pt x="53" y="138"/>
                        <a:pt x="43" y="175"/>
                      </a:cubicBezTo>
                      <a:cubicBezTo>
                        <a:pt x="59" y="144"/>
                        <a:pt x="76" y="113"/>
                        <a:pt x="101" y="86"/>
                      </a:cubicBezTo>
                      <a:cubicBezTo>
                        <a:pt x="102" y="85"/>
                        <a:pt x="106" y="85"/>
                        <a:pt x="107" y="87"/>
                      </a:cubicBezTo>
                      <a:cubicBezTo>
                        <a:pt x="116" y="105"/>
                        <a:pt x="121" y="125"/>
                        <a:pt x="122" y="145"/>
                      </a:cubicBezTo>
                      <a:cubicBezTo>
                        <a:pt x="123" y="152"/>
                        <a:pt x="124" y="160"/>
                        <a:pt x="124" y="167"/>
                      </a:cubicBezTo>
                      <a:cubicBezTo>
                        <a:pt x="138" y="126"/>
                        <a:pt x="148" y="83"/>
                        <a:pt x="158" y="40"/>
                      </a:cubicBezTo>
                      <a:cubicBezTo>
                        <a:pt x="159" y="34"/>
                        <a:pt x="161" y="28"/>
                        <a:pt x="162" y="22"/>
                      </a:cubicBezTo>
                      <a:lnTo>
                        <a:pt x="151" y="17"/>
                      </a:lnTo>
                      <a:cubicBezTo>
                        <a:pt x="143" y="16"/>
                        <a:pt x="135" y="15"/>
                        <a:pt x="126" y="13"/>
                      </a:cubicBezTo>
                      <a:cubicBezTo>
                        <a:pt x="116" y="10"/>
                        <a:pt x="106" y="6"/>
                        <a:pt x="98" y="0"/>
                      </a:cubicBezTo>
                      <a:cubicBezTo>
                        <a:pt x="83" y="18"/>
                        <a:pt x="67" y="35"/>
                        <a:pt x="50" y="50"/>
                      </a:cubicBezTo>
                      <a:lnTo>
                        <a:pt x="50" y="50"/>
                      </a:lnTo>
                      <a:cubicBezTo>
                        <a:pt x="33" y="67"/>
                        <a:pt x="16" y="83"/>
                        <a:pt x="0" y="10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4" name="Google Shape;7484;p28"/>
                <p:cNvSpPr/>
                <p:nvPr/>
              </p:nvSpPr>
              <p:spPr>
                <a:xfrm>
                  <a:off x="271705" y="3201361"/>
                  <a:ext cx="130308" cy="848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" h="125" extrusionOk="0">
                      <a:moveTo>
                        <a:pt x="183" y="34"/>
                      </a:moveTo>
                      <a:lnTo>
                        <a:pt x="183" y="30"/>
                      </a:lnTo>
                      <a:cubicBezTo>
                        <a:pt x="181" y="22"/>
                        <a:pt x="179" y="14"/>
                        <a:pt x="178" y="6"/>
                      </a:cubicBezTo>
                      <a:lnTo>
                        <a:pt x="175" y="7"/>
                      </a:lnTo>
                      <a:cubicBezTo>
                        <a:pt x="148" y="3"/>
                        <a:pt x="121" y="1"/>
                        <a:pt x="94" y="0"/>
                      </a:cubicBezTo>
                      <a:cubicBezTo>
                        <a:pt x="88" y="8"/>
                        <a:pt x="83" y="16"/>
                        <a:pt x="76" y="23"/>
                      </a:cubicBezTo>
                      <a:cubicBezTo>
                        <a:pt x="54" y="47"/>
                        <a:pt x="27" y="68"/>
                        <a:pt x="0" y="86"/>
                      </a:cubicBezTo>
                      <a:lnTo>
                        <a:pt x="0" y="86"/>
                      </a:lnTo>
                      <a:cubicBezTo>
                        <a:pt x="21" y="78"/>
                        <a:pt x="45" y="72"/>
                        <a:pt x="68" y="75"/>
                      </a:cubicBezTo>
                      <a:cubicBezTo>
                        <a:pt x="77" y="76"/>
                        <a:pt x="87" y="80"/>
                        <a:pt x="93" y="88"/>
                      </a:cubicBezTo>
                      <a:cubicBezTo>
                        <a:pt x="100" y="97"/>
                        <a:pt x="100" y="109"/>
                        <a:pt x="96" y="119"/>
                      </a:cubicBezTo>
                      <a:cubicBezTo>
                        <a:pt x="95" y="121"/>
                        <a:pt x="94" y="122"/>
                        <a:pt x="94" y="124"/>
                      </a:cubicBezTo>
                      <a:cubicBezTo>
                        <a:pt x="110" y="113"/>
                        <a:pt x="125" y="101"/>
                        <a:pt x="140" y="88"/>
                      </a:cubicBezTo>
                      <a:cubicBezTo>
                        <a:pt x="157" y="73"/>
                        <a:pt x="173" y="56"/>
                        <a:pt x="188" y="38"/>
                      </a:cubicBezTo>
                      <a:cubicBezTo>
                        <a:pt x="186" y="37"/>
                        <a:pt x="185" y="36"/>
                        <a:pt x="183" y="34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5" name="Google Shape;7485;p28"/>
                <p:cNvSpPr/>
                <p:nvPr/>
              </p:nvSpPr>
              <p:spPr>
                <a:xfrm>
                  <a:off x="383832" y="3110448"/>
                  <a:ext cx="136369" cy="136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" h="199" extrusionOk="0">
                      <a:moveTo>
                        <a:pt x="22" y="162"/>
                      </a:moveTo>
                      <a:cubicBezTo>
                        <a:pt x="15" y="126"/>
                        <a:pt x="13" y="87"/>
                        <a:pt x="35" y="55"/>
                      </a:cubicBezTo>
                      <a:cubicBezTo>
                        <a:pt x="53" y="28"/>
                        <a:pt x="86" y="12"/>
                        <a:pt x="118" y="22"/>
                      </a:cubicBezTo>
                      <a:cubicBezTo>
                        <a:pt x="147" y="31"/>
                        <a:pt x="168" y="59"/>
                        <a:pt x="178" y="87"/>
                      </a:cubicBezTo>
                      <a:cubicBezTo>
                        <a:pt x="183" y="101"/>
                        <a:pt x="189" y="121"/>
                        <a:pt x="183" y="135"/>
                      </a:cubicBezTo>
                      <a:cubicBezTo>
                        <a:pt x="179" y="144"/>
                        <a:pt x="170" y="149"/>
                        <a:pt x="162" y="154"/>
                      </a:cubicBezTo>
                      <a:cubicBezTo>
                        <a:pt x="154" y="159"/>
                        <a:pt x="145" y="164"/>
                        <a:pt x="136" y="168"/>
                      </a:cubicBezTo>
                      <a:cubicBezTo>
                        <a:pt x="99" y="186"/>
                        <a:pt x="56" y="188"/>
                        <a:pt x="21" y="164"/>
                      </a:cubicBezTo>
                      <a:cubicBezTo>
                        <a:pt x="17" y="161"/>
                        <a:pt x="11" y="167"/>
                        <a:pt x="15" y="171"/>
                      </a:cubicBezTo>
                      <a:cubicBezTo>
                        <a:pt x="47" y="197"/>
                        <a:pt x="93" y="198"/>
                        <a:pt x="130" y="184"/>
                      </a:cubicBezTo>
                      <a:cubicBezTo>
                        <a:pt x="149" y="177"/>
                        <a:pt x="170" y="166"/>
                        <a:pt x="185" y="152"/>
                      </a:cubicBezTo>
                      <a:cubicBezTo>
                        <a:pt x="199" y="138"/>
                        <a:pt x="198" y="117"/>
                        <a:pt x="193" y="100"/>
                      </a:cubicBezTo>
                      <a:cubicBezTo>
                        <a:pt x="186" y="66"/>
                        <a:pt x="165" y="31"/>
                        <a:pt x="133" y="16"/>
                      </a:cubicBezTo>
                      <a:cubicBezTo>
                        <a:pt x="101" y="0"/>
                        <a:pt x="64" y="8"/>
                        <a:pt x="38" y="33"/>
                      </a:cubicBezTo>
                      <a:cubicBezTo>
                        <a:pt x="4" y="67"/>
                        <a:pt x="0" y="120"/>
                        <a:pt x="14" y="164"/>
                      </a:cubicBezTo>
                      <a:cubicBezTo>
                        <a:pt x="16" y="170"/>
                        <a:pt x="24" y="167"/>
                        <a:pt x="22" y="16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6" name="Google Shape;7486;p28"/>
                <p:cNvSpPr/>
                <p:nvPr/>
              </p:nvSpPr>
              <p:spPr>
                <a:xfrm>
                  <a:off x="156548" y="3195300"/>
                  <a:ext cx="248497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222" extrusionOk="0">
                      <a:moveTo>
                        <a:pt x="354" y="43"/>
                      </a:moveTo>
                      <a:cubicBezTo>
                        <a:pt x="323" y="79"/>
                        <a:pt x="286" y="111"/>
                        <a:pt x="246" y="136"/>
                      </a:cubicBezTo>
                      <a:cubicBezTo>
                        <a:pt x="205" y="162"/>
                        <a:pt x="155" y="192"/>
                        <a:pt x="105" y="196"/>
                      </a:cubicBezTo>
                      <a:cubicBezTo>
                        <a:pt x="53" y="200"/>
                        <a:pt x="1" y="154"/>
                        <a:pt x="36" y="102"/>
                      </a:cubicBezTo>
                      <a:cubicBezTo>
                        <a:pt x="64" y="62"/>
                        <a:pt x="115" y="37"/>
                        <a:pt x="161" y="25"/>
                      </a:cubicBezTo>
                      <a:cubicBezTo>
                        <a:pt x="220" y="10"/>
                        <a:pt x="282" y="13"/>
                        <a:pt x="342" y="21"/>
                      </a:cubicBezTo>
                      <a:cubicBezTo>
                        <a:pt x="348" y="22"/>
                        <a:pt x="348" y="12"/>
                        <a:pt x="342" y="11"/>
                      </a:cubicBezTo>
                      <a:cubicBezTo>
                        <a:pt x="280" y="3"/>
                        <a:pt x="217" y="0"/>
                        <a:pt x="156" y="16"/>
                      </a:cubicBezTo>
                      <a:cubicBezTo>
                        <a:pt x="108" y="29"/>
                        <a:pt x="54" y="56"/>
                        <a:pt x="26" y="99"/>
                      </a:cubicBezTo>
                      <a:cubicBezTo>
                        <a:pt x="0" y="139"/>
                        <a:pt x="20" y="185"/>
                        <a:pt x="63" y="201"/>
                      </a:cubicBezTo>
                      <a:cubicBezTo>
                        <a:pt x="115" y="221"/>
                        <a:pt x="174" y="189"/>
                        <a:pt x="219" y="164"/>
                      </a:cubicBezTo>
                      <a:cubicBezTo>
                        <a:pt x="273" y="135"/>
                        <a:pt x="322" y="96"/>
                        <a:pt x="359" y="47"/>
                      </a:cubicBezTo>
                      <a:cubicBezTo>
                        <a:pt x="361" y="44"/>
                        <a:pt x="356" y="40"/>
                        <a:pt x="354" y="4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7" name="Google Shape;7487;p28"/>
                <p:cNvSpPr/>
                <p:nvPr/>
              </p:nvSpPr>
              <p:spPr>
                <a:xfrm>
                  <a:off x="274736" y="3137723"/>
                  <a:ext cx="469717" cy="366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534" extrusionOk="0">
                      <a:moveTo>
                        <a:pt x="181" y="134"/>
                      </a:moveTo>
                      <a:cubicBezTo>
                        <a:pt x="137" y="170"/>
                        <a:pt x="94" y="208"/>
                        <a:pt x="59" y="253"/>
                      </a:cubicBezTo>
                      <a:cubicBezTo>
                        <a:pt x="28" y="294"/>
                        <a:pt x="0" y="346"/>
                        <a:pt x="1" y="399"/>
                      </a:cubicBezTo>
                      <a:cubicBezTo>
                        <a:pt x="2" y="444"/>
                        <a:pt x="35" y="483"/>
                        <a:pt x="82" y="470"/>
                      </a:cubicBezTo>
                      <a:cubicBezTo>
                        <a:pt x="136" y="455"/>
                        <a:pt x="168" y="401"/>
                        <a:pt x="191" y="354"/>
                      </a:cubicBezTo>
                      <a:cubicBezTo>
                        <a:pt x="221" y="290"/>
                        <a:pt x="236" y="221"/>
                        <a:pt x="252" y="152"/>
                      </a:cubicBezTo>
                      <a:cubicBezTo>
                        <a:pt x="253" y="147"/>
                        <a:pt x="244" y="144"/>
                        <a:pt x="243" y="150"/>
                      </a:cubicBezTo>
                      <a:cubicBezTo>
                        <a:pt x="227" y="217"/>
                        <a:pt x="218" y="287"/>
                        <a:pt x="218" y="356"/>
                      </a:cubicBezTo>
                      <a:cubicBezTo>
                        <a:pt x="218" y="404"/>
                        <a:pt x="224" y="457"/>
                        <a:pt x="255" y="497"/>
                      </a:cubicBezTo>
                      <a:cubicBezTo>
                        <a:pt x="270" y="514"/>
                        <a:pt x="292" y="533"/>
                        <a:pt x="316" y="532"/>
                      </a:cubicBezTo>
                      <a:cubicBezTo>
                        <a:pt x="340" y="532"/>
                        <a:pt x="359" y="514"/>
                        <a:pt x="372" y="495"/>
                      </a:cubicBezTo>
                      <a:cubicBezTo>
                        <a:pt x="401" y="452"/>
                        <a:pt x="396" y="394"/>
                        <a:pt x="386" y="345"/>
                      </a:cubicBezTo>
                      <a:cubicBezTo>
                        <a:pt x="372" y="272"/>
                        <a:pt x="347" y="200"/>
                        <a:pt x="314" y="133"/>
                      </a:cubicBezTo>
                      <a:cubicBezTo>
                        <a:pt x="311" y="135"/>
                        <a:pt x="308" y="137"/>
                        <a:pt x="305" y="138"/>
                      </a:cubicBezTo>
                      <a:cubicBezTo>
                        <a:pt x="333" y="187"/>
                        <a:pt x="368" y="232"/>
                        <a:pt x="407" y="273"/>
                      </a:cubicBezTo>
                      <a:cubicBezTo>
                        <a:pt x="440" y="308"/>
                        <a:pt x="481" y="350"/>
                        <a:pt x="532" y="355"/>
                      </a:cubicBezTo>
                      <a:cubicBezTo>
                        <a:pt x="575" y="359"/>
                        <a:pt x="617" y="332"/>
                        <a:pt x="616" y="287"/>
                      </a:cubicBezTo>
                      <a:cubicBezTo>
                        <a:pt x="616" y="235"/>
                        <a:pt x="571" y="202"/>
                        <a:pt x="533" y="176"/>
                      </a:cubicBezTo>
                      <a:cubicBezTo>
                        <a:pt x="478" y="140"/>
                        <a:pt x="418" y="112"/>
                        <a:pt x="356" y="92"/>
                      </a:cubicBezTo>
                      <a:cubicBezTo>
                        <a:pt x="350" y="91"/>
                        <a:pt x="346" y="100"/>
                        <a:pt x="351" y="103"/>
                      </a:cubicBezTo>
                      <a:cubicBezTo>
                        <a:pt x="396" y="123"/>
                        <a:pt x="444" y="135"/>
                        <a:pt x="493" y="137"/>
                      </a:cubicBezTo>
                      <a:cubicBezTo>
                        <a:pt x="538" y="139"/>
                        <a:pt x="592" y="136"/>
                        <a:pt x="632" y="114"/>
                      </a:cubicBezTo>
                      <a:cubicBezTo>
                        <a:pt x="661" y="98"/>
                        <a:pt x="681" y="57"/>
                        <a:pt x="653" y="30"/>
                      </a:cubicBezTo>
                      <a:cubicBezTo>
                        <a:pt x="638" y="16"/>
                        <a:pt x="615" y="10"/>
                        <a:pt x="596" y="6"/>
                      </a:cubicBezTo>
                      <a:cubicBezTo>
                        <a:pt x="572" y="1"/>
                        <a:pt x="548" y="0"/>
                        <a:pt x="524" y="1"/>
                      </a:cubicBezTo>
                      <a:cubicBezTo>
                        <a:pt x="464" y="5"/>
                        <a:pt x="407" y="23"/>
                        <a:pt x="351" y="43"/>
                      </a:cubicBezTo>
                      <a:cubicBezTo>
                        <a:pt x="346" y="45"/>
                        <a:pt x="348" y="53"/>
                        <a:pt x="354" y="51"/>
                      </a:cubicBezTo>
                      <a:cubicBezTo>
                        <a:pt x="405" y="35"/>
                        <a:pt x="458" y="18"/>
                        <a:pt x="512" y="13"/>
                      </a:cubicBezTo>
                      <a:cubicBezTo>
                        <a:pt x="540" y="10"/>
                        <a:pt x="568" y="11"/>
                        <a:pt x="596" y="18"/>
                      </a:cubicBezTo>
                      <a:cubicBezTo>
                        <a:pt x="620" y="23"/>
                        <a:pt x="657" y="33"/>
                        <a:pt x="655" y="65"/>
                      </a:cubicBezTo>
                      <a:cubicBezTo>
                        <a:pt x="650" y="120"/>
                        <a:pt x="560" y="125"/>
                        <a:pt x="519" y="126"/>
                      </a:cubicBezTo>
                      <a:cubicBezTo>
                        <a:pt x="463" y="127"/>
                        <a:pt x="408" y="116"/>
                        <a:pt x="357" y="93"/>
                      </a:cubicBezTo>
                      <a:cubicBezTo>
                        <a:pt x="356" y="96"/>
                        <a:pt x="354" y="100"/>
                        <a:pt x="353" y="103"/>
                      </a:cubicBezTo>
                      <a:cubicBezTo>
                        <a:pt x="413" y="122"/>
                        <a:pt x="470" y="149"/>
                        <a:pt x="522" y="183"/>
                      </a:cubicBezTo>
                      <a:cubicBezTo>
                        <a:pt x="547" y="200"/>
                        <a:pt x="574" y="218"/>
                        <a:pt x="591" y="243"/>
                      </a:cubicBezTo>
                      <a:cubicBezTo>
                        <a:pt x="609" y="271"/>
                        <a:pt x="612" y="311"/>
                        <a:pt x="582" y="332"/>
                      </a:cubicBezTo>
                      <a:cubicBezTo>
                        <a:pt x="527" y="370"/>
                        <a:pt x="465" y="314"/>
                        <a:pt x="427" y="277"/>
                      </a:cubicBezTo>
                      <a:cubicBezTo>
                        <a:pt x="383" y="234"/>
                        <a:pt x="345" y="186"/>
                        <a:pt x="314" y="133"/>
                      </a:cubicBezTo>
                      <a:cubicBezTo>
                        <a:pt x="310" y="127"/>
                        <a:pt x="302" y="132"/>
                        <a:pt x="305" y="138"/>
                      </a:cubicBezTo>
                      <a:cubicBezTo>
                        <a:pt x="330" y="190"/>
                        <a:pt x="351" y="244"/>
                        <a:pt x="365" y="299"/>
                      </a:cubicBezTo>
                      <a:cubicBezTo>
                        <a:pt x="378" y="348"/>
                        <a:pt x="391" y="402"/>
                        <a:pt x="379" y="452"/>
                      </a:cubicBezTo>
                      <a:cubicBezTo>
                        <a:pt x="373" y="477"/>
                        <a:pt x="359" y="502"/>
                        <a:pt x="337" y="515"/>
                      </a:cubicBezTo>
                      <a:cubicBezTo>
                        <a:pt x="308" y="532"/>
                        <a:pt x="278" y="510"/>
                        <a:pt x="261" y="487"/>
                      </a:cubicBezTo>
                      <a:cubicBezTo>
                        <a:pt x="234" y="450"/>
                        <a:pt x="229" y="400"/>
                        <a:pt x="228" y="356"/>
                      </a:cubicBezTo>
                      <a:cubicBezTo>
                        <a:pt x="228" y="287"/>
                        <a:pt x="236" y="219"/>
                        <a:pt x="252" y="152"/>
                      </a:cubicBezTo>
                      <a:cubicBezTo>
                        <a:pt x="249" y="152"/>
                        <a:pt x="246" y="151"/>
                        <a:pt x="243" y="150"/>
                      </a:cubicBezTo>
                      <a:cubicBezTo>
                        <a:pt x="231" y="202"/>
                        <a:pt x="219" y="254"/>
                        <a:pt x="200" y="304"/>
                      </a:cubicBezTo>
                      <a:cubicBezTo>
                        <a:pt x="183" y="352"/>
                        <a:pt x="159" y="406"/>
                        <a:pt x="118" y="439"/>
                      </a:cubicBezTo>
                      <a:cubicBezTo>
                        <a:pt x="98" y="455"/>
                        <a:pt x="71" y="468"/>
                        <a:pt x="46" y="459"/>
                      </a:cubicBezTo>
                      <a:cubicBezTo>
                        <a:pt x="20" y="449"/>
                        <a:pt x="11" y="420"/>
                        <a:pt x="11" y="395"/>
                      </a:cubicBezTo>
                      <a:cubicBezTo>
                        <a:pt x="12" y="346"/>
                        <a:pt x="37" y="298"/>
                        <a:pt x="66" y="260"/>
                      </a:cubicBezTo>
                      <a:cubicBezTo>
                        <a:pt x="100" y="215"/>
                        <a:pt x="144" y="177"/>
                        <a:pt x="186" y="139"/>
                      </a:cubicBezTo>
                      <a:cubicBezTo>
                        <a:pt x="190" y="136"/>
                        <a:pt x="185" y="131"/>
                        <a:pt x="181" y="13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8" name="Google Shape;7488;p28"/>
                <p:cNvSpPr/>
                <p:nvPr/>
              </p:nvSpPr>
              <p:spPr>
                <a:xfrm>
                  <a:off x="277765" y="3210453"/>
                  <a:ext cx="121218" cy="575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83" extrusionOk="0">
                      <a:moveTo>
                        <a:pt x="0" y="82"/>
                      </a:moveTo>
                      <a:cubicBezTo>
                        <a:pt x="51" y="43"/>
                        <a:pt x="109" y="18"/>
                        <a:pt x="172" y="4"/>
                      </a:cubicBezTo>
                      <a:cubicBezTo>
                        <a:pt x="174" y="4"/>
                        <a:pt x="173" y="0"/>
                        <a:pt x="171" y="1"/>
                      </a:cubicBezTo>
                      <a:cubicBezTo>
                        <a:pt x="108" y="13"/>
                        <a:pt x="49" y="42"/>
                        <a:pt x="0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9" name="Google Shape;7489;p28"/>
                <p:cNvSpPr/>
                <p:nvPr/>
              </p:nvSpPr>
              <p:spPr>
                <a:xfrm>
                  <a:off x="344435" y="3231665"/>
                  <a:ext cx="78791" cy="133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" h="193" extrusionOk="0">
                      <a:moveTo>
                        <a:pt x="3" y="190"/>
                      </a:moveTo>
                      <a:cubicBezTo>
                        <a:pt x="19" y="158"/>
                        <a:pt x="36" y="127"/>
                        <a:pt x="54" y="96"/>
                      </a:cubicBezTo>
                      <a:cubicBezTo>
                        <a:pt x="72" y="65"/>
                        <a:pt x="92" y="35"/>
                        <a:pt x="112" y="5"/>
                      </a:cubicBezTo>
                      <a:cubicBezTo>
                        <a:pt x="114" y="2"/>
                        <a:pt x="110" y="0"/>
                        <a:pt x="108" y="3"/>
                      </a:cubicBezTo>
                      <a:cubicBezTo>
                        <a:pt x="87" y="31"/>
                        <a:pt x="68" y="62"/>
                        <a:pt x="50" y="93"/>
                      </a:cubicBezTo>
                      <a:cubicBezTo>
                        <a:pt x="32" y="124"/>
                        <a:pt x="16" y="156"/>
                        <a:pt x="1" y="189"/>
                      </a:cubicBezTo>
                      <a:cubicBezTo>
                        <a:pt x="0" y="191"/>
                        <a:pt x="2" y="192"/>
                        <a:pt x="3" y="19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90" name="Google Shape;7490;p28"/>
                <p:cNvSpPr/>
                <p:nvPr/>
              </p:nvSpPr>
              <p:spPr>
                <a:xfrm>
                  <a:off x="462623" y="3231665"/>
                  <a:ext cx="24244" cy="151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" h="220" extrusionOk="0">
                      <a:moveTo>
                        <a:pt x="33" y="217"/>
                      </a:moveTo>
                      <a:cubicBezTo>
                        <a:pt x="31" y="145"/>
                        <a:pt x="20" y="74"/>
                        <a:pt x="6" y="3"/>
                      </a:cubicBezTo>
                      <a:cubicBezTo>
                        <a:pt x="5" y="0"/>
                        <a:pt x="0" y="1"/>
                        <a:pt x="1" y="5"/>
                      </a:cubicBezTo>
                      <a:cubicBezTo>
                        <a:pt x="15" y="75"/>
                        <a:pt x="23" y="146"/>
                        <a:pt x="31" y="217"/>
                      </a:cubicBezTo>
                      <a:cubicBezTo>
                        <a:pt x="31" y="219"/>
                        <a:pt x="33" y="219"/>
                        <a:pt x="33" y="21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91" name="Google Shape;7491;p28"/>
                <p:cNvSpPr/>
                <p:nvPr/>
              </p:nvSpPr>
              <p:spPr>
                <a:xfrm>
                  <a:off x="492928" y="3216514"/>
                  <a:ext cx="121217" cy="10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148" extrusionOk="0">
                      <a:moveTo>
                        <a:pt x="174" y="144"/>
                      </a:moveTo>
                      <a:cubicBezTo>
                        <a:pt x="150" y="114"/>
                        <a:pt x="124" y="87"/>
                        <a:pt x="95" y="62"/>
                      </a:cubicBezTo>
                      <a:cubicBezTo>
                        <a:pt x="81" y="51"/>
                        <a:pt x="67" y="40"/>
                        <a:pt x="52" y="30"/>
                      </a:cubicBezTo>
                      <a:cubicBezTo>
                        <a:pt x="38" y="20"/>
                        <a:pt x="22" y="7"/>
                        <a:pt x="5" y="1"/>
                      </a:cubicBezTo>
                      <a:cubicBezTo>
                        <a:pt x="2" y="0"/>
                        <a:pt x="0" y="4"/>
                        <a:pt x="2" y="6"/>
                      </a:cubicBezTo>
                      <a:cubicBezTo>
                        <a:pt x="16" y="17"/>
                        <a:pt x="32" y="25"/>
                        <a:pt x="47" y="34"/>
                      </a:cubicBezTo>
                      <a:cubicBezTo>
                        <a:pt x="62" y="45"/>
                        <a:pt x="78" y="57"/>
                        <a:pt x="92" y="69"/>
                      </a:cubicBezTo>
                      <a:cubicBezTo>
                        <a:pt x="121" y="93"/>
                        <a:pt x="147" y="118"/>
                        <a:pt x="172" y="146"/>
                      </a:cubicBezTo>
                      <a:cubicBezTo>
                        <a:pt x="173" y="147"/>
                        <a:pt x="175" y="145"/>
                        <a:pt x="174" y="14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92" name="Google Shape;7492;p28"/>
                <p:cNvSpPr/>
                <p:nvPr/>
              </p:nvSpPr>
              <p:spPr>
                <a:xfrm>
                  <a:off x="517171" y="3180149"/>
                  <a:ext cx="136369" cy="18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" h="25" extrusionOk="0">
                      <a:moveTo>
                        <a:pt x="197" y="22"/>
                      </a:moveTo>
                      <a:cubicBezTo>
                        <a:pt x="168" y="10"/>
                        <a:pt x="135" y="4"/>
                        <a:pt x="103" y="2"/>
                      </a:cubicBezTo>
                      <a:cubicBezTo>
                        <a:pt x="71" y="0"/>
                        <a:pt x="36" y="1"/>
                        <a:pt x="4" y="8"/>
                      </a:cubicBezTo>
                      <a:cubicBezTo>
                        <a:pt x="0" y="9"/>
                        <a:pt x="2" y="15"/>
                        <a:pt x="6" y="15"/>
                      </a:cubicBezTo>
                      <a:cubicBezTo>
                        <a:pt x="38" y="10"/>
                        <a:pt x="69" y="7"/>
                        <a:pt x="101" y="9"/>
                      </a:cubicBezTo>
                      <a:cubicBezTo>
                        <a:pt x="134" y="10"/>
                        <a:pt x="165" y="17"/>
                        <a:pt x="196" y="24"/>
                      </a:cubicBezTo>
                      <a:cubicBezTo>
                        <a:pt x="197" y="24"/>
                        <a:pt x="198" y="23"/>
                        <a:pt x="197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93" name="Google Shape;7493;p28"/>
                <p:cNvSpPr/>
                <p:nvPr/>
              </p:nvSpPr>
              <p:spPr>
                <a:xfrm>
                  <a:off x="470215" y="3489254"/>
                  <a:ext cx="72731" cy="569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831" extrusionOk="0">
                      <a:moveTo>
                        <a:pt x="49" y="9"/>
                      </a:moveTo>
                      <a:cubicBezTo>
                        <a:pt x="78" y="216"/>
                        <a:pt x="79" y="425"/>
                        <a:pt x="41" y="632"/>
                      </a:cubicBezTo>
                      <a:cubicBezTo>
                        <a:pt x="30" y="689"/>
                        <a:pt x="17" y="746"/>
                        <a:pt x="0" y="802"/>
                      </a:cubicBezTo>
                      <a:cubicBezTo>
                        <a:pt x="0" y="804"/>
                        <a:pt x="1" y="806"/>
                        <a:pt x="3" y="808"/>
                      </a:cubicBezTo>
                      <a:cubicBezTo>
                        <a:pt x="43" y="830"/>
                        <a:pt x="57" y="758"/>
                        <a:pt x="62" y="735"/>
                      </a:cubicBezTo>
                      <a:cubicBezTo>
                        <a:pt x="74" y="678"/>
                        <a:pt x="83" y="620"/>
                        <a:pt x="89" y="562"/>
                      </a:cubicBezTo>
                      <a:cubicBezTo>
                        <a:pt x="103" y="443"/>
                        <a:pt x="106" y="323"/>
                        <a:pt x="97" y="203"/>
                      </a:cubicBezTo>
                      <a:cubicBezTo>
                        <a:pt x="92" y="137"/>
                        <a:pt x="84" y="70"/>
                        <a:pt x="73" y="5"/>
                      </a:cubicBezTo>
                      <a:cubicBezTo>
                        <a:pt x="72" y="0"/>
                        <a:pt x="64" y="2"/>
                        <a:pt x="65" y="7"/>
                      </a:cubicBezTo>
                      <a:cubicBezTo>
                        <a:pt x="101" y="218"/>
                        <a:pt x="102" y="435"/>
                        <a:pt x="68" y="647"/>
                      </a:cubicBezTo>
                      <a:cubicBezTo>
                        <a:pt x="65" y="669"/>
                        <a:pt x="48" y="821"/>
                        <a:pt x="8" y="798"/>
                      </a:cubicBezTo>
                      <a:cubicBezTo>
                        <a:pt x="9" y="800"/>
                        <a:pt x="10" y="802"/>
                        <a:pt x="11" y="804"/>
                      </a:cubicBezTo>
                      <a:cubicBezTo>
                        <a:pt x="69" y="603"/>
                        <a:pt x="92" y="391"/>
                        <a:pt x="76" y="181"/>
                      </a:cubicBezTo>
                      <a:cubicBezTo>
                        <a:pt x="72" y="123"/>
                        <a:pt x="65" y="65"/>
                        <a:pt x="53" y="8"/>
                      </a:cubicBezTo>
                      <a:cubicBezTo>
                        <a:pt x="53" y="5"/>
                        <a:pt x="48" y="6"/>
                        <a:pt x="49" y="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94" name="Google Shape;7494;p28"/>
                <p:cNvSpPr/>
                <p:nvPr/>
              </p:nvSpPr>
              <p:spPr>
                <a:xfrm>
                  <a:off x="877793" y="3192271"/>
                  <a:ext cx="133339" cy="130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" h="188" extrusionOk="0">
                      <a:moveTo>
                        <a:pt x="6" y="62"/>
                      </a:moveTo>
                      <a:cubicBezTo>
                        <a:pt x="18" y="51"/>
                        <a:pt x="29" y="39"/>
                        <a:pt x="43" y="30"/>
                      </a:cubicBezTo>
                      <a:cubicBezTo>
                        <a:pt x="57" y="21"/>
                        <a:pt x="73" y="15"/>
                        <a:pt x="89" y="14"/>
                      </a:cubicBezTo>
                      <a:cubicBezTo>
                        <a:pt x="119" y="11"/>
                        <a:pt x="151" y="25"/>
                        <a:pt x="166" y="52"/>
                      </a:cubicBezTo>
                      <a:cubicBezTo>
                        <a:pt x="184" y="86"/>
                        <a:pt x="166" y="125"/>
                        <a:pt x="149" y="155"/>
                      </a:cubicBezTo>
                      <a:cubicBezTo>
                        <a:pt x="145" y="160"/>
                        <a:pt x="139" y="175"/>
                        <a:pt x="131" y="176"/>
                      </a:cubicBezTo>
                      <a:cubicBezTo>
                        <a:pt x="124" y="176"/>
                        <a:pt x="114" y="170"/>
                        <a:pt x="108" y="167"/>
                      </a:cubicBezTo>
                      <a:cubicBezTo>
                        <a:pt x="93" y="160"/>
                        <a:pt x="80" y="151"/>
                        <a:pt x="68" y="140"/>
                      </a:cubicBezTo>
                      <a:cubicBezTo>
                        <a:pt x="55" y="129"/>
                        <a:pt x="43" y="116"/>
                        <a:pt x="33" y="101"/>
                      </a:cubicBezTo>
                      <a:cubicBezTo>
                        <a:pt x="23" y="87"/>
                        <a:pt x="17" y="71"/>
                        <a:pt x="8" y="56"/>
                      </a:cubicBezTo>
                      <a:cubicBezTo>
                        <a:pt x="6" y="52"/>
                        <a:pt x="1" y="55"/>
                        <a:pt x="2" y="59"/>
                      </a:cubicBezTo>
                      <a:cubicBezTo>
                        <a:pt x="5" y="76"/>
                        <a:pt x="15" y="94"/>
                        <a:pt x="25" y="109"/>
                      </a:cubicBezTo>
                      <a:cubicBezTo>
                        <a:pt x="35" y="124"/>
                        <a:pt x="47" y="137"/>
                        <a:pt x="61" y="149"/>
                      </a:cubicBezTo>
                      <a:cubicBezTo>
                        <a:pt x="75" y="161"/>
                        <a:pt x="90" y="171"/>
                        <a:pt x="107" y="179"/>
                      </a:cubicBezTo>
                      <a:cubicBezTo>
                        <a:pt x="114" y="182"/>
                        <a:pt x="122" y="186"/>
                        <a:pt x="130" y="187"/>
                      </a:cubicBezTo>
                      <a:cubicBezTo>
                        <a:pt x="139" y="187"/>
                        <a:pt x="145" y="182"/>
                        <a:pt x="149" y="174"/>
                      </a:cubicBezTo>
                      <a:cubicBezTo>
                        <a:pt x="171" y="142"/>
                        <a:pt x="194" y="99"/>
                        <a:pt x="180" y="59"/>
                      </a:cubicBezTo>
                      <a:cubicBezTo>
                        <a:pt x="169" y="27"/>
                        <a:pt x="138" y="7"/>
                        <a:pt x="105" y="4"/>
                      </a:cubicBezTo>
                      <a:cubicBezTo>
                        <a:pt x="66" y="0"/>
                        <a:pt x="20" y="24"/>
                        <a:pt x="1" y="59"/>
                      </a:cubicBezTo>
                      <a:cubicBezTo>
                        <a:pt x="0" y="61"/>
                        <a:pt x="3" y="64"/>
                        <a:pt x="6" y="6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95" name="Google Shape;7495;p28"/>
                <p:cNvSpPr/>
                <p:nvPr/>
              </p:nvSpPr>
              <p:spPr>
                <a:xfrm>
                  <a:off x="677784" y="3040748"/>
                  <a:ext cx="236374" cy="190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279" extrusionOk="0">
                      <a:moveTo>
                        <a:pt x="342" y="234"/>
                      </a:moveTo>
                      <a:cubicBezTo>
                        <a:pt x="311" y="184"/>
                        <a:pt x="277" y="136"/>
                        <a:pt x="236" y="94"/>
                      </a:cubicBezTo>
                      <a:cubicBezTo>
                        <a:pt x="200" y="57"/>
                        <a:pt x="151" y="13"/>
                        <a:pt x="97" y="6"/>
                      </a:cubicBezTo>
                      <a:cubicBezTo>
                        <a:pt x="54" y="0"/>
                        <a:pt x="0" y="32"/>
                        <a:pt x="12" y="81"/>
                      </a:cubicBezTo>
                      <a:cubicBezTo>
                        <a:pt x="18" y="105"/>
                        <a:pt x="38" y="124"/>
                        <a:pt x="55" y="142"/>
                      </a:cubicBezTo>
                      <a:cubicBezTo>
                        <a:pt x="75" y="163"/>
                        <a:pt x="96" y="182"/>
                        <a:pt x="119" y="200"/>
                      </a:cubicBezTo>
                      <a:cubicBezTo>
                        <a:pt x="168" y="239"/>
                        <a:pt x="224" y="268"/>
                        <a:pt x="286" y="277"/>
                      </a:cubicBezTo>
                      <a:cubicBezTo>
                        <a:pt x="287" y="274"/>
                        <a:pt x="287" y="270"/>
                        <a:pt x="288" y="267"/>
                      </a:cubicBezTo>
                      <a:cubicBezTo>
                        <a:pt x="247" y="263"/>
                        <a:pt x="208" y="255"/>
                        <a:pt x="169" y="242"/>
                      </a:cubicBezTo>
                      <a:cubicBezTo>
                        <a:pt x="137" y="232"/>
                        <a:pt x="103" y="219"/>
                        <a:pt x="68" y="225"/>
                      </a:cubicBezTo>
                      <a:cubicBezTo>
                        <a:pt x="64" y="226"/>
                        <a:pt x="65" y="233"/>
                        <a:pt x="69" y="232"/>
                      </a:cubicBezTo>
                      <a:cubicBezTo>
                        <a:pt x="109" y="231"/>
                        <a:pt x="144" y="246"/>
                        <a:pt x="181" y="257"/>
                      </a:cubicBezTo>
                      <a:cubicBezTo>
                        <a:pt x="215" y="268"/>
                        <a:pt x="251" y="274"/>
                        <a:pt x="288" y="278"/>
                      </a:cubicBezTo>
                      <a:cubicBezTo>
                        <a:pt x="294" y="278"/>
                        <a:pt x="295" y="268"/>
                        <a:pt x="289" y="267"/>
                      </a:cubicBezTo>
                      <a:cubicBezTo>
                        <a:pt x="192" y="253"/>
                        <a:pt x="111" y="188"/>
                        <a:pt x="47" y="117"/>
                      </a:cubicBezTo>
                      <a:cubicBezTo>
                        <a:pt x="29" y="97"/>
                        <a:pt x="12" y="72"/>
                        <a:pt x="28" y="46"/>
                      </a:cubicBezTo>
                      <a:cubicBezTo>
                        <a:pt x="43" y="21"/>
                        <a:pt x="74" y="12"/>
                        <a:pt x="101" y="17"/>
                      </a:cubicBezTo>
                      <a:cubicBezTo>
                        <a:pt x="150" y="27"/>
                        <a:pt x="195" y="67"/>
                        <a:pt x="229" y="102"/>
                      </a:cubicBezTo>
                      <a:cubicBezTo>
                        <a:pt x="269" y="143"/>
                        <a:pt x="302" y="190"/>
                        <a:pt x="336" y="237"/>
                      </a:cubicBezTo>
                      <a:cubicBezTo>
                        <a:pt x="339" y="240"/>
                        <a:pt x="344" y="237"/>
                        <a:pt x="342" y="23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96" name="Google Shape;7496;p28"/>
                <p:cNvSpPr/>
                <p:nvPr/>
              </p:nvSpPr>
              <p:spPr>
                <a:xfrm>
                  <a:off x="641418" y="3228636"/>
                  <a:ext cx="445474" cy="3515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" h="511" extrusionOk="0">
                      <a:moveTo>
                        <a:pt x="1" y="4"/>
                      </a:moveTo>
                      <a:cubicBezTo>
                        <a:pt x="6" y="67"/>
                        <a:pt x="77" y="77"/>
                        <a:pt x="127" y="72"/>
                      </a:cubicBezTo>
                      <a:cubicBezTo>
                        <a:pt x="205" y="65"/>
                        <a:pt x="283" y="54"/>
                        <a:pt x="362" y="46"/>
                      </a:cubicBezTo>
                      <a:cubicBezTo>
                        <a:pt x="361" y="43"/>
                        <a:pt x="361" y="39"/>
                        <a:pt x="360" y="36"/>
                      </a:cubicBezTo>
                      <a:cubicBezTo>
                        <a:pt x="261" y="67"/>
                        <a:pt x="151" y="102"/>
                        <a:pt x="85" y="189"/>
                      </a:cubicBezTo>
                      <a:cubicBezTo>
                        <a:pt x="70" y="208"/>
                        <a:pt x="56" y="233"/>
                        <a:pt x="61" y="259"/>
                      </a:cubicBezTo>
                      <a:cubicBezTo>
                        <a:pt x="64" y="279"/>
                        <a:pt x="80" y="294"/>
                        <a:pt x="99" y="301"/>
                      </a:cubicBezTo>
                      <a:cubicBezTo>
                        <a:pt x="152" y="320"/>
                        <a:pt x="206" y="274"/>
                        <a:pt x="246" y="244"/>
                      </a:cubicBezTo>
                      <a:cubicBezTo>
                        <a:pt x="302" y="201"/>
                        <a:pt x="353" y="151"/>
                        <a:pt x="397" y="96"/>
                      </a:cubicBezTo>
                      <a:cubicBezTo>
                        <a:pt x="401" y="91"/>
                        <a:pt x="395" y="85"/>
                        <a:pt x="390" y="89"/>
                      </a:cubicBezTo>
                      <a:cubicBezTo>
                        <a:pt x="346" y="132"/>
                        <a:pt x="307" y="181"/>
                        <a:pt x="275" y="233"/>
                      </a:cubicBezTo>
                      <a:cubicBezTo>
                        <a:pt x="259" y="259"/>
                        <a:pt x="244" y="286"/>
                        <a:pt x="232" y="314"/>
                      </a:cubicBezTo>
                      <a:cubicBezTo>
                        <a:pt x="220" y="341"/>
                        <a:pt x="207" y="370"/>
                        <a:pt x="208" y="400"/>
                      </a:cubicBezTo>
                      <a:cubicBezTo>
                        <a:pt x="209" y="445"/>
                        <a:pt x="248" y="487"/>
                        <a:pt x="294" y="467"/>
                      </a:cubicBezTo>
                      <a:cubicBezTo>
                        <a:pt x="318" y="456"/>
                        <a:pt x="335" y="433"/>
                        <a:pt x="350" y="412"/>
                      </a:cubicBezTo>
                      <a:cubicBezTo>
                        <a:pt x="368" y="386"/>
                        <a:pt x="383" y="358"/>
                        <a:pt x="396" y="329"/>
                      </a:cubicBezTo>
                      <a:cubicBezTo>
                        <a:pt x="424" y="266"/>
                        <a:pt x="442" y="198"/>
                        <a:pt x="460" y="131"/>
                      </a:cubicBezTo>
                      <a:cubicBezTo>
                        <a:pt x="457" y="130"/>
                        <a:pt x="454" y="129"/>
                        <a:pt x="450" y="128"/>
                      </a:cubicBezTo>
                      <a:cubicBezTo>
                        <a:pt x="434" y="190"/>
                        <a:pt x="432" y="255"/>
                        <a:pt x="445" y="318"/>
                      </a:cubicBezTo>
                      <a:cubicBezTo>
                        <a:pt x="456" y="375"/>
                        <a:pt x="477" y="443"/>
                        <a:pt x="523" y="481"/>
                      </a:cubicBezTo>
                      <a:cubicBezTo>
                        <a:pt x="558" y="510"/>
                        <a:pt x="610" y="507"/>
                        <a:pt x="627" y="460"/>
                      </a:cubicBezTo>
                      <a:cubicBezTo>
                        <a:pt x="646" y="410"/>
                        <a:pt x="622" y="349"/>
                        <a:pt x="604" y="302"/>
                      </a:cubicBezTo>
                      <a:cubicBezTo>
                        <a:pt x="577" y="235"/>
                        <a:pt x="540" y="173"/>
                        <a:pt x="493" y="118"/>
                      </a:cubicBezTo>
                      <a:cubicBezTo>
                        <a:pt x="489" y="112"/>
                        <a:pt x="482" y="120"/>
                        <a:pt x="486" y="125"/>
                      </a:cubicBezTo>
                      <a:cubicBezTo>
                        <a:pt x="522" y="168"/>
                        <a:pt x="552" y="215"/>
                        <a:pt x="576" y="265"/>
                      </a:cubicBezTo>
                      <a:cubicBezTo>
                        <a:pt x="598" y="311"/>
                        <a:pt x="621" y="365"/>
                        <a:pt x="623" y="416"/>
                      </a:cubicBezTo>
                      <a:cubicBezTo>
                        <a:pt x="624" y="438"/>
                        <a:pt x="620" y="464"/>
                        <a:pt x="603" y="479"/>
                      </a:cubicBezTo>
                      <a:cubicBezTo>
                        <a:pt x="579" y="500"/>
                        <a:pt x="548" y="489"/>
                        <a:pt x="527" y="470"/>
                      </a:cubicBezTo>
                      <a:cubicBezTo>
                        <a:pt x="486" y="435"/>
                        <a:pt x="467" y="375"/>
                        <a:pt x="456" y="323"/>
                      </a:cubicBezTo>
                      <a:cubicBezTo>
                        <a:pt x="443" y="260"/>
                        <a:pt x="444" y="194"/>
                        <a:pt x="460" y="131"/>
                      </a:cubicBezTo>
                      <a:cubicBezTo>
                        <a:pt x="462" y="124"/>
                        <a:pt x="452" y="122"/>
                        <a:pt x="450" y="128"/>
                      </a:cubicBezTo>
                      <a:cubicBezTo>
                        <a:pt x="423" y="230"/>
                        <a:pt x="395" y="339"/>
                        <a:pt x="328" y="424"/>
                      </a:cubicBezTo>
                      <a:cubicBezTo>
                        <a:pt x="312" y="444"/>
                        <a:pt x="287" y="468"/>
                        <a:pt x="258" y="460"/>
                      </a:cubicBezTo>
                      <a:cubicBezTo>
                        <a:pt x="230" y="453"/>
                        <a:pt x="217" y="421"/>
                        <a:pt x="218" y="395"/>
                      </a:cubicBezTo>
                      <a:cubicBezTo>
                        <a:pt x="219" y="364"/>
                        <a:pt x="233" y="334"/>
                        <a:pt x="246" y="307"/>
                      </a:cubicBezTo>
                      <a:cubicBezTo>
                        <a:pt x="257" y="283"/>
                        <a:pt x="270" y="260"/>
                        <a:pt x="283" y="238"/>
                      </a:cubicBezTo>
                      <a:cubicBezTo>
                        <a:pt x="315" y="186"/>
                        <a:pt x="354" y="139"/>
                        <a:pt x="397" y="96"/>
                      </a:cubicBezTo>
                      <a:lnTo>
                        <a:pt x="390" y="89"/>
                      </a:lnTo>
                      <a:cubicBezTo>
                        <a:pt x="357" y="131"/>
                        <a:pt x="320" y="169"/>
                        <a:pt x="279" y="204"/>
                      </a:cubicBezTo>
                      <a:cubicBezTo>
                        <a:pt x="258" y="222"/>
                        <a:pt x="236" y="239"/>
                        <a:pt x="213" y="255"/>
                      </a:cubicBezTo>
                      <a:cubicBezTo>
                        <a:pt x="191" y="271"/>
                        <a:pt x="168" y="288"/>
                        <a:pt x="141" y="293"/>
                      </a:cubicBezTo>
                      <a:cubicBezTo>
                        <a:pt x="117" y="299"/>
                        <a:pt x="86" y="292"/>
                        <a:pt x="74" y="269"/>
                      </a:cubicBezTo>
                      <a:cubicBezTo>
                        <a:pt x="60" y="240"/>
                        <a:pt x="82" y="208"/>
                        <a:pt x="99" y="187"/>
                      </a:cubicBezTo>
                      <a:cubicBezTo>
                        <a:pt x="129" y="151"/>
                        <a:pt x="168" y="124"/>
                        <a:pt x="210" y="103"/>
                      </a:cubicBezTo>
                      <a:cubicBezTo>
                        <a:pt x="258" y="78"/>
                        <a:pt x="311" y="62"/>
                        <a:pt x="363" y="46"/>
                      </a:cubicBezTo>
                      <a:cubicBezTo>
                        <a:pt x="368" y="44"/>
                        <a:pt x="367" y="36"/>
                        <a:pt x="362" y="36"/>
                      </a:cubicBezTo>
                      <a:cubicBezTo>
                        <a:pt x="294" y="44"/>
                        <a:pt x="227" y="52"/>
                        <a:pt x="160" y="59"/>
                      </a:cubicBezTo>
                      <a:cubicBezTo>
                        <a:pt x="108" y="65"/>
                        <a:pt x="17" y="76"/>
                        <a:pt x="7" y="3"/>
                      </a:cubicBezTo>
                      <a:cubicBezTo>
                        <a:pt x="6" y="0"/>
                        <a:pt x="0" y="1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97" name="Google Shape;7497;p28"/>
                <p:cNvSpPr/>
                <p:nvPr/>
              </p:nvSpPr>
              <p:spPr>
                <a:xfrm>
                  <a:off x="783850" y="3131662"/>
                  <a:ext cx="112125" cy="90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133" extrusionOk="0">
                      <a:moveTo>
                        <a:pt x="0" y="2"/>
                      </a:moveTo>
                      <a:cubicBezTo>
                        <a:pt x="58" y="38"/>
                        <a:pt x="109" y="81"/>
                        <a:pt x="156" y="129"/>
                      </a:cubicBezTo>
                      <a:cubicBezTo>
                        <a:pt x="159" y="132"/>
                        <a:pt x="163" y="128"/>
                        <a:pt x="160" y="125"/>
                      </a:cubicBezTo>
                      <a:cubicBezTo>
                        <a:pt x="114" y="76"/>
                        <a:pt x="59" y="34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98" name="Google Shape;7498;p28"/>
                <p:cNvSpPr/>
                <p:nvPr/>
              </p:nvSpPr>
              <p:spPr>
                <a:xfrm>
                  <a:off x="729302" y="3219544"/>
                  <a:ext cx="157583" cy="21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32" extrusionOk="0">
                      <a:moveTo>
                        <a:pt x="2" y="17"/>
                      </a:moveTo>
                      <a:cubicBezTo>
                        <a:pt x="77" y="5"/>
                        <a:pt x="152" y="9"/>
                        <a:pt x="225" y="30"/>
                      </a:cubicBezTo>
                      <a:cubicBezTo>
                        <a:pt x="227" y="31"/>
                        <a:pt x="228" y="27"/>
                        <a:pt x="226" y="26"/>
                      </a:cubicBezTo>
                      <a:cubicBezTo>
                        <a:pt x="154" y="4"/>
                        <a:pt x="75" y="0"/>
                        <a:pt x="1" y="16"/>
                      </a:cubicBezTo>
                      <a:cubicBezTo>
                        <a:pt x="0" y="16"/>
                        <a:pt x="1" y="18"/>
                        <a:pt x="2" y="1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99" name="Google Shape;7499;p28"/>
                <p:cNvSpPr/>
                <p:nvPr/>
              </p:nvSpPr>
              <p:spPr>
                <a:xfrm>
                  <a:off x="765667" y="3268031"/>
                  <a:ext cx="127278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" h="140" extrusionOk="0">
                      <a:moveTo>
                        <a:pt x="2" y="138"/>
                      </a:moveTo>
                      <a:cubicBezTo>
                        <a:pt x="57" y="86"/>
                        <a:pt x="116" y="41"/>
                        <a:pt x="183" y="5"/>
                      </a:cubicBezTo>
                      <a:cubicBezTo>
                        <a:pt x="185" y="4"/>
                        <a:pt x="183" y="0"/>
                        <a:pt x="180" y="1"/>
                      </a:cubicBezTo>
                      <a:cubicBezTo>
                        <a:pt x="114" y="36"/>
                        <a:pt x="52" y="82"/>
                        <a:pt x="1" y="137"/>
                      </a:cubicBezTo>
                      <a:cubicBezTo>
                        <a:pt x="0" y="138"/>
                        <a:pt x="1" y="139"/>
                        <a:pt x="2" y="13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00" name="Google Shape;7500;p28"/>
                <p:cNvSpPr/>
                <p:nvPr/>
              </p:nvSpPr>
              <p:spPr>
                <a:xfrm>
                  <a:off x="862641" y="3295305"/>
                  <a:ext cx="69699" cy="1454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" h="213" extrusionOk="0">
                      <a:moveTo>
                        <a:pt x="3" y="211"/>
                      </a:moveTo>
                      <a:cubicBezTo>
                        <a:pt x="41" y="145"/>
                        <a:pt x="73" y="76"/>
                        <a:pt x="99" y="4"/>
                      </a:cubicBezTo>
                      <a:cubicBezTo>
                        <a:pt x="101" y="1"/>
                        <a:pt x="96" y="0"/>
                        <a:pt x="95" y="3"/>
                      </a:cubicBezTo>
                      <a:cubicBezTo>
                        <a:pt x="69" y="74"/>
                        <a:pt x="37" y="143"/>
                        <a:pt x="1" y="209"/>
                      </a:cubicBezTo>
                      <a:cubicBezTo>
                        <a:pt x="0" y="211"/>
                        <a:pt x="2" y="212"/>
                        <a:pt x="3" y="21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01" name="Google Shape;7501;p28"/>
                <p:cNvSpPr/>
                <p:nvPr/>
              </p:nvSpPr>
              <p:spPr>
                <a:xfrm>
                  <a:off x="962645" y="3310457"/>
                  <a:ext cx="60609" cy="157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" h="229" extrusionOk="0">
                      <a:moveTo>
                        <a:pt x="86" y="225"/>
                      </a:moveTo>
                      <a:cubicBezTo>
                        <a:pt x="71" y="148"/>
                        <a:pt x="43" y="74"/>
                        <a:pt x="7" y="4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38" y="77"/>
                        <a:pt x="64" y="150"/>
                        <a:pt x="84" y="226"/>
                      </a:cubicBezTo>
                      <a:cubicBezTo>
                        <a:pt x="84" y="228"/>
                        <a:pt x="87" y="227"/>
                        <a:pt x="86" y="22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02" name="Google Shape;7502;p28"/>
                <p:cNvSpPr/>
                <p:nvPr/>
              </p:nvSpPr>
              <p:spPr>
                <a:xfrm>
                  <a:off x="526262" y="3395309"/>
                  <a:ext cx="284862" cy="4636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" h="674" extrusionOk="0">
                      <a:moveTo>
                        <a:pt x="412" y="1"/>
                      </a:moveTo>
                      <a:cubicBezTo>
                        <a:pt x="338" y="72"/>
                        <a:pt x="274" y="154"/>
                        <a:pt x="217" y="238"/>
                      </a:cubicBezTo>
                      <a:cubicBezTo>
                        <a:pt x="158" y="323"/>
                        <a:pt x="107" y="414"/>
                        <a:pt x="64" y="509"/>
                      </a:cubicBezTo>
                      <a:cubicBezTo>
                        <a:pt x="40" y="561"/>
                        <a:pt x="19" y="614"/>
                        <a:pt x="1" y="668"/>
                      </a:cubicBezTo>
                      <a:cubicBezTo>
                        <a:pt x="0" y="672"/>
                        <a:pt x="5" y="673"/>
                        <a:pt x="6" y="670"/>
                      </a:cubicBezTo>
                      <a:cubicBezTo>
                        <a:pt x="75" y="476"/>
                        <a:pt x="174" y="294"/>
                        <a:pt x="302" y="133"/>
                      </a:cubicBezTo>
                      <a:cubicBezTo>
                        <a:pt x="338" y="88"/>
                        <a:pt x="376" y="46"/>
                        <a:pt x="414" y="3"/>
                      </a:cubicBezTo>
                      <a:cubicBezTo>
                        <a:pt x="415" y="2"/>
                        <a:pt x="413" y="0"/>
                        <a:pt x="412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03" name="Google Shape;7503;p28"/>
                <p:cNvSpPr/>
                <p:nvPr/>
              </p:nvSpPr>
              <p:spPr>
                <a:xfrm>
                  <a:off x="520209" y="3374097"/>
                  <a:ext cx="327288" cy="533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778" extrusionOk="0">
                      <a:moveTo>
                        <a:pt x="5" y="775"/>
                      </a:moveTo>
                      <a:cubicBezTo>
                        <a:pt x="31" y="723"/>
                        <a:pt x="53" y="668"/>
                        <a:pt x="77" y="615"/>
                      </a:cubicBezTo>
                      <a:cubicBezTo>
                        <a:pt x="102" y="561"/>
                        <a:pt x="128" y="507"/>
                        <a:pt x="155" y="454"/>
                      </a:cubicBezTo>
                      <a:cubicBezTo>
                        <a:pt x="208" y="350"/>
                        <a:pt x="267" y="250"/>
                        <a:pt x="338" y="157"/>
                      </a:cubicBezTo>
                      <a:cubicBezTo>
                        <a:pt x="379" y="104"/>
                        <a:pt x="424" y="53"/>
                        <a:pt x="473" y="6"/>
                      </a:cubicBezTo>
                      <a:cubicBezTo>
                        <a:pt x="476" y="4"/>
                        <a:pt x="472" y="0"/>
                        <a:pt x="470" y="2"/>
                      </a:cubicBezTo>
                      <a:cubicBezTo>
                        <a:pt x="296" y="166"/>
                        <a:pt x="180" y="378"/>
                        <a:pt x="81" y="592"/>
                      </a:cubicBezTo>
                      <a:cubicBezTo>
                        <a:pt x="54" y="652"/>
                        <a:pt x="25" y="712"/>
                        <a:pt x="1" y="773"/>
                      </a:cubicBezTo>
                      <a:cubicBezTo>
                        <a:pt x="0" y="775"/>
                        <a:pt x="4" y="777"/>
                        <a:pt x="5" y="77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04" name="Google Shape;7504;p28"/>
                <p:cNvSpPr/>
                <p:nvPr/>
              </p:nvSpPr>
              <p:spPr>
                <a:xfrm>
                  <a:off x="292919" y="3577135"/>
                  <a:ext cx="230313" cy="333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487" extrusionOk="0">
                      <a:moveTo>
                        <a:pt x="301" y="471"/>
                      </a:moveTo>
                      <a:cubicBezTo>
                        <a:pt x="212" y="445"/>
                        <a:pt x="136" y="383"/>
                        <a:pt x="87" y="305"/>
                      </a:cubicBezTo>
                      <a:cubicBezTo>
                        <a:pt x="30" y="216"/>
                        <a:pt x="9" y="110"/>
                        <a:pt x="10" y="5"/>
                      </a:cubicBezTo>
                      <a:cubicBezTo>
                        <a:pt x="7" y="6"/>
                        <a:pt x="5" y="7"/>
                        <a:pt x="2" y="8"/>
                      </a:cubicBezTo>
                      <a:cubicBezTo>
                        <a:pt x="32" y="45"/>
                        <a:pt x="74" y="67"/>
                        <a:pt x="113" y="93"/>
                      </a:cubicBezTo>
                      <a:cubicBezTo>
                        <a:pt x="155" y="120"/>
                        <a:pt x="194" y="153"/>
                        <a:pt x="226" y="191"/>
                      </a:cubicBezTo>
                      <a:cubicBezTo>
                        <a:pt x="293" y="270"/>
                        <a:pt x="328" y="380"/>
                        <a:pt x="292" y="481"/>
                      </a:cubicBezTo>
                      <a:cubicBezTo>
                        <a:pt x="295" y="480"/>
                        <a:pt x="297" y="480"/>
                        <a:pt x="299" y="480"/>
                      </a:cubicBezTo>
                      <a:cubicBezTo>
                        <a:pt x="197" y="326"/>
                        <a:pt x="102" y="168"/>
                        <a:pt x="12" y="7"/>
                      </a:cubicBezTo>
                      <a:cubicBezTo>
                        <a:pt x="10" y="3"/>
                        <a:pt x="5" y="6"/>
                        <a:pt x="7" y="10"/>
                      </a:cubicBezTo>
                      <a:cubicBezTo>
                        <a:pt x="96" y="171"/>
                        <a:pt x="192" y="329"/>
                        <a:pt x="293" y="483"/>
                      </a:cubicBezTo>
                      <a:cubicBezTo>
                        <a:pt x="295" y="486"/>
                        <a:pt x="299" y="486"/>
                        <a:pt x="300" y="483"/>
                      </a:cubicBezTo>
                      <a:cubicBezTo>
                        <a:pt x="334" y="386"/>
                        <a:pt x="305" y="280"/>
                        <a:pt x="244" y="200"/>
                      </a:cubicBezTo>
                      <a:cubicBezTo>
                        <a:pt x="214" y="161"/>
                        <a:pt x="177" y="128"/>
                        <a:pt x="137" y="99"/>
                      </a:cubicBezTo>
                      <a:cubicBezTo>
                        <a:pt x="93" y="68"/>
                        <a:pt x="43" y="45"/>
                        <a:pt x="8" y="3"/>
                      </a:cubicBezTo>
                      <a:cubicBezTo>
                        <a:pt x="6" y="0"/>
                        <a:pt x="1" y="2"/>
                        <a:pt x="1" y="5"/>
                      </a:cubicBezTo>
                      <a:cubicBezTo>
                        <a:pt x="0" y="113"/>
                        <a:pt x="23" y="222"/>
                        <a:pt x="82" y="313"/>
                      </a:cubicBezTo>
                      <a:cubicBezTo>
                        <a:pt x="133" y="391"/>
                        <a:pt x="209" y="452"/>
                        <a:pt x="299" y="477"/>
                      </a:cubicBezTo>
                      <a:cubicBezTo>
                        <a:pt x="303" y="478"/>
                        <a:pt x="305" y="472"/>
                        <a:pt x="301" y="47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05" name="Google Shape;7505;p28"/>
                <p:cNvSpPr/>
                <p:nvPr/>
              </p:nvSpPr>
              <p:spPr>
                <a:xfrm>
                  <a:off x="298979" y="3631683"/>
                  <a:ext cx="75760" cy="60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86" extrusionOk="0">
                      <a:moveTo>
                        <a:pt x="1" y="45"/>
                      </a:moveTo>
                      <a:cubicBezTo>
                        <a:pt x="35" y="49"/>
                        <a:pt x="65" y="60"/>
                        <a:pt x="90" y="84"/>
                      </a:cubicBezTo>
                      <a:cubicBezTo>
                        <a:pt x="91" y="85"/>
                        <a:pt x="94" y="84"/>
                        <a:pt x="93" y="82"/>
                      </a:cubicBezTo>
                      <a:cubicBezTo>
                        <a:pt x="91" y="68"/>
                        <a:pt x="91" y="54"/>
                        <a:pt x="93" y="40"/>
                      </a:cubicBezTo>
                      <a:cubicBezTo>
                        <a:pt x="95" y="34"/>
                        <a:pt x="97" y="27"/>
                        <a:pt x="99" y="21"/>
                      </a:cubicBezTo>
                      <a:cubicBezTo>
                        <a:pt x="101" y="15"/>
                        <a:pt x="105" y="9"/>
                        <a:pt x="107" y="3"/>
                      </a:cubicBezTo>
                      <a:cubicBezTo>
                        <a:pt x="108" y="1"/>
                        <a:pt x="106" y="0"/>
                        <a:pt x="105" y="1"/>
                      </a:cubicBezTo>
                      <a:cubicBezTo>
                        <a:pt x="96" y="11"/>
                        <a:pt x="91" y="28"/>
                        <a:pt x="89" y="40"/>
                      </a:cubicBezTo>
                      <a:cubicBezTo>
                        <a:pt x="86" y="55"/>
                        <a:pt x="87" y="69"/>
                        <a:pt x="89" y="83"/>
                      </a:cubicBezTo>
                      <a:cubicBezTo>
                        <a:pt x="91" y="82"/>
                        <a:pt x="92" y="82"/>
                        <a:pt x="93" y="81"/>
                      </a:cubicBezTo>
                      <a:cubicBezTo>
                        <a:pt x="69" y="58"/>
                        <a:pt x="35" y="42"/>
                        <a:pt x="1" y="44"/>
                      </a:cubicBezTo>
                      <a:cubicBezTo>
                        <a:pt x="0" y="44"/>
                        <a:pt x="0" y="45"/>
                        <a:pt x="1" y="4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06" name="Google Shape;7506;p28"/>
                <p:cNvSpPr/>
                <p:nvPr/>
              </p:nvSpPr>
              <p:spPr>
                <a:xfrm>
                  <a:off x="323223" y="3683202"/>
                  <a:ext cx="112125" cy="7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106" extrusionOk="0">
                      <a:moveTo>
                        <a:pt x="1" y="90"/>
                      </a:moveTo>
                      <a:cubicBezTo>
                        <a:pt x="42" y="80"/>
                        <a:pt x="85" y="83"/>
                        <a:pt x="122" y="104"/>
                      </a:cubicBezTo>
                      <a:cubicBezTo>
                        <a:pt x="124" y="105"/>
                        <a:pt x="126" y="104"/>
                        <a:pt x="126" y="102"/>
                      </a:cubicBezTo>
                      <a:cubicBezTo>
                        <a:pt x="123" y="66"/>
                        <a:pt x="136" y="31"/>
                        <a:pt x="162" y="5"/>
                      </a:cubicBezTo>
                      <a:cubicBezTo>
                        <a:pt x="164" y="3"/>
                        <a:pt x="161" y="0"/>
                        <a:pt x="159" y="2"/>
                      </a:cubicBezTo>
                      <a:cubicBezTo>
                        <a:pt x="132" y="28"/>
                        <a:pt x="118" y="65"/>
                        <a:pt x="121" y="102"/>
                      </a:cubicBezTo>
                      <a:cubicBezTo>
                        <a:pt x="122" y="101"/>
                        <a:pt x="124" y="101"/>
                        <a:pt x="125" y="100"/>
                      </a:cubicBezTo>
                      <a:cubicBezTo>
                        <a:pt x="88" y="79"/>
                        <a:pt x="41" y="73"/>
                        <a:pt x="1" y="89"/>
                      </a:cubicBezTo>
                      <a:cubicBezTo>
                        <a:pt x="0" y="89"/>
                        <a:pt x="0" y="90"/>
                        <a:pt x="1" y="90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07" name="Google Shape;7507;p28"/>
                <p:cNvSpPr/>
                <p:nvPr/>
              </p:nvSpPr>
              <p:spPr>
                <a:xfrm>
                  <a:off x="368679" y="3743811"/>
                  <a:ext cx="115156" cy="787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" h="114" extrusionOk="0">
                      <a:moveTo>
                        <a:pt x="1" y="96"/>
                      </a:moveTo>
                      <a:cubicBezTo>
                        <a:pt x="36" y="95"/>
                        <a:pt x="69" y="99"/>
                        <a:pt x="102" y="112"/>
                      </a:cubicBezTo>
                      <a:cubicBezTo>
                        <a:pt x="103" y="113"/>
                        <a:pt x="104" y="112"/>
                        <a:pt x="105" y="111"/>
                      </a:cubicBezTo>
                      <a:cubicBezTo>
                        <a:pt x="114" y="71"/>
                        <a:pt x="134" y="34"/>
                        <a:pt x="163" y="6"/>
                      </a:cubicBezTo>
                      <a:cubicBezTo>
                        <a:pt x="165" y="3"/>
                        <a:pt x="162" y="0"/>
                        <a:pt x="160" y="2"/>
                      </a:cubicBezTo>
                      <a:cubicBezTo>
                        <a:pt x="130" y="32"/>
                        <a:pt x="110" y="69"/>
                        <a:pt x="101" y="110"/>
                      </a:cubicBezTo>
                      <a:cubicBezTo>
                        <a:pt x="101" y="109"/>
                        <a:pt x="102" y="109"/>
                        <a:pt x="103" y="108"/>
                      </a:cubicBezTo>
                      <a:cubicBezTo>
                        <a:pt x="71" y="95"/>
                        <a:pt x="35" y="88"/>
                        <a:pt x="1" y="94"/>
                      </a:cubicBezTo>
                      <a:cubicBezTo>
                        <a:pt x="0" y="94"/>
                        <a:pt x="0" y="96"/>
                        <a:pt x="1" y="96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08" name="Google Shape;7508;p28"/>
                <p:cNvSpPr/>
                <p:nvPr/>
              </p:nvSpPr>
              <p:spPr>
                <a:xfrm>
                  <a:off x="420197" y="3807449"/>
                  <a:ext cx="84853" cy="72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" h="104" extrusionOk="0">
                      <a:moveTo>
                        <a:pt x="2" y="87"/>
                      </a:moveTo>
                      <a:cubicBezTo>
                        <a:pt x="31" y="83"/>
                        <a:pt x="60" y="89"/>
                        <a:pt x="86" y="102"/>
                      </a:cubicBezTo>
                      <a:cubicBezTo>
                        <a:pt x="87" y="103"/>
                        <a:pt x="89" y="102"/>
                        <a:pt x="89" y="101"/>
                      </a:cubicBezTo>
                      <a:cubicBezTo>
                        <a:pt x="88" y="66"/>
                        <a:pt x="99" y="32"/>
                        <a:pt x="119" y="4"/>
                      </a:cubicBezTo>
                      <a:cubicBezTo>
                        <a:pt x="121" y="2"/>
                        <a:pt x="117" y="0"/>
                        <a:pt x="115" y="2"/>
                      </a:cubicBezTo>
                      <a:cubicBezTo>
                        <a:pt x="94" y="30"/>
                        <a:pt x="83" y="65"/>
                        <a:pt x="84" y="101"/>
                      </a:cubicBezTo>
                      <a:cubicBezTo>
                        <a:pt x="86" y="100"/>
                        <a:pt x="87" y="99"/>
                        <a:pt x="88" y="99"/>
                      </a:cubicBezTo>
                      <a:cubicBezTo>
                        <a:pt x="62" y="84"/>
                        <a:pt x="31" y="79"/>
                        <a:pt x="2" y="84"/>
                      </a:cubicBezTo>
                      <a:cubicBezTo>
                        <a:pt x="0" y="84"/>
                        <a:pt x="1" y="87"/>
                        <a:pt x="2" y="8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09" name="Google Shape;7509;p28"/>
                <p:cNvSpPr/>
                <p:nvPr/>
              </p:nvSpPr>
              <p:spPr>
                <a:xfrm>
                  <a:off x="589902" y="3604410"/>
                  <a:ext cx="375774" cy="1848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" h="269" extrusionOk="0">
                      <a:moveTo>
                        <a:pt x="5" y="214"/>
                      </a:moveTo>
                      <a:cubicBezTo>
                        <a:pt x="71" y="139"/>
                        <a:pt x="152" y="83"/>
                        <a:pt x="248" y="55"/>
                      </a:cubicBezTo>
                      <a:cubicBezTo>
                        <a:pt x="341" y="26"/>
                        <a:pt x="444" y="25"/>
                        <a:pt x="537" y="57"/>
                      </a:cubicBezTo>
                      <a:cubicBezTo>
                        <a:pt x="536" y="54"/>
                        <a:pt x="536" y="51"/>
                        <a:pt x="535" y="48"/>
                      </a:cubicBezTo>
                      <a:cubicBezTo>
                        <a:pt x="465" y="115"/>
                        <a:pt x="393" y="184"/>
                        <a:pt x="302" y="220"/>
                      </a:cubicBezTo>
                      <a:cubicBezTo>
                        <a:pt x="208" y="257"/>
                        <a:pt x="100" y="253"/>
                        <a:pt x="9" y="211"/>
                      </a:cubicBezTo>
                      <a:lnTo>
                        <a:pt x="9" y="220"/>
                      </a:lnTo>
                      <a:cubicBezTo>
                        <a:pt x="176" y="147"/>
                        <a:pt x="351" y="93"/>
                        <a:pt x="529" y="55"/>
                      </a:cubicBezTo>
                      <a:cubicBezTo>
                        <a:pt x="533" y="54"/>
                        <a:pt x="532" y="48"/>
                        <a:pt x="528" y="49"/>
                      </a:cubicBezTo>
                      <a:cubicBezTo>
                        <a:pt x="348" y="85"/>
                        <a:pt x="174" y="140"/>
                        <a:pt x="5" y="211"/>
                      </a:cubicBezTo>
                      <a:cubicBezTo>
                        <a:pt x="2" y="212"/>
                        <a:pt x="0" y="218"/>
                        <a:pt x="4" y="220"/>
                      </a:cubicBezTo>
                      <a:cubicBezTo>
                        <a:pt x="96" y="263"/>
                        <a:pt x="204" y="268"/>
                        <a:pt x="299" y="232"/>
                      </a:cubicBezTo>
                      <a:cubicBezTo>
                        <a:pt x="395" y="197"/>
                        <a:pt x="470" y="125"/>
                        <a:pt x="542" y="55"/>
                      </a:cubicBezTo>
                      <a:cubicBezTo>
                        <a:pt x="545" y="53"/>
                        <a:pt x="543" y="48"/>
                        <a:pt x="540" y="47"/>
                      </a:cubicBezTo>
                      <a:cubicBezTo>
                        <a:pt x="389" y="0"/>
                        <a:pt x="221" y="29"/>
                        <a:pt x="94" y="122"/>
                      </a:cubicBezTo>
                      <a:cubicBezTo>
                        <a:pt x="59" y="148"/>
                        <a:pt x="28" y="178"/>
                        <a:pt x="3" y="212"/>
                      </a:cubicBezTo>
                      <a:cubicBezTo>
                        <a:pt x="2" y="214"/>
                        <a:pt x="4" y="216"/>
                        <a:pt x="5" y="21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10" name="Google Shape;7510;p28"/>
                <p:cNvSpPr/>
                <p:nvPr/>
              </p:nvSpPr>
              <p:spPr>
                <a:xfrm>
                  <a:off x="862641" y="3625623"/>
                  <a:ext cx="51517" cy="57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82" extrusionOk="0">
                      <a:moveTo>
                        <a:pt x="36" y="3"/>
                      </a:moveTo>
                      <a:cubicBezTo>
                        <a:pt x="37" y="1"/>
                        <a:pt x="38" y="3"/>
                        <a:pt x="38" y="3"/>
                      </a:cubicBezTo>
                      <a:cubicBezTo>
                        <a:pt x="39" y="4"/>
                        <a:pt x="39" y="4"/>
                        <a:pt x="38" y="6"/>
                      </a:cubicBezTo>
                      <a:cubicBezTo>
                        <a:pt x="37" y="8"/>
                        <a:pt x="35" y="10"/>
                        <a:pt x="34" y="12"/>
                      </a:cubicBezTo>
                      <a:cubicBezTo>
                        <a:pt x="31" y="17"/>
                        <a:pt x="28" y="22"/>
                        <a:pt x="25" y="26"/>
                      </a:cubicBezTo>
                      <a:cubicBezTo>
                        <a:pt x="18" y="34"/>
                        <a:pt x="10" y="42"/>
                        <a:pt x="2" y="48"/>
                      </a:cubicBezTo>
                      <a:cubicBezTo>
                        <a:pt x="0" y="50"/>
                        <a:pt x="2" y="52"/>
                        <a:pt x="3" y="53"/>
                      </a:cubicBezTo>
                      <a:cubicBezTo>
                        <a:pt x="15" y="57"/>
                        <a:pt x="27" y="61"/>
                        <a:pt x="38" y="66"/>
                      </a:cubicBezTo>
                      <a:cubicBezTo>
                        <a:pt x="44" y="69"/>
                        <a:pt x="49" y="71"/>
                        <a:pt x="55" y="74"/>
                      </a:cubicBezTo>
                      <a:cubicBezTo>
                        <a:pt x="59" y="76"/>
                        <a:pt x="64" y="81"/>
                        <a:pt x="70" y="81"/>
                      </a:cubicBezTo>
                      <a:cubicBezTo>
                        <a:pt x="71" y="81"/>
                        <a:pt x="72" y="79"/>
                        <a:pt x="72" y="78"/>
                      </a:cubicBezTo>
                      <a:cubicBezTo>
                        <a:pt x="68" y="73"/>
                        <a:pt x="61" y="71"/>
                        <a:pt x="56" y="69"/>
                      </a:cubicBezTo>
                      <a:cubicBezTo>
                        <a:pt x="51" y="66"/>
                        <a:pt x="45" y="63"/>
                        <a:pt x="40" y="61"/>
                      </a:cubicBezTo>
                      <a:cubicBezTo>
                        <a:pt x="28" y="56"/>
                        <a:pt x="17" y="51"/>
                        <a:pt x="5" y="48"/>
                      </a:cubicBezTo>
                      <a:cubicBezTo>
                        <a:pt x="5" y="49"/>
                        <a:pt x="5" y="50"/>
                        <a:pt x="6" y="52"/>
                      </a:cubicBezTo>
                      <a:cubicBezTo>
                        <a:pt x="18" y="42"/>
                        <a:pt x="28" y="31"/>
                        <a:pt x="36" y="19"/>
                      </a:cubicBezTo>
                      <a:cubicBezTo>
                        <a:pt x="38" y="16"/>
                        <a:pt x="40" y="13"/>
                        <a:pt x="41" y="9"/>
                      </a:cubicBezTo>
                      <a:cubicBezTo>
                        <a:pt x="42" y="7"/>
                        <a:pt x="44" y="5"/>
                        <a:pt x="43" y="3"/>
                      </a:cubicBezTo>
                      <a:cubicBezTo>
                        <a:pt x="41" y="0"/>
                        <a:pt x="37" y="0"/>
                        <a:pt x="35" y="3"/>
                      </a:cubicBezTo>
                      <a:lnTo>
                        <a:pt x="36" y="3"/>
                      </a:ln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11" name="Google Shape;7511;p28"/>
                <p:cNvSpPr/>
                <p:nvPr/>
              </p:nvSpPr>
              <p:spPr>
                <a:xfrm>
                  <a:off x="799001" y="3622593"/>
                  <a:ext cx="72730" cy="93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38" extrusionOk="0">
                      <a:moveTo>
                        <a:pt x="36" y="2"/>
                      </a:moveTo>
                      <a:cubicBezTo>
                        <a:pt x="26" y="17"/>
                        <a:pt x="20" y="34"/>
                        <a:pt x="12" y="50"/>
                      </a:cubicBezTo>
                      <a:cubicBezTo>
                        <a:pt x="9" y="57"/>
                        <a:pt x="4" y="64"/>
                        <a:pt x="2" y="72"/>
                      </a:cubicBezTo>
                      <a:cubicBezTo>
                        <a:pt x="0" y="77"/>
                        <a:pt x="1" y="82"/>
                        <a:pt x="5" y="85"/>
                      </a:cubicBezTo>
                      <a:cubicBezTo>
                        <a:pt x="11" y="90"/>
                        <a:pt x="18" y="93"/>
                        <a:pt x="25" y="96"/>
                      </a:cubicBezTo>
                      <a:cubicBezTo>
                        <a:pt x="32" y="100"/>
                        <a:pt x="40" y="105"/>
                        <a:pt x="48" y="109"/>
                      </a:cubicBezTo>
                      <a:cubicBezTo>
                        <a:pt x="64" y="118"/>
                        <a:pt x="80" y="127"/>
                        <a:pt x="97" y="135"/>
                      </a:cubicBezTo>
                      <a:cubicBezTo>
                        <a:pt x="100" y="137"/>
                        <a:pt x="103" y="132"/>
                        <a:pt x="100" y="130"/>
                      </a:cubicBezTo>
                      <a:cubicBezTo>
                        <a:pt x="72" y="115"/>
                        <a:pt x="45" y="100"/>
                        <a:pt x="17" y="85"/>
                      </a:cubicBezTo>
                      <a:cubicBezTo>
                        <a:pt x="15" y="84"/>
                        <a:pt x="10" y="82"/>
                        <a:pt x="8" y="80"/>
                      </a:cubicBezTo>
                      <a:cubicBezTo>
                        <a:pt x="5" y="75"/>
                        <a:pt x="9" y="69"/>
                        <a:pt x="11" y="65"/>
                      </a:cubicBezTo>
                      <a:cubicBezTo>
                        <a:pt x="14" y="59"/>
                        <a:pt x="18" y="52"/>
                        <a:pt x="21" y="45"/>
                      </a:cubicBezTo>
                      <a:cubicBezTo>
                        <a:pt x="28" y="31"/>
                        <a:pt x="35" y="18"/>
                        <a:pt x="40" y="4"/>
                      </a:cubicBezTo>
                      <a:cubicBezTo>
                        <a:pt x="41" y="1"/>
                        <a:pt x="37" y="0"/>
                        <a:pt x="36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12" name="Google Shape;7512;p28"/>
                <p:cNvSpPr/>
                <p:nvPr/>
              </p:nvSpPr>
              <p:spPr>
                <a:xfrm>
                  <a:off x="717180" y="3634715"/>
                  <a:ext cx="87881" cy="124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" h="179" extrusionOk="0">
                      <a:moveTo>
                        <a:pt x="71" y="1"/>
                      </a:moveTo>
                      <a:cubicBezTo>
                        <a:pt x="46" y="32"/>
                        <a:pt x="24" y="66"/>
                        <a:pt x="1" y="99"/>
                      </a:cubicBezTo>
                      <a:cubicBezTo>
                        <a:pt x="0" y="101"/>
                        <a:pt x="1" y="103"/>
                        <a:pt x="3" y="104"/>
                      </a:cubicBezTo>
                      <a:cubicBezTo>
                        <a:pt x="48" y="115"/>
                        <a:pt x="88" y="140"/>
                        <a:pt x="119" y="175"/>
                      </a:cubicBezTo>
                      <a:cubicBezTo>
                        <a:pt x="121" y="178"/>
                        <a:pt x="126" y="173"/>
                        <a:pt x="123" y="170"/>
                      </a:cubicBezTo>
                      <a:cubicBezTo>
                        <a:pt x="93" y="134"/>
                        <a:pt x="50" y="109"/>
                        <a:pt x="4" y="98"/>
                      </a:cubicBezTo>
                      <a:cubicBezTo>
                        <a:pt x="5" y="99"/>
                        <a:pt x="6" y="101"/>
                        <a:pt x="6" y="102"/>
                      </a:cubicBezTo>
                      <a:cubicBezTo>
                        <a:pt x="29" y="70"/>
                        <a:pt x="53" y="37"/>
                        <a:pt x="74" y="3"/>
                      </a:cubicBezTo>
                      <a:cubicBezTo>
                        <a:pt x="75" y="2"/>
                        <a:pt x="72" y="0"/>
                        <a:pt x="7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13" name="Google Shape;7513;p28"/>
                <p:cNvSpPr/>
                <p:nvPr/>
              </p:nvSpPr>
              <p:spPr>
                <a:xfrm>
                  <a:off x="635357" y="3665019"/>
                  <a:ext cx="72731" cy="11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164" extrusionOk="0">
                      <a:moveTo>
                        <a:pt x="79" y="2"/>
                      </a:moveTo>
                      <a:cubicBezTo>
                        <a:pt x="59" y="38"/>
                        <a:pt x="34" y="71"/>
                        <a:pt x="2" y="98"/>
                      </a:cubicBezTo>
                      <a:cubicBezTo>
                        <a:pt x="0" y="100"/>
                        <a:pt x="2" y="103"/>
                        <a:pt x="4" y="103"/>
                      </a:cubicBezTo>
                      <a:cubicBezTo>
                        <a:pt x="42" y="107"/>
                        <a:pt x="77" y="128"/>
                        <a:pt x="98" y="159"/>
                      </a:cubicBezTo>
                      <a:cubicBezTo>
                        <a:pt x="100" y="163"/>
                        <a:pt x="106" y="160"/>
                        <a:pt x="104" y="156"/>
                      </a:cubicBezTo>
                      <a:cubicBezTo>
                        <a:pt x="81" y="123"/>
                        <a:pt x="44" y="101"/>
                        <a:pt x="4" y="97"/>
                      </a:cubicBezTo>
                      <a:cubicBezTo>
                        <a:pt x="5" y="99"/>
                        <a:pt x="6" y="101"/>
                        <a:pt x="6" y="102"/>
                      </a:cubicBezTo>
                      <a:cubicBezTo>
                        <a:pt x="38" y="76"/>
                        <a:pt x="66" y="42"/>
                        <a:pt x="82" y="3"/>
                      </a:cubicBezTo>
                      <a:cubicBezTo>
                        <a:pt x="83" y="1"/>
                        <a:pt x="80" y="0"/>
                        <a:pt x="79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grpSp>
        <p:nvGrpSpPr>
          <p:cNvPr id="7514" name="Google Shape;7514;p28"/>
          <p:cNvGrpSpPr/>
          <p:nvPr/>
        </p:nvGrpSpPr>
        <p:grpSpPr>
          <a:xfrm>
            <a:off x="-264374" y="706918"/>
            <a:ext cx="9066437" cy="562675"/>
            <a:chOff x="-302499" y="258168"/>
            <a:chExt cx="9066437" cy="562675"/>
          </a:xfrm>
        </p:grpSpPr>
        <p:grpSp>
          <p:nvGrpSpPr>
            <p:cNvPr id="7515" name="Google Shape;7515;p28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7516" name="Google Shape;7516;p28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7" name="Google Shape;7517;p28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8" name="Google Shape;7518;p28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9" name="Google Shape;7519;p28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0" name="Google Shape;7520;p28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521" name="Google Shape;7521;p28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7522" name="Google Shape;7522;p28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3" name="Google Shape;7523;p28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4" name="Google Shape;7524;p28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5" name="Google Shape;7525;p28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6" name="Google Shape;7526;p28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7527" name="Shape 7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8" name="Google Shape;7528;p29"/>
          <p:cNvSpPr txBox="1"/>
          <p:nvPr>
            <p:ph type="title" hasCustomPrompt="1"/>
          </p:nvPr>
        </p:nvSpPr>
        <p:spPr>
          <a:xfrm>
            <a:off x="2223600" y="707331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529" name="Google Shape;7529;p29"/>
          <p:cNvSpPr txBox="1"/>
          <p:nvPr>
            <p:ph type="subTitle" idx="1"/>
          </p:nvPr>
        </p:nvSpPr>
        <p:spPr>
          <a:xfrm>
            <a:off x="2223600" y="1320048"/>
            <a:ext cx="4696800" cy="4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530" name="Google Shape;7530;p29"/>
          <p:cNvSpPr txBox="1"/>
          <p:nvPr>
            <p:ph type="title" idx="2" hasCustomPrompt="1"/>
          </p:nvPr>
        </p:nvSpPr>
        <p:spPr>
          <a:xfrm>
            <a:off x="2223600" y="2059587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531" name="Google Shape;7531;p29"/>
          <p:cNvSpPr txBox="1"/>
          <p:nvPr>
            <p:ph type="subTitle" idx="3"/>
          </p:nvPr>
        </p:nvSpPr>
        <p:spPr>
          <a:xfrm>
            <a:off x="2223600" y="2672301"/>
            <a:ext cx="4696800" cy="4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532" name="Google Shape;7532;p29"/>
          <p:cNvSpPr txBox="1"/>
          <p:nvPr>
            <p:ph type="title" idx="4" hasCustomPrompt="1"/>
          </p:nvPr>
        </p:nvSpPr>
        <p:spPr>
          <a:xfrm>
            <a:off x="2223600" y="3411843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533" name="Google Shape;7533;p29"/>
          <p:cNvSpPr txBox="1"/>
          <p:nvPr>
            <p:ph type="subTitle" idx="5"/>
          </p:nvPr>
        </p:nvSpPr>
        <p:spPr>
          <a:xfrm>
            <a:off x="2223600" y="4024569"/>
            <a:ext cx="4696800" cy="4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7534" name="Google Shape;7534;p29"/>
          <p:cNvGrpSpPr/>
          <p:nvPr/>
        </p:nvGrpSpPr>
        <p:grpSpPr>
          <a:xfrm>
            <a:off x="-674134" y="2198102"/>
            <a:ext cx="10232528" cy="3035637"/>
            <a:chOff x="-674134" y="2198102"/>
            <a:chExt cx="10232528" cy="3035637"/>
          </a:xfrm>
        </p:grpSpPr>
        <p:grpSp>
          <p:nvGrpSpPr>
            <p:cNvPr id="7535" name="Google Shape;7535;p29"/>
            <p:cNvGrpSpPr/>
            <p:nvPr/>
          </p:nvGrpSpPr>
          <p:grpSpPr>
            <a:xfrm rot="-2175020">
              <a:off x="-280023" y="2927168"/>
              <a:ext cx="497780" cy="561672"/>
              <a:chOff x="6667445" y="3360498"/>
              <a:chExt cx="100910" cy="113849"/>
            </a:xfrm>
          </p:grpSpPr>
          <p:sp>
            <p:nvSpPr>
              <p:cNvPr id="7536" name="Google Shape;7536;p29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7" name="Google Shape;7537;p29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8" name="Google Shape;7538;p29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539" name="Google Shape;7539;p29"/>
            <p:cNvGrpSpPr/>
            <p:nvPr/>
          </p:nvGrpSpPr>
          <p:grpSpPr>
            <a:xfrm>
              <a:off x="69797" y="2744348"/>
              <a:ext cx="497774" cy="926629"/>
              <a:chOff x="3520124" y="2493696"/>
              <a:chExt cx="168184" cy="313082"/>
            </a:xfrm>
          </p:grpSpPr>
          <p:sp>
            <p:nvSpPr>
              <p:cNvPr id="7540" name="Google Shape;7540;p29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1" name="Google Shape;7541;p29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2" name="Google Shape;7542;p29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3" name="Google Shape;7543;p29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4" name="Google Shape;7544;p29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5" name="Google Shape;7545;p29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6" name="Google Shape;7546;p29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7" name="Google Shape;7547;p29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8" name="Google Shape;7548;p29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9" name="Google Shape;7549;p29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0" name="Google Shape;7550;p29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1" name="Google Shape;7551;p29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2" name="Google Shape;7552;p29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3" name="Google Shape;7553;p29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4" name="Google Shape;7554;p29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5" name="Google Shape;7555;p29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6" name="Google Shape;7556;p29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7" name="Google Shape;7557;p29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8" name="Google Shape;7558;p29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9" name="Google Shape;7559;p29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560" name="Google Shape;7560;p29"/>
            <p:cNvGrpSpPr/>
            <p:nvPr/>
          </p:nvGrpSpPr>
          <p:grpSpPr>
            <a:xfrm>
              <a:off x="-113199" y="3294945"/>
              <a:ext cx="608423" cy="736069"/>
              <a:chOff x="2389402" y="3062938"/>
              <a:chExt cx="209584" cy="253572"/>
            </a:xfrm>
          </p:grpSpPr>
          <p:sp>
            <p:nvSpPr>
              <p:cNvPr id="7561" name="Google Shape;7561;p29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2" name="Google Shape;7562;p29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3" name="Google Shape;7563;p29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4" name="Google Shape;7564;p29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5" name="Google Shape;7565;p29"/>
              <p:cNvSpPr/>
              <p:nvPr/>
            </p:nvSpPr>
            <p:spPr>
              <a:xfrm>
                <a:off x="2474787" y="3267349"/>
                <a:ext cx="11126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8" extrusionOk="0">
                    <a:moveTo>
                      <a:pt x="187" y="76"/>
                    </a:moveTo>
                    <a:lnTo>
                      <a:pt x="187" y="77"/>
                    </a:lnTo>
                    <a:cubicBezTo>
                      <a:pt x="133" y="73"/>
                      <a:pt x="78" y="64"/>
                      <a:pt x="29" y="42"/>
                    </a:cubicBezTo>
                    <a:cubicBezTo>
                      <a:pt x="19" y="38"/>
                      <a:pt x="9" y="33"/>
                      <a:pt x="0" y="28"/>
                    </a:cubicBezTo>
                    <a:lnTo>
                      <a:pt x="1" y="25"/>
                    </a:lnTo>
                    <a:cubicBezTo>
                      <a:pt x="44" y="6"/>
                      <a:pt x="92" y="0"/>
                      <a:pt x="138" y="7"/>
                    </a:cubicBezTo>
                    <a:lnTo>
                      <a:pt x="138" y="6"/>
                    </a:lnTo>
                    <a:cubicBezTo>
                      <a:pt x="154" y="30"/>
                      <a:pt x="171" y="53"/>
                      <a:pt x="187" y="7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6" name="Google Shape;7566;p29"/>
              <p:cNvSpPr/>
              <p:nvPr/>
            </p:nvSpPr>
            <p:spPr>
              <a:xfrm>
                <a:off x="2425626" y="3223361"/>
                <a:ext cx="131960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04" extrusionOk="0">
                    <a:moveTo>
                      <a:pt x="222" y="81"/>
                    </a:moveTo>
                    <a:lnTo>
                      <a:pt x="222" y="82"/>
                    </a:lnTo>
                    <a:cubicBezTo>
                      <a:pt x="176" y="75"/>
                      <a:pt x="128" y="81"/>
                      <a:pt x="85" y="100"/>
                    </a:cubicBezTo>
                    <a:lnTo>
                      <a:pt x="84" y="103"/>
                    </a:lnTo>
                    <a:cubicBezTo>
                      <a:pt x="51" y="84"/>
                      <a:pt x="21" y="58"/>
                      <a:pt x="0" y="27"/>
                    </a:cubicBezTo>
                    <a:cubicBezTo>
                      <a:pt x="47" y="8"/>
                      <a:pt x="98" y="0"/>
                      <a:pt x="149" y="2"/>
                    </a:cubicBezTo>
                    <a:cubicBezTo>
                      <a:pt x="154" y="3"/>
                      <a:pt x="160" y="3"/>
                      <a:pt x="164" y="0"/>
                    </a:cubicBezTo>
                    <a:cubicBezTo>
                      <a:pt x="183" y="27"/>
                      <a:pt x="203" y="54"/>
                      <a:pt x="222" y="8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7" name="Google Shape;7567;p29"/>
              <p:cNvSpPr/>
              <p:nvPr/>
            </p:nvSpPr>
            <p:spPr>
              <a:xfrm>
                <a:off x="2402338" y="3171612"/>
                <a:ext cx="1190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14" extrusionOk="0">
                    <a:moveTo>
                      <a:pt x="202" y="86"/>
                    </a:moveTo>
                    <a:cubicBezTo>
                      <a:pt x="198" y="89"/>
                      <a:pt x="192" y="88"/>
                      <a:pt x="187" y="88"/>
                    </a:cubicBezTo>
                    <a:cubicBezTo>
                      <a:pt x="136" y="86"/>
                      <a:pt x="85" y="94"/>
                      <a:pt x="38" y="113"/>
                    </a:cubicBezTo>
                    <a:cubicBezTo>
                      <a:pt x="35" y="109"/>
                      <a:pt x="32" y="104"/>
                      <a:pt x="29" y="99"/>
                    </a:cubicBezTo>
                    <a:cubicBezTo>
                      <a:pt x="14" y="73"/>
                      <a:pt x="5" y="44"/>
                      <a:pt x="0" y="15"/>
                    </a:cubicBezTo>
                    <a:cubicBezTo>
                      <a:pt x="48" y="2"/>
                      <a:pt x="97" y="0"/>
                      <a:pt x="146" y="8"/>
                    </a:cubicBezTo>
                    <a:cubicBezTo>
                      <a:pt x="165" y="34"/>
                      <a:pt x="183" y="60"/>
                      <a:pt x="202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8" name="Google Shape;7568;p29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9" name="Google Shape;7569;p29"/>
              <p:cNvSpPr/>
              <p:nvPr/>
            </p:nvSpPr>
            <p:spPr>
              <a:xfrm>
                <a:off x="2399752" y="3127626"/>
                <a:ext cx="879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51" h="95" extrusionOk="0">
                    <a:moveTo>
                      <a:pt x="91" y="6"/>
                    </a:moveTo>
                    <a:cubicBezTo>
                      <a:pt x="110" y="33"/>
                      <a:pt x="130" y="60"/>
                      <a:pt x="150" y="87"/>
                    </a:cubicBezTo>
                    <a:cubicBezTo>
                      <a:pt x="101" y="79"/>
                      <a:pt x="52" y="81"/>
                      <a:pt x="4" y="94"/>
                    </a:cubicBezTo>
                    <a:cubicBezTo>
                      <a:pt x="0" y="64"/>
                      <a:pt x="0" y="32"/>
                      <a:pt x="3" y="1"/>
                    </a:cubicBezTo>
                    <a:cubicBezTo>
                      <a:pt x="33" y="0"/>
                      <a:pt x="62" y="1"/>
                      <a:pt x="91" y="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0" name="Google Shape;7570;p29"/>
              <p:cNvSpPr/>
              <p:nvPr/>
            </p:nvSpPr>
            <p:spPr>
              <a:xfrm>
                <a:off x="2402338" y="3078463"/>
                <a:ext cx="5174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89" h="88" extrusionOk="0">
                    <a:moveTo>
                      <a:pt x="23" y="0"/>
                    </a:moveTo>
                    <a:cubicBezTo>
                      <a:pt x="45" y="29"/>
                      <a:pt x="66" y="58"/>
                      <a:pt x="88" y="87"/>
                    </a:cubicBezTo>
                    <a:cubicBezTo>
                      <a:pt x="59" y="82"/>
                      <a:pt x="30" y="81"/>
                      <a:pt x="0" y="82"/>
                    </a:cubicBezTo>
                    <a:cubicBezTo>
                      <a:pt x="3" y="55"/>
                      <a:pt x="8" y="29"/>
                      <a:pt x="13" y="3"/>
                    </a:cubicBezTo>
                    <a:cubicBezTo>
                      <a:pt x="17" y="2"/>
                      <a:pt x="20" y="1"/>
                      <a:pt x="23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1" name="Google Shape;7571;p29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2" name="Google Shape;7572;p29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3" name="Google Shape;7573;p29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4" name="Google Shape;7574;p29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5" name="Google Shape;7575;p29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6" name="Google Shape;7576;p29"/>
              <p:cNvSpPr/>
              <p:nvPr/>
            </p:nvSpPr>
            <p:spPr>
              <a:xfrm>
                <a:off x="2389402" y="3062938"/>
                <a:ext cx="209584" cy="253572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32" extrusionOk="0">
                    <a:moveTo>
                      <a:pt x="41" y="27"/>
                    </a:moveTo>
                    <a:cubicBezTo>
                      <a:pt x="84" y="96"/>
                      <a:pt x="136" y="160"/>
                      <a:pt x="184" y="226"/>
                    </a:cubicBezTo>
                    <a:cubicBezTo>
                      <a:pt x="232" y="293"/>
                      <a:pt x="279" y="360"/>
                      <a:pt x="326" y="427"/>
                    </a:cubicBezTo>
                    <a:cubicBezTo>
                      <a:pt x="328" y="425"/>
                      <a:pt x="329" y="422"/>
                      <a:pt x="331" y="419"/>
                    </a:cubicBezTo>
                    <a:cubicBezTo>
                      <a:pt x="250" y="414"/>
                      <a:pt x="166" y="395"/>
                      <a:pt x="103" y="341"/>
                    </a:cubicBezTo>
                    <a:cubicBezTo>
                      <a:pt x="42" y="287"/>
                      <a:pt x="21" y="211"/>
                      <a:pt x="25" y="132"/>
                    </a:cubicBezTo>
                    <a:cubicBezTo>
                      <a:pt x="26" y="112"/>
                      <a:pt x="28" y="93"/>
                      <a:pt x="31" y="74"/>
                    </a:cubicBezTo>
                    <a:cubicBezTo>
                      <a:pt x="33" y="65"/>
                      <a:pt x="34" y="56"/>
                      <a:pt x="36" y="47"/>
                    </a:cubicBezTo>
                    <a:cubicBezTo>
                      <a:pt x="39" y="34"/>
                      <a:pt x="40" y="33"/>
                      <a:pt x="53" y="31"/>
                    </a:cubicBezTo>
                    <a:cubicBezTo>
                      <a:pt x="85" y="24"/>
                      <a:pt x="120" y="26"/>
                      <a:pt x="152" y="35"/>
                    </a:cubicBezTo>
                    <a:cubicBezTo>
                      <a:pt x="215" y="52"/>
                      <a:pt x="272" y="95"/>
                      <a:pt x="300" y="154"/>
                    </a:cubicBezTo>
                    <a:cubicBezTo>
                      <a:pt x="340" y="238"/>
                      <a:pt x="324" y="335"/>
                      <a:pt x="327" y="424"/>
                    </a:cubicBezTo>
                    <a:cubicBezTo>
                      <a:pt x="327" y="431"/>
                      <a:pt x="337" y="431"/>
                      <a:pt x="337" y="424"/>
                    </a:cubicBezTo>
                    <a:cubicBezTo>
                      <a:pt x="334" y="316"/>
                      <a:pt x="355" y="193"/>
                      <a:pt x="280" y="103"/>
                    </a:cubicBezTo>
                    <a:cubicBezTo>
                      <a:pt x="221" y="33"/>
                      <a:pt x="121" y="0"/>
                      <a:pt x="33" y="25"/>
                    </a:cubicBezTo>
                    <a:cubicBezTo>
                      <a:pt x="31" y="25"/>
                      <a:pt x="29" y="27"/>
                      <a:pt x="29" y="28"/>
                    </a:cubicBezTo>
                    <a:cubicBezTo>
                      <a:pt x="9" y="124"/>
                      <a:pt x="0" y="233"/>
                      <a:pt x="63" y="314"/>
                    </a:cubicBezTo>
                    <a:cubicBezTo>
                      <a:pt x="127" y="396"/>
                      <a:pt x="232" y="423"/>
                      <a:pt x="331" y="430"/>
                    </a:cubicBezTo>
                    <a:cubicBezTo>
                      <a:pt x="335" y="430"/>
                      <a:pt x="338" y="425"/>
                      <a:pt x="336" y="422"/>
                    </a:cubicBezTo>
                    <a:cubicBezTo>
                      <a:pt x="288" y="354"/>
                      <a:pt x="240" y="286"/>
                      <a:pt x="191" y="219"/>
                    </a:cubicBezTo>
                    <a:cubicBezTo>
                      <a:pt x="144" y="153"/>
                      <a:pt x="98" y="85"/>
                      <a:pt x="45" y="24"/>
                    </a:cubicBezTo>
                    <a:cubicBezTo>
                      <a:pt x="43" y="21"/>
                      <a:pt x="39" y="24"/>
                      <a:pt x="41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7" name="Google Shape;7577;p29"/>
              <p:cNvSpPr/>
              <p:nvPr/>
            </p:nvSpPr>
            <p:spPr>
              <a:xfrm>
                <a:off x="2402338" y="3078463"/>
                <a:ext cx="62099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06" h="91" extrusionOk="0">
                    <a:moveTo>
                      <a:pt x="1" y="83"/>
                    </a:moveTo>
                    <a:cubicBezTo>
                      <a:pt x="15" y="84"/>
                      <a:pt x="29" y="84"/>
                      <a:pt x="44" y="85"/>
                    </a:cubicBezTo>
                    <a:cubicBezTo>
                      <a:pt x="59" y="86"/>
                      <a:pt x="74" y="87"/>
                      <a:pt x="88" y="90"/>
                    </a:cubicBezTo>
                    <a:cubicBezTo>
                      <a:pt x="90" y="90"/>
                      <a:pt x="91" y="89"/>
                      <a:pt x="91" y="88"/>
                    </a:cubicBezTo>
                    <a:cubicBezTo>
                      <a:pt x="90" y="59"/>
                      <a:pt x="94" y="30"/>
                      <a:pt x="104" y="3"/>
                    </a:cubicBezTo>
                    <a:cubicBezTo>
                      <a:pt x="105" y="1"/>
                      <a:pt x="101" y="0"/>
                      <a:pt x="100" y="2"/>
                    </a:cubicBezTo>
                    <a:cubicBezTo>
                      <a:pt x="90" y="30"/>
                      <a:pt x="86" y="59"/>
                      <a:pt x="87" y="88"/>
                    </a:cubicBezTo>
                    <a:cubicBezTo>
                      <a:pt x="87" y="87"/>
                      <a:pt x="88" y="87"/>
                      <a:pt x="89" y="86"/>
                    </a:cubicBezTo>
                    <a:cubicBezTo>
                      <a:pt x="74" y="85"/>
                      <a:pt x="60" y="83"/>
                      <a:pt x="45" y="82"/>
                    </a:cubicBezTo>
                    <a:cubicBezTo>
                      <a:pt x="30" y="81"/>
                      <a:pt x="15" y="81"/>
                      <a:pt x="1" y="82"/>
                    </a:cubicBezTo>
                    <a:cubicBezTo>
                      <a:pt x="0" y="82"/>
                      <a:pt x="0" y="83"/>
                      <a:pt x="1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8" name="Google Shape;7578;p29"/>
              <p:cNvSpPr/>
              <p:nvPr/>
            </p:nvSpPr>
            <p:spPr>
              <a:xfrm>
                <a:off x="2399752" y="3093988"/>
                <a:ext cx="113849" cy="9056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53" extrusionOk="0">
                    <a:moveTo>
                      <a:pt x="2" y="151"/>
                    </a:moveTo>
                    <a:cubicBezTo>
                      <a:pt x="52" y="141"/>
                      <a:pt x="101" y="136"/>
                      <a:pt x="151" y="144"/>
                    </a:cubicBezTo>
                    <a:cubicBezTo>
                      <a:pt x="153" y="145"/>
                      <a:pt x="155" y="144"/>
                      <a:pt x="155" y="142"/>
                    </a:cubicBezTo>
                    <a:cubicBezTo>
                      <a:pt x="155" y="117"/>
                      <a:pt x="158" y="93"/>
                      <a:pt x="165" y="70"/>
                    </a:cubicBezTo>
                    <a:cubicBezTo>
                      <a:pt x="167" y="59"/>
                      <a:pt x="171" y="48"/>
                      <a:pt x="175" y="37"/>
                    </a:cubicBezTo>
                    <a:cubicBezTo>
                      <a:pt x="180" y="26"/>
                      <a:pt x="186" y="15"/>
                      <a:pt x="190" y="4"/>
                    </a:cubicBezTo>
                    <a:cubicBezTo>
                      <a:pt x="191" y="1"/>
                      <a:pt x="187" y="0"/>
                      <a:pt x="186" y="2"/>
                    </a:cubicBezTo>
                    <a:cubicBezTo>
                      <a:pt x="179" y="11"/>
                      <a:pt x="175" y="23"/>
                      <a:pt x="170" y="34"/>
                    </a:cubicBezTo>
                    <a:cubicBezTo>
                      <a:pt x="166" y="46"/>
                      <a:pt x="162" y="58"/>
                      <a:pt x="159" y="70"/>
                    </a:cubicBezTo>
                    <a:cubicBezTo>
                      <a:pt x="153" y="93"/>
                      <a:pt x="150" y="118"/>
                      <a:pt x="150" y="142"/>
                    </a:cubicBezTo>
                    <a:cubicBezTo>
                      <a:pt x="151" y="141"/>
                      <a:pt x="152" y="140"/>
                      <a:pt x="153" y="139"/>
                    </a:cubicBezTo>
                    <a:cubicBezTo>
                      <a:pt x="103" y="132"/>
                      <a:pt x="49" y="132"/>
                      <a:pt x="2" y="149"/>
                    </a:cubicBezTo>
                    <a:cubicBezTo>
                      <a:pt x="0" y="149"/>
                      <a:pt x="1" y="152"/>
                      <a:pt x="2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9" name="Google Shape;7579;p29"/>
              <p:cNvSpPr/>
              <p:nvPr/>
            </p:nvSpPr>
            <p:spPr>
              <a:xfrm>
                <a:off x="2420452" y="3143151"/>
                <a:ext cx="14230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243" h="170" extrusionOk="0">
                    <a:moveTo>
                      <a:pt x="3" y="169"/>
                    </a:moveTo>
                    <a:cubicBezTo>
                      <a:pt x="30" y="160"/>
                      <a:pt x="57" y="151"/>
                      <a:pt x="87" y="146"/>
                    </a:cubicBezTo>
                    <a:cubicBezTo>
                      <a:pt x="102" y="144"/>
                      <a:pt x="117" y="143"/>
                      <a:pt x="132" y="143"/>
                    </a:cubicBezTo>
                    <a:cubicBezTo>
                      <a:pt x="144" y="142"/>
                      <a:pt x="160" y="146"/>
                      <a:pt x="171" y="142"/>
                    </a:cubicBezTo>
                    <a:cubicBezTo>
                      <a:pt x="179" y="138"/>
                      <a:pt x="181" y="129"/>
                      <a:pt x="183" y="121"/>
                    </a:cubicBezTo>
                    <a:cubicBezTo>
                      <a:pt x="188" y="107"/>
                      <a:pt x="193" y="93"/>
                      <a:pt x="199" y="80"/>
                    </a:cubicBezTo>
                    <a:cubicBezTo>
                      <a:pt x="204" y="66"/>
                      <a:pt x="211" y="53"/>
                      <a:pt x="218" y="41"/>
                    </a:cubicBezTo>
                    <a:cubicBezTo>
                      <a:pt x="225" y="29"/>
                      <a:pt x="234" y="17"/>
                      <a:pt x="241" y="4"/>
                    </a:cubicBezTo>
                    <a:cubicBezTo>
                      <a:pt x="242" y="2"/>
                      <a:pt x="239" y="0"/>
                      <a:pt x="237" y="1"/>
                    </a:cubicBezTo>
                    <a:cubicBezTo>
                      <a:pt x="220" y="19"/>
                      <a:pt x="208" y="45"/>
                      <a:pt x="198" y="67"/>
                    </a:cubicBezTo>
                    <a:cubicBezTo>
                      <a:pt x="193" y="78"/>
                      <a:pt x="188" y="89"/>
                      <a:pt x="184" y="100"/>
                    </a:cubicBezTo>
                    <a:cubicBezTo>
                      <a:pt x="182" y="107"/>
                      <a:pt x="180" y="113"/>
                      <a:pt x="178" y="120"/>
                    </a:cubicBezTo>
                    <a:cubicBezTo>
                      <a:pt x="174" y="130"/>
                      <a:pt x="167" y="138"/>
                      <a:pt x="156" y="137"/>
                    </a:cubicBezTo>
                    <a:cubicBezTo>
                      <a:pt x="104" y="136"/>
                      <a:pt x="48" y="142"/>
                      <a:pt x="1" y="166"/>
                    </a:cubicBezTo>
                    <a:cubicBezTo>
                      <a:pt x="0" y="167"/>
                      <a:pt x="1" y="169"/>
                      <a:pt x="3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0" name="Google Shape;7580;p29"/>
              <p:cNvSpPr/>
              <p:nvPr/>
            </p:nvSpPr>
            <p:spPr>
              <a:xfrm>
                <a:off x="2474787" y="3207836"/>
                <a:ext cx="1138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30" extrusionOk="0">
                    <a:moveTo>
                      <a:pt x="3" y="129"/>
                    </a:moveTo>
                    <a:cubicBezTo>
                      <a:pt x="46" y="112"/>
                      <a:pt x="91" y="105"/>
                      <a:pt x="138" y="112"/>
                    </a:cubicBezTo>
                    <a:cubicBezTo>
                      <a:pt x="140" y="112"/>
                      <a:pt x="142" y="111"/>
                      <a:pt x="142" y="109"/>
                    </a:cubicBezTo>
                    <a:cubicBezTo>
                      <a:pt x="144" y="70"/>
                      <a:pt x="161" y="34"/>
                      <a:pt x="190" y="8"/>
                    </a:cubicBezTo>
                    <a:cubicBezTo>
                      <a:pt x="193" y="5"/>
                      <a:pt x="189" y="0"/>
                      <a:pt x="186" y="3"/>
                    </a:cubicBezTo>
                    <a:cubicBezTo>
                      <a:pt x="156" y="30"/>
                      <a:pt x="137" y="69"/>
                      <a:pt x="136" y="109"/>
                    </a:cubicBezTo>
                    <a:cubicBezTo>
                      <a:pt x="137" y="108"/>
                      <a:pt x="138" y="107"/>
                      <a:pt x="139" y="106"/>
                    </a:cubicBezTo>
                    <a:cubicBezTo>
                      <a:pt x="93" y="99"/>
                      <a:pt x="44" y="105"/>
                      <a:pt x="1" y="126"/>
                    </a:cubicBezTo>
                    <a:cubicBezTo>
                      <a:pt x="0" y="126"/>
                      <a:pt x="1" y="129"/>
                      <a:pt x="3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581" name="Google Shape;7581;p29"/>
            <p:cNvGrpSpPr/>
            <p:nvPr/>
          </p:nvGrpSpPr>
          <p:grpSpPr>
            <a:xfrm>
              <a:off x="641148" y="4020069"/>
              <a:ext cx="497779" cy="561662"/>
              <a:chOff x="6667445" y="3360498"/>
              <a:chExt cx="100910" cy="113849"/>
            </a:xfrm>
          </p:grpSpPr>
          <p:sp>
            <p:nvSpPr>
              <p:cNvPr id="7582" name="Google Shape;7582;p29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3" name="Google Shape;7583;p29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4" name="Google Shape;7584;p29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585" name="Google Shape;7585;p29"/>
            <p:cNvGrpSpPr/>
            <p:nvPr/>
          </p:nvGrpSpPr>
          <p:grpSpPr>
            <a:xfrm flipH="1">
              <a:off x="-674134" y="4215405"/>
              <a:ext cx="1730176" cy="982392"/>
              <a:chOff x="-179830" y="3740779"/>
              <a:chExt cx="1072778" cy="609122"/>
            </a:xfrm>
          </p:grpSpPr>
          <p:sp>
            <p:nvSpPr>
              <p:cNvPr id="7586" name="Google Shape;7586;p29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7" name="Google Shape;7587;p29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588" name="Google Shape;7588;p29"/>
            <p:cNvGrpSpPr/>
            <p:nvPr/>
          </p:nvGrpSpPr>
          <p:grpSpPr>
            <a:xfrm>
              <a:off x="-111915" y="3945168"/>
              <a:ext cx="1242568" cy="1288571"/>
              <a:chOff x="6726237" y="-595312"/>
              <a:chExt cx="171450" cy="177800"/>
            </a:xfrm>
          </p:grpSpPr>
          <p:sp>
            <p:nvSpPr>
              <p:cNvPr id="7589" name="Google Shape;7589;p29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0" name="Google Shape;7590;p29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1" name="Google Shape;7591;p29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2" name="Google Shape;7592;p29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3" name="Google Shape;7593;p29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4" name="Google Shape;7594;p29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5" name="Google Shape;7595;p29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6" name="Google Shape;7596;p29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7" name="Google Shape;7597;p29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8" name="Google Shape;7598;p29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9" name="Google Shape;7599;p29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0" name="Google Shape;7600;p29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1" name="Google Shape;7601;p29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2" name="Google Shape;7602;p29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3" name="Google Shape;7603;p29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4" name="Google Shape;7604;p29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5" name="Google Shape;7605;p29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6" name="Google Shape;7606;p29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7" name="Google Shape;7607;p29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8" name="Google Shape;7608;p29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609" name="Google Shape;7609;p29"/>
            <p:cNvGrpSpPr/>
            <p:nvPr/>
          </p:nvGrpSpPr>
          <p:grpSpPr>
            <a:xfrm>
              <a:off x="-259195" y="3613993"/>
              <a:ext cx="900508" cy="933842"/>
              <a:chOff x="6726237" y="-595312"/>
              <a:chExt cx="171450" cy="177800"/>
            </a:xfrm>
          </p:grpSpPr>
          <p:sp>
            <p:nvSpPr>
              <p:cNvPr id="7610" name="Google Shape;7610;p29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1" name="Google Shape;7611;p29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2" name="Google Shape;7612;p29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3" name="Google Shape;7613;p29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4" name="Google Shape;7614;p29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5" name="Google Shape;7615;p29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6" name="Google Shape;7616;p29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7" name="Google Shape;7617;p29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8" name="Google Shape;7618;p29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9" name="Google Shape;7619;p29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0" name="Google Shape;7620;p29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1" name="Google Shape;7621;p29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2" name="Google Shape;7622;p29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3" name="Google Shape;7623;p29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4" name="Google Shape;7624;p29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5" name="Google Shape;7625;p29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6" name="Google Shape;7626;p29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7" name="Google Shape;7627;p29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8" name="Google Shape;7628;p29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9" name="Google Shape;7629;p29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630" name="Google Shape;7630;p29"/>
            <p:cNvGrpSpPr/>
            <p:nvPr/>
          </p:nvGrpSpPr>
          <p:grpSpPr>
            <a:xfrm>
              <a:off x="771333" y="4393150"/>
              <a:ext cx="709804" cy="736075"/>
              <a:chOff x="6726237" y="-595312"/>
              <a:chExt cx="171450" cy="177800"/>
            </a:xfrm>
          </p:grpSpPr>
          <p:sp>
            <p:nvSpPr>
              <p:cNvPr id="7631" name="Google Shape;7631;p29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2" name="Google Shape;7632;p29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3" name="Google Shape;7633;p29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4" name="Google Shape;7634;p29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5" name="Google Shape;7635;p29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6" name="Google Shape;7636;p29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7" name="Google Shape;7637;p29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8" name="Google Shape;7638;p29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9" name="Google Shape;7639;p29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0" name="Google Shape;7640;p29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1" name="Google Shape;7641;p29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2" name="Google Shape;7642;p29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3" name="Google Shape;7643;p29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4" name="Google Shape;7644;p29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5" name="Google Shape;7645;p29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6" name="Google Shape;7646;p29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7" name="Google Shape;7647;p29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8" name="Google Shape;7648;p29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9" name="Google Shape;7649;p29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0" name="Google Shape;7650;p29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651" name="Google Shape;7651;p29"/>
            <p:cNvGrpSpPr/>
            <p:nvPr/>
          </p:nvGrpSpPr>
          <p:grpSpPr>
            <a:xfrm>
              <a:off x="7302807" y="2198102"/>
              <a:ext cx="2255588" cy="2982479"/>
              <a:chOff x="7302807" y="2198102"/>
              <a:chExt cx="2255588" cy="2982479"/>
            </a:xfrm>
          </p:grpSpPr>
          <p:grpSp>
            <p:nvGrpSpPr>
              <p:cNvPr id="7652" name="Google Shape;7652;p29"/>
              <p:cNvGrpSpPr/>
              <p:nvPr/>
            </p:nvGrpSpPr>
            <p:grpSpPr>
              <a:xfrm>
                <a:off x="7926485" y="4249900"/>
                <a:ext cx="1631909" cy="926596"/>
                <a:chOff x="-179830" y="3740779"/>
                <a:chExt cx="1072778" cy="609122"/>
              </a:xfrm>
            </p:grpSpPr>
            <p:sp>
              <p:nvSpPr>
                <p:cNvPr id="7653" name="Google Shape;7653;p29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54" name="Google Shape;7654;p29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655" name="Google Shape;7655;p29"/>
              <p:cNvGrpSpPr/>
              <p:nvPr/>
            </p:nvGrpSpPr>
            <p:grpSpPr>
              <a:xfrm rot="2175020" flipH="1">
                <a:off x="8558058" y="2290918"/>
                <a:ext cx="497780" cy="561672"/>
                <a:chOff x="6667445" y="3360498"/>
                <a:chExt cx="100910" cy="113849"/>
              </a:xfrm>
            </p:grpSpPr>
            <p:sp>
              <p:nvSpPr>
                <p:cNvPr id="7656" name="Google Shape;7656;p29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57" name="Google Shape;7657;p29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58" name="Google Shape;7658;p29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659" name="Google Shape;7659;p29"/>
              <p:cNvGrpSpPr/>
              <p:nvPr/>
            </p:nvGrpSpPr>
            <p:grpSpPr>
              <a:xfrm rot="-1339201" flipH="1">
                <a:off x="8502719" y="3294935"/>
                <a:ext cx="608424" cy="736064"/>
                <a:chOff x="2389402" y="3062938"/>
                <a:chExt cx="209584" cy="253572"/>
              </a:xfrm>
            </p:grpSpPr>
            <p:sp>
              <p:nvSpPr>
                <p:cNvPr id="7660" name="Google Shape;7660;p29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61" name="Google Shape;7661;p29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62" name="Google Shape;7662;p29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63" name="Google Shape;7663;p29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64" name="Google Shape;7664;p29"/>
                <p:cNvSpPr/>
                <p:nvPr/>
              </p:nvSpPr>
              <p:spPr>
                <a:xfrm>
                  <a:off x="2474787" y="3267349"/>
                  <a:ext cx="111260" cy="46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8" extrusionOk="0">
                      <a:moveTo>
                        <a:pt x="187" y="76"/>
                      </a:moveTo>
                      <a:lnTo>
                        <a:pt x="187" y="77"/>
                      </a:lnTo>
                      <a:cubicBezTo>
                        <a:pt x="133" y="73"/>
                        <a:pt x="78" y="64"/>
                        <a:pt x="29" y="42"/>
                      </a:cubicBezTo>
                      <a:cubicBezTo>
                        <a:pt x="19" y="38"/>
                        <a:pt x="9" y="33"/>
                        <a:pt x="0" y="28"/>
                      </a:cubicBezTo>
                      <a:lnTo>
                        <a:pt x="1" y="25"/>
                      </a:lnTo>
                      <a:cubicBezTo>
                        <a:pt x="44" y="6"/>
                        <a:pt x="92" y="0"/>
                        <a:pt x="138" y="7"/>
                      </a:cubicBezTo>
                      <a:lnTo>
                        <a:pt x="138" y="6"/>
                      </a:lnTo>
                      <a:cubicBezTo>
                        <a:pt x="154" y="30"/>
                        <a:pt x="171" y="53"/>
                        <a:pt x="187" y="7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65" name="Google Shape;7665;p29"/>
                <p:cNvSpPr/>
                <p:nvPr/>
              </p:nvSpPr>
              <p:spPr>
                <a:xfrm>
                  <a:off x="2425626" y="3223361"/>
                  <a:ext cx="131960" cy="62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04" extrusionOk="0">
                      <a:moveTo>
                        <a:pt x="222" y="81"/>
                      </a:moveTo>
                      <a:lnTo>
                        <a:pt x="222" y="82"/>
                      </a:lnTo>
                      <a:cubicBezTo>
                        <a:pt x="176" y="75"/>
                        <a:pt x="128" y="81"/>
                        <a:pt x="85" y="100"/>
                      </a:cubicBezTo>
                      <a:lnTo>
                        <a:pt x="84" y="103"/>
                      </a:lnTo>
                      <a:cubicBezTo>
                        <a:pt x="51" y="84"/>
                        <a:pt x="21" y="58"/>
                        <a:pt x="0" y="27"/>
                      </a:cubicBezTo>
                      <a:cubicBezTo>
                        <a:pt x="47" y="8"/>
                        <a:pt x="98" y="0"/>
                        <a:pt x="149" y="2"/>
                      </a:cubicBezTo>
                      <a:cubicBezTo>
                        <a:pt x="154" y="3"/>
                        <a:pt x="160" y="3"/>
                        <a:pt x="164" y="0"/>
                      </a:cubicBezTo>
                      <a:cubicBezTo>
                        <a:pt x="183" y="27"/>
                        <a:pt x="203" y="54"/>
                        <a:pt x="222" y="8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66" name="Google Shape;7666;p29"/>
                <p:cNvSpPr/>
                <p:nvPr/>
              </p:nvSpPr>
              <p:spPr>
                <a:xfrm>
                  <a:off x="2402338" y="3171612"/>
                  <a:ext cx="119024" cy="67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114" extrusionOk="0">
                      <a:moveTo>
                        <a:pt x="202" y="86"/>
                      </a:moveTo>
                      <a:cubicBezTo>
                        <a:pt x="198" y="89"/>
                        <a:pt x="192" y="88"/>
                        <a:pt x="187" y="88"/>
                      </a:cubicBezTo>
                      <a:cubicBezTo>
                        <a:pt x="136" y="86"/>
                        <a:pt x="85" y="94"/>
                        <a:pt x="38" y="113"/>
                      </a:cubicBezTo>
                      <a:cubicBezTo>
                        <a:pt x="35" y="109"/>
                        <a:pt x="32" y="104"/>
                        <a:pt x="29" y="99"/>
                      </a:cubicBezTo>
                      <a:cubicBezTo>
                        <a:pt x="14" y="73"/>
                        <a:pt x="5" y="44"/>
                        <a:pt x="0" y="15"/>
                      </a:cubicBezTo>
                      <a:cubicBezTo>
                        <a:pt x="48" y="2"/>
                        <a:pt x="97" y="0"/>
                        <a:pt x="146" y="8"/>
                      </a:cubicBezTo>
                      <a:cubicBezTo>
                        <a:pt x="165" y="34"/>
                        <a:pt x="183" y="60"/>
                        <a:pt x="202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67" name="Google Shape;7667;p29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68" name="Google Shape;7668;p29"/>
                <p:cNvSpPr/>
                <p:nvPr/>
              </p:nvSpPr>
              <p:spPr>
                <a:xfrm>
                  <a:off x="2399752" y="3127626"/>
                  <a:ext cx="879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95" extrusionOk="0">
                      <a:moveTo>
                        <a:pt x="91" y="6"/>
                      </a:moveTo>
                      <a:cubicBezTo>
                        <a:pt x="110" y="33"/>
                        <a:pt x="130" y="60"/>
                        <a:pt x="150" y="87"/>
                      </a:cubicBezTo>
                      <a:cubicBezTo>
                        <a:pt x="101" y="79"/>
                        <a:pt x="52" y="81"/>
                        <a:pt x="4" y="94"/>
                      </a:cubicBezTo>
                      <a:cubicBezTo>
                        <a:pt x="0" y="64"/>
                        <a:pt x="0" y="32"/>
                        <a:pt x="3" y="1"/>
                      </a:cubicBezTo>
                      <a:cubicBezTo>
                        <a:pt x="33" y="0"/>
                        <a:pt x="62" y="1"/>
                        <a:pt x="91" y="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69" name="Google Shape;7669;p29"/>
                <p:cNvSpPr/>
                <p:nvPr/>
              </p:nvSpPr>
              <p:spPr>
                <a:xfrm>
                  <a:off x="2402338" y="3078463"/>
                  <a:ext cx="51749" cy="51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88" extrusionOk="0">
                      <a:moveTo>
                        <a:pt x="23" y="0"/>
                      </a:moveTo>
                      <a:cubicBezTo>
                        <a:pt x="45" y="29"/>
                        <a:pt x="66" y="58"/>
                        <a:pt x="88" y="87"/>
                      </a:cubicBezTo>
                      <a:cubicBezTo>
                        <a:pt x="59" y="82"/>
                        <a:pt x="30" y="81"/>
                        <a:pt x="0" y="82"/>
                      </a:cubicBezTo>
                      <a:cubicBezTo>
                        <a:pt x="3" y="55"/>
                        <a:pt x="8" y="29"/>
                        <a:pt x="13" y="3"/>
                      </a:cubicBezTo>
                      <a:cubicBezTo>
                        <a:pt x="17" y="2"/>
                        <a:pt x="20" y="1"/>
                        <a:pt x="23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70" name="Google Shape;7670;p29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71" name="Google Shape;7671;p29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72" name="Google Shape;7672;p29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73" name="Google Shape;7673;p29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74" name="Google Shape;7674;p29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75" name="Google Shape;7675;p29"/>
                <p:cNvSpPr/>
                <p:nvPr/>
              </p:nvSpPr>
              <p:spPr>
                <a:xfrm>
                  <a:off x="2389402" y="3062938"/>
                  <a:ext cx="209584" cy="253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432" extrusionOk="0">
                      <a:moveTo>
                        <a:pt x="41" y="27"/>
                      </a:moveTo>
                      <a:cubicBezTo>
                        <a:pt x="84" y="96"/>
                        <a:pt x="136" y="160"/>
                        <a:pt x="184" y="226"/>
                      </a:cubicBezTo>
                      <a:cubicBezTo>
                        <a:pt x="232" y="293"/>
                        <a:pt x="279" y="360"/>
                        <a:pt x="326" y="427"/>
                      </a:cubicBezTo>
                      <a:cubicBezTo>
                        <a:pt x="328" y="425"/>
                        <a:pt x="329" y="422"/>
                        <a:pt x="331" y="419"/>
                      </a:cubicBezTo>
                      <a:cubicBezTo>
                        <a:pt x="250" y="414"/>
                        <a:pt x="166" y="395"/>
                        <a:pt x="103" y="341"/>
                      </a:cubicBezTo>
                      <a:cubicBezTo>
                        <a:pt x="42" y="287"/>
                        <a:pt x="21" y="211"/>
                        <a:pt x="25" y="132"/>
                      </a:cubicBezTo>
                      <a:cubicBezTo>
                        <a:pt x="26" y="112"/>
                        <a:pt x="28" y="93"/>
                        <a:pt x="31" y="74"/>
                      </a:cubicBezTo>
                      <a:cubicBezTo>
                        <a:pt x="33" y="65"/>
                        <a:pt x="34" y="56"/>
                        <a:pt x="36" y="47"/>
                      </a:cubicBezTo>
                      <a:cubicBezTo>
                        <a:pt x="39" y="34"/>
                        <a:pt x="40" y="33"/>
                        <a:pt x="53" y="31"/>
                      </a:cubicBezTo>
                      <a:cubicBezTo>
                        <a:pt x="85" y="24"/>
                        <a:pt x="120" y="26"/>
                        <a:pt x="152" y="35"/>
                      </a:cubicBezTo>
                      <a:cubicBezTo>
                        <a:pt x="215" y="52"/>
                        <a:pt x="272" y="95"/>
                        <a:pt x="300" y="154"/>
                      </a:cubicBezTo>
                      <a:cubicBezTo>
                        <a:pt x="340" y="238"/>
                        <a:pt x="324" y="335"/>
                        <a:pt x="327" y="424"/>
                      </a:cubicBezTo>
                      <a:cubicBezTo>
                        <a:pt x="327" y="431"/>
                        <a:pt x="337" y="431"/>
                        <a:pt x="337" y="424"/>
                      </a:cubicBezTo>
                      <a:cubicBezTo>
                        <a:pt x="334" y="316"/>
                        <a:pt x="355" y="193"/>
                        <a:pt x="280" y="103"/>
                      </a:cubicBezTo>
                      <a:cubicBezTo>
                        <a:pt x="221" y="33"/>
                        <a:pt x="121" y="0"/>
                        <a:pt x="33" y="25"/>
                      </a:cubicBezTo>
                      <a:cubicBezTo>
                        <a:pt x="31" y="25"/>
                        <a:pt x="29" y="27"/>
                        <a:pt x="29" y="28"/>
                      </a:cubicBezTo>
                      <a:cubicBezTo>
                        <a:pt x="9" y="124"/>
                        <a:pt x="0" y="233"/>
                        <a:pt x="63" y="314"/>
                      </a:cubicBezTo>
                      <a:cubicBezTo>
                        <a:pt x="127" y="396"/>
                        <a:pt x="232" y="423"/>
                        <a:pt x="331" y="430"/>
                      </a:cubicBezTo>
                      <a:cubicBezTo>
                        <a:pt x="335" y="430"/>
                        <a:pt x="338" y="425"/>
                        <a:pt x="336" y="422"/>
                      </a:cubicBezTo>
                      <a:cubicBezTo>
                        <a:pt x="288" y="354"/>
                        <a:pt x="240" y="286"/>
                        <a:pt x="191" y="219"/>
                      </a:cubicBezTo>
                      <a:cubicBezTo>
                        <a:pt x="144" y="153"/>
                        <a:pt x="98" y="85"/>
                        <a:pt x="45" y="24"/>
                      </a:cubicBezTo>
                      <a:cubicBezTo>
                        <a:pt x="43" y="21"/>
                        <a:pt x="39" y="24"/>
                        <a:pt x="41" y="2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76" name="Google Shape;7676;p29"/>
                <p:cNvSpPr/>
                <p:nvPr/>
              </p:nvSpPr>
              <p:spPr>
                <a:xfrm>
                  <a:off x="2402338" y="3078463"/>
                  <a:ext cx="62099" cy="54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" h="91" extrusionOk="0">
                      <a:moveTo>
                        <a:pt x="1" y="83"/>
                      </a:moveTo>
                      <a:cubicBezTo>
                        <a:pt x="15" y="84"/>
                        <a:pt x="29" y="84"/>
                        <a:pt x="44" y="85"/>
                      </a:cubicBezTo>
                      <a:cubicBezTo>
                        <a:pt x="59" y="86"/>
                        <a:pt x="74" y="87"/>
                        <a:pt x="88" y="90"/>
                      </a:cubicBezTo>
                      <a:cubicBezTo>
                        <a:pt x="90" y="90"/>
                        <a:pt x="91" y="89"/>
                        <a:pt x="91" y="88"/>
                      </a:cubicBezTo>
                      <a:cubicBezTo>
                        <a:pt x="90" y="59"/>
                        <a:pt x="94" y="30"/>
                        <a:pt x="104" y="3"/>
                      </a:cubicBezTo>
                      <a:cubicBezTo>
                        <a:pt x="105" y="1"/>
                        <a:pt x="101" y="0"/>
                        <a:pt x="100" y="2"/>
                      </a:cubicBezTo>
                      <a:cubicBezTo>
                        <a:pt x="90" y="30"/>
                        <a:pt x="86" y="59"/>
                        <a:pt x="87" y="88"/>
                      </a:cubicBezTo>
                      <a:cubicBezTo>
                        <a:pt x="87" y="87"/>
                        <a:pt x="88" y="87"/>
                        <a:pt x="89" y="86"/>
                      </a:cubicBezTo>
                      <a:cubicBezTo>
                        <a:pt x="74" y="85"/>
                        <a:pt x="60" y="83"/>
                        <a:pt x="45" y="82"/>
                      </a:cubicBezTo>
                      <a:cubicBezTo>
                        <a:pt x="30" y="81"/>
                        <a:pt x="15" y="81"/>
                        <a:pt x="1" y="82"/>
                      </a:cubicBezTo>
                      <a:cubicBezTo>
                        <a:pt x="0" y="82"/>
                        <a:pt x="0" y="83"/>
                        <a:pt x="1" y="8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77" name="Google Shape;7677;p29"/>
                <p:cNvSpPr/>
                <p:nvPr/>
              </p:nvSpPr>
              <p:spPr>
                <a:xfrm>
                  <a:off x="2399752" y="3093988"/>
                  <a:ext cx="113849" cy="9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" h="153" extrusionOk="0">
                      <a:moveTo>
                        <a:pt x="2" y="151"/>
                      </a:moveTo>
                      <a:cubicBezTo>
                        <a:pt x="52" y="141"/>
                        <a:pt x="101" y="136"/>
                        <a:pt x="151" y="144"/>
                      </a:cubicBezTo>
                      <a:cubicBezTo>
                        <a:pt x="153" y="145"/>
                        <a:pt x="155" y="144"/>
                        <a:pt x="155" y="142"/>
                      </a:cubicBezTo>
                      <a:cubicBezTo>
                        <a:pt x="155" y="117"/>
                        <a:pt x="158" y="93"/>
                        <a:pt x="165" y="70"/>
                      </a:cubicBezTo>
                      <a:cubicBezTo>
                        <a:pt x="167" y="59"/>
                        <a:pt x="171" y="48"/>
                        <a:pt x="175" y="37"/>
                      </a:cubicBezTo>
                      <a:cubicBezTo>
                        <a:pt x="180" y="26"/>
                        <a:pt x="186" y="15"/>
                        <a:pt x="190" y="4"/>
                      </a:cubicBezTo>
                      <a:cubicBezTo>
                        <a:pt x="191" y="1"/>
                        <a:pt x="187" y="0"/>
                        <a:pt x="186" y="2"/>
                      </a:cubicBezTo>
                      <a:cubicBezTo>
                        <a:pt x="179" y="11"/>
                        <a:pt x="175" y="23"/>
                        <a:pt x="170" y="34"/>
                      </a:cubicBezTo>
                      <a:cubicBezTo>
                        <a:pt x="166" y="46"/>
                        <a:pt x="162" y="58"/>
                        <a:pt x="159" y="70"/>
                      </a:cubicBezTo>
                      <a:cubicBezTo>
                        <a:pt x="153" y="93"/>
                        <a:pt x="150" y="118"/>
                        <a:pt x="150" y="142"/>
                      </a:cubicBezTo>
                      <a:cubicBezTo>
                        <a:pt x="151" y="141"/>
                        <a:pt x="152" y="140"/>
                        <a:pt x="153" y="139"/>
                      </a:cubicBezTo>
                      <a:cubicBezTo>
                        <a:pt x="103" y="132"/>
                        <a:pt x="49" y="132"/>
                        <a:pt x="2" y="149"/>
                      </a:cubicBezTo>
                      <a:cubicBezTo>
                        <a:pt x="0" y="149"/>
                        <a:pt x="1" y="152"/>
                        <a:pt x="2" y="15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78" name="Google Shape;7678;p29"/>
                <p:cNvSpPr/>
                <p:nvPr/>
              </p:nvSpPr>
              <p:spPr>
                <a:xfrm>
                  <a:off x="2420452" y="3143151"/>
                  <a:ext cx="14230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" h="170" extrusionOk="0">
                      <a:moveTo>
                        <a:pt x="3" y="169"/>
                      </a:moveTo>
                      <a:cubicBezTo>
                        <a:pt x="30" y="160"/>
                        <a:pt x="57" y="151"/>
                        <a:pt x="87" y="146"/>
                      </a:cubicBezTo>
                      <a:cubicBezTo>
                        <a:pt x="102" y="144"/>
                        <a:pt x="117" y="143"/>
                        <a:pt x="132" y="143"/>
                      </a:cubicBezTo>
                      <a:cubicBezTo>
                        <a:pt x="144" y="142"/>
                        <a:pt x="160" y="146"/>
                        <a:pt x="171" y="142"/>
                      </a:cubicBezTo>
                      <a:cubicBezTo>
                        <a:pt x="179" y="138"/>
                        <a:pt x="181" y="129"/>
                        <a:pt x="183" y="121"/>
                      </a:cubicBezTo>
                      <a:cubicBezTo>
                        <a:pt x="188" y="107"/>
                        <a:pt x="193" y="93"/>
                        <a:pt x="199" y="80"/>
                      </a:cubicBezTo>
                      <a:cubicBezTo>
                        <a:pt x="204" y="66"/>
                        <a:pt x="211" y="53"/>
                        <a:pt x="218" y="41"/>
                      </a:cubicBezTo>
                      <a:cubicBezTo>
                        <a:pt x="225" y="29"/>
                        <a:pt x="234" y="17"/>
                        <a:pt x="241" y="4"/>
                      </a:cubicBezTo>
                      <a:cubicBezTo>
                        <a:pt x="242" y="2"/>
                        <a:pt x="239" y="0"/>
                        <a:pt x="237" y="1"/>
                      </a:cubicBezTo>
                      <a:cubicBezTo>
                        <a:pt x="220" y="19"/>
                        <a:pt x="208" y="45"/>
                        <a:pt x="198" y="67"/>
                      </a:cubicBezTo>
                      <a:cubicBezTo>
                        <a:pt x="193" y="78"/>
                        <a:pt x="188" y="89"/>
                        <a:pt x="184" y="100"/>
                      </a:cubicBezTo>
                      <a:cubicBezTo>
                        <a:pt x="182" y="107"/>
                        <a:pt x="180" y="113"/>
                        <a:pt x="178" y="120"/>
                      </a:cubicBezTo>
                      <a:cubicBezTo>
                        <a:pt x="174" y="130"/>
                        <a:pt x="167" y="138"/>
                        <a:pt x="156" y="137"/>
                      </a:cubicBezTo>
                      <a:cubicBezTo>
                        <a:pt x="104" y="136"/>
                        <a:pt x="48" y="142"/>
                        <a:pt x="1" y="166"/>
                      </a:cubicBezTo>
                      <a:cubicBezTo>
                        <a:pt x="0" y="167"/>
                        <a:pt x="1" y="169"/>
                        <a:pt x="3" y="1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79" name="Google Shape;7679;p29"/>
                <p:cNvSpPr/>
                <p:nvPr/>
              </p:nvSpPr>
              <p:spPr>
                <a:xfrm>
                  <a:off x="2474787" y="3207836"/>
                  <a:ext cx="113849" cy="75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" h="130" extrusionOk="0">
                      <a:moveTo>
                        <a:pt x="3" y="129"/>
                      </a:moveTo>
                      <a:cubicBezTo>
                        <a:pt x="46" y="112"/>
                        <a:pt x="91" y="105"/>
                        <a:pt x="138" y="112"/>
                      </a:cubicBezTo>
                      <a:cubicBezTo>
                        <a:pt x="140" y="112"/>
                        <a:pt x="142" y="111"/>
                        <a:pt x="142" y="109"/>
                      </a:cubicBezTo>
                      <a:cubicBezTo>
                        <a:pt x="144" y="70"/>
                        <a:pt x="161" y="34"/>
                        <a:pt x="190" y="8"/>
                      </a:cubicBezTo>
                      <a:cubicBezTo>
                        <a:pt x="193" y="5"/>
                        <a:pt x="189" y="0"/>
                        <a:pt x="186" y="3"/>
                      </a:cubicBezTo>
                      <a:cubicBezTo>
                        <a:pt x="156" y="30"/>
                        <a:pt x="137" y="69"/>
                        <a:pt x="136" y="109"/>
                      </a:cubicBezTo>
                      <a:cubicBezTo>
                        <a:pt x="137" y="108"/>
                        <a:pt x="138" y="107"/>
                        <a:pt x="139" y="106"/>
                      </a:cubicBezTo>
                      <a:cubicBezTo>
                        <a:pt x="93" y="99"/>
                        <a:pt x="44" y="105"/>
                        <a:pt x="1" y="126"/>
                      </a:cubicBezTo>
                      <a:cubicBezTo>
                        <a:pt x="0" y="126"/>
                        <a:pt x="1" y="129"/>
                        <a:pt x="3" y="1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680" name="Google Shape;7680;p29"/>
              <p:cNvGrpSpPr/>
              <p:nvPr/>
            </p:nvGrpSpPr>
            <p:grpSpPr>
              <a:xfrm flipH="1">
                <a:off x="8899976" y="4020206"/>
                <a:ext cx="497779" cy="561662"/>
                <a:chOff x="6667445" y="3360498"/>
                <a:chExt cx="100910" cy="113849"/>
              </a:xfrm>
            </p:grpSpPr>
            <p:sp>
              <p:nvSpPr>
                <p:cNvPr id="7681" name="Google Shape;7681;p29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82" name="Google Shape;7682;p29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83" name="Google Shape;7683;p29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684" name="Google Shape;7684;p29"/>
              <p:cNvGrpSpPr/>
              <p:nvPr/>
            </p:nvGrpSpPr>
            <p:grpSpPr>
              <a:xfrm>
                <a:off x="7302807" y="4604002"/>
                <a:ext cx="1008626" cy="572697"/>
                <a:chOff x="-179830" y="3740779"/>
                <a:chExt cx="1072778" cy="609122"/>
              </a:xfrm>
            </p:grpSpPr>
            <p:sp>
              <p:nvSpPr>
                <p:cNvPr id="7685" name="Google Shape;7685;p29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86" name="Google Shape;7686;p29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687" name="Google Shape;7687;p29"/>
              <p:cNvGrpSpPr/>
              <p:nvPr/>
            </p:nvGrpSpPr>
            <p:grpSpPr>
              <a:xfrm flipH="1">
                <a:off x="7759601" y="4440626"/>
                <a:ext cx="709804" cy="736075"/>
                <a:chOff x="6726237" y="-595312"/>
                <a:chExt cx="171450" cy="177800"/>
              </a:xfrm>
            </p:grpSpPr>
            <p:sp>
              <p:nvSpPr>
                <p:cNvPr id="7688" name="Google Shape;7688;p29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89" name="Google Shape;7689;p29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90" name="Google Shape;7690;p29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91" name="Google Shape;7691;p29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92" name="Google Shape;7692;p29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93" name="Google Shape;7693;p29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94" name="Google Shape;7694;p29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95" name="Google Shape;7695;p29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96" name="Google Shape;7696;p29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97" name="Google Shape;7697;p29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98" name="Google Shape;7698;p29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99" name="Google Shape;7699;p29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00" name="Google Shape;7700;p29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01" name="Google Shape;7701;p29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02" name="Google Shape;7702;p29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03" name="Google Shape;7703;p29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04" name="Google Shape;7704;p29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05" name="Google Shape;7705;p29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06" name="Google Shape;7706;p29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07" name="Google Shape;7707;p29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708" name="Google Shape;7708;p29"/>
              <p:cNvGrpSpPr/>
              <p:nvPr/>
            </p:nvGrpSpPr>
            <p:grpSpPr>
              <a:xfrm flipH="1">
                <a:off x="8577005" y="4380534"/>
                <a:ext cx="771492" cy="800048"/>
                <a:chOff x="6726237" y="-595312"/>
                <a:chExt cx="171450" cy="177800"/>
              </a:xfrm>
            </p:grpSpPr>
            <p:sp>
              <p:nvSpPr>
                <p:cNvPr id="7709" name="Google Shape;7709;p29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0" name="Google Shape;7710;p29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1" name="Google Shape;7711;p29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2" name="Google Shape;7712;p29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3" name="Google Shape;7713;p29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4" name="Google Shape;7714;p29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5" name="Google Shape;7715;p29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6" name="Google Shape;7716;p29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7" name="Google Shape;7717;p29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8" name="Google Shape;7718;p29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9" name="Google Shape;7719;p29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20" name="Google Shape;7720;p29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21" name="Google Shape;7721;p29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22" name="Google Shape;7722;p29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23" name="Google Shape;7723;p29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24" name="Google Shape;7724;p29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25" name="Google Shape;7725;p29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26" name="Google Shape;7726;p29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27" name="Google Shape;7727;p29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28" name="Google Shape;7728;p29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729" name="Google Shape;7729;p29"/>
              <p:cNvGrpSpPr/>
              <p:nvPr/>
            </p:nvGrpSpPr>
            <p:grpSpPr>
              <a:xfrm flipH="1">
                <a:off x="7920250" y="3730004"/>
                <a:ext cx="1223743" cy="1269049"/>
                <a:chOff x="6726237" y="-595312"/>
                <a:chExt cx="171450" cy="177800"/>
              </a:xfrm>
            </p:grpSpPr>
            <p:sp>
              <p:nvSpPr>
                <p:cNvPr id="7730" name="Google Shape;7730;p29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31" name="Google Shape;7731;p29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32" name="Google Shape;7732;p29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33" name="Google Shape;7733;p29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34" name="Google Shape;7734;p29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35" name="Google Shape;7735;p29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36" name="Google Shape;7736;p29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37" name="Google Shape;7737;p29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38" name="Google Shape;7738;p29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39" name="Google Shape;7739;p29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0" name="Google Shape;7740;p29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1" name="Google Shape;7741;p29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2" name="Google Shape;7742;p29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3" name="Google Shape;7743;p29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4" name="Google Shape;7744;p29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5" name="Google Shape;7745;p29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6" name="Google Shape;7746;p29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7" name="Google Shape;7747;p29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8" name="Google Shape;7748;p29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9" name="Google Shape;7749;p29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grpSp>
        <p:nvGrpSpPr>
          <p:cNvPr id="7750" name="Google Shape;7750;p29"/>
          <p:cNvGrpSpPr/>
          <p:nvPr/>
        </p:nvGrpSpPr>
        <p:grpSpPr>
          <a:xfrm>
            <a:off x="-302499" y="258168"/>
            <a:ext cx="9066437" cy="562675"/>
            <a:chOff x="-302499" y="258168"/>
            <a:chExt cx="9066437" cy="562675"/>
          </a:xfrm>
        </p:grpSpPr>
        <p:grpSp>
          <p:nvGrpSpPr>
            <p:cNvPr id="7751" name="Google Shape;7751;p29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7752" name="Google Shape;7752;p29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3" name="Google Shape;7753;p29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4" name="Google Shape;7754;p29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5" name="Google Shape;7755;p29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6" name="Google Shape;7756;p29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757" name="Google Shape;7757;p29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7758" name="Google Shape;7758;p29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9" name="Google Shape;7759;p29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0" name="Google Shape;7760;p29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1" name="Google Shape;7761;p29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2" name="Google Shape;7762;p29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7763" name="Shape 7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4" name="Google Shape;7764;p30"/>
          <p:cNvSpPr txBox="1"/>
          <p:nvPr>
            <p:ph type="title"/>
          </p:nvPr>
        </p:nvSpPr>
        <p:spPr>
          <a:xfrm>
            <a:off x="2099196" y="699775"/>
            <a:ext cx="4945800" cy="1058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765" name="Google Shape;7765;p30"/>
          <p:cNvSpPr txBox="1"/>
          <p:nvPr>
            <p:ph type="subTitle" idx="1"/>
          </p:nvPr>
        </p:nvSpPr>
        <p:spPr>
          <a:xfrm>
            <a:off x="2099154" y="1758475"/>
            <a:ext cx="4945800" cy="121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7766" name="Google Shape;7766;p30"/>
          <p:cNvGrpSpPr/>
          <p:nvPr/>
        </p:nvGrpSpPr>
        <p:grpSpPr>
          <a:xfrm>
            <a:off x="218531" y="268706"/>
            <a:ext cx="8569289" cy="1170500"/>
            <a:chOff x="218531" y="268706"/>
            <a:chExt cx="8569289" cy="1170500"/>
          </a:xfrm>
        </p:grpSpPr>
        <p:grpSp>
          <p:nvGrpSpPr>
            <p:cNvPr id="7767" name="Google Shape;7767;p30"/>
            <p:cNvGrpSpPr/>
            <p:nvPr/>
          </p:nvGrpSpPr>
          <p:grpSpPr>
            <a:xfrm>
              <a:off x="8073701" y="1115831"/>
              <a:ext cx="714119" cy="323375"/>
              <a:chOff x="3778870" y="1872704"/>
              <a:chExt cx="411407" cy="186298"/>
            </a:xfrm>
          </p:grpSpPr>
          <p:sp>
            <p:nvSpPr>
              <p:cNvPr id="7768" name="Google Shape;7768;p30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9" name="Google Shape;7769;p30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0" name="Google Shape;7770;p30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1" name="Google Shape;7771;p30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2" name="Google Shape;7772;p30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773" name="Google Shape;7773;p30"/>
            <p:cNvGrpSpPr/>
            <p:nvPr/>
          </p:nvGrpSpPr>
          <p:grpSpPr>
            <a:xfrm>
              <a:off x="218531" y="268706"/>
              <a:ext cx="1637791" cy="572729"/>
              <a:chOff x="6451980" y="268689"/>
              <a:chExt cx="2311958" cy="808483"/>
            </a:xfrm>
          </p:grpSpPr>
          <p:grpSp>
            <p:nvGrpSpPr>
              <p:cNvPr id="7774" name="Google Shape;7774;p30"/>
              <p:cNvGrpSpPr/>
              <p:nvPr/>
            </p:nvGrpSpPr>
            <p:grpSpPr>
              <a:xfrm>
                <a:off x="7640098" y="268689"/>
                <a:ext cx="1123839" cy="508909"/>
                <a:chOff x="3778870" y="1872704"/>
                <a:chExt cx="411407" cy="186298"/>
              </a:xfrm>
            </p:grpSpPr>
            <p:sp>
              <p:nvSpPr>
                <p:cNvPr id="7775" name="Google Shape;7775;p30"/>
                <p:cNvSpPr/>
                <p:nvPr/>
              </p:nvSpPr>
              <p:spPr>
                <a:xfrm>
                  <a:off x="3778870" y="1877879"/>
                  <a:ext cx="40881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" h="310" extrusionOk="0">
                      <a:moveTo>
                        <a:pt x="666" y="309"/>
                      </a:moveTo>
                      <a:cubicBezTo>
                        <a:pt x="451" y="309"/>
                        <a:pt x="236" y="309"/>
                        <a:pt x="21" y="308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4" y="89"/>
                        <a:pt x="422" y="131"/>
                        <a:pt x="437" y="172"/>
                      </a:cubicBezTo>
                      <a:cubicBezTo>
                        <a:pt x="447" y="150"/>
                        <a:pt x="457" y="128"/>
                        <a:pt x="474" y="110"/>
                      </a:cubicBezTo>
                      <a:cubicBezTo>
                        <a:pt x="491" y="93"/>
                        <a:pt x="517" y="82"/>
                        <a:pt x="540" y="88"/>
                      </a:cubicBezTo>
                      <a:cubicBezTo>
                        <a:pt x="563" y="95"/>
                        <a:pt x="580" y="117"/>
                        <a:pt x="585" y="141"/>
                      </a:cubicBezTo>
                      <a:cubicBezTo>
                        <a:pt x="591" y="165"/>
                        <a:pt x="588" y="189"/>
                        <a:pt x="586" y="213"/>
                      </a:cubicBezTo>
                      <a:cubicBezTo>
                        <a:pt x="606" y="186"/>
                        <a:pt x="652" y="185"/>
                        <a:pt x="674" y="211"/>
                      </a:cubicBezTo>
                      <a:cubicBezTo>
                        <a:pt x="696" y="237"/>
                        <a:pt x="686" y="283"/>
                        <a:pt x="656" y="298"/>
                      </a:cubicBezTo>
                      <a:lnTo>
                        <a:pt x="666" y="309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76" name="Google Shape;7776;p30"/>
                <p:cNvSpPr/>
                <p:nvPr/>
              </p:nvSpPr>
              <p:spPr>
                <a:xfrm>
                  <a:off x="3778870" y="1877879"/>
                  <a:ext cx="25615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10" extrusionOk="0">
                      <a:moveTo>
                        <a:pt x="413" y="143"/>
                      </a:moveTo>
                      <a:cubicBezTo>
                        <a:pt x="387" y="120"/>
                        <a:pt x="354" y="103"/>
                        <a:pt x="320" y="98"/>
                      </a:cubicBezTo>
                      <a:cubicBezTo>
                        <a:pt x="288" y="94"/>
                        <a:pt x="255" y="99"/>
                        <a:pt x="228" y="116"/>
                      </a:cubicBezTo>
                      <a:cubicBezTo>
                        <a:pt x="199" y="134"/>
                        <a:pt x="180" y="164"/>
                        <a:pt x="172" y="197"/>
                      </a:cubicBezTo>
                      <a:cubicBezTo>
                        <a:pt x="163" y="234"/>
                        <a:pt x="166" y="272"/>
                        <a:pt x="175" y="309"/>
                      </a:cubicBezTo>
                      <a:lnTo>
                        <a:pt x="168" y="309"/>
                      </a:lnTo>
                      <a:cubicBezTo>
                        <a:pt x="157" y="295"/>
                        <a:pt x="144" y="283"/>
                        <a:pt x="129" y="274"/>
                      </a:cubicBezTo>
                      <a:cubicBezTo>
                        <a:pt x="113" y="266"/>
                        <a:pt x="94" y="262"/>
                        <a:pt x="77" y="266"/>
                      </a:cubicBezTo>
                      <a:cubicBezTo>
                        <a:pt x="60" y="271"/>
                        <a:pt x="45" y="282"/>
                        <a:pt x="35" y="296"/>
                      </a:cubicBezTo>
                      <a:cubicBezTo>
                        <a:pt x="32" y="300"/>
                        <a:pt x="29" y="304"/>
                        <a:pt x="27" y="309"/>
                      </a:cubicBezTo>
                      <a:cubicBezTo>
                        <a:pt x="25" y="309"/>
                        <a:pt x="23" y="309"/>
                        <a:pt x="21" y="309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2" y="86"/>
                        <a:pt x="419" y="125"/>
                        <a:pt x="434" y="164"/>
                      </a:cubicBezTo>
                      <a:cubicBezTo>
                        <a:pt x="427" y="156"/>
                        <a:pt x="421" y="149"/>
                        <a:pt x="413" y="14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77" name="Google Shape;7777;p30"/>
                <p:cNvSpPr/>
                <p:nvPr/>
              </p:nvSpPr>
              <p:spPr>
                <a:xfrm>
                  <a:off x="4035030" y="1927042"/>
                  <a:ext cx="150073" cy="1241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" h="211" extrusionOk="0">
                      <a:moveTo>
                        <a:pt x="207" y="180"/>
                      </a:moveTo>
                      <a:cubicBezTo>
                        <a:pt x="197" y="179"/>
                        <a:pt x="186" y="183"/>
                        <a:pt x="178" y="188"/>
                      </a:cubicBezTo>
                      <a:cubicBezTo>
                        <a:pt x="167" y="193"/>
                        <a:pt x="158" y="201"/>
                        <a:pt x="150" y="210"/>
                      </a:cubicBezTo>
                      <a:cubicBezTo>
                        <a:pt x="153" y="193"/>
                        <a:pt x="155" y="175"/>
                        <a:pt x="152" y="158"/>
                      </a:cubicBezTo>
                      <a:cubicBezTo>
                        <a:pt x="147" y="134"/>
                        <a:pt x="131" y="112"/>
                        <a:pt x="104" y="115"/>
                      </a:cubicBezTo>
                      <a:cubicBezTo>
                        <a:pt x="74" y="118"/>
                        <a:pt x="53" y="146"/>
                        <a:pt x="40" y="171"/>
                      </a:cubicBezTo>
                      <a:cubicBezTo>
                        <a:pt x="39" y="169"/>
                        <a:pt x="39" y="166"/>
                        <a:pt x="38" y="164"/>
                      </a:cubicBezTo>
                      <a:cubicBezTo>
                        <a:pt x="30" y="136"/>
                        <a:pt x="18" y="110"/>
                        <a:pt x="0" y="88"/>
                      </a:cubicBezTo>
                      <a:cubicBezTo>
                        <a:pt x="10" y="66"/>
                        <a:pt x="20" y="45"/>
                        <a:pt x="36" y="28"/>
                      </a:cubicBezTo>
                      <a:cubicBezTo>
                        <a:pt x="53" y="11"/>
                        <a:pt x="79" y="0"/>
                        <a:pt x="102" y="6"/>
                      </a:cubicBezTo>
                      <a:cubicBezTo>
                        <a:pt x="126" y="13"/>
                        <a:pt x="142" y="35"/>
                        <a:pt x="147" y="59"/>
                      </a:cubicBezTo>
                      <a:cubicBezTo>
                        <a:pt x="153" y="83"/>
                        <a:pt x="150" y="107"/>
                        <a:pt x="148" y="131"/>
                      </a:cubicBezTo>
                      <a:cubicBezTo>
                        <a:pt x="168" y="104"/>
                        <a:pt x="214" y="103"/>
                        <a:pt x="236" y="129"/>
                      </a:cubicBezTo>
                      <a:cubicBezTo>
                        <a:pt x="254" y="151"/>
                        <a:pt x="250" y="187"/>
                        <a:pt x="230" y="207"/>
                      </a:cubicBezTo>
                      <a:cubicBezTo>
                        <a:pt x="229" y="194"/>
                        <a:pt x="222" y="181"/>
                        <a:pt x="207" y="180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78" name="Google Shape;7778;p30"/>
                <p:cNvSpPr/>
                <p:nvPr/>
              </p:nvSpPr>
              <p:spPr>
                <a:xfrm>
                  <a:off x="3799570" y="2035715"/>
                  <a:ext cx="72449" cy="232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41" extrusionOk="0">
                      <a:moveTo>
                        <a:pt x="48" y="3"/>
                      </a:moveTo>
                      <a:cubicBezTo>
                        <a:pt x="66" y="0"/>
                        <a:pt x="83" y="6"/>
                        <a:pt x="98" y="16"/>
                      </a:cubicBezTo>
                      <a:cubicBezTo>
                        <a:pt x="108" y="23"/>
                        <a:pt x="116" y="31"/>
                        <a:pt x="124" y="40"/>
                      </a:cubicBezTo>
                      <a:cubicBezTo>
                        <a:pt x="83" y="40"/>
                        <a:pt x="41" y="40"/>
                        <a:pt x="0" y="39"/>
                      </a:cubicBezTo>
                      <a:cubicBezTo>
                        <a:pt x="11" y="21"/>
                        <a:pt x="27" y="6"/>
                        <a:pt x="48" y="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79" name="Google Shape;7779;p30"/>
                <p:cNvSpPr/>
                <p:nvPr/>
              </p:nvSpPr>
              <p:spPr>
                <a:xfrm>
                  <a:off x="3781459" y="1872704"/>
                  <a:ext cx="408818" cy="18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" h="319" extrusionOk="0">
                      <a:moveTo>
                        <a:pt x="662" y="315"/>
                      </a:moveTo>
                      <a:cubicBezTo>
                        <a:pt x="547" y="314"/>
                        <a:pt x="432" y="314"/>
                        <a:pt x="317" y="314"/>
                      </a:cubicBezTo>
                      <a:cubicBezTo>
                        <a:pt x="260" y="314"/>
                        <a:pt x="203" y="314"/>
                        <a:pt x="146" y="314"/>
                      </a:cubicBezTo>
                      <a:cubicBezTo>
                        <a:pt x="117" y="314"/>
                        <a:pt x="88" y="314"/>
                        <a:pt x="59" y="314"/>
                      </a:cubicBezTo>
                      <a:cubicBezTo>
                        <a:pt x="48" y="314"/>
                        <a:pt x="30" y="317"/>
                        <a:pt x="20" y="312"/>
                      </a:cubicBezTo>
                      <a:cubicBezTo>
                        <a:pt x="9" y="307"/>
                        <a:pt x="6" y="288"/>
                        <a:pt x="6" y="277"/>
                      </a:cubicBezTo>
                      <a:cubicBezTo>
                        <a:pt x="6" y="249"/>
                        <a:pt x="22" y="221"/>
                        <a:pt x="50" y="213"/>
                      </a:cubicBezTo>
                      <a:cubicBezTo>
                        <a:pt x="76" y="206"/>
                        <a:pt x="104" y="214"/>
                        <a:pt x="120" y="236"/>
                      </a:cubicBezTo>
                      <a:cubicBezTo>
                        <a:pt x="121" y="237"/>
                        <a:pt x="123" y="236"/>
                        <a:pt x="122" y="235"/>
                      </a:cubicBezTo>
                      <a:cubicBezTo>
                        <a:pt x="107" y="189"/>
                        <a:pt x="126" y="136"/>
                        <a:pt x="148" y="96"/>
                      </a:cubicBezTo>
                      <a:cubicBezTo>
                        <a:pt x="167" y="61"/>
                        <a:pt x="196" y="28"/>
                        <a:pt x="236" y="17"/>
                      </a:cubicBezTo>
                      <a:cubicBezTo>
                        <a:pt x="281" y="3"/>
                        <a:pt x="329" y="24"/>
                        <a:pt x="362" y="55"/>
                      </a:cubicBezTo>
                      <a:cubicBezTo>
                        <a:pt x="397" y="89"/>
                        <a:pt x="416" y="134"/>
                        <a:pt x="432" y="179"/>
                      </a:cubicBezTo>
                      <a:cubicBezTo>
                        <a:pt x="433" y="180"/>
                        <a:pt x="434" y="180"/>
                        <a:pt x="434" y="179"/>
                      </a:cubicBezTo>
                      <a:cubicBezTo>
                        <a:pt x="452" y="141"/>
                        <a:pt x="480" y="85"/>
                        <a:pt x="532" y="95"/>
                      </a:cubicBezTo>
                      <a:cubicBezTo>
                        <a:pt x="589" y="105"/>
                        <a:pt x="586" y="176"/>
                        <a:pt x="581" y="220"/>
                      </a:cubicBezTo>
                      <a:cubicBezTo>
                        <a:pt x="581" y="221"/>
                        <a:pt x="582" y="221"/>
                        <a:pt x="583" y="220"/>
                      </a:cubicBezTo>
                      <a:cubicBezTo>
                        <a:pt x="605" y="194"/>
                        <a:pt x="651" y="192"/>
                        <a:pt x="672" y="221"/>
                      </a:cubicBezTo>
                      <a:cubicBezTo>
                        <a:pt x="691" y="248"/>
                        <a:pt x="680" y="288"/>
                        <a:pt x="652" y="303"/>
                      </a:cubicBezTo>
                      <a:cubicBezTo>
                        <a:pt x="651" y="304"/>
                        <a:pt x="652" y="306"/>
                        <a:pt x="653" y="305"/>
                      </a:cubicBezTo>
                      <a:cubicBezTo>
                        <a:pt x="692" y="284"/>
                        <a:pt x="695" y="221"/>
                        <a:pt x="652" y="203"/>
                      </a:cubicBezTo>
                      <a:cubicBezTo>
                        <a:pt x="632" y="194"/>
                        <a:pt x="607" y="196"/>
                        <a:pt x="590" y="210"/>
                      </a:cubicBezTo>
                      <a:cubicBezTo>
                        <a:pt x="583" y="215"/>
                        <a:pt x="584" y="218"/>
                        <a:pt x="585" y="208"/>
                      </a:cubicBezTo>
                      <a:cubicBezTo>
                        <a:pt x="586" y="197"/>
                        <a:pt x="587" y="187"/>
                        <a:pt x="586" y="177"/>
                      </a:cubicBezTo>
                      <a:cubicBezTo>
                        <a:pt x="586" y="161"/>
                        <a:pt x="584" y="146"/>
                        <a:pt x="578" y="131"/>
                      </a:cubicBezTo>
                      <a:cubicBezTo>
                        <a:pt x="567" y="109"/>
                        <a:pt x="546" y="90"/>
                        <a:pt x="520" y="92"/>
                      </a:cubicBezTo>
                      <a:cubicBezTo>
                        <a:pt x="492" y="93"/>
                        <a:pt x="470" y="112"/>
                        <a:pt x="455" y="134"/>
                      </a:cubicBezTo>
                      <a:cubicBezTo>
                        <a:pt x="451" y="140"/>
                        <a:pt x="437" y="173"/>
                        <a:pt x="433" y="173"/>
                      </a:cubicBezTo>
                      <a:cubicBezTo>
                        <a:pt x="431" y="173"/>
                        <a:pt x="414" y="128"/>
                        <a:pt x="412" y="124"/>
                      </a:cubicBezTo>
                      <a:cubicBezTo>
                        <a:pt x="397" y="93"/>
                        <a:pt x="377" y="63"/>
                        <a:pt x="350" y="42"/>
                      </a:cubicBezTo>
                      <a:cubicBezTo>
                        <a:pt x="303" y="6"/>
                        <a:pt x="241" y="0"/>
                        <a:pt x="194" y="37"/>
                      </a:cubicBezTo>
                      <a:cubicBezTo>
                        <a:pt x="148" y="74"/>
                        <a:pt x="115" y="143"/>
                        <a:pt x="114" y="201"/>
                      </a:cubicBezTo>
                      <a:cubicBezTo>
                        <a:pt x="114" y="208"/>
                        <a:pt x="115" y="215"/>
                        <a:pt x="116" y="221"/>
                      </a:cubicBezTo>
                      <a:cubicBezTo>
                        <a:pt x="118" y="232"/>
                        <a:pt x="121" y="232"/>
                        <a:pt x="114" y="225"/>
                      </a:cubicBezTo>
                      <a:cubicBezTo>
                        <a:pt x="104" y="217"/>
                        <a:pt x="93" y="212"/>
                        <a:pt x="80" y="210"/>
                      </a:cubicBezTo>
                      <a:cubicBezTo>
                        <a:pt x="58" y="206"/>
                        <a:pt x="34" y="213"/>
                        <a:pt x="20" y="230"/>
                      </a:cubicBezTo>
                      <a:cubicBezTo>
                        <a:pt x="5" y="248"/>
                        <a:pt x="0" y="274"/>
                        <a:pt x="7" y="296"/>
                      </a:cubicBezTo>
                      <a:cubicBezTo>
                        <a:pt x="8" y="301"/>
                        <a:pt x="12" y="313"/>
                        <a:pt x="17" y="316"/>
                      </a:cubicBezTo>
                      <a:cubicBezTo>
                        <a:pt x="22" y="318"/>
                        <a:pt x="37" y="316"/>
                        <a:pt x="43" y="316"/>
                      </a:cubicBezTo>
                      <a:cubicBezTo>
                        <a:pt x="56" y="316"/>
                        <a:pt x="69" y="316"/>
                        <a:pt x="82" y="316"/>
                      </a:cubicBezTo>
                      <a:cubicBezTo>
                        <a:pt x="275" y="316"/>
                        <a:pt x="469" y="317"/>
                        <a:pt x="662" y="316"/>
                      </a:cubicBezTo>
                      <a:cubicBezTo>
                        <a:pt x="663" y="316"/>
                        <a:pt x="663" y="315"/>
                        <a:pt x="662" y="31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780" name="Google Shape;7780;p30"/>
              <p:cNvGrpSpPr/>
              <p:nvPr/>
            </p:nvGrpSpPr>
            <p:grpSpPr>
              <a:xfrm flipH="1">
                <a:off x="6451980" y="361453"/>
                <a:ext cx="1580541" cy="715718"/>
                <a:chOff x="3778870" y="1872704"/>
                <a:chExt cx="411407" cy="186298"/>
              </a:xfrm>
            </p:grpSpPr>
            <p:sp>
              <p:nvSpPr>
                <p:cNvPr id="7781" name="Google Shape;7781;p30"/>
                <p:cNvSpPr/>
                <p:nvPr/>
              </p:nvSpPr>
              <p:spPr>
                <a:xfrm>
                  <a:off x="3778870" y="1877879"/>
                  <a:ext cx="40881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" h="310" extrusionOk="0">
                      <a:moveTo>
                        <a:pt x="666" y="309"/>
                      </a:moveTo>
                      <a:cubicBezTo>
                        <a:pt x="451" y="309"/>
                        <a:pt x="236" y="309"/>
                        <a:pt x="21" y="308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4" y="89"/>
                        <a:pt x="422" y="131"/>
                        <a:pt x="437" y="172"/>
                      </a:cubicBezTo>
                      <a:cubicBezTo>
                        <a:pt x="447" y="150"/>
                        <a:pt x="457" y="128"/>
                        <a:pt x="474" y="110"/>
                      </a:cubicBezTo>
                      <a:cubicBezTo>
                        <a:pt x="491" y="93"/>
                        <a:pt x="517" y="82"/>
                        <a:pt x="540" y="88"/>
                      </a:cubicBezTo>
                      <a:cubicBezTo>
                        <a:pt x="563" y="95"/>
                        <a:pt x="580" y="117"/>
                        <a:pt x="585" y="141"/>
                      </a:cubicBezTo>
                      <a:cubicBezTo>
                        <a:pt x="591" y="165"/>
                        <a:pt x="588" y="189"/>
                        <a:pt x="586" y="213"/>
                      </a:cubicBezTo>
                      <a:cubicBezTo>
                        <a:pt x="606" y="186"/>
                        <a:pt x="652" y="185"/>
                        <a:pt x="674" y="211"/>
                      </a:cubicBezTo>
                      <a:cubicBezTo>
                        <a:pt x="696" y="237"/>
                        <a:pt x="686" y="283"/>
                        <a:pt x="656" y="298"/>
                      </a:cubicBezTo>
                      <a:lnTo>
                        <a:pt x="666" y="309"/>
                      </a:ln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82" name="Google Shape;7782;p30"/>
                <p:cNvSpPr/>
                <p:nvPr/>
              </p:nvSpPr>
              <p:spPr>
                <a:xfrm>
                  <a:off x="3778870" y="1877879"/>
                  <a:ext cx="256158" cy="181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10" extrusionOk="0">
                      <a:moveTo>
                        <a:pt x="413" y="143"/>
                      </a:moveTo>
                      <a:cubicBezTo>
                        <a:pt x="387" y="120"/>
                        <a:pt x="354" y="103"/>
                        <a:pt x="320" y="98"/>
                      </a:cubicBezTo>
                      <a:cubicBezTo>
                        <a:pt x="288" y="94"/>
                        <a:pt x="255" y="99"/>
                        <a:pt x="228" y="116"/>
                      </a:cubicBezTo>
                      <a:cubicBezTo>
                        <a:pt x="199" y="134"/>
                        <a:pt x="180" y="164"/>
                        <a:pt x="172" y="197"/>
                      </a:cubicBezTo>
                      <a:cubicBezTo>
                        <a:pt x="163" y="234"/>
                        <a:pt x="166" y="272"/>
                        <a:pt x="175" y="309"/>
                      </a:cubicBezTo>
                      <a:lnTo>
                        <a:pt x="168" y="309"/>
                      </a:lnTo>
                      <a:cubicBezTo>
                        <a:pt x="157" y="295"/>
                        <a:pt x="144" y="283"/>
                        <a:pt x="129" y="274"/>
                      </a:cubicBezTo>
                      <a:cubicBezTo>
                        <a:pt x="113" y="266"/>
                        <a:pt x="94" y="262"/>
                        <a:pt x="77" y="266"/>
                      </a:cubicBezTo>
                      <a:cubicBezTo>
                        <a:pt x="60" y="271"/>
                        <a:pt x="45" y="282"/>
                        <a:pt x="35" y="296"/>
                      </a:cubicBezTo>
                      <a:cubicBezTo>
                        <a:pt x="32" y="300"/>
                        <a:pt x="29" y="304"/>
                        <a:pt x="27" y="309"/>
                      </a:cubicBezTo>
                      <a:cubicBezTo>
                        <a:pt x="25" y="309"/>
                        <a:pt x="23" y="309"/>
                        <a:pt x="21" y="309"/>
                      </a:cubicBezTo>
                      <a:cubicBezTo>
                        <a:pt x="0" y="281"/>
                        <a:pt x="6" y="237"/>
                        <a:pt x="33" y="216"/>
                      </a:cubicBezTo>
                      <a:cubicBezTo>
                        <a:pt x="60" y="195"/>
                        <a:pt x="104" y="201"/>
                        <a:pt x="125" y="229"/>
                      </a:cubicBezTo>
                      <a:cubicBezTo>
                        <a:pt x="114" y="199"/>
                        <a:pt x="120" y="167"/>
                        <a:pt x="130" y="137"/>
                      </a:cubicBezTo>
                      <a:cubicBezTo>
                        <a:pt x="150" y="77"/>
                        <a:pt x="192" y="15"/>
                        <a:pt x="255" y="7"/>
                      </a:cubicBezTo>
                      <a:cubicBezTo>
                        <a:pt x="299" y="0"/>
                        <a:pt x="343" y="23"/>
                        <a:pt x="373" y="56"/>
                      </a:cubicBezTo>
                      <a:cubicBezTo>
                        <a:pt x="402" y="86"/>
                        <a:pt x="419" y="125"/>
                        <a:pt x="434" y="164"/>
                      </a:cubicBezTo>
                      <a:cubicBezTo>
                        <a:pt x="427" y="156"/>
                        <a:pt x="421" y="149"/>
                        <a:pt x="413" y="14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83" name="Google Shape;7783;p30"/>
                <p:cNvSpPr/>
                <p:nvPr/>
              </p:nvSpPr>
              <p:spPr>
                <a:xfrm>
                  <a:off x="4035030" y="1927042"/>
                  <a:ext cx="150073" cy="1241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" h="211" extrusionOk="0">
                      <a:moveTo>
                        <a:pt x="207" y="180"/>
                      </a:moveTo>
                      <a:cubicBezTo>
                        <a:pt x="197" y="179"/>
                        <a:pt x="186" y="183"/>
                        <a:pt x="178" y="188"/>
                      </a:cubicBezTo>
                      <a:cubicBezTo>
                        <a:pt x="167" y="193"/>
                        <a:pt x="158" y="201"/>
                        <a:pt x="150" y="210"/>
                      </a:cubicBezTo>
                      <a:cubicBezTo>
                        <a:pt x="153" y="193"/>
                        <a:pt x="155" y="175"/>
                        <a:pt x="152" y="158"/>
                      </a:cubicBezTo>
                      <a:cubicBezTo>
                        <a:pt x="147" y="134"/>
                        <a:pt x="131" y="112"/>
                        <a:pt x="104" y="115"/>
                      </a:cubicBezTo>
                      <a:cubicBezTo>
                        <a:pt x="74" y="118"/>
                        <a:pt x="53" y="146"/>
                        <a:pt x="40" y="171"/>
                      </a:cubicBezTo>
                      <a:cubicBezTo>
                        <a:pt x="39" y="169"/>
                        <a:pt x="39" y="166"/>
                        <a:pt x="38" y="164"/>
                      </a:cubicBezTo>
                      <a:cubicBezTo>
                        <a:pt x="30" y="136"/>
                        <a:pt x="18" y="110"/>
                        <a:pt x="0" y="88"/>
                      </a:cubicBezTo>
                      <a:cubicBezTo>
                        <a:pt x="10" y="66"/>
                        <a:pt x="20" y="45"/>
                        <a:pt x="36" y="28"/>
                      </a:cubicBezTo>
                      <a:cubicBezTo>
                        <a:pt x="53" y="11"/>
                        <a:pt x="79" y="0"/>
                        <a:pt x="102" y="6"/>
                      </a:cubicBezTo>
                      <a:cubicBezTo>
                        <a:pt x="126" y="13"/>
                        <a:pt x="142" y="35"/>
                        <a:pt x="147" y="59"/>
                      </a:cubicBezTo>
                      <a:cubicBezTo>
                        <a:pt x="153" y="83"/>
                        <a:pt x="150" y="107"/>
                        <a:pt x="148" y="131"/>
                      </a:cubicBezTo>
                      <a:cubicBezTo>
                        <a:pt x="168" y="104"/>
                        <a:pt x="214" y="103"/>
                        <a:pt x="236" y="129"/>
                      </a:cubicBezTo>
                      <a:cubicBezTo>
                        <a:pt x="254" y="151"/>
                        <a:pt x="250" y="187"/>
                        <a:pt x="230" y="207"/>
                      </a:cubicBezTo>
                      <a:cubicBezTo>
                        <a:pt x="229" y="194"/>
                        <a:pt x="222" y="181"/>
                        <a:pt x="207" y="180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84" name="Google Shape;7784;p30"/>
                <p:cNvSpPr/>
                <p:nvPr/>
              </p:nvSpPr>
              <p:spPr>
                <a:xfrm>
                  <a:off x="3799570" y="2035715"/>
                  <a:ext cx="72449" cy="232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41" extrusionOk="0">
                      <a:moveTo>
                        <a:pt x="48" y="3"/>
                      </a:moveTo>
                      <a:cubicBezTo>
                        <a:pt x="66" y="0"/>
                        <a:pt x="83" y="6"/>
                        <a:pt x="98" y="16"/>
                      </a:cubicBezTo>
                      <a:cubicBezTo>
                        <a:pt x="108" y="23"/>
                        <a:pt x="116" y="31"/>
                        <a:pt x="124" y="40"/>
                      </a:cubicBezTo>
                      <a:cubicBezTo>
                        <a:pt x="83" y="40"/>
                        <a:pt x="41" y="40"/>
                        <a:pt x="0" y="39"/>
                      </a:cubicBezTo>
                      <a:cubicBezTo>
                        <a:pt x="11" y="21"/>
                        <a:pt x="27" y="6"/>
                        <a:pt x="48" y="3"/>
                      </a:cubicBezTo>
                    </a:path>
                  </a:pathLst>
                </a:custGeom>
                <a:solidFill>
                  <a:srgbClr val="333333">
                    <a:alpha val="12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85" name="Google Shape;7785;p30"/>
                <p:cNvSpPr/>
                <p:nvPr/>
              </p:nvSpPr>
              <p:spPr>
                <a:xfrm>
                  <a:off x="3781459" y="1872704"/>
                  <a:ext cx="408818" cy="18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" h="319" extrusionOk="0">
                      <a:moveTo>
                        <a:pt x="662" y="315"/>
                      </a:moveTo>
                      <a:cubicBezTo>
                        <a:pt x="547" y="314"/>
                        <a:pt x="432" y="314"/>
                        <a:pt x="317" y="314"/>
                      </a:cubicBezTo>
                      <a:cubicBezTo>
                        <a:pt x="260" y="314"/>
                        <a:pt x="203" y="314"/>
                        <a:pt x="146" y="314"/>
                      </a:cubicBezTo>
                      <a:cubicBezTo>
                        <a:pt x="117" y="314"/>
                        <a:pt x="88" y="314"/>
                        <a:pt x="59" y="314"/>
                      </a:cubicBezTo>
                      <a:cubicBezTo>
                        <a:pt x="48" y="314"/>
                        <a:pt x="30" y="317"/>
                        <a:pt x="20" y="312"/>
                      </a:cubicBezTo>
                      <a:cubicBezTo>
                        <a:pt x="9" y="307"/>
                        <a:pt x="6" y="288"/>
                        <a:pt x="6" y="277"/>
                      </a:cubicBezTo>
                      <a:cubicBezTo>
                        <a:pt x="6" y="249"/>
                        <a:pt x="22" y="221"/>
                        <a:pt x="50" y="213"/>
                      </a:cubicBezTo>
                      <a:cubicBezTo>
                        <a:pt x="76" y="206"/>
                        <a:pt x="104" y="214"/>
                        <a:pt x="120" y="236"/>
                      </a:cubicBezTo>
                      <a:cubicBezTo>
                        <a:pt x="121" y="237"/>
                        <a:pt x="123" y="236"/>
                        <a:pt x="122" y="235"/>
                      </a:cubicBezTo>
                      <a:cubicBezTo>
                        <a:pt x="107" y="189"/>
                        <a:pt x="126" y="136"/>
                        <a:pt x="148" y="96"/>
                      </a:cubicBezTo>
                      <a:cubicBezTo>
                        <a:pt x="167" y="61"/>
                        <a:pt x="196" y="28"/>
                        <a:pt x="236" y="17"/>
                      </a:cubicBezTo>
                      <a:cubicBezTo>
                        <a:pt x="281" y="3"/>
                        <a:pt x="329" y="24"/>
                        <a:pt x="362" y="55"/>
                      </a:cubicBezTo>
                      <a:cubicBezTo>
                        <a:pt x="397" y="89"/>
                        <a:pt x="416" y="134"/>
                        <a:pt x="432" y="179"/>
                      </a:cubicBezTo>
                      <a:cubicBezTo>
                        <a:pt x="433" y="180"/>
                        <a:pt x="434" y="180"/>
                        <a:pt x="434" y="179"/>
                      </a:cubicBezTo>
                      <a:cubicBezTo>
                        <a:pt x="452" y="141"/>
                        <a:pt x="480" y="85"/>
                        <a:pt x="532" y="95"/>
                      </a:cubicBezTo>
                      <a:cubicBezTo>
                        <a:pt x="589" y="105"/>
                        <a:pt x="586" y="176"/>
                        <a:pt x="581" y="220"/>
                      </a:cubicBezTo>
                      <a:cubicBezTo>
                        <a:pt x="581" y="221"/>
                        <a:pt x="582" y="221"/>
                        <a:pt x="583" y="220"/>
                      </a:cubicBezTo>
                      <a:cubicBezTo>
                        <a:pt x="605" y="194"/>
                        <a:pt x="651" y="192"/>
                        <a:pt x="672" y="221"/>
                      </a:cubicBezTo>
                      <a:cubicBezTo>
                        <a:pt x="691" y="248"/>
                        <a:pt x="680" y="288"/>
                        <a:pt x="652" y="303"/>
                      </a:cubicBezTo>
                      <a:cubicBezTo>
                        <a:pt x="651" y="304"/>
                        <a:pt x="652" y="306"/>
                        <a:pt x="653" y="305"/>
                      </a:cubicBezTo>
                      <a:cubicBezTo>
                        <a:pt x="692" y="284"/>
                        <a:pt x="695" y="221"/>
                        <a:pt x="652" y="203"/>
                      </a:cubicBezTo>
                      <a:cubicBezTo>
                        <a:pt x="632" y="194"/>
                        <a:pt x="607" y="196"/>
                        <a:pt x="590" y="210"/>
                      </a:cubicBezTo>
                      <a:cubicBezTo>
                        <a:pt x="583" y="215"/>
                        <a:pt x="584" y="218"/>
                        <a:pt x="585" y="208"/>
                      </a:cubicBezTo>
                      <a:cubicBezTo>
                        <a:pt x="586" y="197"/>
                        <a:pt x="587" y="187"/>
                        <a:pt x="586" y="177"/>
                      </a:cubicBezTo>
                      <a:cubicBezTo>
                        <a:pt x="586" y="161"/>
                        <a:pt x="584" y="146"/>
                        <a:pt x="578" y="131"/>
                      </a:cubicBezTo>
                      <a:cubicBezTo>
                        <a:pt x="567" y="109"/>
                        <a:pt x="546" y="90"/>
                        <a:pt x="520" y="92"/>
                      </a:cubicBezTo>
                      <a:cubicBezTo>
                        <a:pt x="492" y="93"/>
                        <a:pt x="470" y="112"/>
                        <a:pt x="455" y="134"/>
                      </a:cubicBezTo>
                      <a:cubicBezTo>
                        <a:pt x="451" y="140"/>
                        <a:pt x="437" y="173"/>
                        <a:pt x="433" y="173"/>
                      </a:cubicBezTo>
                      <a:cubicBezTo>
                        <a:pt x="431" y="173"/>
                        <a:pt x="414" y="128"/>
                        <a:pt x="412" y="124"/>
                      </a:cubicBezTo>
                      <a:cubicBezTo>
                        <a:pt x="397" y="93"/>
                        <a:pt x="377" y="63"/>
                        <a:pt x="350" y="42"/>
                      </a:cubicBezTo>
                      <a:cubicBezTo>
                        <a:pt x="303" y="6"/>
                        <a:pt x="241" y="0"/>
                        <a:pt x="194" y="37"/>
                      </a:cubicBezTo>
                      <a:cubicBezTo>
                        <a:pt x="148" y="74"/>
                        <a:pt x="115" y="143"/>
                        <a:pt x="114" y="201"/>
                      </a:cubicBezTo>
                      <a:cubicBezTo>
                        <a:pt x="114" y="208"/>
                        <a:pt x="115" y="215"/>
                        <a:pt x="116" y="221"/>
                      </a:cubicBezTo>
                      <a:cubicBezTo>
                        <a:pt x="118" y="232"/>
                        <a:pt x="121" y="232"/>
                        <a:pt x="114" y="225"/>
                      </a:cubicBezTo>
                      <a:cubicBezTo>
                        <a:pt x="104" y="217"/>
                        <a:pt x="93" y="212"/>
                        <a:pt x="80" y="210"/>
                      </a:cubicBezTo>
                      <a:cubicBezTo>
                        <a:pt x="58" y="206"/>
                        <a:pt x="34" y="213"/>
                        <a:pt x="20" y="230"/>
                      </a:cubicBezTo>
                      <a:cubicBezTo>
                        <a:pt x="5" y="248"/>
                        <a:pt x="0" y="274"/>
                        <a:pt x="7" y="296"/>
                      </a:cubicBezTo>
                      <a:cubicBezTo>
                        <a:pt x="8" y="301"/>
                        <a:pt x="12" y="313"/>
                        <a:pt x="17" y="316"/>
                      </a:cubicBezTo>
                      <a:cubicBezTo>
                        <a:pt x="22" y="318"/>
                        <a:pt x="37" y="316"/>
                        <a:pt x="43" y="316"/>
                      </a:cubicBezTo>
                      <a:cubicBezTo>
                        <a:pt x="56" y="316"/>
                        <a:pt x="69" y="316"/>
                        <a:pt x="82" y="316"/>
                      </a:cubicBezTo>
                      <a:cubicBezTo>
                        <a:pt x="275" y="316"/>
                        <a:pt x="469" y="317"/>
                        <a:pt x="662" y="316"/>
                      </a:cubicBezTo>
                      <a:cubicBezTo>
                        <a:pt x="663" y="316"/>
                        <a:pt x="663" y="315"/>
                        <a:pt x="662" y="315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sp>
        <p:nvSpPr>
          <p:cNvPr id="7786" name="Google Shape;7786;p30"/>
          <p:cNvSpPr txBox="1"/>
          <p:nvPr/>
        </p:nvSpPr>
        <p:spPr>
          <a:xfrm>
            <a:off x="2099004" y="297760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-GB" sz="1200" b="1"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rPr>
              <a:t>CREDITS:</a:t>
            </a:r>
            <a:r>
              <a:rPr lang="en-GB" sz="1200"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rPr>
              <a:t> This presentation template was created by </a:t>
            </a:r>
            <a:r>
              <a:rPr lang="en-GB" sz="1200" b="1" u="sng"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  <a:hlinkClick r:id="rId2"/>
              </a:rPr>
              <a:t>Slidesgo</a:t>
            </a:r>
            <a:r>
              <a:rPr lang="en-GB" sz="1200"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rPr>
              <a:t>, and includes icons by </a:t>
            </a:r>
            <a:r>
              <a:rPr lang="en-GB" sz="1200" b="1" u="sng"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  <a:hlinkClick r:id="rId3"/>
              </a:rPr>
              <a:t>Flaticon</a:t>
            </a:r>
            <a:r>
              <a:rPr lang="en-GB" sz="1200"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rPr>
              <a:t>, and infographics &amp; images by </a:t>
            </a:r>
            <a:r>
              <a:rPr lang="en-GB" sz="1200" b="1" u="sng"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  <a:hlinkClick r:id="rId4"/>
              </a:rPr>
              <a:t>Freepik</a:t>
            </a:r>
            <a:r>
              <a:rPr lang="en-GB" sz="1200" u="sng"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rPr>
              <a:t> </a:t>
            </a:r>
            <a:endParaRPr sz="1200" b="1" u="sng">
              <a:solidFill>
                <a:schemeClr val="dk1"/>
              </a:solidFill>
              <a:latin typeface="Anuphan"/>
              <a:ea typeface="Anuphan"/>
              <a:cs typeface="Anuphan"/>
              <a:sym typeface="Anuphan"/>
            </a:endParaRPr>
          </a:p>
        </p:txBody>
      </p:sp>
      <p:grpSp>
        <p:nvGrpSpPr>
          <p:cNvPr id="7787" name="Google Shape;7787;p30"/>
          <p:cNvGrpSpPr/>
          <p:nvPr/>
        </p:nvGrpSpPr>
        <p:grpSpPr>
          <a:xfrm>
            <a:off x="-1368512" y="2398498"/>
            <a:ext cx="11734958" cy="3806145"/>
            <a:chOff x="-1368512" y="2398498"/>
            <a:chExt cx="11734958" cy="3806145"/>
          </a:xfrm>
        </p:grpSpPr>
        <p:grpSp>
          <p:nvGrpSpPr>
            <p:cNvPr id="7788" name="Google Shape;7788;p30"/>
            <p:cNvGrpSpPr/>
            <p:nvPr/>
          </p:nvGrpSpPr>
          <p:grpSpPr>
            <a:xfrm>
              <a:off x="-1368512" y="3797624"/>
              <a:ext cx="4457433" cy="1612768"/>
              <a:chOff x="-769894" y="2271174"/>
              <a:chExt cx="9690071" cy="3506018"/>
            </a:xfrm>
          </p:grpSpPr>
          <p:sp>
            <p:nvSpPr>
              <p:cNvPr id="7789" name="Google Shape;7789;p30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0" name="Google Shape;7790;p30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1" name="Google Shape;7791;p30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792" name="Google Shape;7792;p30"/>
            <p:cNvGrpSpPr/>
            <p:nvPr/>
          </p:nvGrpSpPr>
          <p:grpSpPr>
            <a:xfrm>
              <a:off x="5909013" y="4591874"/>
              <a:ext cx="4457433" cy="1612768"/>
              <a:chOff x="-769894" y="2271174"/>
              <a:chExt cx="9690071" cy="3506018"/>
            </a:xfrm>
          </p:grpSpPr>
          <p:sp>
            <p:nvSpPr>
              <p:cNvPr id="7793" name="Google Shape;7793;p30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4" name="Google Shape;7794;p30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5" name="Google Shape;7795;p30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796" name="Google Shape;7796;p30"/>
            <p:cNvGrpSpPr/>
            <p:nvPr/>
          </p:nvGrpSpPr>
          <p:grpSpPr>
            <a:xfrm flipH="1">
              <a:off x="5659026" y="4604000"/>
              <a:ext cx="1454579" cy="825909"/>
              <a:chOff x="-179830" y="3740779"/>
              <a:chExt cx="1072778" cy="609122"/>
            </a:xfrm>
          </p:grpSpPr>
          <p:sp>
            <p:nvSpPr>
              <p:cNvPr id="7797" name="Google Shape;7797;p30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8" name="Google Shape;7798;p30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799" name="Google Shape;7799;p30"/>
            <p:cNvGrpSpPr/>
            <p:nvPr/>
          </p:nvGrpSpPr>
          <p:grpSpPr>
            <a:xfrm>
              <a:off x="8595704" y="3099972"/>
              <a:ext cx="273383" cy="508915"/>
              <a:chOff x="3520124" y="2493696"/>
              <a:chExt cx="168184" cy="313082"/>
            </a:xfrm>
          </p:grpSpPr>
          <p:sp>
            <p:nvSpPr>
              <p:cNvPr id="7800" name="Google Shape;7800;p30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1" name="Google Shape;7801;p30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2" name="Google Shape;7802;p30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3" name="Google Shape;7803;p30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4" name="Google Shape;7804;p30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5" name="Google Shape;7805;p30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6" name="Google Shape;7806;p30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7" name="Google Shape;7807;p30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8" name="Google Shape;7808;p30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9" name="Google Shape;7809;p30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0" name="Google Shape;7810;p30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1" name="Google Shape;7811;p30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2" name="Google Shape;7812;p30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3" name="Google Shape;7813;p30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4" name="Google Shape;7814;p30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5" name="Google Shape;7815;p30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6" name="Google Shape;7816;p30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7" name="Google Shape;7817;p30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8" name="Google Shape;7818;p30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9" name="Google Shape;7819;p30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820" name="Google Shape;7820;p30"/>
            <p:cNvGrpSpPr/>
            <p:nvPr/>
          </p:nvGrpSpPr>
          <p:grpSpPr>
            <a:xfrm>
              <a:off x="283826" y="2398498"/>
              <a:ext cx="621241" cy="948529"/>
              <a:chOff x="283826" y="1943723"/>
              <a:chExt cx="621241" cy="948529"/>
            </a:xfrm>
          </p:grpSpPr>
          <p:sp>
            <p:nvSpPr>
              <p:cNvPr id="7821" name="Google Shape;7821;p30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2" name="Google Shape;7822;p30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3" name="Google Shape;7823;p30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4" name="Google Shape;7824;p3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5" name="Google Shape;7825;p30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6" name="Google Shape;7826;p3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7" name="Google Shape;7827;p30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8" name="Google Shape;7828;p3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9" name="Google Shape;7829;p30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0" name="Google Shape;7830;p3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1" name="Google Shape;7831;p30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2" name="Google Shape;7832;p30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3" name="Google Shape;7833;p3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4" name="Google Shape;7834;p3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5" name="Google Shape;7835;p3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6" name="Google Shape;7836;p30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7" name="Google Shape;7837;p3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8" name="Google Shape;7838;p3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9" name="Google Shape;7839;p30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0" name="Google Shape;7840;p30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1" name="Google Shape;7841;p30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2" name="Google Shape;7842;p30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3" name="Google Shape;7843;p30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4" name="Google Shape;7844;p30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5" name="Google Shape;7845;p30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6" name="Google Shape;7846;p30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7" name="Google Shape;7847;p3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8" name="Google Shape;7848;p30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9" name="Google Shape;7849;p3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0" name="Google Shape;7850;p3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1" name="Google Shape;7851;p30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2" name="Google Shape;7852;p30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3" name="Google Shape;7853;p3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4" name="Google Shape;7854;p3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5" name="Google Shape;7855;p3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6" name="Google Shape;7856;p3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7" name="Google Shape;7857;p3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8" name="Google Shape;7858;p3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9" name="Google Shape;7859;p30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0" name="Google Shape;7860;p30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1" name="Google Shape;7861;p30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2" name="Google Shape;7862;p30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3" name="Google Shape;7863;p30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4" name="Google Shape;7864;p30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5" name="Google Shape;7865;p30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6" name="Google Shape;7866;p30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7" name="Google Shape;7867;p30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8" name="Google Shape;7868;p30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9" name="Google Shape;7869;p30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0" name="Google Shape;7870;p30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1" name="Google Shape;7871;p30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2" name="Google Shape;7872;p30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3" name="Google Shape;7873;p30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4" name="Google Shape;7874;p30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5" name="Google Shape;7875;p30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6" name="Google Shape;7876;p30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7" name="Google Shape;7877;p30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878" name="Google Shape;7878;p30"/>
            <p:cNvGrpSpPr/>
            <p:nvPr/>
          </p:nvGrpSpPr>
          <p:grpSpPr>
            <a:xfrm flipH="1">
              <a:off x="787326" y="4374775"/>
              <a:ext cx="1454579" cy="825909"/>
              <a:chOff x="-179830" y="3740779"/>
              <a:chExt cx="1072778" cy="609122"/>
            </a:xfrm>
          </p:grpSpPr>
          <p:sp>
            <p:nvSpPr>
              <p:cNvPr id="7879" name="Google Shape;7879;p30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0" name="Google Shape;7880;p30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881" name="Google Shape;7881;p30"/>
            <p:cNvGrpSpPr/>
            <p:nvPr/>
          </p:nvGrpSpPr>
          <p:grpSpPr>
            <a:xfrm>
              <a:off x="156548" y="3040748"/>
              <a:ext cx="930345" cy="1018226"/>
              <a:chOff x="156548" y="3040748"/>
              <a:chExt cx="930345" cy="1018226"/>
            </a:xfrm>
          </p:grpSpPr>
          <p:sp>
            <p:nvSpPr>
              <p:cNvPr id="7882" name="Google Shape;7882;p30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3" name="Google Shape;7883;p30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4" name="Google Shape;7884;p30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5" name="Google Shape;7885;p30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6" name="Google Shape;7886;p30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7" name="Google Shape;7887;p30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8" name="Google Shape;7888;p30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9" name="Google Shape;7889;p30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0" name="Google Shape;7890;p30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1" name="Google Shape;7891;p30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2" name="Google Shape;7892;p30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3" name="Google Shape;7893;p30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4" name="Google Shape;7894;p30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5" name="Google Shape;7895;p30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6" name="Google Shape;7896;p30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7" name="Google Shape;7897;p30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8" name="Google Shape;7898;p30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9" name="Google Shape;7899;p30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0" name="Google Shape;7900;p30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1" name="Google Shape;7901;p30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2" name="Google Shape;7902;p30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3" name="Google Shape;7903;p30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4" name="Google Shape;7904;p30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5" name="Google Shape;7905;p30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6" name="Google Shape;7906;p30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7" name="Google Shape;7907;p30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8" name="Google Shape;7908;p30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9" name="Google Shape;7909;p30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0" name="Google Shape;7910;p30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1" name="Google Shape;7911;p30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2" name="Google Shape;7912;p30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3" name="Google Shape;7913;p30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4" name="Google Shape;7914;p30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5" name="Google Shape;7915;p30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6" name="Google Shape;7916;p30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7" name="Google Shape;7917;p30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8" name="Google Shape;7918;p30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9" name="Google Shape;7919;p30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0" name="Google Shape;7920;p30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1" name="Google Shape;7921;p30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2" name="Google Shape;7922;p30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3" name="Google Shape;7923;p30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4" name="Google Shape;7924;p30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5" name="Google Shape;7925;p30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6" name="Google Shape;7926;p30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7" name="Google Shape;7927;p30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8" name="Google Shape;7928;p30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9" name="Google Shape;7929;p30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0" name="Google Shape;7930;p30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1" name="Google Shape;7931;p30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2" name="Google Shape;7932;p30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3" name="Google Shape;7933;p30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4" name="Google Shape;7934;p30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5" name="Google Shape;7935;p30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6" name="Google Shape;7936;p30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7" name="Google Shape;7937;p30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8" name="Google Shape;7938;p30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9" name="Google Shape;7939;p30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0" name="Google Shape;7940;p30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1" name="Google Shape;7941;p30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2" name="Google Shape;7942;p30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3" name="Google Shape;7943;p30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4" name="Google Shape;7944;p30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5" name="Google Shape;7945;p30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6" name="Google Shape;7946;p30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7" name="Google Shape;7947;p30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8" name="Google Shape;7948;p30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9" name="Google Shape;7949;p30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0" name="Google Shape;7950;p30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1" name="Google Shape;7951;p30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2" name="Google Shape;7952;p30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3" name="Google Shape;7953;p30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4" name="Google Shape;7954;p30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5" name="Google Shape;7955;p30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6" name="Google Shape;7956;p30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7" name="Google Shape;7957;p30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8" name="Google Shape;7958;p30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9" name="Google Shape;7959;p30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0" name="Google Shape;7960;p30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1" name="Google Shape;7961;p30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2" name="Google Shape;7962;p30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3" name="Google Shape;7963;p30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4" name="Google Shape;7964;p30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5" name="Google Shape;7965;p30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6" name="Google Shape;7966;p30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7" name="Google Shape;7967;p30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8" name="Google Shape;7968;p30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9" name="Google Shape;7969;p30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0" name="Google Shape;7970;p30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1" name="Google Shape;7971;p30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2" name="Google Shape;7972;p30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3" name="Google Shape;7973;p30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4" name="Google Shape;7974;p30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975" name="Google Shape;7975;p30"/>
            <p:cNvGrpSpPr/>
            <p:nvPr/>
          </p:nvGrpSpPr>
          <p:grpSpPr>
            <a:xfrm rot="1239519">
              <a:off x="283831" y="4313455"/>
              <a:ext cx="621242" cy="948530"/>
              <a:chOff x="283826" y="1943723"/>
              <a:chExt cx="621241" cy="948529"/>
            </a:xfrm>
          </p:grpSpPr>
          <p:sp>
            <p:nvSpPr>
              <p:cNvPr id="7976" name="Google Shape;7976;p30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7" name="Google Shape;7977;p30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8" name="Google Shape;7978;p30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9" name="Google Shape;7979;p3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0" name="Google Shape;7980;p30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1" name="Google Shape;7981;p3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2" name="Google Shape;7982;p30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3" name="Google Shape;7983;p3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4" name="Google Shape;7984;p30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5" name="Google Shape;7985;p3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6" name="Google Shape;7986;p30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7" name="Google Shape;7987;p30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8" name="Google Shape;7988;p3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9" name="Google Shape;7989;p3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0" name="Google Shape;7990;p3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1" name="Google Shape;7991;p30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2" name="Google Shape;7992;p3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3" name="Google Shape;7993;p3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4" name="Google Shape;7994;p30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5" name="Google Shape;7995;p30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6" name="Google Shape;7996;p30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7" name="Google Shape;7997;p30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8" name="Google Shape;7998;p30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9" name="Google Shape;7999;p30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0" name="Google Shape;8000;p30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1" name="Google Shape;8001;p30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2" name="Google Shape;8002;p30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3" name="Google Shape;8003;p30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4" name="Google Shape;8004;p30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5" name="Google Shape;8005;p30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6" name="Google Shape;8006;p30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7" name="Google Shape;8007;p30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8" name="Google Shape;8008;p30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9" name="Google Shape;8009;p30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0" name="Google Shape;8010;p30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1" name="Google Shape;8011;p30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2" name="Google Shape;8012;p30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3" name="Google Shape;8013;p30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4" name="Google Shape;8014;p30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5" name="Google Shape;8015;p30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6" name="Google Shape;8016;p30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7" name="Google Shape;8017;p30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8" name="Google Shape;8018;p30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9" name="Google Shape;8019;p30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0" name="Google Shape;8020;p30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1" name="Google Shape;8021;p30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2" name="Google Shape;8022;p30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3" name="Google Shape;8023;p30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4" name="Google Shape;8024;p30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5" name="Google Shape;8025;p30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6" name="Google Shape;8026;p30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7" name="Google Shape;8027;p30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8" name="Google Shape;8028;p30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9" name="Google Shape;8029;p30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0" name="Google Shape;8030;p30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1" name="Google Shape;8031;p30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2" name="Google Shape;8032;p30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033" name="Google Shape;8033;p30"/>
            <p:cNvGrpSpPr/>
            <p:nvPr/>
          </p:nvGrpSpPr>
          <p:grpSpPr>
            <a:xfrm>
              <a:off x="2011135" y="4374773"/>
              <a:ext cx="930345" cy="1018226"/>
              <a:chOff x="156548" y="3040748"/>
              <a:chExt cx="930345" cy="1018226"/>
            </a:xfrm>
          </p:grpSpPr>
          <p:sp>
            <p:nvSpPr>
              <p:cNvPr id="8034" name="Google Shape;8034;p30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5" name="Google Shape;8035;p30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6" name="Google Shape;8036;p30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7" name="Google Shape;8037;p30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8" name="Google Shape;8038;p30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9" name="Google Shape;8039;p30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0" name="Google Shape;8040;p30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1" name="Google Shape;8041;p30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2" name="Google Shape;8042;p30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3" name="Google Shape;8043;p30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4" name="Google Shape;8044;p30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5" name="Google Shape;8045;p30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6" name="Google Shape;8046;p30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7" name="Google Shape;8047;p30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8" name="Google Shape;8048;p30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9" name="Google Shape;8049;p30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0" name="Google Shape;8050;p30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1" name="Google Shape;8051;p30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2" name="Google Shape;8052;p30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3" name="Google Shape;8053;p30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4" name="Google Shape;8054;p30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5" name="Google Shape;8055;p30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6" name="Google Shape;8056;p30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7" name="Google Shape;8057;p30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8" name="Google Shape;8058;p30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9" name="Google Shape;8059;p30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0" name="Google Shape;8060;p30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1" name="Google Shape;8061;p30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2" name="Google Shape;8062;p30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3" name="Google Shape;8063;p30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4" name="Google Shape;8064;p30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5" name="Google Shape;8065;p30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6" name="Google Shape;8066;p30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7" name="Google Shape;8067;p30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8" name="Google Shape;8068;p30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9" name="Google Shape;8069;p30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0" name="Google Shape;8070;p30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1" name="Google Shape;8071;p30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2" name="Google Shape;8072;p30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3" name="Google Shape;8073;p30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4" name="Google Shape;8074;p30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5" name="Google Shape;8075;p30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6" name="Google Shape;8076;p30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7" name="Google Shape;8077;p30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8" name="Google Shape;8078;p30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9" name="Google Shape;8079;p30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0" name="Google Shape;8080;p30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1" name="Google Shape;8081;p30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2" name="Google Shape;8082;p30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3" name="Google Shape;8083;p30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4" name="Google Shape;8084;p30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5" name="Google Shape;8085;p30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6" name="Google Shape;8086;p30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7" name="Google Shape;8087;p30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8" name="Google Shape;8088;p30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9" name="Google Shape;8089;p30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0" name="Google Shape;8090;p30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1" name="Google Shape;8091;p30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2" name="Google Shape;8092;p30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3" name="Google Shape;8093;p30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4" name="Google Shape;8094;p30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5" name="Google Shape;8095;p30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6" name="Google Shape;8096;p30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7" name="Google Shape;8097;p30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8" name="Google Shape;8098;p30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9" name="Google Shape;8099;p30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0" name="Google Shape;8100;p30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1" name="Google Shape;8101;p30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2" name="Google Shape;8102;p30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3" name="Google Shape;8103;p30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4" name="Google Shape;8104;p30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5" name="Google Shape;8105;p30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6" name="Google Shape;8106;p30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7" name="Google Shape;8107;p30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8" name="Google Shape;8108;p30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9" name="Google Shape;8109;p30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0" name="Google Shape;8110;p30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1" name="Google Shape;8111;p30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2" name="Google Shape;8112;p30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3" name="Google Shape;8113;p30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4" name="Google Shape;8114;p30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5" name="Google Shape;8115;p30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6" name="Google Shape;8116;p30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7" name="Google Shape;8117;p30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8" name="Google Shape;8118;p30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9" name="Google Shape;8119;p30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0" name="Google Shape;8120;p30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1" name="Google Shape;8121;p30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2" name="Google Shape;8122;p30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3" name="Google Shape;8123;p30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4" name="Google Shape;8124;p30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5" name="Google Shape;8125;p30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6" name="Google Shape;8126;p30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127" name="Google Shape;8127;p30"/>
            <p:cNvGrpSpPr/>
            <p:nvPr/>
          </p:nvGrpSpPr>
          <p:grpSpPr>
            <a:xfrm>
              <a:off x="8430783" y="4234375"/>
              <a:ext cx="349091" cy="357503"/>
              <a:chOff x="3652085" y="3127626"/>
              <a:chExt cx="214759" cy="219934"/>
            </a:xfrm>
          </p:grpSpPr>
          <p:sp>
            <p:nvSpPr>
              <p:cNvPr id="8128" name="Google Shape;8128;p30"/>
              <p:cNvSpPr/>
              <p:nvPr/>
            </p:nvSpPr>
            <p:spPr>
              <a:xfrm>
                <a:off x="3778870" y="3249236"/>
                <a:ext cx="6209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24" extrusionOk="0">
                    <a:moveTo>
                      <a:pt x="18" y="15"/>
                    </a:moveTo>
                    <a:cubicBezTo>
                      <a:pt x="22" y="11"/>
                      <a:pt x="25" y="6"/>
                      <a:pt x="27" y="0"/>
                    </a:cubicBezTo>
                    <a:lnTo>
                      <a:pt x="30" y="2"/>
                    </a:lnTo>
                    <a:cubicBezTo>
                      <a:pt x="50" y="13"/>
                      <a:pt x="70" y="24"/>
                      <a:pt x="85" y="42"/>
                    </a:cubicBezTo>
                    <a:cubicBezTo>
                      <a:pt x="99" y="59"/>
                      <a:pt x="106" y="84"/>
                      <a:pt x="97" y="105"/>
                    </a:cubicBezTo>
                    <a:cubicBezTo>
                      <a:pt x="93" y="114"/>
                      <a:pt x="84" y="123"/>
                      <a:pt x="74" y="123"/>
                    </a:cubicBezTo>
                    <a:cubicBezTo>
                      <a:pt x="66" y="123"/>
                      <a:pt x="59" y="117"/>
                      <a:pt x="52" y="112"/>
                    </a:cubicBezTo>
                    <a:cubicBezTo>
                      <a:pt x="35" y="96"/>
                      <a:pt x="20" y="77"/>
                      <a:pt x="10" y="55"/>
                    </a:cubicBezTo>
                    <a:lnTo>
                      <a:pt x="10" y="55"/>
                    </a:lnTo>
                    <a:cubicBezTo>
                      <a:pt x="7" y="47"/>
                      <a:pt x="4" y="38"/>
                      <a:pt x="0" y="30"/>
                    </a:cubicBezTo>
                    <a:lnTo>
                      <a:pt x="0" y="28"/>
                    </a:lnTo>
                    <a:cubicBezTo>
                      <a:pt x="6" y="26"/>
                      <a:pt x="11" y="22"/>
                      <a:pt x="16" y="17"/>
                    </a:cubicBezTo>
                    <a:cubicBezTo>
                      <a:pt x="17" y="16"/>
                      <a:pt x="17" y="16"/>
                      <a:pt x="18" y="1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9" name="Google Shape;8129;p30"/>
              <p:cNvSpPr/>
              <p:nvPr/>
            </p:nvSpPr>
            <p:spPr>
              <a:xfrm>
                <a:off x="3750409" y="3267349"/>
                <a:ext cx="43986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7" extrusionOk="0">
                    <a:moveTo>
                      <a:pt x="62" y="106"/>
                    </a:moveTo>
                    <a:cubicBezTo>
                      <a:pt x="55" y="122"/>
                      <a:pt x="37" y="136"/>
                      <a:pt x="20" y="129"/>
                    </a:cubicBezTo>
                    <a:cubicBezTo>
                      <a:pt x="3" y="122"/>
                      <a:pt x="0" y="98"/>
                      <a:pt x="1" y="79"/>
                    </a:cubicBezTo>
                    <a:cubicBezTo>
                      <a:pt x="3" y="54"/>
                      <a:pt x="8" y="29"/>
                      <a:pt x="15" y="5"/>
                    </a:cubicBezTo>
                    <a:lnTo>
                      <a:pt x="16" y="4"/>
                    </a:lnTo>
                    <a:cubicBezTo>
                      <a:pt x="27" y="6"/>
                      <a:pt x="39" y="5"/>
                      <a:pt x="50" y="0"/>
                    </a:cubicBezTo>
                    <a:lnTo>
                      <a:pt x="50" y="2"/>
                    </a:lnTo>
                    <a:cubicBezTo>
                      <a:pt x="53" y="11"/>
                      <a:pt x="56" y="19"/>
                      <a:pt x="60" y="27"/>
                    </a:cubicBezTo>
                    <a:lnTo>
                      <a:pt x="60" y="27"/>
                    </a:lnTo>
                    <a:cubicBezTo>
                      <a:pt x="69" y="54"/>
                      <a:pt x="74" y="81"/>
                      <a:pt x="62" y="10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0" name="Google Shape;8130;p30"/>
              <p:cNvSpPr/>
              <p:nvPr/>
            </p:nvSpPr>
            <p:spPr>
              <a:xfrm>
                <a:off x="3794395" y="3213011"/>
                <a:ext cx="72449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23" h="81" extrusionOk="0">
                    <a:moveTo>
                      <a:pt x="114" y="58"/>
                    </a:moveTo>
                    <a:cubicBezTo>
                      <a:pt x="105" y="76"/>
                      <a:pt x="81" y="80"/>
                      <a:pt x="60" y="78"/>
                    </a:cubicBezTo>
                    <a:cubicBezTo>
                      <a:pt x="41" y="76"/>
                      <a:pt x="21" y="72"/>
                      <a:pt x="3" y="65"/>
                    </a:cubicBezTo>
                    <a:lnTo>
                      <a:pt x="0" y="63"/>
                    </a:lnTo>
                    <a:cubicBezTo>
                      <a:pt x="6" y="50"/>
                      <a:pt x="7" y="36"/>
                      <a:pt x="5" y="22"/>
                    </a:cubicBezTo>
                    <a:lnTo>
                      <a:pt x="7" y="22"/>
                    </a:lnTo>
                    <a:cubicBezTo>
                      <a:pt x="17" y="17"/>
                      <a:pt x="28" y="12"/>
                      <a:pt x="39" y="8"/>
                    </a:cubicBezTo>
                    <a:cubicBezTo>
                      <a:pt x="44" y="6"/>
                      <a:pt x="49" y="5"/>
                      <a:pt x="54" y="4"/>
                    </a:cubicBezTo>
                    <a:cubicBezTo>
                      <a:pt x="70" y="0"/>
                      <a:pt x="89" y="3"/>
                      <a:pt x="102" y="13"/>
                    </a:cubicBezTo>
                    <a:cubicBezTo>
                      <a:pt x="116" y="23"/>
                      <a:pt x="122" y="43"/>
                      <a:pt x="114" y="5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1" name="Google Shape;8131;p30"/>
              <p:cNvSpPr/>
              <p:nvPr/>
            </p:nvSpPr>
            <p:spPr>
              <a:xfrm>
                <a:off x="3698660" y="3259586"/>
                <a:ext cx="6209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25" extrusionOk="0">
                    <a:moveTo>
                      <a:pt x="87" y="10"/>
                    </a:moveTo>
                    <a:cubicBezTo>
                      <a:pt x="89" y="11"/>
                      <a:pt x="90" y="12"/>
                      <a:pt x="92" y="13"/>
                    </a:cubicBezTo>
                    <a:cubicBezTo>
                      <a:pt x="95" y="14"/>
                      <a:pt x="99" y="15"/>
                      <a:pt x="103" y="16"/>
                    </a:cubicBezTo>
                    <a:lnTo>
                      <a:pt x="102" y="17"/>
                    </a:lnTo>
                    <a:cubicBezTo>
                      <a:pt x="96" y="39"/>
                      <a:pt x="87" y="60"/>
                      <a:pt x="77" y="80"/>
                    </a:cubicBezTo>
                    <a:cubicBezTo>
                      <a:pt x="71" y="94"/>
                      <a:pt x="63" y="107"/>
                      <a:pt x="50" y="115"/>
                    </a:cubicBezTo>
                    <a:cubicBezTo>
                      <a:pt x="38" y="123"/>
                      <a:pt x="20" y="124"/>
                      <a:pt x="9" y="113"/>
                    </a:cubicBezTo>
                    <a:cubicBezTo>
                      <a:pt x="2" y="106"/>
                      <a:pt x="0" y="93"/>
                      <a:pt x="3" y="83"/>
                    </a:cubicBezTo>
                    <a:cubicBezTo>
                      <a:pt x="6" y="72"/>
                      <a:pt x="12" y="63"/>
                      <a:pt x="19" y="55"/>
                    </a:cubicBezTo>
                    <a:cubicBezTo>
                      <a:pt x="35" y="35"/>
                      <a:pt x="52" y="17"/>
                      <a:pt x="72" y="1"/>
                    </a:cubicBezTo>
                    <a:lnTo>
                      <a:pt x="74" y="0"/>
                    </a:lnTo>
                    <a:cubicBezTo>
                      <a:pt x="78" y="4"/>
                      <a:pt x="82" y="8"/>
                      <a:pt x="87" y="1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2" name="Google Shape;8132;p30"/>
              <p:cNvSpPr/>
              <p:nvPr/>
            </p:nvSpPr>
            <p:spPr>
              <a:xfrm>
                <a:off x="3734884" y="3197487"/>
                <a:ext cx="64686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26" extrusionOk="0">
                    <a:moveTo>
                      <a:pt x="27" y="117"/>
                    </a:moveTo>
                    <a:cubicBezTo>
                      <a:pt x="22" y="115"/>
                      <a:pt x="18" y="111"/>
                      <a:pt x="14" y="107"/>
                    </a:cubicBezTo>
                    <a:cubicBezTo>
                      <a:pt x="7" y="98"/>
                      <a:pt x="2" y="88"/>
                      <a:pt x="0" y="77"/>
                    </a:cubicBezTo>
                    <a:cubicBezTo>
                      <a:pt x="0" y="73"/>
                      <a:pt x="0" y="69"/>
                      <a:pt x="0" y="66"/>
                    </a:cubicBezTo>
                    <a:cubicBezTo>
                      <a:pt x="1" y="56"/>
                      <a:pt x="4" y="46"/>
                      <a:pt x="8" y="37"/>
                    </a:cubicBezTo>
                    <a:cubicBezTo>
                      <a:pt x="9" y="36"/>
                      <a:pt x="9" y="34"/>
                      <a:pt x="10" y="33"/>
                    </a:cubicBezTo>
                    <a:cubicBezTo>
                      <a:pt x="12" y="29"/>
                      <a:pt x="14" y="26"/>
                      <a:pt x="16" y="22"/>
                    </a:cubicBezTo>
                    <a:cubicBezTo>
                      <a:pt x="21" y="15"/>
                      <a:pt x="27" y="10"/>
                      <a:pt x="35" y="6"/>
                    </a:cubicBezTo>
                    <a:cubicBezTo>
                      <a:pt x="44" y="2"/>
                      <a:pt x="53" y="0"/>
                      <a:pt x="63" y="2"/>
                    </a:cubicBezTo>
                    <a:cubicBezTo>
                      <a:pt x="65" y="2"/>
                      <a:pt x="67" y="2"/>
                      <a:pt x="69" y="3"/>
                    </a:cubicBezTo>
                    <a:lnTo>
                      <a:pt x="69" y="3"/>
                    </a:lnTo>
                    <a:cubicBezTo>
                      <a:pt x="79" y="4"/>
                      <a:pt x="88" y="9"/>
                      <a:pt x="95" y="17"/>
                    </a:cubicBezTo>
                    <a:lnTo>
                      <a:pt x="96" y="18"/>
                    </a:lnTo>
                    <a:cubicBezTo>
                      <a:pt x="102" y="26"/>
                      <a:pt x="106" y="35"/>
                      <a:pt x="108" y="45"/>
                    </a:cubicBezTo>
                    <a:cubicBezTo>
                      <a:pt x="109" y="47"/>
                      <a:pt x="109" y="48"/>
                      <a:pt x="109" y="50"/>
                    </a:cubicBezTo>
                    <a:cubicBezTo>
                      <a:pt x="111" y="64"/>
                      <a:pt x="110" y="78"/>
                      <a:pt x="104" y="91"/>
                    </a:cubicBezTo>
                    <a:cubicBezTo>
                      <a:pt x="102" y="97"/>
                      <a:pt x="99" y="102"/>
                      <a:pt x="95" y="106"/>
                    </a:cubicBezTo>
                    <a:cubicBezTo>
                      <a:pt x="94" y="107"/>
                      <a:pt x="94" y="108"/>
                      <a:pt x="93" y="108"/>
                    </a:cubicBezTo>
                    <a:cubicBezTo>
                      <a:pt x="88" y="113"/>
                      <a:pt x="83" y="117"/>
                      <a:pt x="77" y="119"/>
                    </a:cubicBezTo>
                    <a:cubicBezTo>
                      <a:pt x="66" y="124"/>
                      <a:pt x="54" y="125"/>
                      <a:pt x="43" y="123"/>
                    </a:cubicBezTo>
                    <a:cubicBezTo>
                      <a:pt x="39" y="122"/>
                      <a:pt x="35" y="121"/>
                      <a:pt x="32" y="120"/>
                    </a:cubicBezTo>
                    <a:cubicBezTo>
                      <a:pt x="30" y="119"/>
                      <a:pt x="29" y="118"/>
                      <a:pt x="27" y="117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3" name="Google Shape;8133;p30"/>
              <p:cNvSpPr/>
              <p:nvPr/>
            </p:nvSpPr>
            <p:spPr>
              <a:xfrm>
                <a:off x="3789220" y="3169025"/>
                <a:ext cx="69861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17" h="99" extrusionOk="0">
                    <a:moveTo>
                      <a:pt x="103" y="53"/>
                    </a:moveTo>
                    <a:cubicBezTo>
                      <a:pt x="95" y="62"/>
                      <a:pt x="83" y="67"/>
                      <a:pt x="72" y="72"/>
                    </a:cubicBezTo>
                    <a:cubicBezTo>
                      <a:pt x="64" y="76"/>
                      <a:pt x="55" y="80"/>
                      <a:pt x="47" y="84"/>
                    </a:cubicBezTo>
                    <a:cubicBezTo>
                      <a:pt x="36" y="87"/>
                      <a:pt x="25" y="93"/>
                      <a:pt x="15" y="98"/>
                    </a:cubicBezTo>
                    <a:lnTo>
                      <a:pt x="13" y="98"/>
                    </a:lnTo>
                    <a:cubicBezTo>
                      <a:pt x="13" y="97"/>
                      <a:pt x="13" y="95"/>
                      <a:pt x="12" y="94"/>
                    </a:cubicBezTo>
                    <a:cubicBezTo>
                      <a:pt x="10" y="83"/>
                      <a:pt x="6" y="74"/>
                      <a:pt x="0" y="66"/>
                    </a:cubicBezTo>
                    <a:lnTo>
                      <a:pt x="0" y="66"/>
                    </a:lnTo>
                    <a:cubicBezTo>
                      <a:pt x="3" y="61"/>
                      <a:pt x="6" y="57"/>
                      <a:pt x="8" y="53"/>
                    </a:cubicBezTo>
                    <a:lnTo>
                      <a:pt x="8" y="53"/>
                    </a:lnTo>
                    <a:cubicBezTo>
                      <a:pt x="18" y="39"/>
                      <a:pt x="30" y="27"/>
                      <a:pt x="43" y="17"/>
                    </a:cubicBezTo>
                    <a:cubicBezTo>
                      <a:pt x="54" y="9"/>
                      <a:pt x="66" y="2"/>
                      <a:pt x="80" y="1"/>
                    </a:cubicBezTo>
                    <a:cubicBezTo>
                      <a:pt x="93" y="0"/>
                      <a:pt x="107" y="7"/>
                      <a:pt x="112" y="19"/>
                    </a:cubicBezTo>
                    <a:cubicBezTo>
                      <a:pt x="116" y="31"/>
                      <a:pt x="111" y="44"/>
                      <a:pt x="103" y="5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4" name="Google Shape;8134;p30"/>
              <p:cNvSpPr/>
              <p:nvPr/>
            </p:nvSpPr>
            <p:spPr>
              <a:xfrm>
                <a:off x="3665022" y="3241474"/>
                <a:ext cx="77624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0" extrusionOk="0">
                    <a:moveTo>
                      <a:pt x="133" y="30"/>
                    </a:moveTo>
                    <a:lnTo>
                      <a:pt x="131" y="31"/>
                    </a:lnTo>
                    <a:cubicBezTo>
                      <a:pt x="112" y="44"/>
                      <a:pt x="92" y="57"/>
                      <a:pt x="73" y="70"/>
                    </a:cubicBezTo>
                    <a:cubicBezTo>
                      <a:pt x="59" y="79"/>
                      <a:pt x="43" y="89"/>
                      <a:pt x="27" y="84"/>
                    </a:cubicBezTo>
                    <a:cubicBezTo>
                      <a:pt x="8" y="79"/>
                      <a:pt x="0" y="55"/>
                      <a:pt x="7" y="37"/>
                    </a:cubicBezTo>
                    <a:cubicBezTo>
                      <a:pt x="14" y="19"/>
                      <a:pt x="33" y="8"/>
                      <a:pt x="52" y="5"/>
                    </a:cubicBezTo>
                    <a:cubicBezTo>
                      <a:pt x="74" y="1"/>
                      <a:pt x="97" y="5"/>
                      <a:pt x="118" y="0"/>
                    </a:cubicBezTo>
                    <a:lnTo>
                      <a:pt x="119" y="0"/>
                    </a:lnTo>
                    <a:cubicBezTo>
                      <a:pt x="121" y="11"/>
                      <a:pt x="126" y="21"/>
                      <a:pt x="133" y="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5" name="Google Shape;8135;p30"/>
              <p:cNvSpPr/>
              <p:nvPr/>
            </p:nvSpPr>
            <p:spPr>
              <a:xfrm>
                <a:off x="3768521" y="3135387"/>
                <a:ext cx="49161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1" extrusionOk="0">
                    <a:moveTo>
                      <a:pt x="35" y="120"/>
                    </a:moveTo>
                    <a:lnTo>
                      <a:pt x="35" y="120"/>
                    </a:lnTo>
                    <a:cubicBezTo>
                      <a:pt x="34" y="119"/>
                      <a:pt x="34" y="119"/>
                      <a:pt x="34" y="119"/>
                    </a:cubicBezTo>
                    <a:cubicBezTo>
                      <a:pt x="27" y="111"/>
                      <a:pt x="18" y="106"/>
                      <a:pt x="8" y="105"/>
                    </a:cubicBezTo>
                    <a:lnTo>
                      <a:pt x="8" y="105"/>
                    </a:lnTo>
                    <a:cubicBezTo>
                      <a:pt x="6" y="104"/>
                      <a:pt x="4" y="104"/>
                      <a:pt x="2" y="104"/>
                    </a:cubicBezTo>
                    <a:lnTo>
                      <a:pt x="2" y="102"/>
                    </a:lnTo>
                    <a:cubicBezTo>
                      <a:pt x="0" y="83"/>
                      <a:pt x="2" y="64"/>
                      <a:pt x="8" y="46"/>
                    </a:cubicBezTo>
                    <a:cubicBezTo>
                      <a:pt x="10" y="43"/>
                      <a:pt x="11" y="39"/>
                      <a:pt x="13" y="35"/>
                    </a:cubicBezTo>
                    <a:cubicBezTo>
                      <a:pt x="18" y="23"/>
                      <a:pt x="25" y="12"/>
                      <a:pt x="36" y="6"/>
                    </a:cubicBezTo>
                    <a:cubicBezTo>
                      <a:pt x="47" y="0"/>
                      <a:pt x="62" y="0"/>
                      <a:pt x="71" y="8"/>
                    </a:cubicBezTo>
                    <a:cubicBezTo>
                      <a:pt x="84" y="21"/>
                      <a:pt x="78" y="43"/>
                      <a:pt x="70" y="59"/>
                    </a:cubicBezTo>
                    <a:cubicBezTo>
                      <a:pt x="62" y="75"/>
                      <a:pt x="53" y="91"/>
                      <a:pt x="43" y="107"/>
                    </a:cubicBezTo>
                    <a:lnTo>
                      <a:pt x="43" y="107"/>
                    </a:lnTo>
                    <a:cubicBezTo>
                      <a:pt x="40" y="111"/>
                      <a:pt x="37" y="115"/>
                      <a:pt x="35" y="12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6" name="Google Shape;8136;p30"/>
              <p:cNvSpPr/>
              <p:nvPr/>
            </p:nvSpPr>
            <p:spPr>
              <a:xfrm>
                <a:off x="3662435" y="3187137"/>
                <a:ext cx="80211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4" extrusionOk="0">
                    <a:moveTo>
                      <a:pt x="124" y="93"/>
                    </a:moveTo>
                    <a:lnTo>
                      <a:pt x="123" y="93"/>
                    </a:lnTo>
                    <a:cubicBezTo>
                      <a:pt x="98" y="93"/>
                      <a:pt x="73" y="88"/>
                      <a:pt x="49" y="79"/>
                    </a:cubicBezTo>
                    <a:cubicBezTo>
                      <a:pt x="33" y="73"/>
                      <a:pt x="17" y="65"/>
                      <a:pt x="8" y="50"/>
                    </a:cubicBezTo>
                    <a:cubicBezTo>
                      <a:pt x="0" y="35"/>
                      <a:pt x="3" y="13"/>
                      <a:pt x="19" y="6"/>
                    </a:cubicBezTo>
                    <a:cubicBezTo>
                      <a:pt x="32" y="0"/>
                      <a:pt x="46" y="6"/>
                      <a:pt x="58" y="12"/>
                    </a:cubicBezTo>
                    <a:cubicBezTo>
                      <a:pt x="83" y="24"/>
                      <a:pt x="107" y="36"/>
                      <a:pt x="131" y="48"/>
                    </a:cubicBezTo>
                    <a:lnTo>
                      <a:pt x="134" y="49"/>
                    </a:lnTo>
                    <a:cubicBezTo>
                      <a:pt x="133" y="50"/>
                      <a:pt x="133" y="51"/>
                      <a:pt x="132" y="53"/>
                    </a:cubicBezTo>
                    <a:cubicBezTo>
                      <a:pt x="128" y="62"/>
                      <a:pt x="125" y="72"/>
                      <a:pt x="124" y="82"/>
                    </a:cubicBezTo>
                    <a:cubicBezTo>
                      <a:pt x="124" y="85"/>
                      <a:pt x="124" y="89"/>
                      <a:pt x="124" y="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7" name="Google Shape;8137;p30"/>
              <p:cNvSpPr/>
              <p:nvPr/>
            </p:nvSpPr>
            <p:spPr>
              <a:xfrm>
                <a:off x="3742646" y="3137976"/>
                <a:ext cx="33636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8" extrusionOk="0">
                    <a:moveTo>
                      <a:pt x="48" y="101"/>
                    </a:moveTo>
                    <a:lnTo>
                      <a:pt x="48" y="103"/>
                    </a:lnTo>
                    <a:cubicBezTo>
                      <a:pt x="38" y="101"/>
                      <a:pt x="29" y="103"/>
                      <a:pt x="20" y="107"/>
                    </a:cubicBezTo>
                    <a:lnTo>
                      <a:pt x="18" y="104"/>
                    </a:lnTo>
                    <a:cubicBezTo>
                      <a:pt x="10" y="83"/>
                      <a:pt x="5" y="61"/>
                      <a:pt x="2" y="39"/>
                    </a:cubicBezTo>
                    <a:cubicBezTo>
                      <a:pt x="1" y="29"/>
                      <a:pt x="0" y="18"/>
                      <a:pt x="7" y="10"/>
                    </a:cubicBezTo>
                    <a:cubicBezTo>
                      <a:pt x="15" y="0"/>
                      <a:pt x="32" y="1"/>
                      <a:pt x="42" y="9"/>
                    </a:cubicBezTo>
                    <a:cubicBezTo>
                      <a:pt x="52" y="18"/>
                      <a:pt x="55" y="32"/>
                      <a:pt x="54" y="45"/>
                    </a:cubicBezTo>
                    <a:lnTo>
                      <a:pt x="54" y="45"/>
                    </a:lnTo>
                    <a:cubicBezTo>
                      <a:pt x="48" y="63"/>
                      <a:pt x="46" y="82"/>
                      <a:pt x="48" y="10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8" name="Google Shape;8138;p30"/>
              <p:cNvSpPr/>
              <p:nvPr/>
            </p:nvSpPr>
            <p:spPr>
              <a:xfrm>
                <a:off x="3693485" y="3148326"/>
                <a:ext cx="62099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16" extrusionOk="0">
                    <a:moveTo>
                      <a:pt x="80" y="115"/>
                    </a:moveTo>
                    <a:lnTo>
                      <a:pt x="77" y="114"/>
                    </a:lnTo>
                    <a:cubicBezTo>
                      <a:pt x="55" y="101"/>
                      <a:pt x="35" y="85"/>
                      <a:pt x="19" y="66"/>
                    </a:cubicBezTo>
                    <a:cubicBezTo>
                      <a:pt x="9" y="55"/>
                      <a:pt x="0" y="41"/>
                      <a:pt x="3" y="27"/>
                    </a:cubicBezTo>
                    <a:cubicBezTo>
                      <a:pt x="7" y="10"/>
                      <a:pt x="27" y="0"/>
                      <a:pt x="44" y="4"/>
                    </a:cubicBezTo>
                    <a:cubicBezTo>
                      <a:pt x="61" y="8"/>
                      <a:pt x="74" y="22"/>
                      <a:pt x="83" y="37"/>
                    </a:cubicBezTo>
                    <a:cubicBezTo>
                      <a:pt x="91" y="52"/>
                      <a:pt x="96" y="69"/>
                      <a:pt x="103" y="85"/>
                    </a:cubicBezTo>
                    <a:lnTo>
                      <a:pt x="105" y="88"/>
                    </a:lnTo>
                    <a:cubicBezTo>
                      <a:pt x="97" y="92"/>
                      <a:pt x="91" y="97"/>
                      <a:pt x="86" y="104"/>
                    </a:cubicBezTo>
                    <a:cubicBezTo>
                      <a:pt x="84" y="108"/>
                      <a:pt x="82" y="111"/>
                      <a:pt x="80" y="11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9" name="Google Shape;8139;p30"/>
              <p:cNvSpPr/>
              <p:nvPr/>
            </p:nvSpPr>
            <p:spPr>
              <a:xfrm>
                <a:off x="3734884" y="3197487"/>
                <a:ext cx="64686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26" extrusionOk="0">
                    <a:moveTo>
                      <a:pt x="61" y="97"/>
                    </a:moveTo>
                    <a:cubicBezTo>
                      <a:pt x="51" y="96"/>
                      <a:pt x="40" y="91"/>
                      <a:pt x="34" y="84"/>
                    </a:cubicBezTo>
                    <a:cubicBezTo>
                      <a:pt x="28" y="78"/>
                      <a:pt x="24" y="69"/>
                      <a:pt x="24" y="61"/>
                    </a:cubicBezTo>
                    <a:cubicBezTo>
                      <a:pt x="22" y="44"/>
                      <a:pt x="29" y="26"/>
                      <a:pt x="41" y="14"/>
                    </a:cubicBezTo>
                    <a:cubicBezTo>
                      <a:pt x="46" y="9"/>
                      <a:pt x="53" y="4"/>
                      <a:pt x="60" y="3"/>
                    </a:cubicBezTo>
                    <a:cubicBezTo>
                      <a:pt x="68" y="2"/>
                      <a:pt x="75" y="5"/>
                      <a:pt x="80" y="10"/>
                    </a:cubicBezTo>
                    <a:cubicBezTo>
                      <a:pt x="81" y="10"/>
                      <a:pt x="81" y="11"/>
                      <a:pt x="81" y="11"/>
                    </a:cubicBezTo>
                    <a:lnTo>
                      <a:pt x="81" y="11"/>
                    </a:lnTo>
                    <a:cubicBezTo>
                      <a:pt x="88" y="15"/>
                      <a:pt x="94" y="19"/>
                      <a:pt x="99" y="26"/>
                    </a:cubicBezTo>
                    <a:cubicBezTo>
                      <a:pt x="102" y="30"/>
                      <a:pt x="104" y="35"/>
                      <a:pt x="106" y="41"/>
                    </a:cubicBezTo>
                    <a:cubicBezTo>
                      <a:pt x="108" y="50"/>
                      <a:pt x="107" y="60"/>
                      <a:pt x="104" y="69"/>
                    </a:cubicBezTo>
                    <a:cubicBezTo>
                      <a:pt x="97" y="86"/>
                      <a:pt x="80" y="99"/>
                      <a:pt x="61" y="97"/>
                    </a:cubicBezTo>
                    <a:close/>
                    <a:moveTo>
                      <a:pt x="93" y="108"/>
                    </a:moveTo>
                    <a:cubicBezTo>
                      <a:pt x="94" y="108"/>
                      <a:pt x="94" y="107"/>
                      <a:pt x="95" y="106"/>
                    </a:cubicBezTo>
                    <a:cubicBezTo>
                      <a:pt x="99" y="102"/>
                      <a:pt x="102" y="97"/>
                      <a:pt x="104" y="91"/>
                    </a:cubicBezTo>
                    <a:cubicBezTo>
                      <a:pt x="110" y="78"/>
                      <a:pt x="111" y="64"/>
                      <a:pt x="109" y="50"/>
                    </a:cubicBezTo>
                    <a:cubicBezTo>
                      <a:pt x="109" y="48"/>
                      <a:pt x="109" y="47"/>
                      <a:pt x="108" y="45"/>
                    </a:cubicBezTo>
                    <a:cubicBezTo>
                      <a:pt x="106" y="35"/>
                      <a:pt x="102" y="26"/>
                      <a:pt x="96" y="18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88" y="9"/>
                      <a:pt x="79" y="4"/>
                      <a:pt x="69" y="3"/>
                    </a:cubicBezTo>
                    <a:lnTo>
                      <a:pt x="69" y="3"/>
                    </a:lnTo>
                    <a:cubicBezTo>
                      <a:pt x="67" y="2"/>
                      <a:pt x="65" y="2"/>
                      <a:pt x="63" y="2"/>
                    </a:cubicBezTo>
                    <a:cubicBezTo>
                      <a:pt x="53" y="0"/>
                      <a:pt x="44" y="2"/>
                      <a:pt x="35" y="6"/>
                    </a:cubicBezTo>
                    <a:cubicBezTo>
                      <a:pt x="27" y="10"/>
                      <a:pt x="21" y="15"/>
                      <a:pt x="16" y="22"/>
                    </a:cubicBezTo>
                    <a:cubicBezTo>
                      <a:pt x="14" y="26"/>
                      <a:pt x="12" y="29"/>
                      <a:pt x="10" y="33"/>
                    </a:cubicBezTo>
                    <a:cubicBezTo>
                      <a:pt x="9" y="34"/>
                      <a:pt x="9" y="36"/>
                      <a:pt x="8" y="37"/>
                    </a:cubicBezTo>
                    <a:cubicBezTo>
                      <a:pt x="4" y="46"/>
                      <a:pt x="1" y="56"/>
                      <a:pt x="0" y="66"/>
                    </a:cubicBezTo>
                    <a:cubicBezTo>
                      <a:pt x="0" y="69"/>
                      <a:pt x="0" y="73"/>
                      <a:pt x="0" y="77"/>
                    </a:cubicBezTo>
                    <a:cubicBezTo>
                      <a:pt x="2" y="88"/>
                      <a:pt x="7" y="98"/>
                      <a:pt x="14" y="107"/>
                    </a:cubicBezTo>
                    <a:cubicBezTo>
                      <a:pt x="18" y="111"/>
                      <a:pt x="22" y="115"/>
                      <a:pt x="27" y="117"/>
                    </a:cubicBezTo>
                    <a:cubicBezTo>
                      <a:pt x="29" y="118"/>
                      <a:pt x="30" y="119"/>
                      <a:pt x="32" y="120"/>
                    </a:cubicBezTo>
                    <a:cubicBezTo>
                      <a:pt x="35" y="121"/>
                      <a:pt x="39" y="122"/>
                      <a:pt x="43" y="123"/>
                    </a:cubicBezTo>
                    <a:cubicBezTo>
                      <a:pt x="54" y="125"/>
                      <a:pt x="66" y="124"/>
                      <a:pt x="77" y="119"/>
                    </a:cubicBezTo>
                    <a:cubicBezTo>
                      <a:pt x="83" y="117"/>
                      <a:pt x="88" y="113"/>
                      <a:pt x="93" y="10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0" name="Google Shape;8140;p30"/>
              <p:cNvSpPr/>
              <p:nvPr/>
            </p:nvSpPr>
            <p:spPr>
              <a:xfrm>
                <a:off x="3732296" y="3192312"/>
                <a:ext cx="67274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38" extrusionOk="0">
                    <a:moveTo>
                      <a:pt x="71" y="8"/>
                    </a:moveTo>
                    <a:cubicBezTo>
                      <a:pt x="48" y="0"/>
                      <a:pt x="23" y="13"/>
                      <a:pt x="12" y="34"/>
                    </a:cubicBezTo>
                    <a:cubicBezTo>
                      <a:pt x="6" y="47"/>
                      <a:pt x="0" y="62"/>
                      <a:pt x="0" y="77"/>
                    </a:cubicBezTo>
                    <a:cubicBezTo>
                      <a:pt x="0" y="89"/>
                      <a:pt x="4" y="101"/>
                      <a:pt x="12" y="110"/>
                    </a:cubicBezTo>
                    <a:cubicBezTo>
                      <a:pt x="27" y="130"/>
                      <a:pt x="53" y="137"/>
                      <a:pt x="76" y="129"/>
                    </a:cubicBezTo>
                    <a:cubicBezTo>
                      <a:pt x="100" y="120"/>
                      <a:pt x="113" y="96"/>
                      <a:pt x="114" y="71"/>
                    </a:cubicBezTo>
                    <a:cubicBezTo>
                      <a:pt x="115" y="44"/>
                      <a:pt x="101" y="8"/>
                      <a:pt x="69" y="8"/>
                    </a:cubicBezTo>
                    <a:cubicBezTo>
                      <a:pt x="67" y="8"/>
                      <a:pt x="67" y="11"/>
                      <a:pt x="69" y="11"/>
                    </a:cubicBezTo>
                    <a:cubicBezTo>
                      <a:pt x="96" y="11"/>
                      <a:pt x="109" y="41"/>
                      <a:pt x="110" y="65"/>
                    </a:cubicBezTo>
                    <a:cubicBezTo>
                      <a:pt x="111" y="87"/>
                      <a:pt x="102" y="111"/>
                      <a:pt x="81" y="122"/>
                    </a:cubicBezTo>
                    <a:cubicBezTo>
                      <a:pt x="61" y="133"/>
                      <a:pt x="35" y="130"/>
                      <a:pt x="19" y="113"/>
                    </a:cubicBezTo>
                    <a:cubicBezTo>
                      <a:pt x="11" y="105"/>
                      <a:pt x="6" y="95"/>
                      <a:pt x="4" y="84"/>
                    </a:cubicBezTo>
                    <a:cubicBezTo>
                      <a:pt x="2" y="72"/>
                      <a:pt x="6" y="59"/>
                      <a:pt x="11" y="47"/>
                    </a:cubicBezTo>
                    <a:cubicBezTo>
                      <a:pt x="16" y="34"/>
                      <a:pt x="22" y="23"/>
                      <a:pt x="34" y="16"/>
                    </a:cubicBezTo>
                    <a:cubicBezTo>
                      <a:pt x="45" y="9"/>
                      <a:pt x="58" y="8"/>
                      <a:pt x="71" y="10"/>
                    </a:cubicBezTo>
                    <a:cubicBezTo>
                      <a:pt x="72" y="11"/>
                      <a:pt x="73" y="9"/>
                      <a:pt x="71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1" name="Google Shape;8141;p30"/>
              <p:cNvSpPr/>
              <p:nvPr/>
            </p:nvSpPr>
            <p:spPr>
              <a:xfrm>
                <a:off x="3652085" y="3127626"/>
                <a:ext cx="214759" cy="217348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71" extrusionOk="0">
                    <a:moveTo>
                      <a:pt x="204" y="118"/>
                    </a:moveTo>
                    <a:cubicBezTo>
                      <a:pt x="203" y="95"/>
                      <a:pt x="206" y="73"/>
                      <a:pt x="216" y="52"/>
                    </a:cubicBezTo>
                    <a:cubicBezTo>
                      <a:pt x="224" y="34"/>
                      <a:pt x="244" y="9"/>
                      <a:pt x="266" y="23"/>
                    </a:cubicBezTo>
                    <a:cubicBezTo>
                      <a:pt x="301" y="44"/>
                      <a:pt x="249" y="112"/>
                      <a:pt x="234" y="135"/>
                    </a:cubicBezTo>
                    <a:cubicBezTo>
                      <a:pt x="235" y="135"/>
                      <a:pt x="236" y="136"/>
                      <a:pt x="237" y="136"/>
                    </a:cubicBezTo>
                    <a:cubicBezTo>
                      <a:pt x="248" y="119"/>
                      <a:pt x="261" y="104"/>
                      <a:pt x="276" y="91"/>
                    </a:cubicBezTo>
                    <a:cubicBezTo>
                      <a:pt x="294" y="77"/>
                      <a:pt x="329" y="59"/>
                      <a:pt x="345" y="86"/>
                    </a:cubicBezTo>
                    <a:cubicBezTo>
                      <a:pt x="359" y="111"/>
                      <a:pt x="328" y="131"/>
                      <a:pt x="310" y="139"/>
                    </a:cubicBezTo>
                    <a:cubicBezTo>
                      <a:pt x="290" y="149"/>
                      <a:pt x="270" y="157"/>
                      <a:pt x="250" y="166"/>
                    </a:cubicBezTo>
                    <a:cubicBezTo>
                      <a:pt x="250" y="167"/>
                      <a:pt x="251" y="168"/>
                      <a:pt x="252" y="169"/>
                    </a:cubicBezTo>
                    <a:cubicBezTo>
                      <a:pt x="271" y="160"/>
                      <a:pt x="291" y="150"/>
                      <a:pt x="313" y="150"/>
                    </a:cubicBezTo>
                    <a:cubicBezTo>
                      <a:pt x="337" y="151"/>
                      <a:pt x="365" y="168"/>
                      <a:pt x="359" y="196"/>
                    </a:cubicBezTo>
                    <a:cubicBezTo>
                      <a:pt x="350" y="241"/>
                      <a:pt x="274" y="219"/>
                      <a:pt x="247" y="209"/>
                    </a:cubicBezTo>
                    <a:cubicBezTo>
                      <a:pt x="245" y="208"/>
                      <a:pt x="244" y="211"/>
                      <a:pt x="246" y="212"/>
                    </a:cubicBezTo>
                    <a:cubicBezTo>
                      <a:pt x="279" y="231"/>
                      <a:pt x="335" y="267"/>
                      <a:pt x="312" y="313"/>
                    </a:cubicBezTo>
                    <a:cubicBezTo>
                      <a:pt x="294" y="349"/>
                      <a:pt x="261" y="313"/>
                      <a:pt x="246" y="293"/>
                    </a:cubicBezTo>
                    <a:cubicBezTo>
                      <a:pt x="234" y="277"/>
                      <a:pt x="225" y="258"/>
                      <a:pt x="219" y="238"/>
                    </a:cubicBezTo>
                    <a:cubicBezTo>
                      <a:pt x="218" y="239"/>
                      <a:pt x="217" y="239"/>
                      <a:pt x="215" y="239"/>
                    </a:cubicBezTo>
                    <a:cubicBezTo>
                      <a:pt x="224" y="260"/>
                      <a:pt x="233" y="282"/>
                      <a:pt x="234" y="305"/>
                    </a:cubicBezTo>
                    <a:cubicBezTo>
                      <a:pt x="235" y="327"/>
                      <a:pt x="225" y="367"/>
                      <a:pt x="196" y="366"/>
                    </a:cubicBezTo>
                    <a:cubicBezTo>
                      <a:pt x="148" y="364"/>
                      <a:pt x="177" y="267"/>
                      <a:pt x="184" y="242"/>
                    </a:cubicBezTo>
                    <a:cubicBezTo>
                      <a:pt x="185" y="240"/>
                      <a:pt x="181" y="239"/>
                      <a:pt x="181" y="241"/>
                    </a:cubicBezTo>
                    <a:cubicBezTo>
                      <a:pt x="172" y="271"/>
                      <a:pt x="149" y="353"/>
                      <a:pt x="105" y="344"/>
                    </a:cubicBezTo>
                    <a:cubicBezTo>
                      <a:pt x="64" y="335"/>
                      <a:pt x="92" y="290"/>
                      <a:pt x="108" y="272"/>
                    </a:cubicBezTo>
                    <a:cubicBezTo>
                      <a:pt x="121" y="256"/>
                      <a:pt x="137" y="241"/>
                      <a:pt x="153" y="228"/>
                    </a:cubicBezTo>
                    <a:cubicBezTo>
                      <a:pt x="155" y="226"/>
                      <a:pt x="153" y="224"/>
                      <a:pt x="151" y="225"/>
                    </a:cubicBezTo>
                    <a:cubicBezTo>
                      <a:pt x="131" y="238"/>
                      <a:pt x="111" y="252"/>
                      <a:pt x="91" y="265"/>
                    </a:cubicBezTo>
                    <a:cubicBezTo>
                      <a:pt x="78" y="273"/>
                      <a:pt x="63" y="282"/>
                      <a:pt x="48" y="278"/>
                    </a:cubicBezTo>
                    <a:cubicBezTo>
                      <a:pt x="35" y="274"/>
                      <a:pt x="28" y="260"/>
                      <a:pt x="27" y="247"/>
                    </a:cubicBezTo>
                    <a:cubicBezTo>
                      <a:pt x="26" y="223"/>
                      <a:pt x="48" y="207"/>
                      <a:pt x="69" y="202"/>
                    </a:cubicBezTo>
                    <a:cubicBezTo>
                      <a:pt x="92" y="197"/>
                      <a:pt x="116" y="202"/>
                      <a:pt x="140" y="197"/>
                    </a:cubicBezTo>
                    <a:cubicBezTo>
                      <a:pt x="141" y="196"/>
                      <a:pt x="141" y="193"/>
                      <a:pt x="139" y="193"/>
                    </a:cubicBezTo>
                    <a:cubicBezTo>
                      <a:pt x="105" y="193"/>
                      <a:pt x="25" y="183"/>
                      <a:pt x="22" y="137"/>
                    </a:cubicBezTo>
                    <a:cubicBezTo>
                      <a:pt x="21" y="122"/>
                      <a:pt x="29" y="110"/>
                      <a:pt x="45" y="107"/>
                    </a:cubicBezTo>
                    <a:cubicBezTo>
                      <a:pt x="58" y="105"/>
                      <a:pt x="74" y="116"/>
                      <a:pt x="85" y="121"/>
                    </a:cubicBezTo>
                    <a:cubicBezTo>
                      <a:pt x="105" y="131"/>
                      <a:pt x="126" y="141"/>
                      <a:pt x="146" y="151"/>
                    </a:cubicBezTo>
                    <a:cubicBezTo>
                      <a:pt x="148" y="152"/>
                      <a:pt x="150" y="150"/>
                      <a:pt x="148" y="148"/>
                    </a:cubicBezTo>
                    <a:cubicBezTo>
                      <a:pt x="124" y="134"/>
                      <a:pt x="37" y="70"/>
                      <a:pt x="91" y="45"/>
                    </a:cubicBezTo>
                    <a:cubicBezTo>
                      <a:pt x="138" y="23"/>
                      <a:pt x="159" y="93"/>
                      <a:pt x="171" y="122"/>
                    </a:cubicBezTo>
                    <a:cubicBezTo>
                      <a:pt x="172" y="124"/>
                      <a:pt x="176" y="123"/>
                      <a:pt x="175" y="121"/>
                    </a:cubicBezTo>
                    <a:cubicBezTo>
                      <a:pt x="167" y="99"/>
                      <a:pt x="160" y="75"/>
                      <a:pt x="158" y="51"/>
                    </a:cubicBezTo>
                    <a:cubicBezTo>
                      <a:pt x="158" y="35"/>
                      <a:pt x="168" y="17"/>
                      <a:pt x="186" y="23"/>
                    </a:cubicBezTo>
                    <a:cubicBezTo>
                      <a:pt x="203" y="27"/>
                      <a:pt x="208" y="47"/>
                      <a:pt x="207" y="62"/>
                    </a:cubicBezTo>
                    <a:cubicBezTo>
                      <a:pt x="207" y="65"/>
                      <a:pt x="211" y="65"/>
                      <a:pt x="211" y="62"/>
                    </a:cubicBezTo>
                    <a:cubicBezTo>
                      <a:pt x="212" y="40"/>
                      <a:pt x="195" y="5"/>
                      <a:pt x="167" y="21"/>
                    </a:cubicBezTo>
                    <a:cubicBezTo>
                      <a:pt x="154" y="28"/>
                      <a:pt x="154" y="44"/>
                      <a:pt x="155" y="56"/>
                    </a:cubicBezTo>
                    <a:cubicBezTo>
                      <a:pt x="158" y="79"/>
                      <a:pt x="164" y="101"/>
                      <a:pt x="171" y="122"/>
                    </a:cubicBezTo>
                    <a:cubicBezTo>
                      <a:pt x="172" y="121"/>
                      <a:pt x="174" y="121"/>
                      <a:pt x="175" y="120"/>
                    </a:cubicBezTo>
                    <a:cubicBezTo>
                      <a:pt x="164" y="95"/>
                      <a:pt x="156" y="64"/>
                      <a:pt x="133" y="47"/>
                    </a:cubicBezTo>
                    <a:cubicBezTo>
                      <a:pt x="118" y="36"/>
                      <a:pt x="98" y="34"/>
                      <a:pt x="83" y="45"/>
                    </a:cubicBezTo>
                    <a:cubicBezTo>
                      <a:pt x="39" y="79"/>
                      <a:pt x="121" y="136"/>
                      <a:pt x="146" y="151"/>
                    </a:cubicBezTo>
                    <a:cubicBezTo>
                      <a:pt x="147" y="150"/>
                      <a:pt x="147" y="149"/>
                      <a:pt x="148" y="148"/>
                    </a:cubicBezTo>
                    <a:cubicBezTo>
                      <a:pt x="122" y="136"/>
                      <a:pt x="97" y="122"/>
                      <a:pt x="71" y="111"/>
                    </a:cubicBezTo>
                    <a:cubicBezTo>
                      <a:pt x="57" y="104"/>
                      <a:pt x="40" y="99"/>
                      <a:pt x="27" y="111"/>
                    </a:cubicBezTo>
                    <a:cubicBezTo>
                      <a:pt x="0" y="136"/>
                      <a:pt x="32" y="169"/>
                      <a:pt x="55" y="180"/>
                    </a:cubicBezTo>
                    <a:cubicBezTo>
                      <a:pt x="77" y="189"/>
                      <a:pt x="101" y="194"/>
                      <a:pt x="125" y="196"/>
                    </a:cubicBezTo>
                    <a:cubicBezTo>
                      <a:pt x="127" y="196"/>
                      <a:pt x="139" y="196"/>
                      <a:pt x="130" y="196"/>
                    </a:cubicBezTo>
                    <a:cubicBezTo>
                      <a:pt x="127" y="196"/>
                      <a:pt x="125" y="196"/>
                      <a:pt x="121" y="196"/>
                    </a:cubicBezTo>
                    <a:cubicBezTo>
                      <a:pt x="114" y="196"/>
                      <a:pt x="107" y="196"/>
                      <a:pt x="100" y="196"/>
                    </a:cubicBezTo>
                    <a:cubicBezTo>
                      <a:pt x="89" y="196"/>
                      <a:pt x="77" y="196"/>
                      <a:pt x="66" y="199"/>
                    </a:cubicBezTo>
                    <a:cubicBezTo>
                      <a:pt x="37" y="207"/>
                      <a:pt x="10" y="238"/>
                      <a:pt x="30" y="268"/>
                    </a:cubicBezTo>
                    <a:cubicBezTo>
                      <a:pt x="40" y="284"/>
                      <a:pt x="58" y="285"/>
                      <a:pt x="75" y="278"/>
                    </a:cubicBezTo>
                    <a:cubicBezTo>
                      <a:pt x="102" y="266"/>
                      <a:pt x="128" y="245"/>
                      <a:pt x="153" y="228"/>
                    </a:cubicBezTo>
                    <a:cubicBezTo>
                      <a:pt x="152" y="227"/>
                      <a:pt x="151" y="226"/>
                      <a:pt x="151" y="225"/>
                    </a:cubicBezTo>
                    <a:cubicBezTo>
                      <a:pt x="127" y="244"/>
                      <a:pt x="102" y="268"/>
                      <a:pt x="87" y="295"/>
                    </a:cubicBezTo>
                    <a:cubicBezTo>
                      <a:pt x="78" y="311"/>
                      <a:pt x="76" y="336"/>
                      <a:pt x="96" y="345"/>
                    </a:cubicBezTo>
                    <a:cubicBezTo>
                      <a:pt x="147" y="370"/>
                      <a:pt x="174" y="273"/>
                      <a:pt x="184" y="242"/>
                    </a:cubicBezTo>
                    <a:cubicBezTo>
                      <a:pt x="183" y="242"/>
                      <a:pt x="182" y="242"/>
                      <a:pt x="181" y="241"/>
                    </a:cubicBezTo>
                    <a:cubicBezTo>
                      <a:pt x="173" y="266"/>
                      <a:pt x="143" y="369"/>
                      <a:pt x="196" y="370"/>
                    </a:cubicBezTo>
                    <a:cubicBezTo>
                      <a:pt x="217" y="370"/>
                      <a:pt x="231" y="348"/>
                      <a:pt x="236" y="330"/>
                    </a:cubicBezTo>
                    <a:cubicBezTo>
                      <a:pt x="243" y="299"/>
                      <a:pt x="230" y="267"/>
                      <a:pt x="219" y="238"/>
                    </a:cubicBezTo>
                    <a:cubicBezTo>
                      <a:pt x="218" y="236"/>
                      <a:pt x="215" y="237"/>
                      <a:pt x="215" y="239"/>
                    </a:cubicBezTo>
                    <a:cubicBezTo>
                      <a:pt x="224" y="266"/>
                      <a:pt x="237" y="291"/>
                      <a:pt x="257" y="311"/>
                    </a:cubicBezTo>
                    <a:cubicBezTo>
                      <a:pt x="271" y="326"/>
                      <a:pt x="291" y="344"/>
                      <a:pt x="309" y="325"/>
                    </a:cubicBezTo>
                    <a:cubicBezTo>
                      <a:pt x="324" y="308"/>
                      <a:pt x="322" y="283"/>
                      <a:pt x="312" y="264"/>
                    </a:cubicBezTo>
                    <a:cubicBezTo>
                      <a:pt x="299" y="238"/>
                      <a:pt x="273" y="223"/>
                      <a:pt x="248" y="209"/>
                    </a:cubicBezTo>
                    <a:cubicBezTo>
                      <a:pt x="247" y="210"/>
                      <a:pt x="247" y="211"/>
                      <a:pt x="246" y="212"/>
                    </a:cubicBezTo>
                    <a:cubicBezTo>
                      <a:pt x="275" y="223"/>
                      <a:pt x="366" y="245"/>
                      <a:pt x="363" y="188"/>
                    </a:cubicBezTo>
                    <a:cubicBezTo>
                      <a:pt x="362" y="168"/>
                      <a:pt x="347" y="153"/>
                      <a:pt x="329" y="148"/>
                    </a:cubicBezTo>
                    <a:cubicBezTo>
                      <a:pt x="301" y="141"/>
                      <a:pt x="274" y="154"/>
                      <a:pt x="250" y="166"/>
                    </a:cubicBezTo>
                    <a:cubicBezTo>
                      <a:pt x="248" y="167"/>
                      <a:pt x="249" y="170"/>
                      <a:pt x="252" y="169"/>
                    </a:cubicBezTo>
                    <a:cubicBezTo>
                      <a:pt x="268" y="162"/>
                      <a:pt x="284" y="155"/>
                      <a:pt x="300" y="148"/>
                    </a:cubicBezTo>
                    <a:cubicBezTo>
                      <a:pt x="313" y="142"/>
                      <a:pt x="326" y="137"/>
                      <a:pt x="337" y="128"/>
                    </a:cubicBezTo>
                    <a:cubicBezTo>
                      <a:pt x="350" y="116"/>
                      <a:pt x="358" y="95"/>
                      <a:pt x="345" y="80"/>
                    </a:cubicBezTo>
                    <a:cubicBezTo>
                      <a:pt x="309" y="39"/>
                      <a:pt x="251" y="107"/>
                      <a:pt x="234" y="135"/>
                    </a:cubicBezTo>
                    <a:cubicBezTo>
                      <a:pt x="233" y="137"/>
                      <a:pt x="236" y="138"/>
                      <a:pt x="237" y="136"/>
                    </a:cubicBezTo>
                    <a:cubicBezTo>
                      <a:pt x="251" y="116"/>
                      <a:pt x="312" y="34"/>
                      <a:pt x="264" y="17"/>
                    </a:cubicBezTo>
                    <a:cubicBezTo>
                      <a:pt x="213" y="0"/>
                      <a:pt x="199" y="87"/>
                      <a:pt x="201" y="118"/>
                    </a:cubicBezTo>
                    <a:cubicBezTo>
                      <a:pt x="201" y="120"/>
                      <a:pt x="205" y="120"/>
                      <a:pt x="204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2" name="Google Shape;8142;p30"/>
              <p:cNvSpPr/>
              <p:nvPr/>
            </p:nvSpPr>
            <p:spPr>
              <a:xfrm>
                <a:off x="3758171" y="3156087"/>
                <a:ext cx="5175" cy="41399"/>
              </a:xfrm>
              <a:custGeom>
                <a:avLst/>
                <a:gdLst/>
                <a:ahLst/>
                <a:cxnLst/>
                <a:rect l="l" t="t" r="r" b="b"/>
                <a:pathLst>
                  <a:path w="10" h="72" extrusionOk="0">
                    <a:moveTo>
                      <a:pt x="2" y="1"/>
                    </a:moveTo>
                    <a:cubicBezTo>
                      <a:pt x="0" y="24"/>
                      <a:pt x="1" y="47"/>
                      <a:pt x="6" y="70"/>
                    </a:cubicBezTo>
                    <a:cubicBezTo>
                      <a:pt x="7" y="71"/>
                      <a:pt x="9" y="71"/>
                      <a:pt x="9" y="69"/>
                    </a:cubicBezTo>
                    <a:cubicBezTo>
                      <a:pt x="4" y="47"/>
                      <a:pt x="3" y="2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3" name="Google Shape;8143;p30"/>
              <p:cNvSpPr/>
              <p:nvPr/>
            </p:nvSpPr>
            <p:spPr>
              <a:xfrm>
                <a:off x="3714185" y="3166437"/>
                <a:ext cx="31050" cy="4139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9" extrusionOk="0">
                    <a:moveTo>
                      <a:pt x="0" y="1"/>
                    </a:moveTo>
                    <a:cubicBezTo>
                      <a:pt x="10" y="27"/>
                      <a:pt x="28" y="50"/>
                      <a:pt x="49" y="67"/>
                    </a:cubicBezTo>
                    <a:cubicBezTo>
                      <a:pt x="51" y="68"/>
                      <a:pt x="53" y="66"/>
                      <a:pt x="51" y="65"/>
                    </a:cubicBezTo>
                    <a:cubicBezTo>
                      <a:pt x="29" y="48"/>
                      <a:pt x="14" y="25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4" name="Google Shape;8144;p30"/>
              <p:cNvSpPr/>
              <p:nvPr/>
            </p:nvSpPr>
            <p:spPr>
              <a:xfrm>
                <a:off x="3683135" y="3207836"/>
                <a:ext cx="51749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88" h="42" extrusionOk="0">
                    <a:moveTo>
                      <a:pt x="1" y="1"/>
                    </a:moveTo>
                    <a:cubicBezTo>
                      <a:pt x="11" y="13"/>
                      <a:pt x="26" y="23"/>
                      <a:pt x="41" y="29"/>
                    </a:cubicBezTo>
                    <a:cubicBezTo>
                      <a:pt x="48" y="33"/>
                      <a:pt x="55" y="35"/>
                      <a:pt x="63" y="37"/>
                    </a:cubicBezTo>
                    <a:cubicBezTo>
                      <a:pt x="70" y="39"/>
                      <a:pt x="79" y="41"/>
                      <a:pt x="86" y="40"/>
                    </a:cubicBezTo>
                    <a:cubicBezTo>
                      <a:pt x="87" y="40"/>
                      <a:pt x="87" y="38"/>
                      <a:pt x="86" y="38"/>
                    </a:cubicBezTo>
                    <a:cubicBezTo>
                      <a:pt x="83" y="37"/>
                      <a:pt x="79" y="37"/>
                      <a:pt x="75" y="36"/>
                    </a:cubicBezTo>
                    <a:cubicBezTo>
                      <a:pt x="71" y="36"/>
                      <a:pt x="68" y="35"/>
                      <a:pt x="64" y="34"/>
                    </a:cubicBezTo>
                    <a:cubicBezTo>
                      <a:pt x="56" y="33"/>
                      <a:pt x="48" y="30"/>
                      <a:pt x="40" y="27"/>
                    </a:cubicBezTo>
                    <a:cubicBezTo>
                      <a:pt x="26" y="20"/>
                      <a:pt x="13" y="1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5" name="Google Shape;8145;p30"/>
              <p:cNvSpPr/>
              <p:nvPr/>
            </p:nvSpPr>
            <p:spPr>
              <a:xfrm>
                <a:off x="3688310" y="3249236"/>
                <a:ext cx="49161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83" h="45" extrusionOk="0">
                    <a:moveTo>
                      <a:pt x="1" y="44"/>
                    </a:moveTo>
                    <a:cubicBezTo>
                      <a:pt x="7" y="40"/>
                      <a:pt x="13" y="35"/>
                      <a:pt x="20" y="31"/>
                    </a:cubicBezTo>
                    <a:cubicBezTo>
                      <a:pt x="26" y="28"/>
                      <a:pt x="32" y="24"/>
                      <a:pt x="39" y="21"/>
                    </a:cubicBezTo>
                    <a:cubicBezTo>
                      <a:pt x="52" y="14"/>
                      <a:pt x="66" y="8"/>
                      <a:pt x="81" y="4"/>
                    </a:cubicBezTo>
                    <a:cubicBezTo>
                      <a:pt x="82" y="3"/>
                      <a:pt x="82" y="0"/>
                      <a:pt x="80" y="1"/>
                    </a:cubicBezTo>
                    <a:cubicBezTo>
                      <a:pt x="65" y="6"/>
                      <a:pt x="51" y="11"/>
                      <a:pt x="38" y="18"/>
                    </a:cubicBezTo>
                    <a:cubicBezTo>
                      <a:pt x="31" y="22"/>
                      <a:pt x="25" y="25"/>
                      <a:pt x="19" y="29"/>
                    </a:cubicBezTo>
                    <a:cubicBezTo>
                      <a:pt x="12" y="33"/>
                      <a:pt x="6" y="37"/>
                      <a:pt x="0" y="43"/>
                    </a:cubicBezTo>
                    <a:cubicBezTo>
                      <a:pt x="0" y="43"/>
                      <a:pt x="0" y="44"/>
                      <a:pt x="1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6" name="Google Shape;8146;p30"/>
              <p:cNvSpPr/>
              <p:nvPr/>
            </p:nvSpPr>
            <p:spPr>
              <a:xfrm>
                <a:off x="3721946" y="3264761"/>
                <a:ext cx="28461" cy="49161"/>
              </a:xfrm>
              <a:custGeom>
                <a:avLst/>
                <a:gdLst/>
                <a:ahLst/>
                <a:cxnLst/>
                <a:rect l="l" t="t" r="r" b="b"/>
                <a:pathLst>
                  <a:path w="49" h="84" extrusionOk="0">
                    <a:moveTo>
                      <a:pt x="1" y="82"/>
                    </a:moveTo>
                    <a:cubicBezTo>
                      <a:pt x="7" y="67"/>
                      <a:pt x="13" y="53"/>
                      <a:pt x="21" y="39"/>
                    </a:cubicBezTo>
                    <a:cubicBezTo>
                      <a:pt x="25" y="33"/>
                      <a:pt x="29" y="27"/>
                      <a:pt x="33" y="21"/>
                    </a:cubicBezTo>
                    <a:cubicBezTo>
                      <a:pt x="36" y="17"/>
                      <a:pt x="38" y="14"/>
                      <a:pt x="41" y="11"/>
                    </a:cubicBezTo>
                    <a:cubicBezTo>
                      <a:pt x="43" y="8"/>
                      <a:pt x="46" y="5"/>
                      <a:pt x="48" y="2"/>
                    </a:cubicBezTo>
                    <a:cubicBezTo>
                      <a:pt x="48" y="2"/>
                      <a:pt x="47" y="0"/>
                      <a:pt x="46" y="1"/>
                    </a:cubicBezTo>
                    <a:cubicBezTo>
                      <a:pt x="41" y="5"/>
                      <a:pt x="36" y="12"/>
                      <a:pt x="32" y="18"/>
                    </a:cubicBezTo>
                    <a:cubicBezTo>
                      <a:pt x="28" y="24"/>
                      <a:pt x="23" y="31"/>
                      <a:pt x="19" y="38"/>
                    </a:cubicBezTo>
                    <a:cubicBezTo>
                      <a:pt x="11" y="52"/>
                      <a:pt x="4" y="66"/>
                      <a:pt x="0" y="82"/>
                    </a:cubicBezTo>
                    <a:cubicBezTo>
                      <a:pt x="0" y="82"/>
                      <a:pt x="1" y="83"/>
                      <a:pt x="1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7" name="Google Shape;8147;p30"/>
              <p:cNvSpPr/>
              <p:nvPr/>
            </p:nvSpPr>
            <p:spPr>
              <a:xfrm>
                <a:off x="3765934" y="3267349"/>
                <a:ext cx="7762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14" h="105" extrusionOk="0">
                    <a:moveTo>
                      <a:pt x="13" y="103"/>
                    </a:moveTo>
                    <a:cubicBezTo>
                      <a:pt x="10" y="86"/>
                      <a:pt x="5" y="69"/>
                      <a:pt x="4" y="51"/>
                    </a:cubicBezTo>
                    <a:cubicBezTo>
                      <a:pt x="3" y="43"/>
                      <a:pt x="3" y="34"/>
                      <a:pt x="3" y="26"/>
                    </a:cubicBezTo>
                    <a:cubicBezTo>
                      <a:pt x="4" y="21"/>
                      <a:pt x="5" y="17"/>
                      <a:pt x="6" y="12"/>
                    </a:cubicBezTo>
                    <a:cubicBezTo>
                      <a:pt x="6" y="8"/>
                      <a:pt x="8" y="5"/>
                      <a:pt x="8" y="1"/>
                    </a:cubicBezTo>
                    <a:cubicBezTo>
                      <a:pt x="8" y="0"/>
                      <a:pt x="7" y="0"/>
                      <a:pt x="6" y="1"/>
                    </a:cubicBezTo>
                    <a:cubicBezTo>
                      <a:pt x="2" y="7"/>
                      <a:pt x="1" y="17"/>
                      <a:pt x="0" y="24"/>
                    </a:cubicBezTo>
                    <a:cubicBezTo>
                      <a:pt x="0" y="33"/>
                      <a:pt x="0" y="42"/>
                      <a:pt x="1" y="51"/>
                    </a:cubicBezTo>
                    <a:cubicBezTo>
                      <a:pt x="2" y="69"/>
                      <a:pt x="6" y="87"/>
                      <a:pt x="11" y="103"/>
                    </a:cubicBezTo>
                    <a:cubicBezTo>
                      <a:pt x="12" y="104"/>
                      <a:pt x="13" y="104"/>
                      <a:pt x="13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8" name="Google Shape;8148;p30"/>
              <p:cNvSpPr/>
              <p:nvPr/>
            </p:nvSpPr>
            <p:spPr>
              <a:xfrm>
                <a:off x="3778870" y="3150912"/>
                <a:ext cx="3105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51" h="81" extrusionOk="0">
                    <a:moveTo>
                      <a:pt x="48" y="0"/>
                    </a:moveTo>
                    <a:cubicBezTo>
                      <a:pt x="36" y="10"/>
                      <a:pt x="26" y="23"/>
                      <a:pt x="18" y="36"/>
                    </a:cubicBezTo>
                    <a:cubicBezTo>
                      <a:pt x="14" y="43"/>
                      <a:pt x="11" y="49"/>
                      <a:pt x="8" y="56"/>
                    </a:cubicBezTo>
                    <a:cubicBezTo>
                      <a:pt x="5" y="63"/>
                      <a:pt x="1" y="71"/>
                      <a:pt x="1" y="79"/>
                    </a:cubicBezTo>
                    <a:cubicBezTo>
                      <a:pt x="0" y="80"/>
                      <a:pt x="2" y="80"/>
                      <a:pt x="3" y="79"/>
                    </a:cubicBezTo>
                    <a:cubicBezTo>
                      <a:pt x="6" y="73"/>
                      <a:pt x="7" y="65"/>
                      <a:pt x="10" y="59"/>
                    </a:cubicBezTo>
                    <a:cubicBezTo>
                      <a:pt x="13" y="51"/>
                      <a:pt x="16" y="44"/>
                      <a:pt x="20" y="37"/>
                    </a:cubicBezTo>
                    <a:cubicBezTo>
                      <a:pt x="28" y="24"/>
                      <a:pt x="39" y="12"/>
                      <a:pt x="49" y="1"/>
                    </a:cubicBezTo>
                    <a:cubicBezTo>
                      <a:pt x="50" y="0"/>
                      <a:pt x="49" y="0"/>
                      <a:pt x="48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9" name="Google Shape;8149;p30"/>
              <p:cNvSpPr/>
              <p:nvPr/>
            </p:nvSpPr>
            <p:spPr>
              <a:xfrm>
                <a:off x="3794395" y="3187137"/>
                <a:ext cx="49161" cy="28461"/>
              </a:xfrm>
              <a:custGeom>
                <a:avLst/>
                <a:gdLst/>
                <a:ahLst/>
                <a:cxnLst/>
                <a:rect l="l" t="t" r="r" b="b"/>
                <a:pathLst>
                  <a:path w="83" h="50" extrusionOk="0">
                    <a:moveTo>
                      <a:pt x="81" y="1"/>
                    </a:moveTo>
                    <a:cubicBezTo>
                      <a:pt x="66" y="4"/>
                      <a:pt x="51" y="12"/>
                      <a:pt x="38" y="19"/>
                    </a:cubicBezTo>
                    <a:cubicBezTo>
                      <a:pt x="31" y="23"/>
                      <a:pt x="25" y="27"/>
                      <a:pt x="19" y="32"/>
                    </a:cubicBezTo>
                    <a:cubicBezTo>
                      <a:pt x="16" y="34"/>
                      <a:pt x="13" y="36"/>
                      <a:pt x="10" y="38"/>
                    </a:cubicBezTo>
                    <a:cubicBezTo>
                      <a:pt x="7" y="41"/>
                      <a:pt x="3" y="43"/>
                      <a:pt x="1" y="46"/>
                    </a:cubicBezTo>
                    <a:cubicBezTo>
                      <a:pt x="0" y="47"/>
                      <a:pt x="1" y="49"/>
                      <a:pt x="2" y="48"/>
                    </a:cubicBezTo>
                    <a:cubicBezTo>
                      <a:pt x="5" y="46"/>
                      <a:pt x="8" y="43"/>
                      <a:pt x="10" y="41"/>
                    </a:cubicBezTo>
                    <a:cubicBezTo>
                      <a:pt x="13" y="39"/>
                      <a:pt x="17" y="36"/>
                      <a:pt x="20" y="34"/>
                    </a:cubicBezTo>
                    <a:cubicBezTo>
                      <a:pt x="26" y="30"/>
                      <a:pt x="33" y="25"/>
                      <a:pt x="40" y="22"/>
                    </a:cubicBezTo>
                    <a:cubicBezTo>
                      <a:pt x="53" y="14"/>
                      <a:pt x="67" y="8"/>
                      <a:pt x="81" y="2"/>
                    </a:cubicBezTo>
                    <a:cubicBezTo>
                      <a:pt x="82" y="2"/>
                      <a:pt x="81" y="0"/>
                      <a:pt x="8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0" name="Google Shape;8150;p30"/>
              <p:cNvSpPr/>
              <p:nvPr/>
            </p:nvSpPr>
            <p:spPr>
              <a:xfrm>
                <a:off x="3799570" y="3233711"/>
                <a:ext cx="51749" cy="7762"/>
              </a:xfrm>
              <a:custGeom>
                <a:avLst/>
                <a:gdLst/>
                <a:ahLst/>
                <a:cxnLst/>
                <a:rect l="l" t="t" r="r" b="b"/>
                <a:pathLst>
                  <a:path w="88" h="14" extrusionOk="0">
                    <a:moveTo>
                      <a:pt x="86" y="11"/>
                    </a:moveTo>
                    <a:cubicBezTo>
                      <a:pt x="73" y="4"/>
                      <a:pt x="58" y="1"/>
                      <a:pt x="44" y="0"/>
                    </a:cubicBezTo>
                    <a:cubicBezTo>
                      <a:pt x="37" y="0"/>
                      <a:pt x="29" y="1"/>
                      <a:pt x="22" y="2"/>
                    </a:cubicBezTo>
                    <a:cubicBezTo>
                      <a:pt x="18" y="3"/>
                      <a:pt x="14" y="4"/>
                      <a:pt x="11" y="5"/>
                    </a:cubicBezTo>
                    <a:cubicBezTo>
                      <a:pt x="8" y="6"/>
                      <a:pt x="4" y="6"/>
                      <a:pt x="1" y="8"/>
                    </a:cubicBezTo>
                    <a:cubicBezTo>
                      <a:pt x="0" y="9"/>
                      <a:pt x="0" y="11"/>
                      <a:pt x="2" y="11"/>
                    </a:cubicBezTo>
                    <a:cubicBezTo>
                      <a:pt x="5" y="10"/>
                      <a:pt x="8" y="9"/>
                      <a:pt x="12" y="8"/>
                    </a:cubicBezTo>
                    <a:cubicBezTo>
                      <a:pt x="15" y="7"/>
                      <a:pt x="18" y="6"/>
                      <a:pt x="21" y="6"/>
                    </a:cubicBezTo>
                    <a:cubicBezTo>
                      <a:pt x="29" y="4"/>
                      <a:pt x="36" y="4"/>
                      <a:pt x="43" y="4"/>
                    </a:cubicBezTo>
                    <a:cubicBezTo>
                      <a:pt x="58" y="4"/>
                      <a:pt x="71" y="8"/>
                      <a:pt x="85" y="12"/>
                    </a:cubicBezTo>
                    <a:cubicBezTo>
                      <a:pt x="86" y="13"/>
                      <a:pt x="87" y="11"/>
                      <a:pt x="86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1" name="Google Shape;8151;p30"/>
              <p:cNvSpPr/>
              <p:nvPr/>
            </p:nvSpPr>
            <p:spPr>
              <a:xfrm>
                <a:off x="3786634" y="3256999"/>
                <a:ext cx="41399" cy="43986"/>
              </a:xfrm>
              <a:custGeom>
                <a:avLst/>
                <a:gdLst/>
                <a:ahLst/>
                <a:cxnLst/>
                <a:rect l="l" t="t" r="r" b="b"/>
                <a:pathLst>
                  <a:path w="69" h="76" extrusionOk="0">
                    <a:moveTo>
                      <a:pt x="67" y="72"/>
                    </a:moveTo>
                    <a:cubicBezTo>
                      <a:pt x="54" y="63"/>
                      <a:pt x="43" y="52"/>
                      <a:pt x="32" y="40"/>
                    </a:cubicBezTo>
                    <a:cubicBezTo>
                      <a:pt x="22" y="28"/>
                      <a:pt x="13" y="14"/>
                      <a:pt x="4" y="1"/>
                    </a:cubicBezTo>
                    <a:cubicBezTo>
                      <a:pt x="3" y="0"/>
                      <a:pt x="0" y="1"/>
                      <a:pt x="1" y="3"/>
                    </a:cubicBezTo>
                    <a:cubicBezTo>
                      <a:pt x="10" y="16"/>
                      <a:pt x="19" y="30"/>
                      <a:pt x="30" y="42"/>
                    </a:cubicBezTo>
                    <a:cubicBezTo>
                      <a:pt x="40" y="54"/>
                      <a:pt x="52" y="66"/>
                      <a:pt x="66" y="74"/>
                    </a:cubicBezTo>
                    <a:cubicBezTo>
                      <a:pt x="67" y="75"/>
                      <a:pt x="68" y="73"/>
                      <a:pt x="67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152" name="Google Shape;8152;p30"/>
            <p:cNvGrpSpPr/>
            <p:nvPr/>
          </p:nvGrpSpPr>
          <p:grpSpPr>
            <a:xfrm flipH="1">
              <a:off x="6539060" y="4374773"/>
              <a:ext cx="930345" cy="1018226"/>
              <a:chOff x="156548" y="3040748"/>
              <a:chExt cx="930345" cy="1018226"/>
            </a:xfrm>
          </p:grpSpPr>
          <p:sp>
            <p:nvSpPr>
              <p:cNvPr id="8153" name="Google Shape;8153;p30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4" name="Google Shape;8154;p30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5" name="Google Shape;8155;p30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6" name="Google Shape;8156;p30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7" name="Google Shape;8157;p30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8" name="Google Shape;8158;p30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9" name="Google Shape;8159;p30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0" name="Google Shape;8160;p30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1" name="Google Shape;8161;p30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2" name="Google Shape;8162;p30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3" name="Google Shape;8163;p30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4" name="Google Shape;8164;p30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5" name="Google Shape;8165;p30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6" name="Google Shape;8166;p30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7" name="Google Shape;8167;p30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8" name="Google Shape;8168;p30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9" name="Google Shape;8169;p30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0" name="Google Shape;8170;p30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1" name="Google Shape;8171;p30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2" name="Google Shape;8172;p30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3" name="Google Shape;8173;p30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4" name="Google Shape;8174;p30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5" name="Google Shape;8175;p30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6" name="Google Shape;8176;p30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7" name="Google Shape;8177;p30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8" name="Google Shape;8178;p30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9" name="Google Shape;8179;p30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0" name="Google Shape;8180;p30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1" name="Google Shape;8181;p30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2" name="Google Shape;8182;p30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3" name="Google Shape;8183;p30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4" name="Google Shape;8184;p30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5" name="Google Shape;8185;p30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6" name="Google Shape;8186;p30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7" name="Google Shape;8187;p30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8" name="Google Shape;8188;p30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9" name="Google Shape;8189;p30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0" name="Google Shape;8190;p30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1" name="Google Shape;8191;p30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2" name="Google Shape;8192;p30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3" name="Google Shape;8193;p30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4" name="Google Shape;8194;p30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5" name="Google Shape;8195;p30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6" name="Google Shape;8196;p30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7" name="Google Shape;8197;p30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8" name="Google Shape;8198;p30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9" name="Google Shape;8199;p30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0" name="Google Shape;8200;p30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1" name="Google Shape;8201;p30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2" name="Google Shape;8202;p30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3" name="Google Shape;8203;p30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4" name="Google Shape;8204;p30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5" name="Google Shape;8205;p30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6" name="Google Shape;8206;p30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7" name="Google Shape;8207;p30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8" name="Google Shape;8208;p30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9" name="Google Shape;8209;p30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0" name="Google Shape;8210;p30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1" name="Google Shape;8211;p30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2" name="Google Shape;8212;p30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3" name="Google Shape;8213;p30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4" name="Google Shape;8214;p30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5" name="Google Shape;8215;p30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6" name="Google Shape;8216;p30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7" name="Google Shape;8217;p30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8" name="Google Shape;8218;p30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9" name="Google Shape;8219;p30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0" name="Google Shape;8220;p30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1" name="Google Shape;8221;p30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2" name="Google Shape;8222;p30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3" name="Google Shape;8223;p30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4" name="Google Shape;8224;p30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5" name="Google Shape;8225;p30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6" name="Google Shape;8226;p30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7" name="Google Shape;8227;p30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8" name="Google Shape;8228;p30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9" name="Google Shape;8229;p30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0" name="Google Shape;8230;p30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1" name="Google Shape;8231;p30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2" name="Google Shape;8232;p30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3" name="Google Shape;8233;p30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4" name="Google Shape;8234;p30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5" name="Google Shape;8235;p30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6" name="Google Shape;8236;p30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7" name="Google Shape;8237;p30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8" name="Google Shape;8238;p30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9" name="Google Shape;8239;p30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0" name="Google Shape;8240;p30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1" name="Google Shape;8241;p30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2" name="Google Shape;8242;p30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3" name="Google Shape;8243;p30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4" name="Google Shape;8244;p30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5" name="Google Shape;8245;p30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8246" name="Shape 8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47" name="Google Shape;8247;p31"/>
          <p:cNvGrpSpPr/>
          <p:nvPr/>
        </p:nvGrpSpPr>
        <p:grpSpPr>
          <a:xfrm>
            <a:off x="-1293587" y="2398498"/>
            <a:ext cx="11908758" cy="3705758"/>
            <a:chOff x="-1293587" y="2398498"/>
            <a:chExt cx="11908758" cy="3705758"/>
          </a:xfrm>
        </p:grpSpPr>
        <p:grpSp>
          <p:nvGrpSpPr>
            <p:cNvPr id="8248" name="Google Shape;8248;p31"/>
            <p:cNvGrpSpPr/>
            <p:nvPr/>
          </p:nvGrpSpPr>
          <p:grpSpPr>
            <a:xfrm>
              <a:off x="6157738" y="4491487"/>
              <a:ext cx="4457433" cy="1612768"/>
              <a:chOff x="-769894" y="2271174"/>
              <a:chExt cx="9690071" cy="3506018"/>
            </a:xfrm>
          </p:grpSpPr>
          <p:sp>
            <p:nvSpPr>
              <p:cNvPr id="8249" name="Google Shape;8249;p31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0" name="Google Shape;8250;p31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1" name="Google Shape;8251;p31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252" name="Google Shape;8252;p31"/>
            <p:cNvGrpSpPr/>
            <p:nvPr/>
          </p:nvGrpSpPr>
          <p:grpSpPr>
            <a:xfrm>
              <a:off x="-1293587" y="3728312"/>
              <a:ext cx="4457433" cy="1612768"/>
              <a:chOff x="-769894" y="2271174"/>
              <a:chExt cx="9690071" cy="3506018"/>
            </a:xfrm>
          </p:grpSpPr>
          <p:sp>
            <p:nvSpPr>
              <p:cNvPr id="8253" name="Google Shape;8253;p31"/>
              <p:cNvSpPr/>
              <p:nvPr/>
            </p:nvSpPr>
            <p:spPr>
              <a:xfrm>
                <a:off x="-754369" y="2299637"/>
                <a:ext cx="9674530" cy="3477555"/>
              </a:xfrm>
              <a:custGeom>
                <a:avLst/>
                <a:gdLst/>
                <a:ahLst/>
                <a:cxnLst/>
                <a:rect l="l" t="t" r="r" b="b"/>
                <a:pathLst>
                  <a:path w="16487" h="5926" extrusionOk="0">
                    <a:moveTo>
                      <a:pt x="430" y="4824"/>
                    </a:moveTo>
                    <a:cubicBezTo>
                      <a:pt x="979" y="3869"/>
                      <a:pt x="1653" y="2985"/>
                      <a:pt x="2428" y="2203"/>
                    </a:cubicBezTo>
                    <a:cubicBezTo>
                      <a:pt x="2876" y="1751"/>
                      <a:pt x="3362" y="1329"/>
                      <a:pt x="3917" y="1018"/>
                    </a:cubicBezTo>
                    <a:cubicBezTo>
                      <a:pt x="4381" y="757"/>
                      <a:pt x="4886" y="578"/>
                      <a:pt x="5400" y="438"/>
                    </a:cubicBezTo>
                    <a:cubicBezTo>
                      <a:pt x="6576" y="117"/>
                      <a:pt x="7804" y="0"/>
                      <a:pt x="9023" y="43"/>
                    </a:cubicBezTo>
                    <a:cubicBezTo>
                      <a:pt x="10920" y="110"/>
                      <a:pt x="12889" y="610"/>
                      <a:pt x="14274" y="1909"/>
                    </a:cubicBezTo>
                    <a:cubicBezTo>
                      <a:pt x="15296" y="2867"/>
                      <a:pt x="15913" y="4170"/>
                      <a:pt x="16486" y="5446"/>
                    </a:cubicBezTo>
                    <a:cubicBezTo>
                      <a:pt x="13628" y="5925"/>
                      <a:pt x="10705" y="5566"/>
                      <a:pt x="7808" y="5589"/>
                    </a:cubicBezTo>
                    <a:cubicBezTo>
                      <a:pt x="6488" y="5600"/>
                      <a:pt x="5167" y="5690"/>
                      <a:pt x="3847" y="5632"/>
                    </a:cubicBezTo>
                    <a:cubicBezTo>
                      <a:pt x="2527" y="5575"/>
                      <a:pt x="1194" y="5362"/>
                      <a:pt x="0" y="4800"/>
                    </a:cubicBezTo>
                    <a:cubicBezTo>
                      <a:pt x="127" y="4718"/>
                      <a:pt x="295" y="4705"/>
                      <a:pt x="433" y="4766"/>
                    </a:cubicBezTo>
                    <a:lnTo>
                      <a:pt x="430" y="4824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4" name="Google Shape;8254;p31"/>
              <p:cNvSpPr/>
              <p:nvPr/>
            </p:nvSpPr>
            <p:spPr>
              <a:xfrm>
                <a:off x="322017" y="2299637"/>
                <a:ext cx="8598161" cy="3223975"/>
              </a:xfrm>
              <a:custGeom>
                <a:avLst/>
                <a:gdLst/>
                <a:ahLst/>
                <a:cxnLst/>
                <a:rect l="l" t="t" r="r" b="b"/>
                <a:pathLst>
                  <a:path w="14653" h="5494" extrusionOk="0">
                    <a:moveTo>
                      <a:pt x="1485" y="1730"/>
                    </a:moveTo>
                    <a:cubicBezTo>
                      <a:pt x="2024" y="1396"/>
                      <a:pt x="2596" y="1115"/>
                      <a:pt x="3198" y="914"/>
                    </a:cubicBezTo>
                    <a:cubicBezTo>
                      <a:pt x="3921" y="672"/>
                      <a:pt x="4680" y="568"/>
                      <a:pt x="5438" y="519"/>
                    </a:cubicBezTo>
                    <a:cubicBezTo>
                      <a:pt x="5822" y="494"/>
                      <a:pt x="6208" y="486"/>
                      <a:pt x="6593" y="475"/>
                    </a:cubicBezTo>
                    <a:cubicBezTo>
                      <a:pt x="6962" y="465"/>
                      <a:pt x="7329" y="467"/>
                      <a:pt x="7697" y="497"/>
                    </a:cubicBezTo>
                    <a:cubicBezTo>
                      <a:pt x="8401" y="553"/>
                      <a:pt x="9099" y="700"/>
                      <a:pt x="9756" y="959"/>
                    </a:cubicBezTo>
                    <a:cubicBezTo>
                      <a:pt x="10417" y="1220"/>
                      <a:pt x="11034" y="1596"/>
                      <a:pt x="11597" y="2026"/>
                    </a:cubicBezTo>
                    <a:cubicBezTo>
                      <a:pt x="12140" y="2440"/>
                      <a:pt x="12632" y="2918"/>
                      <a:pt x="13066" y="3445"/>
                    </a:cubicBezTo>
                    <a:cubicBezTo>
                      <a:pt x="13541" y="4022"/>
                      <a:pt x="13918" y="4658"/>
                      <a:pt x="14265" y="5317"/>
                    </a:cubicBezTo>
                    <a:cubicBezTo>
                      <a:pt x="14295" y="5376"/>
                      <a:pt x="14326" y="5434"/>
                      <a:pt x="14358" y="5493"/>
                    </a:cubicBezTo>
                    <a:cubicBezTo>
                      <a:pt x="14456" y="5478"/>
                      <a:pt x="14554" y="5463"/>
                      <a:pt x="14652" y="5446"/>
                    </a:cubicBezTo>
                    <a:cubicBezTo>
                      <a:pt x="14079" y="4170"/>
                      <a:pt x="13462" y="2867"/>
                      <a:pt x="12440" y="1909"/>
                    </a:cubicBezTo>
                    <a:cubicBezTo>
                      <a:pt x="11055" y="610"/>
                      <a:pt x="9086" y="110"/>
                      <a:pt x="7189" y="43"/>
                    </a:cubicBezTo>
                    <a:cubicBezTo>
                      <a:pt x="5970" y="0"/>
                      <a:pt x="4742" y="117"/>
                      <a:pt x="3566" y="438"/>
                    </a:cubicBezTo>
                    <a:cubicBezTo>
                      <a:pt x="3052" y="578"/>
                      <a:pt x="2547" y="757"/>
                      <a:pt x="2083" y="1018"/>
                    </a:cubicBezTo>
                    <a:cubicBezTo>
                      <a:pt x="1528" y="1329"/>
                      <a:pt x="1042" y="1751"/>
                      <a:pt x="594" y="2203"/>
                    </a:cubicBezTo>
                    <a:cubicBezTo>
                      <a:pt x="389" y="2410"/>
                      <a:pt x="191" y="2625"/>
                      <a:pt x="0" y="2846"/>
                    </a:cubicBezTo>
                    <a:cubicBezTo>
                      <a:pt x="459" y="2425"/>
                      <a:pt x="964" y="2052"/>
                      <a:pt x="1485" y="173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5" name="Google Shape;8255;p31"/>
              <p:cNvSpPr/>
              <p:nvPr/>
            </p:nvSpPr>
            <p:spPr>
              <a:xfrm>
                <a:off x="-769894" y="2271174"/>
                <a:ext cx="9682301" cy="3371468"/>
              </a:xfrm>
              <a:custGeom>
                <a:avLst/>
                <a:gdLst/>
                <a:ahLst/>
                <a:cxnLst/>
                <a:rect l="l" t="t" r="r" b="b"/>
                <a:pathLst>
                  <a:path w="16502" h="5745" extrusionOk="0">
                    <a:moveTo>
                      <a:pt x="440" y="4862"/>
                    </a:moveTo>
                    <a:cubicBezTo>
                      <a:pt x="1039" y="3826"/>
                      <a:pt x="1780" y="2868"/>
                      <a:pt x="2645" y="2039"/>
                    </a:cubicBezTo>
                    <a:cubicBezTo>
                      <a:pt x="3074" y="1628"/>
                      <a:pt x="3543" y="1254"/>
                      <a:pt x="4073" y="980"/>
                    </a:cubicBezTo>
                    <a:cubicBezTo>
                      <a:pt x="4627" y="694"/>
                      <a:pt x="5231" y="511"/>
                      <a:pt x="5837" y="372"/>
                    </a:cubicBezTo>
                    <a:cubicBezTo>
                      <a:pt x="7049" y="94"/>
                      <a:pt x="8309" y="18"/>
                      <a:pt x="9548" y="114"/>
                    </a:cubicBezTo>
                    <a:cubicBezTo>
                      <a:pt x="10631" y="198"/>
                      <a:pt x="11717" y="431"/>
                      <a:pt x="12704" y="895"/>
                    </a:cubicBezTo>
                    <a:cubicBezTo>
                      <a:pt x="13190" y="1124"/>
                      <a:pt x="13650" y="1410"/>
                      <a:pt x="14061" y="1757"/>
                    </a:cubicBezTo>
                    <a:cubicBezTo>
                      <a:pt x="14488" y="2117"/>
                      <a:pt x="14855" y="2542"/>
                      <a:pt x="15172" y="3000"/>
                    </a:cubicBezTo>
                    <a:cubicBezTo>
                      <a:pt x="15495" y="3467"/>
                      <a:pt x="15768" y="3965"/>
                      <a:pt x="16017" y="4474"/>
                    </a:cubicBezTo>
                    <a:cubicBezTo>
                      <a:pt x="16141" y="4725"/>
                      <a:pt x="16259" y="4978"/>
                      <a:pt x="16375" y="5232"/>
                    </a:cubicBezTo>
                    <a:cubicBezTo>
                      <a:pt x="16401" y="5291"/>
                      <a:pt x="16428" y="5351"/>
                      <a:pt x="16455" y="5410"/>
                    </a:cubicBezTo>
                    <a:cubicBezTo>
                      <a:pt x="16477" y="5460"/>
                      <a:pt x="16487" y="5472"/>
                      <a:pt x="16429" y="5488"/>
                    </a:cubicBezTo>
                    <a:cubicBezTo>
                      <a:pt x="16389" y="5499"/>
                      <a:pt x="16344" y="5502"/>
                      <a:pt x="16302" y="5508"/>
                    </a:cubicBezTo>
                    <a:cubicBezTo>
                      <a:pt x="16133" y="5534"/>
                      <a:pt x="15964" y="5558"/>
                      <a:pt x="15794" y="5578"/>
                    </a:cubicBezTo>
                    <a:cubicBezTo>
                      <a:pt x="14507" y="5736"/>
                      <a:pt x="13207" y="5744"/>
                      <a:pt x="11912" y="5714"/>
                    </a:cubicBezTo>
                    <a:cubicBezTo>
                      <a:pt x="10611" y="5684"/>
                      <a:pt x="9310" y="5616"/>
                      <a:pt x="8009" y="5619"/>
                    </a:cubicBezTo>
                    <a:cubicBezTo>
                      <a:pt x="6695" y="5622"/>
                      <a:pt x="5382" y="5714"/>
                      <a:pt x="4067" y="5671"/>
                    </a:cubicBezTo>
                    <a:cubicBezTo>
                      <a:pt x="2845" y="5632"/>
                      <a:pt x="1609" y="5472"/>
                      <a:pt x="463" y="5026"/>
                    </a:cubicBezTo>
                    <a:cubicBezTo>
                      <a:pt x="385" y="4995"/>
                      <a:pt x="307" y="4963"/>
                      <a:pt x="229" y="4930"/>
                    </a:cubicBezTo>
                    <a:cubicBezTo>
                      <a:pt x="197" y="4916"/>
                      <a:pt x="165" y="4902"/>
                      <a:pt x="133" y="4888"/>
                    </a:cubicBezTo>
                    <a:cubicBezTo>
                      <a:pt x="116" y="4880"/>
                      <a:pt x="42" y="4859"/>
                      <a:pt x="38" y="4844"/>
                    </a:cubicBezTo>
                    <a:cubicBezTo>
                      <a:pt x="25" y="4800"/>
                      <a:pt x="182" y="4775"/>
                      <a:pt x="220" y="4772"/>
                    </a:cubicBezTo>
                    <a:cubicBezTo>
                      <a:pt x="296" y="4766"/>
                      <a:pt x="370" y="4779"/>
                      <a:pt x="440" y="4807"/>
                    </a:cubicBezTo>
                    <a:cubicBezTo>
                      <a:pt x="445" y="4810"/>
                      <a:pt x="447" y="4801"/>
                      <a:pt x="442" y="4799"/>
                    </a:cubicBezTo>
                    <a:cubicBezTo>
                      <a:pt x="297" y="4739"/>
                      <a:pt x="139" y="4750"/>
                      <a:pt x="4" y="4832"/>
                    </a:cubicBezTo>
                    <a:cubicBezTo>
                      <a:pt x="1" y="4834"/>
                      <a:pt x="0" y="4840"/>
                      <a:pt x="4" y="4842"/>
                    </a:cubicBezTo>
                    <a:cubicBezTo>
                      <a:pt x="918" y="5269"/>
                      <a:pt x="1910" y="5496"/>
                      <a:pt x="2910" y="5605"/>
                    </a:cubicBezTo>
                    <a:cubicBezTo>
                      <a:pt x="4001" y="5723"/>
                      <a:pt x="5100" y="5701"/>
                      <a:pt x="6195" y="5669"/>
                    </a:cubicBezTo>
                    <a:cubicBezTo>
                      <a:pt x="7306" y="5638"/>
                      <a:pt x="8413" y="5623"/>
                      <a:pt x="9524" y="5653"/>
                    </a:cubicBezTo>
                    <a:cubicBezTo>
                      <a:pt x="10626" y="5683"/>
                      <a:pt x="11727" y="5734"/>
                      <a:pt x="12830" y="5739"/>
                    </a:cubicBezTo>
                    <a:cubicBezTo>
                      <a:pt x="13916" y="5744"/>
                      <a:pt x="15006" y="5703"/>
                      <a:pt x="16083" y="5552"/>
                    </a:cubicBezTo>
                    <a:cubicBezTo>
                      <a:pt x="16221" y="5533"/>
                      <a:pt x="16358" y="5512"/>
                      <a:pt x="16496" y="5489"/>
                    </a:cubicBezTo>
                    <a:cubicBezTo>
                      <a:pt x="16500" y="5488"/>
                      <a:pt x="16501" y="5483"/>
                      <a:pt x="16499" y="5480"/>
                    </a:cubicBezTo>
                    <a:cubicBezTo>
                      <a:pt x="15970" y="4303"/>
                      <a:pt x="15407" y="3100"/>
                      <a:pt x="14503" y="2157"/>
                    </a:cubicBezTo>
                    <a:cubicBezTo>
                      <a:pt x="13650" y="1267"/>
                      <a:pt x="12523" y="704"/>
                      <a:pt x="11340" y="397"/>
                    </a:cubicBezTo>
                    <a:cubicBezTo>
                      <a:pt x="10060" y="65"/>
                      <a:pt x="8705" y="0"/>
                      <a:pt x="7392" y="118"/>
                    </a:cubicBezTo>
                    <a:cubicBezTo>
                      <a:pt x="6667" y="183"/>
                      <a:pt x="5946" y="312"/>
                      <a:pt x="5247" y="515"/>
                    </a:cubicBezTo>
                    <a:cubicBezTo>
                      <a:pt x="4581" y="709"/>
                      <a:pt x="3950" y="985"/>
                      <a:pt x="3389" y="1396"/>
                    </a:cubicBezTo>
                    <a:cubicBezTo>
                      <a:pt x="2849" y="1792"/>
                      <a:pt x="2371" y="2274"/>
                      <a:pt x="1929" y="2776"/>
                    </a:cubicBezTo>
                    <a:cubicBezTo>
                      <a:pt x="1477" y="3289"/>
                      <a:pt x="1066" y="3838"/>
                      <a:pt x="702" y="4418"/>
                    </a:cubicBezTo>
                    <a:cubicBezTo>
                      <a:pt x="611" y="4563"/>
                      <a:pt x="522" y="4711"/>
                      <a:pt x="437" y="4860"/>
                    </a:cubicBezTo>
                    <a:cubicBezTo>
                      <a:pt x="435" y="4863"/>
                      <a:pt x="439" y="4865"/>
                      <a:pt x="440" y="48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256" name="Google Shape;8256;p31"/>
            <p:cNvGrpSpPr/>
            <p:nvPr/>
          </p:nvGrpSpPr>
          <p:grpSpPr>
            <a:xfrm flipH="1">
              <a:off x="5659026" y="4604000"/>
              <a:ext cx="1454579" cy="825909"/>
              <a:chOff x="-179830" y="3740779"/>
              <a:chExt cx="1072778" cy="609122"/>
            </a:xfrm>
          </p:grpSpPr>
          <p:sp>
            <p:nvSpPr>
              <p:cNvPr id="8257" name="Google Shape;8257;p31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8" name="Google Shape;8258;p31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259" name="Google Shape;8259;p31"/>
            <p:cNvGrpSpPr/>
            <p:nvPr/>
          </p:nvGrpSpPr>
          <p:grpSpPr>
            <a:xfrm>
              <a:off x="8595704" y="3099972"/>
              <a:ext cx="273383" cy="508915"/>
              <a:chOff x="3520124" y="2493696"/>
              <a:chExt cx="168184" cy="313082"/>
            </a:xfrm>
          </p:grpSpPr>
          <p:sp>
            <p:nvSpPr>
              <p:cNvPr id="8260" name="Google Shape;8260;p31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1" name="Google Shape;8261;p31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2" name="Google Shape;8262;p31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3" name="Google Shape;8263;p31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4" name="Google Shape;8264;p31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5" name="Google Shape;8265;p31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6" name="Google Shape;8266;p31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7" name="Google Shape;8267;p31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8" name="Google Shape;8268;p31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9" name="Google Shape;8269;p31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0" name="Google Shape;8270;p31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1" name="Google Shape;8271;p31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2" name="Google Shape;8272;p31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3" name="Google Shape;8273;p31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4" name="Google Shape;8274;p31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5" name="Google Shape;8275;p31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6" name="Google Shape;8276;p31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7" name="Google Shape;8277;p31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8" name="Google Shape;8278;p31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9" name="Google Shape;8279;p31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280" name="Google Shape;8280;p31"/>
            <p:cNvGrpSpPr/>
            <p:nvPr/>
          </p:nvGrpSpPr>
          <p:grpSpPr>
            <a:xfrm>
              <a:off x="283826" y="2398498"/>
              <a:ext cx="621241" cy="948529"/>
              <a:chOff x="283826" y="1943723"/>
              <a:chExt cx="621241" cy="948529"/>
            </a:xfrm>
          </p:grpSpPr>
          <p:sp>
            <p:nvSpPr>
              <p:cNvPr id="8281" name="Google Shape;8281;p31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2" name="Google Shape;8282;p31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3" name="Google Shape;8283;p31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4" name="Google Shape;8284;p3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5" name="Google Shape;8285;p31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6" name="Google Shape;8286;p3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7" name="Google Shape;8287;p31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8" name="Google Shape;8288;p3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9" name="Google Shape;8289;p31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0" name="Google Shape;8290;p3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1" name="Google Shape;8291;p31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2" name="Google Shape;8292;p31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3" name="Google Shape;8293;p3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4" name="Google Shape;8294;p3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5" name="Google Shape;8295;p3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6" name="Google Shape;8296;p31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7" name="Google Shape;8297;p3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8" name="Google Shape;8298;p3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9" name="Google Shape;8299;p31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0" name="Google Shape;8300;p31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1" name="Google Shape;8301;p31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2" name="Google Shape;8302;p31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3" name="Google Shape;8303;p31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4" name="Google Shape;8304;p31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5" name="Google Shape;8305;p31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6" name="Google Shape;8306;p31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7" name="Google Shape;8307;p3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8" name="Google Shape;8308;p31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9" name="Google Shape;8309;p3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0" name="Google Shape;8310;p3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1" name="Google Shape;8311;p31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2" name="Google Shape;8312;p31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3" name="Google Shape;8313;p3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4" name="Google Shape;8314;p3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5" name="Google Shape;8315;p3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6" name="Google Shape;8316;p3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7" name="Google Shape;8317;p3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8" name="Google Shape;8318;p3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9" name="Google Shape;8319;p31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0" name="Google Shape;8320;p31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1" name="Google Shape;8321;p31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2" name="Google Shape;8322;p31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3" name="Google Shape;8323;p31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4" name="Google Shape;8324;p31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5" name="Google Shape;8325;p31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6" name="Google Shape;8326;p31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7" name="Google Shape;8327;p31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8" name="Google Shape;8328;p31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9" name="Google Shape;8329;p31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0" name="Google Shape;8330;p31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1" name="Google Shape;8331;p31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2" name="Google Shape;8332;p31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3" name="Google Shape;8333;p31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4" name="Google Shape;8334;p31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5" name="Google Shape;8335;p31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6" name="Google Shape;8336;p31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7" name="Google Shape;8337;p31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338" name="Google Shape;8338;p31"/>
            <p:cNvGrpSpPr/>
            <p:nvPr/>
          </p:nvGrpSpPr>
          <p:grpSpPr>
            <a:xfrm flipH="1">
              <a:off x="787326" y="4374775"/>
              <a:ext cx="1454579" cy="825909"/>
              <a:chOff x="-179830" y="3740779"/>
              <a:chExt cx="1072778" cy="609122"/>
            </a:xfrm>
          </p:grpSpPr>
          <p:sp>
            <p:nvSpPr>
              <p:cNvPr id="8339" name="Google Shape;8339;p31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0" name="Google Shape;8340;p31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341" name="Google Shape;8341;p31"/>
            <p:cNvGrpSpPr/>
            <p:nvPr/>
          </p:nvGrpSpPr>
          <p:grpSpPr>
            <a:xfrm>
              <a:off x="156548" y="3040748"/>
              <a:ext cx="930345" cy="1018226"/>
              <a:chOff x="156548" y="3040748"/>
              <a:chExt cx="930345" cy="1018226"/>
            </a:xfrm>
          </p:grpSpPr>
          <p:sp>
            <p:nvSpPr>
              <p:cNvPr id="8342" name="Google Shape;8342;p3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3" name="Google Shape;8343;p3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4" name="Google Shape;8344;p31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5" name="Google Shape;8345;p3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6" name="Google Shape;8346;p3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7" name="Google Shape;8347;p31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8" name="Google Shape;8348;p31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9" name="Google Shape;8349;p31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0" name="Google Shape;8350;p3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1" name="Google Shape;8351;p3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2" name="Google Shape;8352;p3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3" name="Google Shape;8353;p31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4" name="Google Shape;8354;p3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5" name="Google Shape;8355;p31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6" name="Google Shape;8356;p31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7" name="Google Shape;8357;p31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8" name="Google Shape;8358;p3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9" name="Google Shape;8359;p31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0" name="Google Shape;8360;p31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1" name="Google Shape;8361;p31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2" name="Google Shape;8362;p31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3" name="Google Shape;8363;p3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4" name="Google Shape;8364;p31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5" name="Google Shape;8365;p31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6" name="Google Shape;8366;p3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7" name="Google Shape;8367;p31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8" name="Google Shape;8368;p3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9" name="Google Shape;8369;p31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0" name="Google Shape;8370;p31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1" name="Google Shape;8371;p3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2" name="Google Shape;8372;p31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3" name="Google Shape;8373;p31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4" name="Google Shape;8374;p3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5" name="Google Shape;8375;p31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6" name="Google Shape;8376;p31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7" name="Google Shape;8377;p3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8" name="Google Shape;8378;p31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9" name="Google Shape;8379;p31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0" name="Google Shape;8380;p31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1" name="Google Shape;8381;p31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2" name="Google Shape;8382;p31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3" name="Google Shape;8383;p3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4" name="Google Shape;8384;p3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5" name="Google Shape;8385;p3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6" name="Google Shape;8386;p3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7" name="Google Shape;8387;p31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8" name="Google Shape;8388;p31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9" name="Google Shape;8389;p3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0" name="Google Shape;8390;p31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1" name="Google Shape;8391;p31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2" name="Google Shape;8392;p3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3" name="Google Shape;8393;p31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4" name="Google Shape;8394;p31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5" name="Google Shape;8395;p3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6" name="Google Shape;8396;p3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7" name="Google Shape;8397;p31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8" name="Google Shape;8398;p3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9" name="Google Shape;8399;p31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00" name="Google Shape;8400;p3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01" name="Google Shape;8401;p31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02" name="Google Shape;8402;p3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03" name="Google Shape;8403;p31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04" name="Google Shape;8404;p31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05" name="Google Shape;8405;p31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06" name="Google Shape;8406;p31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07" name="Google Shape;8407;p31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08" name="Google Shape;8408;p31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09" name="Google Shape;8409;p31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0" name="Google Shape;8410;p31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1" name="Google Shape;8411;p31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2" name="Google Shape;8412;p31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3" name="Google Shape;8413;p31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4" name="Google Shape;8414;p31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5" name="Google Shape;8415;p31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6" name="Google Shape;8416;p31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7" name="Google Shape;8417;p31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8" name="Google Shape;8418;p31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9" name="Google Shape;8419;p31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0" name="Google Shape;8420;p31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1" name="Google Shape;8421;p31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2" name="Google Shape;8422;p31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3" name="Google Shape;8423;p31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4" name="Google Shape;8424;p31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5" name="Google Shape;8425;p31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6" name="Google Shape;8426;p31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7" name="Google Shape;8427;p31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8" name="Google Shape;8428;p31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9" name="Google Shape;8429;p31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0" name="Google Shape;8430;p31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1" name="Google Shape;8431;p31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2" name="Google Shape;8432;p31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3" name="Google Shape;8433;p31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4" name="Google Shape;8434;p31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435" name="Google Shape;8435;p31"/>
            <p:cNvGrpSpPr/>
            <p:nvPr/>
          </p:nvGrpSpPr>
          <p:grpSpPr>
            <a:xfrm rot="1239519">
              <a:off x="283831" y="4313455"/>
              <a:ext cx="621242" cy="948530"/>
              <a:chOff x="283826" y="1943723"/>
              <a:chExt cx="621241" cy="948529"/>
            </a:xfrm>
          </p:grpSpPr>
          <p:sp>
            <p:nvSpPr>
              <p:cNvPr id="8436" name="Google Shape;8436;p31"/>
              <p:cNvSpPr/>
              <p:nvPr/>
            </p:nvSpPr>
            <p:spPr>
              <a:xfrm>
                <a:off x="626267" y="2195250"/>
                <a:ext cx="275770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5" extrusionOk="0">
                    <a:moveTo>
                      <a:pt x="395" y="60"/>
                    </a:moveTo>
                    <a:cubicBezTo>
                      <a:pt x="400" y="101"/>
                      <a:pt x="355" y="134"/>
                      <a:pt x="358" y="174"/>
                    </a:cubicBezTo>
                    <a:cubicBezTo>
                      <a:pt x="359" y="196"/>
                      <a:pt x="374" y="215"/>
                      <a:pt x="376" y="237"/>
                    </a:cubicBezTo>
                    <a:cubicBezTo>
                      <a:pt x="379" y="256"/>
                      <a:pt x="370" y="276"/>
                      <a:pt x="355" y="289"/>
                    </a:cubicBezTo>
                    <a:cubicBezTo>
                      <a:pt x="341" y="300"/>
                      <a:pt x="320" y="304"/>
                      <a:pt x="302" y="299"/>
                    </a:cubicBezTo>
                    <a:cubicBezTo>
                      <a:pt x="302" y="291"/>
                      <a:pt x="299" y="283"/>
                      <a:pt x="292" y="277"/>
                    </a:cubicBezTo>
                    <a:cubicBezTo>
                      <a:pt x="281" y="268"/>
                      <a:pt x="262" y="266"/>
                      <a:pt x="258" y="252"/>
                    </a:cubicBezTo>
                    <a:cubicBezTo>
                      <a:pt x="253" y="238"/>
                      <a:pt x="267" y="226"/>
                      <a:pt x="272" y="212"/>
                    </a:cubicBezTo>
                    <a:cubicBezTo>
                      <a:pt x="278" y="193"/>
                      <a:pt x="266" y="171"/>
                      <a:pt x="248" y="161"/>
                    </a:cubicBezTo>
                    <a:cubicBezTo>
                      <a:pt x="231" y="151"/>
                      <a:pt x="209" y="149"/>
                      <a:pt x="189" y="149"/>
                    </a:cubicBezTo>
                    <a:cubicBezTo>
                      <a:pt x="125" y="149"/>
                      <a:pt x="61" y="159"/>
                      <a:pt x="0" y="178"/>
                    </a:cubicBezTo>
                    <a:cubicBezTo>
                      <a:pt x="57" y="159"/>
                      <a:pt x="112" y="133"/>
                      <a:pt x="164" y="103"/>
                    </a:cubicBezTo>
                    <a:cubicBezTo>
                      <a:pt x="190" y="88"/>
                      <a:pt x="217" y="70"/>
                      <a:pt x="230" y="43"/>
                    </a:cubicBezTo>
                    <a:cubicBezTo>
                      <a:pt x="235" y="33"/>
                      <a:pt x="237" y="23"/>
                      <a:pt x="237" y="12"/>
                    </a:cubicBezTo>
                    <a:lnTo>
                      <a:pt x="238" y="12"/>
                    </a:lnTo>
                    <a:cubicBezTo>
                      <a:pt x="269" y="8"/>
                      <a:pt x="299" y="0"/>
                      <a:pt x="330" y="4"/>
                    </a:cubicBezTo>
                    <a:cubicBezTo>
                      <a:pt x="331" y="4"/>
                      <a:pt x="333" y="5"/>
                      <a:pt x="334" y="5"/>
                    </a:cubicBezTo>
                    <a:cubicBezTo>
                      <a:pt x="363" y="10"/>
                      <a:pt x="392" y="31"/>
                      <a:pt x="395" y="6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7" name="Google Shape;8437;p31"/>
              <p:cNvSpPr/>
              <p:nvPr/>
            </p:nvSpPr>
            <p:spPr>
              <a:xfrm>
                <a:off x="662632" y="1995241"/>
                <a:ext cx="206070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4" extrusionOk="0">
                    <a:moveTo>
                      <a:pt x="279" y="193"/>
                    </a:moveTo>
                    <a:cubicBezTo>
                      <a:pt x="295" y="223"/>
                      <a:pt x="298" y="261"/>
                      <a:pt x="281" y="291"/>
                    </a:cubicBezTo>
                    <a:lnTo>
                      <a:pt x="280" y="296"/>
                    </a:lnTo>
                    <a:cubicBezTo>
                      <a:pt x="279" y="296"/>
                      <a:pt x="277" y="295"/>
                      <a:pt x="276" y="295"/>
                    </a:cubicBezTo>
                    <a:cubicBezTo>
                      <a:pt x="245" y="291"/>
                      <a:pt x="215" y="299"/>
                      <a:pt x="184" y="303"/>
                    </a:cubicBezTo>
                    <a:lnTo>
                      <a:pt x="183" y="303"/>
                    </a:lnTo>
                    <a:cubicBezTo>
                      <a:pt x="184" y="283"/>
                      <a:pt x="176" y="263"/>
                      <a:pt x="158" y="254"/>
                    </a:cubicBezTo>
                    <a:cubicBezTo>
                      <a:pt x="143" y="245"/>
                      <a:pt x="124" y="247"/>
                      <a:pt x="106" y="245"/>
                    </a:cubicBezTo>
                    <a:cubicBezTo>
                      <a:pt x="88" y="244"/>
                      <a:pt x="69" y="237"/>
                      <a:pt x="62" y="220"/>
                    </a:cubicBezTo>
                    <a:cubicBezTo>
                      <a:pt x="58" y="208"/>
                      <a:pt x="62" y="195"/>
                      <a:pt x="60" y="183"/>
                    </a:cubicBezTo>
                    <a:cubicBezTo>
                      <a:pt x="55" y="158"/>
                      <a:pt x="26" y="144"/>
                      <a:pt x="0" y="148"/>
                    </a:cubicBezTo>
                    <a:cubicBezTo>
                      <a:pt x="7" y="119"/>
                      <a:pt x="10" y="88"/>
                      <a:pt x="8" y="58"/>
                    </a:cubicBezTo>
                    <a:lnTo>
                      <a:pt x="10" y="58"/>
                    </a:lnTo>
                    <a:cubicBezTo>
                      <a:pt x="21" y="34"/>
                      <a:pt x="41" y="14"/>
                      <a:pt x="65" y="7"/>
                    </a:cubicBezTo>
                    <a:cubicBezTo>
                      <a:pt x="90" y="0"/>
                      <a:pt x="120" y="8"/>
                      <a:pt x="134" y="29"/>
                    </a:cubicBezTo>
                    <a:cubicBezTo>
                      <a:pt x="149" y="51"/>
                      <a:pt x="146" y="82"/>
                      <a:pt x="163" y="102"/>
                    </a:cubicBezTo>
                    <a:cubicBezTo>
                      <a:pt x="173" y="114"/>
                      <a:pt x="189" y="120"/>
                      <a:pt x="204" y="127"/>
                    </a:cubicBezTo>
                    <a:cubicBezTo>
                      <a:pt x="235" y="141"/>
                      <a:pt x="263" y="163"/>
                      <a:pt x="279" y="1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8" name="Google Shape;8438;p31"/>
              <p:cNvSpPr/>
              <p:nvPr/>
            </p:nvSpPr>
            <p:spPr>
              <a:xfrm>
                <a:off x="562627" y="2298285"/>
                <a:ext cx="269709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6" extrusionOk="0">
                    <a:moveTo>
                      <a:pt x="392" y="150"/>
                    </a:moveTo>
                    <a:cubicBezTo>
                      <a:pt x="393" y="166"/>
                      <a:pt x="383" y="185"/>
                      <a:pt x="368" y="193"/>
                    </a:cubicBezTo>
                    <a:cubicBezTo>
                      <a:pt x="345" y="205"/>
                      <a:pt x="317" y="201"/>
                      <a:pt x="292" y="196"/>
                    </a:cubicBezTo>
                    <a:cubicBezTo>
                      <a:pt x="211" y="179"/>
                      <a:pt x="131" y="152"/>
                      <a:pt x="64" y="104"/>
                    </a:cubicBezTo>
                    <a:lnTo>
                      <a:pt x="56" y="99"/>
                    </a:lnTo>
                    <a:cubicBezTo>
                      <a:pt x="58" y="99"/>
                      <a:pt x="59" y="99"/>
                      <a:pt x="60" y="99"/>
                    </a:cubicBezTo>
                    <a:cubicBezTo>
                      <a:pt x="63" y="99"/>
                      <a:pt x="65" y="99"/>
                      <a:pt x="67" y="97"/>
                    </a:cubicBezTo>
                    <a:cubicBezTo>
                      <a:pt x="73" y="93"/>
                      <a:pt x="67" y="84"/>
                      <a:pt x="61" y="80"/>
                    </a:cubicBezTo>
                    <a:cubicBezTo>
                      <a:pt x="43" y="67"/>
                      <a:pt x="22" y="58"/>
                      <a:pt x="0" y="54"/>
                    </a:cubicBezTo>
                    <a:cubicBezTo>
                      <a:pt x="20" y="57"/>
                      <a:pt x="40" y="55"/>
                      <a:pt x="59" y="49"/>
                    </a:cubicBezTo>
                    <a:cubicBezTo>
                      <a:pt x="66" y="47"/>
                      <a:pt x="75" y="42"/>
                      <a:pt x="74" y="34"/>
                    </a:cubicBezTo>
                    <a:lnTo>
                      <a:pt x="77" y="34"/>
                    </a:lnTo>
                    <a:cubicBezTo>
                      <a:pt x="81" y="32"/>
                      <a:pt x="85" y="31"/>
                      <a:pt x="90" y="29"/>
                    </a:cubicBezTo>
                    <a:cubicBezTo>
                      <a:pt x="151" y="10"/>
                      <a:pt x="215" y="0"/>
                      <a:pt x="279" y="0"/>
                    </a:cubicBezTo>
                    <a:cubicBezTo>
                      <a:pt x="299" y="0"/>
                      <a:pt x="321" y="2"/>
                      <a:pt x="338" y="12"/>
                    </a:cubicBezTo>
                    <a:cubicBezTo>
                      <a:pt x="356" y="22"/>
                      <a:pt x="368" y="44"/>
                      <a:pt x="362" y="63"/>
                    </a:cubicBezTo>
                    <a:cubicBezTo>
                      <a:pt x="357" y="77"/>
                      <a:pt x="343" y="89"/>
                      <a:pt x="348" y="103"/>
                    </a:cubicBezTo>
                    <a:cubicBezTo>
                      <a:pt x="352" y="117"/>
                      <a:pt x="371" y="119"/>
                      <a:pt x="382" y="128"/>
                    </a:cubicBezTo>
                    <a:cubicBezTo>
                      <a:pt x="389" y="134"/>
                      <a:pt x="392" y="142"/>
                      <a:pt x="392" y="15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9" name="Google Shape;8439;p3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161" y="4"/>
                    </a:moveTo>
                    <a:cubicBezTo>
                      <a:pt x="187" y="0"/>
                      <a:pt x="216" y="14"/>
                      <a:pt x="221" y="39"/>
                    </a:cubicBezTo>
                    <a:cubicBezTo>
                      <a:pt x="223" y="51"/>
                      <a:pt x="219" y="64"/>
                      <a:pt x="223" y="76"/>
                    </a:cubicBezTo>
                    <a:cubicBezTo>
                      <a:pt x="230" y="93"/>
                      <a:pt x="249" y="100"/>
                      <a:pt x="267" y="101"/>
                    </a:cubicBezTo>
                    <a:cubicBezTo>
                      <a:pt x="285" y="103"/>
                      <a:pt x="304" y="101"/>
                      <a:pt x="319" y="110"/>
                    </a:cubicBezTo>
                    <a:cubicBezTo>
                      <a:pt x="337" y="119"/>
                      <a:pt x="345" y="139"/>
                      <a:pt x="344" y="159"/>
                    </a:cubicBezTo>
                    <a:cubicBezTo>
                      <a:pt x="344" y="170"/>
                      <a:pt x="342" y="180"/>
                      <a:pt x="337" y="190"/>
                    </a:cubicBezTo>
                    <a:cubicBezTo>
                      <a:pt x="324" y="217"/>
                      <a:pt x="297" y="235"/>
                      <a:pt x="271" y="250"/>
                    </a:cubicBezTo>
                    <a:cubicBezTo>
                      <a:pt x="219" y="280"/>
                      <a:pt x="164" y="306"/>
                      <a:pt x="107" y="325"/>
                    </a:cubicBezTo>
                    <a:cubicBezTo>
                      <a:pt x="102" y="327"/>
                      <a:pt x="98" y="328"/>
                      <a:pt x="94" y="330"/>
                    </a:cubicBezTo>
                    <a:lnTo>
                      <a:pt x="91" y="330"/>
                    </a:lnTo>
                    <a:lnTo>
                      <a:pt x="91" y="330"/>
                    </a:lnTo>
                    <a:cubicBezTo>
                      <a:pt x="89" y="323"/>
                      <a:pt x="81" y="320"/>
                      <a:pt x="75" y="319"/>
                    </a:cubicBezTo>
                    <a:cubicBezTo>
                      <a:pt x="59" y="317"/>
                      <a:pt x="43" y="318"/>
                      <a:pt x="27" y="321"/>
                    </a:cubicBezTo>
                    <a:cubicBezTo>
                      <a:pt x="45" y="311"/>
                      <a:pt x="60" y="298"/>
                      <a:pt x="72" y="282"/>
                    </a:cubicBezTo>
                    <a:cubicBezTo>
                      <a:pt x="74" y="279"/>
                      <a:pt x="77" y="275"/>
                      <a:pt x="75" y="272"/>
                    </a:cubicBezTo>
                    <a:cubicBezTo>
                      <a:pt x="73" y="267"/>
                      <a:pt x="66" y="268"/>
                      <a:pt x="61" y="270"/>
                    </a:cubicBezTo>
                    <a:cubicBezTo>
                      <a:pt x="38" y="279"/>
                      <a:pt x="18" y="293"/>
                      <a:pt x="0" y="310"/>
                    </a:cubicBezTo>
                    <a:cubicBezTo>
                      <a:pt x="7" y="298"/>
                      <a:pt x="13" y="287"/>
                      <a:pt x="19" y="274"/>
                    </a:cubicBezTo>
                    <a:cubicBezTo>
                      <a:pt x="22" y="267"/>
                      <a:pt x="24" y="260"/>
                      <a:pt x="24" y="252"/>
                    </a:cubicBezTo>
                    <a:cubicBezTo>
                      <a:pt x="23" y="245"/>
                      <a:pt x="17" y="237"/>
                      <a:pt x="9" y="237"/>
                    </a:cubicBezTo>
                    <a:lnTo>
                      <a:pt x="9" y="237"/>
                    </a:lnTo>
                    <a:lnTo>
                      <a:pt x="12" y="233"/>
                    </a:lnTo>
                    <a:cubicBezTo>
                      <a:pt x="19" y="219"/>
                      <a:pt x="24" y="204"/>
                      <a:pt x="29" y="189"/>
                    </a:cubicBezTo>
                    <a:cubicBezTo>
                      <a:pt x="45" y="150"/>
                      <a:pt x="64" y="112"/>
                      <a:pt x="84" y="75"/>
                    </a:cubicBezTo>
                    <a:cubicBezTo>
                      <a:pt x="99" y="48"/>
                      <a:pt x="117" y="20"/>
                      <a:pt x="146" y="8"/>
                    </a:cubicBezTo>
                    <a:cubicBezTo>
                      <a:pt x="151" y="6"/>
                      <a:pt x="156" y="5"/>
                      <a:pt x="161" y="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0" name="Google Shape;8440;p31"/>
              <p:cNvSpPr/>
              <p:nvPr/>
            </p:nvSpPr>
            <p:spPr>
              <a:xfrm>
                <a:off x="438380" y="1943723"/>
                <a:ext cx="230314" cy="2788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06" extrusionOk="0">
                    <a:moveTo>
                      <a:pt x="335" y="130"/>
                    </a:moveTo>
                    <a:cubicBezTo>
                      <a:pt x="336" y="160"/>
                      <a:pt x="333" y="191"/>
                      <a:pt x="326" y="220"/>
                    </a:cubicBezTo>
                    <a:cubicBezTo>
                      <a:pt x="321" y="221"/>
                      <a:pt x="316" y="222"/>
                      <a:pt x="311" y="224"/>
                    </a:cubicBezTo>
                    <a:cubicBezTo>
                      <a:pt x="283" y="236"/>
                      <a:pt x="264" y="264"/>
                      <a:pt x="249" y="291"/>
                    </a:cubicBezTo>
                    <a:cubicBezTo>
                      <a:pt x="229" y="328"/>
                      <a:pt x="210" y="366"/>
                      <a:pt x="194" y="405"/>
                    </a:cubicBezTo>
                    <a:cubicBezTo>
                      <a:pt x="212" y="352"/>
                      <a:pt x="223" y="297"/>
                      <a:pt x="225" y="241"/>
                    </a:cubicBezTo>
                    <a:cubicBezTo>
                      <a:pt x="226" y="216"/>
                      <a:pt x="225" y="190"/>
                      <a:pt x="215" y="167"/>
                    </a:cubicBezTo>
                    <a:cubicBezTo>
                      <a:pt x="206" y="144"/>
                      <a:pt x="185" y="124"/>
                      <a:pt x="160" y="122"/>
                    </a:cubicBezTo>
                    <a:cubicBezTo>
                      <a:pt x="108" y="117"/>
                      <a:pt x="67" y="186"/>
                      <a:pt x="17" y="171"/>
                    </a:cubicBezTo>
                    <a:cubicBezTo>
                      <a:pt x="12" y="169"/>
                      <a:pt x="8" y="167"/>
                      <a:pt x="3" y="165"/>
                    </a:cubicBezTo>
                    <a:lnTo>
                      <a:pt x="13" y="164"/>
                    </a:lnTo>
                    <a:cubicBezTo>
                      <a:pt x="6" y="141"/>
                      <a:pt x="0" y="116"/>
                      <a:pt x="4" y="92"/>
                    </a:cubicBezTo>
                    <a:cubicBezTo>
                      <a:pt x="8" y="67"/>
                      <a:pt x="23" y="44"/>
                      <a:pt x="47" y="37"/>
                    </a:cubicBezTo>
                    <a:cubicBezTo>
                      <a:pt x="83" y="26"/>
                      <a:pt x="120" y="56"/>
                      <a:pt x="157" y="49"/>
                    </a:cubicBezTo>
                    <a:cubicBezTo>
                      <a:pt x="191" y="42"/>
                      <a:pt x="213" y="6"/>
                      <a:pt x="248" y="3"/>
                    </a:cubicBezTo>
                    <a:cubicBezTo>
                      <a:pt x="268" y="0"/>
                      <a:pt x="289" y="11"/>
                      <a:pt x="302" y="27"/>
                    </a:cubicBezTo>
                    <a:cubicBezTo>
                      <a:pt x="315" y="43"/>
                      <a:pt x="323" y="63"/>
                      <a:pt x="327" y="83"/>
                    </a:cubicBezTo>
                    <a:cubicBezTo>
                      <a:pt x="331" y="98"/>
                      <a:pt x="334" y="114"/>
                      <a:pt x="335" y="1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1" name="Google Shape;8441;p3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2" name="Google Shape;8442;p31"/>
              <p:cNvSpPr/>
              <p:nvPr/>
            </p:nvSpPr>
            <p:spPr>
              <a:xfrm>
                <a:off x="565658" y="2477080"/>
                <a:ext cx="6363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93" h="84" extrusionOk="0">
                    <a:moveTo>
                      <a:pt x="92" y="0"/>
                    </a:moveTo>
                    <a:lnTo>
                      <a:pt x="92" y="2"/>
                    </a:lnTo>
                    <a:cubicBezTo>
                      <a:pt x="69" y="36"/>
                      <a:pt x="35" y="60"/>
                      <a:pt x="0" y="83"/>
                    </a:cubicBezTo>
                    <a:cubicBezTo>
                      <a:pt x="11" y="60"/>
                      <a:pt x="17" y="36"/>
                      <a:pt x="20" y="11"/>
                    </a:cubicBezTo>
                    <a:lnTo>
                      <a:pt x="20" y="8"/>
                    </a:lnTo>
                    <a:cubicBezTo>
                      <a:pt x="43" y="2"/>
                      <a:pt x="67" y="0"/>
                      <a:pt x="92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3" name="Google Shape;8443;p3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4" name="Google Shape;8444;p31"/>
              <p:cNvSpPr/>
              <p:nvPr/>
            </p:nvSpPr>
            <p:spPr>
              <a:xfrm>
                <a:off x="508079" y="2483141"/>
                <a:ext cx="72731" cy="9394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5" extrusionOk="0">
                    <a:moveTo>
                      <a:pt x="104" y="0"/>
                    </a:moveTo>
                    <a:lnTo>
                      <a:pt x="104" y="3"/>
                    </a:lnTo>
                    <a:cubicBezTo>
                      <a:pt x="101" y="28"/>
                      <a:pt x="95" y="52"/>
                      <a:pt x="84" y="75"/>
                    </a:cubicBezTo>
                    <a:cubicBezTo>
                      <a:pt x="64" y="89"/>
                      <a:pt x="43" y="102"/>
                      <a:pt x="23" y="116"/>
                    </a:cubicBezTo>
                    <a:cubicBezTo>
                      <a:pt x="15" y="122"/>
                      <a:pt x="8" y="128"/>
                      <a:pt x="0" y="134"/>
                    </a:cubicBezTo>
                    <a:cubicBezTo>
                      <a:pt x="13" y="102"/>
                      <a:pt x="18" y="68"/>
                      <a:pt x="16" y="34"/>
                    </a:cubicBezTo>
                    <a:lnTo>
                      <a:pt x="16" y="33"/>
                    </a:lnTo>
                    <a:cubicBezTo>
                      <a:pt x="43" y="18"/>
                      <a:pt x="73" y="7"/>
                      <a:pt x="10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5" name="Google Shape;8445;p3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6" name="Google Shape;8446;p31"/>
              <p:cNvSpPr/>
              <p:nvPr/>
            </p:nvSpPr>
            <p:spPr>
              <a:xfrm>
                <a:off x="450501" y="2507384"/>
                <a:ext cx="69699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82" extrusionOk="0">
                    <a:moveTo>
                      <a:pt x="100" y="1"/>
                    </a:moveTo>
                    <a:cubicBezTo>
                      <a:pt x="102" y="35"/>
                      <a:pt x="97" y="69"/>
                      <a:pt x="84" y="101"/>
                    </a:cubicBezTo>
                    <a:cubicBezTo>
                      <a:pt x="59" y="123"/>
                      <a:pt x="35" y="147"/>
                      <a:pt x="11" y="171"/>
                    </a:cubicBezTo>
                    <a:cubicBezTo>
                      <a:pt x="7" y="174"/>
                      <a:pt x="4" y="178"/>
                      <a:pt x="0" y="181"/>
                    </a:cubicBezTo>
                    <a:cubicBezTo>
                      <a:pt x="14" y="143"/>
                      <a:pt x="21" y="101"/>
                      <a:pt x="20" y="61"/>
                    </a:cubicBezTo>
                    <a:cubicBezTo>
                      <a:pt x="24" y="57"/>
                      <a:pt x="27" y="54"/>
                      <a:pt x="31" y="50"/>
                    </a:cubicBezTo>
                    <a:cubicBezTo>
                      <a:pt x="51" y="30"/>
                      <a:pt x="75" y="14"/>
                      <a:pt x="100" y="0"/>
                    </a:cubicBezTo>
                    <a:lnTo>
                      <a:pt x="100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7" name="Google Shape;8447;p31"/>
              <p:cNvSpPr/>
              <p:nvPr/>
            </p:nvSpPr>
            <p:spPr>
              <a:xfrm>
                <a:off x="405044" y="2548298"/>
                <a:ext cx="60609" cy="127278"/>
              </a:xfrm>
              <a:custGeom>
                <a:avLst/>
                <a:gdLst/>
                <a:ahLst/>
                <a:cxnLst/>
                <a:rect l="l" t="t" r="r" b="b"/>
                <a:pathLst>
                  <a:path w="86" h="184" extrusionOk="0">
                    <a:moveTo>
                      <a:pt x="84" y="0"/>
                    </a:moveTo>
                    <a:cubicBezTo>
                      <a:pt x="85" y="40"/>
                      <a:pt x="78" y="82"/>
                      <a:pt x="64" y="120"/>
                    </a:cubicBezTo>
                    <a:cubicBezTo>
                      <a:pt x="43" y="141"/>
                      <a:pt x="22" y="162"/>
                      <a:pt x="0" y="183"/>
                    </a:cubicBezTo>
                    <a:lnTo>
                      <a:pt x="0" y="183"/>
                    </a:lnTo>
                    <a:cubicBezTo>
                      <a:pt x="14" y="154"/>
                      <a:pt x="21" y="122"/>
                      <a:pt x="21" y="90"/>
                    </a:cubicBezTo>
                    <a:lnTo>
                      <a:pt x="19" y="89"/>
                    </a:lnTo>
                    <a:cubicBezTo>
                      <a:pt x="37" y="56"/>
                      <a:pt x="59" y="26"/>
                      <a:pt x="8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8" name="Google Shape;8448;p3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9" name="Google Shape;8449;p3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0" name="Google Shape;8450;p3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1" name="Google Shape;8451;p31"/>
              <p:cNvSpPr/>
              <p:nvPr/>
            </p:nvSpPr>
            <p:spPr>
              <a:xfrm>
                <a:off x="314131" y="2507384"/>
                <a:ext cx="72731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52" extrusionOk="0">
                    <a:moveTo>
                      <a:pt x="104" y="145"/>
                    </a:moveTo>
                    <a:cubicBezTo>
                      <a:pt x="103" y="147"/>
                      <a:pt x="103" y="149"/>
                      <a:pt x="102" y="151"/>
                    </a:cubicBezTo>
                    <a:lnTo>
                      <a:pt x="101" y="150"/>
                    </a:lnTo>
                    <a:cubicBezTo>
                      <a:pt x="55" y="110"/>
                      <a:pt x="21" y="58"/>
                      <a:pt x="0" y="0"/>
                    </a:cubicBezTo>
                    <a:cubicBezTo>
                      <a:pt x="24" y="13"/>
                      <a:pt x="46" y="29"/>
                      <a:pt x="66" y="48"/>
                    </a:cubicBezTo>
                    <a:cubicBezTo>
                      <a:pt x="70" y="63"/>
                      <a:pt x="73" y="79"/>
                      <a:pt x="77" y="95"/>
                    </a:cubicBezTo>
                    <a:cubicBezTo>
                      <a:pt x="82" y="113"/>
                      <a:pt x="87" y="131"/>
                      <a:pt x="101" y="144"/>
                    </a:cubicBezTo>
                    <a:lnTo>
                      <a:pt x="104" y="145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2" name="Google Shape;8452;p3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3" name="Google Shape;8453;p3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4" name="Google Shape;8454;p31"/>
              <p:cNvSpPr/>
              <p:nvPr/>
            </p:nvSpPr>
            <p:spPr>
              <a:xfrm>
                <a:off x="295948" y="2428593"/>
                <a:ext cx="63639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65" extrusionOk="0">
                    <a:moveTo>
                      <a:pt x="72" y="49"/>
                    </a:moveTo>
                    <a:cubicBezTo>
                      <a:pt x="77" y="87"/>
                      <a:pt x="84" y="126"/>
                      <a:pt x="93" y="164"/>
                    </a:cubicBezTo>
                    <a:cubicBezTo>
                      <a:pt x="73" y="145"/>
                      <a:pt x="51" y="129"/>
                      <a:pt x="27" y="116"/>
                    </a:cubicBezTo>
                    <a:cubicBezTo>
                      <a:pt x="13" y="79"/>
                      <a:pt x="4" y="39"/>
                      <a:pt x="0" y="0"/>
                    </a:cubicBezTo>
                    <a:cubicBezTo>
                      <a:pt x="26" y="12"/>
                      <a:pt x="50" y="29"/>
                      <a:pt x="72" y="4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5" name="Google Shape;8455;p31"/>
              <p:cNvSpPr/>
              <p:nvPr/>
            </p:nvSpPr>
            <p:spPr>
              <a:xfrm>
                <a:off x="308070" y="2186158"/>
                <a:ext cx="30304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5" extrusionOk="0">
                    <a:moveTo>
                      <a:pt x="38" y="0"/>
                    </a:moveTo>
                    <a:cubicBezTo>
                      <a:pt x="39" y="7"/>
                      <a:pt x="41" y="14"/>
                      <a:pt x="43" y="21"/>
                    </a:cubicBezTo>
                    <a:lnTo>
                      <a:pt x="40" y="21"/>
                    </a:lnTo>
                    <a:cubicBezTo>
                      <a:pt x="36" y="67"/>
                      <a:pt x="34" y="113"/>
                      <a:pt x="34" y="159"/>
                    </a:cubicBezTo>
                    <a:cubicBezTo>
                      <a:pt x="32" y="161"/>
                      <a:pt x="31" y="163"/>
                      <a:pt x="30" y="164"/>
                    </a:cubicBezTo>
                    <a:cubicBezTo>
                      <a:pt x="23" y="149"/>
                      <a:pt x="13" y="135"/>
                      <a:pt x="1" y="124"/>
                    </a:cubicBezTo>
                    <a:lnTo>
                      <a:pt x="0" y="123"/>
                    </a:lnTo>
                    <a:cubicBezTo>
                      <a:pt x="11" y="82"/>
                      <a:pt x="23" y="41"/>
                      <a:pt x="38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6" name="Google Shape;8456;p31"/>
              <p:cNvSpPr/>
              <p:nvPr/>
            </p:nvSpPr>
            <p:spPr>
              <a:xfrm>
                <a:off x="292919" y="2343741"/>
                <a:ext cx="51516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77" h="174" extrusionOk="0">
                    <a:moveTo>
                      <a:pt x="61" y="34"/>
                    </a:moveTo>
                    <a:cubicBezTo>
                      <a:pt x="64" y="81"/>
                      <a:pt x="69" y="127"/>
                      <a:pt x="76" y="173"/>
                    </a:cubicBezTo>
                    <a:cubicBezTo>
                      <a:pt x="54" y="153"/>
                      <a:pt x="30" y="136"/>
                      <a:pt x="4" y="124"/>
                    </a:cubicBezTo>
                    <a:cubicBezTo>
                      <a:pt x="3" y="114"/>
                      <a:pt x="2" y="104"/>
                      <a:pt x="2" y="94"/>
                    </a:cubicBezTo>
                    <a:cubicBezTo>
                      <a:pt x="0" y="63"/>
                      <a:pt x="2" y="31"/>
                      <a:pt x="5" y="0"/>
                    </a:cubicBezTo>
                    <a:cubicBezTo>
                      <a:pt x="23" y="12"/>
                      <a:pt x="41" y="25"/>
                      <a:pt x="57" y="41"/>
                    </a:cubicBezTo>
                    <a:cubicBezTo>
                      <a:pt x="58" y="39"/>
                      <a:pt x="59" y="36"/>
                      <a:pt x="61" y="3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7" name="Google Shape;8457;p31"/>
              <p:cNvSpPr/>
              <p:nvPr/>
            </p:nvSpPr>
            <p:spPr>
              <a:xfrm>
                <a:off x="295948" y="2267981"/>
                <a:ext cx="39395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50" extrusionOk="0">
                    <a:moveTo>
                      <a:pt x="56" y="142"/>
                    </a:moveTo>
                    <a:cubicBezTo>
                      <a:pt x="54" y="144"/>
                      <a:pt x="53" y="147"/>
                      <a:pt x="52" y="149"/>
                    </a:cubicBezTo>
                    <a:cubicBezTo>
                      <a:pt x="36" y="133"/>
                      <a:pt x="18" y="120"/>
                      <a:pt x="0" y="108"/>
                    </a:cubicBezTo>
                    <a:cubicBezTo>
                      <a:pt x="4" y="72"/>
                      <a:pt x="11" y="36"/>
                      <a:pt x="19" y="0"/>
                    </a:cubicBezTo>
                    <a:lnTo>
                      <a:pt x="20" y="1"/>
                    </a:lnTo>
                    <a:cubicBezTo>
                      <a:pt x="32" y="12"/>
                      <a:pt x="42" y="26"/>
                      <a:pt x="49" y="41"/>
                    </a:cubicBezTo>
                    <a:cubicBezTo>
                      <a:pt x="50" y="40"/>
                      <a:pt x="51" y="38"/>
                      <a:pt x="53" y="36"/>
                    </a:cubicBezTo>
                    <a:cubicBezTo>
                      <a:pt x="52" y="72"/>
                      <a:pt x="54" y="107"/>
                      <a:pt x="56" y="14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8" name="Google Shape;8458;p31"/>
              <p:cNvSpPr/>
              <p:nvPr/>
            </p:nvSpPr>
            <p:spPr>
              <a:xfrm>
                <a:off x="626267" y="2195250"/>
                <a:ext cx="239404" cy="209099"/>
              </a:xfrm>
              <a:custGeom>
                <a:avLst/>
                <a:gdLst/>
                <a:ahLst/>
                <a:cxnLst/>
                <a:rect l="l" t="t" r="r" b="b"/>
                <a:pathLst>
                  <a:path w="350" h="303" extrusionOk="0">
                    <a:moveTo>
                      <a:pt x="309" y="269"/>
                    </a:moveTo>
                    <a:cubicBezTo>
                      <a:pt x="293" y="246"/>
                      <a:pt x="293" y="217"/>
                      <a:pt x="290" y="190"/>
                    </a:cubicBezTo>
                    <a:cubicBezTo>
                      <a:pt x="288" y="174"/>
                      <a:pt x="285" y="157"/>
                      <a:pt x="272" y="147"/>
                    </a:cubicBezTo>
                    <a:cubicBezTo>
                      <a:pt x="265" y="142"/>
                      <a:pt x="258" y="138"/>
                      <a:pt x="250" y="135"/>
                    </a:cubicBezTo>
                    <a:cubicBezTo>
                      <a:pt x="238" y="129"/>
                      <a:pt x="226" y="124"/>
                      <a:pt x="214" y="119"/>
                    </a:cubicBezTo>
                    <a:cubicBezTo>
                      <a:pt x="211" y="118"/>
                      <a:pt x="212" y="114"/>
                      <a:pt x="214" y="113"/>
                    </a:cubicBezTo>
                    <a:cubicBezTo>
                      <a:pt x="229" y="108"/>
                      <a:pt x="242" y="100"/>
                      <a:pt x="252" y="88"/>
                    </a:cubicBezTo>
                    <a:cubicBezTo>
                      <a:pt x="261" y="79"/>
                      <a:pt x="267" y="68"/>
                      <a:pt x="274" y="58"/>
                    </a:cubicBezTo>
                    <a:cubicBezTo>
                      <a:pt x="282" y="47"/>
                      <a:pt x="291" y="37"/>
                      <a:pt x="302" y="29"/>
                    </a:cubicBezTo>
                    <a:cubicBezTo>
                      <a:pt x="315" y="18"/>
                      <a:pt x="332" y="12"/>
                      <a:pt x="349" y="9"/>
                    </a:cubicBezTo>
                    <a:cubicBezTo>
                      <a:pt x="344" y="7"/>
                      <a:pt x="339" y="6"/>
                      <a:pt x="334" y="5"/>
                    </a:cubicBezTo>
                    <a:cubicBezTo>
                      <a:pt x="333" y="5"/>
                      <a:pt x="331" y="4"/>
                      <a:pt x="330" y="4"/>
                    </a:cubicBezTo>
                    <a:cubicBezTo>
                      <a:pt x="299" y="0"/>
                      <a:pt x="269" y="8"/>
                      <a:pt x="238" y="12"/>
                    </a:cubicBezTo>
                    <a:lnTo>
                      <a:pt x="237" y="12"/>
                    </a:lnTo>
                    <a:cubicBezTo>
                      <a:pt x="237" y="23"/>
                      <a:pt x="235" y="33"/>
                      <a:pt x="230" y="43"/>
                    </a:cubicBezTo>
                    <a:cubicBezTo>
                      <a:pt x="217" y="70"/>
                      <a:pt x="190" y="88"/>
                      <a:pt x="164" y="103"/>
                    </a:cubicBezTo>
                    <a:cubicBezTo>
                      <a:pt x="112" y="133"/>
                      <a:pt x="57" y="159"/>
                      <a:pt x="0" y="178"/>
                    </a:cubicBezTo>
                    <a:cubicBezTo>
                      <a:pt x="61" y="159"/>
                      <a:pt x="125" y="149"/>
                      <a:pt x="189" y="149"/>
                    </a:cubicBezTo>
                    <a:cubicBezTo>
                      <a:pt x="209" y="149"/>
                      <a:pt x="231" y="151"/>
                      <a:pt x="248" y="161"/>
                    </a:cubicBezTo>
                    <a:cubicBezTo>
                      <a:pt x="266" y="171"/>
                      <a:pt x="278" y="193"/>
                      <a:pt x="272" y="212"/>
                    </a:cubicBezTo>
                    <a:cubicBezTo>
                      <a:pt x="270" y="216"/>
                      <a:pt x="268" y="220"/>
                      <a:pt x="266" y="224"/>
                    </a:cubicBezTo>
                    <a:cubicBezTo>
                      <a:pt x="265" y="225"/>
                      <a:pt x="265" y="226"/>
                      <a:pt x="265" y="227"/>
                    </a:cubicBezTo>
                    <a:cubicBezTo>
                      <a:pt x="264" y="231"/>
                      <a:pt x="263" y="235"/>
                      <a:pt x="263" y="239"/>
                    </a:cubicBezTo>
                    <a:cubicBezTo>
                      <a:pt x="263" y="243"/>
                      <a:pt x="265" y="247"/>
                      <a:pt x="267" y="250"/>
                    </a:cubicBezTo>
                    <a:cubicBezTo>
                      <a:pt x="271" y="257"/>
                      <a:pt x="277" y="260"/>
                      <a:pt x="284" y="263"/>
                    </a:cubicBezTo>
                    <a:cubicBezTo>
                      <a:pt x="291" y="266"/>
                      <a:pt x="296" y="271"/>
                      <a:pt x="300" y="277"/>
                    </a:cubicBezTo>
                    <a:cubicBezTo>
                      <a:pt x="306" y="284"/>
                      <a:pt x="311" y="293"/>
                      <a:pt x="314" y="301"/>
                    </a:cubicBezTo>
                    <a:cubicBezTo>
                      <a:pt x="326" y="302"/>
                      <a:pt x="337" y="300"/>
                      <a:pt x="347" y="294"/>
                    </a:cubicBezTo>
                    <a:cubicBezTo>
                      <a:pt x="332" y="289"/>
                      <a:pt x="319" y="281"/>
                      <a:pt x="309" y="26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9" name="Google Shape;8459;p31"/>
              <p:cNvSpPr/>
              <p:nvPr/>
            </p:nvSpPr>
            <p:spPr>
              <a:xfrm>
                <a:off x="802033" y="2361923"/>
                <a:ext cx="27273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38" h="37" extrusionOk="0">
                    <a:moveTo>
                      <a:pt x="26" y="27"/>
                    </a:moveTo>
                    <a:cubicBezTo>
                      <a:pt x="20" y="24"/>
                      <a:pt x="14" y="21"/>
                      <a:pt x="10" y="17"/>
                    </a:cubicBezTo>
                    <a:cubicBezTo>
                      <a:pt x="5" y="12"/>
                      <a:pt x="2" y="6"/>
                      <a:pt x="0" y="0"/>
                    </a:cubicBezTo>
                    <a:cubicBezTo>
                      <a:pt x="0" y="2"/>
                      <a:pt x="0" y="5"/>
                      <a:pt x="1" y="9"/>
                    </a:cubicBezTo>
                    <a:cubicBezTo>
                      <a:pt x="5" y="23"/>
                      <a:pt x="24" y="25"/>
                      <a:pt x="35" y="34"/>
                    </a:cubicBezTo>
                    <a:cubicBezTo>
                      <a:pt x="36" y="35"/>
                      <a:pt x="36" y="35"/>
                      <a:pt x="37" y="36"/>
                    </a:cubicBezTo>
                    <a:cubicBezTo>
                      <a:pt x="34" y="32"/>
                      <a:pt x="30" y="29"/>
                      <a:pt x="26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60" name="Google Shape;8460;p31"/>
              <p:cNvSpPr/>
              <p:nvPr/>
            </p:nvSpPr>
            <p:spPr>
              <a:xfrm>
                <a:off x="662632" y="2010392"/>
                <a:ext cx="203039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3" extrusionOk="0">
                    <a:moveTo>
                      <a:pt x="284" y="223"/>
                    </a:moveTo>
                    <a:cubicBezTo>
                      <a:pt x="265" y="226"/>
                      <a:pt x="246" y="229"/>
                      <a:pt x="227" y="229"/>
                    </a:cubicBezTo>
                    <a:cubicBezTo>
                      <a:pt x="212" y="228"/>
                      <a:pt x="196" y="224"/>
                      <a:pt x="181" y="218"/>
                    </a:cubicBezTo>
                    <a:cubicBezTo>
                      <a:pt x="168" y="213"/>
                      <a:pt x="154" y="205"/>
                      <a:pt x="145" y="193"/>
                    </a:cubicBezTo>
                    <a:cubicBezTo>
                      <a:pt x="136" y="182"/>
                      <a:pt x="127" y="167"/>
                      <a:pt x="130" y="152"/>
                    </a:cubicBezTo>
                    <a:cubicBezTo>
                      <a:pt x="132" y="145"/>
                      <a:pt x="136" y="137"/>
                      <a:pt x="135" y="129"/>
                    </a:cubicBezTo>
                    <a:cubicBezTo>
                      <a:pt x="133" y="121"/>
                      <a:pt x="127" y="113"/>
                      <a:pt x="120" y="109"/>
                    </a:cubicBezTo>
                    <a:cubicBezTo>
                      <a:pt x="114" y="105"/>
                      <a:pt x="107" y="103"/>
                      <a:pt x="100" y="101"/>
                    </a:cubicBezTo>
                    <a:cubicBezTo>
                      <a:pt x="92" y="98"/>
                      <a:pt x="85" y="93"/>
                      <a:pt x="78" y="88"/>
                    </a:cubicBezTo>
                    <a:cubicBezTo>
                      <a:pt x="66" y="79"/>
                      <a:pt x="55" y="68"/>
                      <a:pt x="48" y="54"/>
                    </a:cubicBezTo>
                    <a:cubicBezTo>
                      <a:pt x="40" y="37"/>
                      <a:pt x="38" y="19"/>
                      <a:pt x="39" y="0"/>
                    </a:cubicBezTo>
                    <a:cubicBezTo>
                      <a:pt x="27" y="10"/>
                      <a:pt x="17" y="23"/>
                      <a:pt x="10" y="37"/>
                    </a:cubicBezTo>
                    <a:lnTo>
                      <a:pt x="9" y="37"/>
                    </a:lnTo>
                    <a:cubicBezTo>
                      <a:pt x="10" y="67"/>
                      <a:pt x="7" y="98"/>
                      <a:pt x="0" y="127"/>
                    </a:cubicBezTo>
                    <a:cubicBezTo>
                      <a:pt x="26" y="123"/>
                      <a:pt x="55" y="137"/>
                      <a:pt x="60" y="162"/>
                    </a:cubicBezTo>
                    <a:cubicBezTo>
                      <a:pt x="62" y="174"/>
                      <a:pt x="58" y="187"/>
                      <a:pt x="62" y="199"/>
                    </a:cubicBezTo>
                    <a:cubicBezTo>
                      <a:pt x="69" y="216"/>
                      <a:pt x="88" y="223"/>
                      <a:pt x="106" y="224"/>
                    </a:cubicBezTo>
                    <a:cubicBezTo>
                      <a:pt x="124" y="226"/>
                      <a:pt x="143" y="224"/>
                      <a:pt x="158" y="233"/>
                    </a:cubicBezTo>
                    <a:cubicBezTo>
                      <a:pt x="176" y="242"/>
                      <a:pt x="184" y="262"/>
                      <a:pt x="183" y="282"/>
                    </a:cubicBezTo>
                    <a:lnTo>
                      <a:pt x="184" y="282"/>
                    </a:lnTo>
                    <a:cubicBezTo>
                      <a:pt x="215" y="278"/>
                      <a:pt x="245" y="270"/>
                      <a:pt x="276" y="274"/>
                    </a:cubicBezTo>
                    <a:cubicBezTo>
                      <a:pt x="277" y="274"/>
                      <a:pt x="279" y="275"/>
                      <a:pt x="280" y="275"/>
                    </a:cubicBezTo>
                    <a:lnTo>
                      <a:pt x="281" y="270"/>
                    </a:lnTo>
                    <a:cubicBezTo>
                      <a:pt x="289" y="255"/>
                      <a:pt x="293" y="239"/>
                      <a:pt x="292" y="222"/>
                    </a:cubicBezTo>
                    <a:cubicBezTo>
                      <a:pt x="289" y="222"/>
                      <a:pt x="287" y="223"/>
                      <a:pt x="284" y="22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61" name="Google Shape;8461;p31"/>
              <p:cNvSpPr/>
              <p:nvPr/>
            </p:nvSpPr>
            <p:spPr>
              <a:xfrm>
                <a:off x="562627" y="2298285"/>
                <a:ext cx="254557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02" extrusionOk="0">
                    <a:moveTo>
                      <a:pt x="221" y="174"/>
                    </a:moveTo>
                    <a:cubicBezTo>
                      <a:pt x="192" y="163"/>
                      <a:pt x="158" y="146"/>
                      <a:pt x="146" y="116"/>
                    </a:cubicBezTo>
                    <a:cubicBezTo>
                      <a:pt x="145" y="115"/>
                      <a:pt x="146" y="113"/>
                      <a:pt x="147" y="112"/>
                    </a:cubicBezTo>
                    <a:cubicBezTo>
                      <a:pt x="171" y="99"/>
                      <a:pt x="199" y="95"/>
                      <a:pt x="226" y="93"/>
                    </a:cubicBezTo>
                    <a:cubicBezTo>
                      <a:pt x="200" y="88"/>
                      <a:pt x="174" y="79"/>
                      <a:pt x="155" y="60"/>
                    </a:cubicBezTo>
                    <a:cubicBezTo>
                      <a:pt x="154" y="59"/>
                      <a:pt x="154" y="58"/>
                      <a:pt x="154" y="56"/>
                    </a:cubicBezTo>
                    <a:cubicBezTo>
                      <a:pt x="161" y="47"/>
                      <a:pt x="171" y="40"/>
                      <a:pt x="181" y="35"/>
                    </a:cubicBezTo>
                    <a:cubicBezTo>
                      <a:pt x="195" y="28"/>
                      <a:pt x="209" y="23"/>
                      <a:pt x="223" y="20"/>
                    </a:cubicBezTo>
                    <a:cubicBezTo>
                      <a:pt x="250" y="13"/>
                      <a:pt x="279" y="10"/>
                      <a:pt x="307" y="14"/>
                    </a:cubicBezTo>
                    <a:cubicBezTo>
                      <a:pt x="328" y="17"/>
                      <a:pt x="356" y="27"/>
                      <a:pt x="359" y="52"/>
                    </a:cubicBezTo>
                    <a:cubicBezTo>
                      <a:pt x="360" y="60"/>
                      <a:pt x="358" y="68"/>
                      <a:pt x="356" y="75"/>
                    </a:cubicBezTo>
                    <a:cubicBezTo>
                      <a:pt x="358" y="71"/>
                      <a:pt x="360" y="67"/>
                      <a:pt x="362" y="63"/>
                    </a:cubicBezTo>
                    <a:cubicBezTo>
                      <a:pt x="368" y="44"/>
                      <a:pt x="356" y="22"/>
                      <a:pt x="338" y="12"/>
                    </a:cubicBezTo>
                    <a:cubicBezTo>
                      <a:pt x="321" y="2"/>
                      <a:pt x="299" y="0"/>
                      <a:pt x="279" y="0"/>
                    </a:cubicBezTo>
                    <a:cubicBezTo>
                      <a:pt x="215" y="0"/>
                      <a:pt x="151" y="10"/>
                      <a:pt x="90" y="29"/>
                    </a:cubicBezTo>
                    <a:cubicBezTo>
                      <a:pt x="85" y="31"/>
                      <a:pt x="81" y="32"/>
                      <a:pt x="77" y="34"/>
                    </a:cubicBezTo>
                    <a:lnTo>
                      <a:pt x="74" y="34"/>
                    </a:lnTo>
                    <a:cubicBezTo>
                      <a:pt x="75" y="42"/>
                      <a:pt x="66" y="47"/>
                      <a:pt x="59" y="49"/>
                    </a:cubicBezTo>
                    <a:cubicBezTo>
                      <a:pt x="40" y="55"/>
                      <a:pt x="20" y="57"/>
                      <a:pt x="0" y="54"/>
                    </a:cubicBezTo>
                    <a:cubicBezTo>
                      <a:pt x="22" y="58"/>
                      <a:pt x="43" y="67"/>
                      <a:pt x="61" y="80"/>
                    </a:cubicBezTo>
                    <a:cubicBezTo>
                      <a:pt x="67" y="84"/>
                      <a:pt x="73" y="93"/>
                      <a:pt x="67" y="97"/>
                    </a:cubicBezTo>
                    <a:cubicBezTo>
                      <a:pt x="65" y="99"/>
                      <a:pt x="63" y="99"/>
                      <a:pt x="60" y="99"/>
                    </a:cubicBezTo>
                    <a:cubicBezTo>
                      <a:pt x="59" y="99"/>
                      <a:pt x="58" y="99"/>
                      <a:pt x="56" y="99"/>
                    </a:cubicBezTo>
                    <a:lnTo>
                      <a:pt x="64" y="104"/>
                    </a:lnTo>
                    <a:cubicBezTo>
                      <a:pt x="131" y="152"/>
                      <a:pt x="211" y="179"/>
                      <a:pt x="292" y="196"/>
                    </a:cubicBezTo>
                    <a:cubicBezTo>
                      <a:pt x="302" y="198"/>
                      <a:pt x="312" y="200"/>
                      <a:pt x="323" y="201"/>
                    </a:cubicBezTo>
                    <a:cubicBezTo>
                      <a:pt x="288" y="195"/>
                      <a:pt x="254" y="187"/>
                      <a:pt x="221" y="17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62" name="Google Shape;8462;p31"/>
              <p:cNvSpPr/>
              <p:nvPr/>
            </p:nvSpPr>
            <p:spPr>
              <a:xfrm>
                <a:off x="550505" y="2092215"/>
                <a:ext cx="236373" cy="22728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1" extrusionOk="0">
                    <a:moveTo>
                      <a:pt x="308" y="181"/>
                    </a:moveTo>
                    <a:cubicBezTo>
                      <a:pt x="296" y="198"/>
                      <a:pt x="281" y="213"/>
                      <a:pt x="267" y="227"/>
                    </a:cubicBezTo>
                    <a:cubicBezTo>
                      <a:pt x="250" y="243"/>
                      <a:pt x="232" y="259"/>
                      <a:pt x="212" y="271"/>
                    </a:cubicBezTo>
                    <a:cubicBezTo>
                      <a:pt x="198" y="279"/>
                      <a:pt x="178" y="288"/>
                      <a:pt x="164" y="277"/>
                    </a:cubicBezTo>
                    <a:cubicBezTo>
                      <a:pt x="151" y="267"/>
                      <a:pt x="153" y="249"/>
                      <a:pt x="156" y="235"/>
                    </a:cubicBezTo>
                    <a:cubicBezTo>
                      <a:pt x="161" y="215"/>
                      <a:pt x="170" y="195"/>
                      <a:pt x="180" y="177"/>
                    </a:cubicBezTo>
                    <a:cubicBezTo>
                      <a:pt x="183" y="171"/>
                      <a:pt x="186" y="165"/>
                      <a:pt x="189" y="159"/>
                    </a:cubicBezTo>
                    <a:cubicBezTo>
                      <a:pt x="178" y="173"/>
                      <a:pt x="166" y="186"/>
                      <a:pt x="153" y="199"/>
                    </a:cubicBezTo>
                    <a:cubicBezTo>
                      <a:pt x="143" y="209"/>
                      <a:pt x="132" y="218"/>
                      <a:pt x="121" y="226"/>
                    </a:cubicBezTo>
                    <a:cubicBezTo>
                      <a:pt x="111" y="232"/>
                      <a:pt x="100" y="237"/>
                      <a:pt x="89" y="237"/>
                    </a:cubicBezTo>
                    <a:cubicBezTo>
                      <a:pt x="63" y="238"/>
                      <a:pt x="51" y="210"/>
                      <a:pt x="51" y="189"/>
                    </a:cubicBezTo>
                    <a:cubicBezTo>
                      <a:pt x="51" y="174"/>
                      <a:pt x="55" y="159"/>
                      <a:pt x="59" y="144"/>
                    </a:cubicBezTo>
                    <a:cubicBezTo>
                      <a:pt x="65" y="128"/>
                      <a:pt x="72" y="112"/>
                      <a:pt x="79" y="97"/>
                    </a:cubicBezTo>
                    <a:cubicBezTo>
                      <a:pt x="87" y="83"/>
                      <a:pt x="95" y="69"/>
                      <a:pt x="104" y="55"/>
                    </a:cubicBezTo>
                    <a:cubicBezTo>
                      <a:pt x="108" y="49"/>
                      <a:pt x="112" y="43"/>
                      <a:pt x="117" y="38"/>
                    </a:cubicBezTo>
                    <a:cubicBezTo>
                      <a:pt x="117" y="37"/>
                      <a:pt x="117" y="36"/>
                      <a:pt x="118" y="36"/>
                    </a:cubicBezTo>
                    <a:cubicBezTo>
                      <a:pt x="120" y="33"/>
                      <a:pt x="123" y="30"/>
                      <a:pt x="126" y="28"/>
                    </a:cubicBezTo>
                    <a:lnTo>
                      <a:pt x="126" y="27"/>
                    </a:ln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4"/>
                      <a:pt x="132" y="22"/>
                      <a:pt x="135" y="20"/>
                    </a:cubicBezTo>
                    <a:cubicBezTo>
                      <a:pt x="144" y="15"/>
                      <a:pt x="154" y="12"/>
                      <a:pt x="163" y="17"/>
                    </a:cubicBezTo>
                    <a:cubicBezTo>
                      <a:pt x="173" y="22"/>
                      <a:pt x="180" y="31"/>
                      <a:pt x="186" y="40"/>
                    </a:cubicBezTo>
                    <a:cubicBezTo>
                      <a:pt x="193" y="51"/>
                      <a:pt x="201" y="62"/>
                      <a:pt x="208" y="73"/>
                    </a:cubicBezTo>
                    <a:cubicBezTo>
                      <a:pt x="215" y="84"/>
                      <a:pt x="223" y="93"/>
                      <a:pt x="235" y="99"/>
                    </a:cubicBezTo>
                    <a:cubicBezTo>
                      <a:pt x="249" y="106"/>
                      <a:pt x="265" y="103"/>
                      <a:pt x="281" y="103"/>
                    </a:cubicBezTo>
                    <a:cubicBezTo>
                      <a:pt x="294" y="104"/>
                      <a:pt x="308" y="111"/>
                      <a:pt x="317" y="121"/>
                    </a:cubicBezTo>
                    <a:cubicBezTo>
                      <a:pt x="334" y="140"/>
                      <a:pt x="321" y="164"/>
                      <a:pt x="308" y="181"/>
                    </a:cubicBezTo>
                    <a:close/>
                    <a:moveTo>
                      <a:pt x="319" y="110"/>
                    </a:moveTo>
                    <a:cubicBezTo>
                      <a:pt x="304" y="101"/>
                      <a:pt x="285" y="103"/>
                      <a:pt x="267" y="101"/>
                    </a:cubicBezTo>
                    <a:cubicBezTo>
                      <a:pt x="249" y="99"/>
                      <a:pt x="230" y="93"/>
                      <a:pt x="223" y="76"/>
                    </a:cubicBezTo>
                    <a:cubicBezTo>
                      <a:pt x="219" y="64"/>
                      <a:pt x="223" y="51"/>
                      <a:pt x="221" y="39"/>
                    </a:cubicBezTo>
                    <a:cubicBezTo>
                      <a:pt x="216" y="14"/>
                      <a:pt x="187" y="0"/>
                      <a:pt x="161" y="4"/>
                    </a:cubicBezTo>
                    <a:cubicBezTo>
                      <a:pt x="156" y="5"/>
                      <a:pt x="151" y="6"/>
                      <a:pt x="146" y="8"/>
                    </a:cubicBezTo>
                    <a:cubicBezTo>
                      <a:pt x="118" y="20"/>
                      <a:pt x="99" y="48"/>
                      <a:pt x="84" y="75"/>
                    </a:cubicBezTo>
                    <a:cubicBezTo>
                      <a:pt x="64" y="112"/>
                      <a:pt x="45" y="150"/>
                      <a:pt x="29" y="189"/>
                    </a:cubicBezTo>
                    <a:cubicBezTo>
                      <a:pt x="24" y="204"/>
                      <a:pt x="19" y="219"/>
                      <a:pt x="12" y="233"/>
                    </a:cubicBezTo>
                    <a:lnTo>
                      <a:pt x="9" y="237"/>
                    </a:lnTo>
                    <a:lnTo>
                      <a:pt x="9" y="237"/>
                    </a:lnTo>
                    <a:cubicBezTo>
                      <a:pt x="17" y="237"/>
                      <a:pt x="23" y="245"/>
                      <a:pt x="24" y="252"/>
                    </a:cubicBezTo>
                    <a:cubicBezTo>
                      <a:pt x="24" y="260"/>
                      <a:pt x="22" y="267"/>
                      <a:pt x="19" y="274"/>
                    </a:cubicBezTo>
                    <a:cubicBezTo>
                      <a:pt x="13" y="287"/>
                      <a:pt x="7" y="298"/>
                      <a:pt x="0" y="310"/>
                    </a:cubicBezTo>
                    <a:cubicBezTo>
                      <a:pt x="18" y="293"/>
                      <a:pt x="38" y="279"/>
                      <a:pt x="61" y="270"/>
                    </a:cubicBezTo>
                    <a:cubicBezTo>
                      <a:pt x="66" y="268"/>
                      <a:pt x="73" y="267"/>
                      <a:pt x="75" y="272"/>
                    </a:cubicBezTo>
                    <a:cubicBezTo>
                      <a:pt x="77" y="275"/>
                      <a:pt x="74" y="279"/>
                      <a:pt x="72" y="282"/>
                    </a:cubicBezTo>
                    <a:cubicBezTo>
                      <a:pt x="60" y="298"/>
                      <a:pt x="45" y="311"/>
                      <a:pt x="27" y="321"/>
                    </a:cubicBezTo>
                    <a:cubicBezTo>
                      <a:pt x="43" y="318"/>
                      <a:pt x="59" y="317"/>
                      <a:pt x="75" y="319"/>
                    </a:cubicBezTo>
                    <a:cubicBezTo>
                      <a:pt x="81" y="320"/>
                      <a:pt x="89" y="323"/>
                      <a:pt x="91" y="330"/>
                    </a:cubicBezTo>
                    <a:lnTo>
                      <a:pt x="91" y="330"/>
                    </a:lnTo>
                    <a:lnTo>
                      <a:pt x="94" y="330"/>
                    </a:lnTo>
                    <a:cubicBezTo>
                      <a:pt x="98" y="328"/>
                      <a:pt x="102" y="327"/>
                      <a:pt x="107" y="325"/>
                    </a:cubicBezTo>
                    <a:cubicBezTo>
                      <a:pt x="164" y="306"/>
                      <a:pt x="219" y="280"/>
                      <a:pt x="271" y="250"/>
                    </a:cubicBezTo>
                    <a:cubicBezTo>
                      <a:pt x="297" y="235"/>
                      <a:pt x="324" y="217"/>
                      <a:pt x="337" y="190"/>
                    </a:cubicBezTo>
                    <a:cubicBezTo>
                      <a:pt x="342" y="180"/>
                      <a:pt x="344" y="170"/>
                      <a:pt x="344" y="159"/>
                    </a:cubicBezTo>
                    <a:cubicBezTo>
                      <a:pt x="345" y="139"/>
                      <a:pt x="337" y="119"/>
                      <a:pt x="319" y="1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63" name="Google Shape;8463;p31"/>
              <p:cNvSpPr/>
              <p:nvPr/>
            </p:nvSpPr>
            <p:spPr>
              <a:xfrm>
                <a:off x="441409" y="1983119"/>
                <a:ext cx="230314" cy="23940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49" extrusionOk="0">
                    <a:moveTo>
                      <a:pt x="328" y="44"/>
                    </a:moveTo>
                    <a:cubicBezTo>
                      <a:pt x="326" y="58"/>
                      <a:pt x="325" y="73"/>
                      <a:pt x="322" y="87"/>
                    </a:cubicBezTo>
                    <a:cubicBezTo>
                      <a:pt x="319" y="102"/>
                      <a:pt x="315" y="116"/>
                      <a:pt x="309" y="129"/>
                    </a:cubicBezTo>
                    <a:cubicBezTo>
                      <a:pt x="304" y="139"/>
                      <a:pt x="298" y="148"/>
                      <a:pt x="286" y="151"/>
                    </a:cubicBezTo>
                    <a:cubicBezTo>
                      <a:pt x="261" y="157"/>
                      <a:pt x="249" y="128"/>
                      <a:pt x="242" y="109"/>
                    </a:cubicBezTo>
                    <a:cubicBezTo>
                      <a:pt x="237" y="96"/>
                      <a:pt x="234" y="82"/>
                      <a:pt x="229" y="69"/>
                    </a:cubicBezTo>
                    <a:cubicBezTo>
                      <a:pt x="227" y="60"/>
                      <a:pt x="224" y="50"/>
                      <a:pt x="218" y="41"/>
                    </a:cubicBezTo>
                    <a:cubicBezTo>
                      <a:pt x="185" y="55"/>
                      <a:pt x="154" y="28"/>
                      <a:pt x="139" y="0"/>
                    </a:cubicBezTo>
                    <a:cubicBezTo>
                      <a:pt x="131" y="8"/>
                      <a:pt x="122" y="17"/>
                      <a:pt x="114" y="25"/>
                    </a:cubicBezTo>
                    <a:cubicBezTo>
                      <a:pt x="93" y="45"/>
                      <a:pt x="69" y="65"/>
                      <a:pt x="41" y="75"/>
                    </a:cubicBezTo>
                    <a:cubicBezTo>
                      <a:pt x="30" y="79"/>
                      <a:pt x="17" y="81"/>
                      <a:pt x="5" y="76"/>
                    </a:cubicBezTo>
                    <a:cubicBezTo>
                      <a:pt x="4" y="76"/>
                      <a:pt x="3" y="75"/>
                      <a:pt x="2" y="75"/>
                    </a:cubicBezTo>
                    <a:cubicBezTo>
                      <a:pt x="4" y="86"/>
                      <a:pt x="7" y="97"/>
                      <a:pt x="10" y="107"/>
                    </a:cubicBezTo>
                    <a:lnTo>
                      <a:pt x="0" y="108"/>
                    </a:lnTo>
                    <a:cubicBezTo>
                      <a:pt x="1" y="108"/>
                      <a:pt x="1" y="108"/>
                      <a:pt x="2" y="108"/>
                    </a:cubicBezTo>
                    <a:cubicBezTo>
                      <a:pt x="13" y="112"/>
                      <a:pt x="26" y="112"/>
                      <a:pt x="37" y="110"/>
                    </a:cubicBezTo>
                    <a:cubicBezTo>
                      <a:pt x="49" y="109"/>
                      <a:pt x="60" y="106"/>
                      <a:pt x="71" y="102"/>
                    </a:cubicBezTo>
                    <a:cubicBezTo>
                      <a:pt x="99" y="86"/>
                      <a:pt x="126" y="62"/>
                      <a:pt x="157" y="65"/>
                    </a:cubicBezTo>
                    <a:cubicBezTo>
                      <a:pt x="182" y="67"/>
                      <a:pt x="203" y="87"/>
                      <a:pt x="212" y="110"/>
                    </a:cubicBezTo>
                    <a:cubicBezTo>
                      <a:pt x="222" y="133"/>
                      <a:pt x="223" y="159"/>
                      <a:pt x="222" y="184"/>
                    </a:cubicBezTo>
                    <a:cubicBezTo>
                      <a:pt x="220" y="240"/>
                      <a:pt x="209" y="295"/>
                      <a:pt x="191" y="348"/>
                    </a:cubicBezTo>
                    <a:cubicBezTo>
                      <a:pt x="207" y="309"/>
                      <a:pt x="226" y="271"/>
                      <a:pt x="246" y="234"/>
                    </a:cubicBezTo>
                    <a:cubicBezTo>
                      <a:pt x="261" y="207"/>
                      <a:pt x="279" y="179"/>
                      <a:pt x="308" y="167"/>
                    </a:cubicBezTo>
                    <a:cubicBezTo>
                      <a:pt x="313" y="165"/>
                      <a:pt x="318" y="164"/>
                      <a:pt x="323" y="163"/>
                    </a:cubicBezTo>
                    <a:cubicBezTo>
                      <a:pt x="330" y="134"/>
                      <a:pt x="333" y="103"/>
                      <a:pt x="332" y="73"/>
                    </a:cubicBezTo>
                    <a:cubicBezTo>
                      <a:pt x="331" y="63"/>
                      <a:pt x="330" y="53"/>
                      <a:pt x="328" y="4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64" name="Google Shape;8464;p31"/>
              <p:cNvSpPr/>
              <p:nvPr/>
            </p:nvSpPr>
            <p:spPr>
              <a:xfrm>
                <a:off x="508079" y="2477080"/>
                <a:ext cx="127278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64" extrusionOk="0">
                    <a:moveTo>
                      <a:pt x="84" y="83"/>
                    </a:moveTo>
                    <a:cubicBezTo>
                      <a:pt x="119" y="60"/>
                      <a:pt x="153" y="36"/>
                      <a:pt x="176" y="2"/>
                    </a:cubicBezTo>
                    <a:lnTo>
                      <a:pt x="176" y="0"/>
                    </a:lnTo>
                    <a:cubicBezTo>
                      <a:pt x="179" y="0"/>
                      <a:pt x="183" y="0"/>
                      <a:pt x="186" y="0"/>
                    </a:cubicBezTo>
                    <a:cubicBezTo>
                      <a:pt x="143" y="48"/>
                      <a:pt x="118" y="109"/>
                      <a:pt x="83" y="163"/>
                    </a:cubicBezTo>
                    <a:lnTo>
                      <a:pt x="76" y="163"/>
                    </a:lnTo>
                    <a:cubicBezTo>
                      <a:pt x="52" y="153"/>
                      <a:pt x="26" y="146"/>
                      <a:pt x="0" y="143"/>
                    </a:cubicBezTo>
                    <a:lnTo>
                      <a:pt x="0" y="142"/>
                    </a:lnTo>
                    <a:cubicBezTo>
                      <a:pt x="8" y="136"/>
                      <a:pt x="15" y="130"/>
                      <a:pt x="23" y="124"/>
                    </a:cubicBezTo>
                    <a:cubicBezTo>
                      <a:pt x="43" y="110"/>
                      <a:pt x="64" y="97"/>
                      <a:pt x="84" y="8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65" name="Google Shape;8465;p31"/>
              <p:cNvSpPr/>
              <p:nvPr/>
            </p:nvSpPr>
            <p:spPr>
              <a:xfrm>
                <a:off x="471714" y="2246767"/>
                <a:ext cx="145462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72" extrusionOk="0">
                    <a:moveTo>
                      <a:pt x="65" y="72"/>
                    </a:moveTo>
                    <a:cubicBezTo>
                      <a:pt x="59" y="57"/>
                      <a:pt x="56" y="41"/>
                      <a:pt x="56" y="25"/>
                    </a:cubicBezTo>
                    <a:cubicBezTo>
                      <a:pt x="56" y="16"/>
                      <a:pt x="59" y="5"/>
                      <a:pt x="67" y="3"/>
                    </a:cubicBezTo>
                    <a:cubicBezTo>
                      <a:pt x="78" y="0"/>
                      <a:pt x="85" y="14"/>
                      <a:pt x="87" y="25"/>
                    </a:cubicBezTo>
                    <a:cubicBezTo>
                      <a:pt x="90" y="41"/>
                      <a:pt x="92" y="57"/>
                      <a:pt x="92" y="73"/>
                    </a:cubicBezTo>
                    <a:cubicBezTo>
                      <a:pt x="92" y="55"/>
                      <a:pt x="99" y="37"/>
                      <a:pt x="110" y="23"/>
                    </a:cubicBezTo>
                    <a:cubicBezTo>
                      <a:pt x="114" y="18"/>
                      <a:pt x="119" y="13"/>
                      <a:pt x="126" y="13"/>
                    </a:cubicBezTo>
                    <a:lnTo>
                      <a:pt x="126" y="13"/>
                    </a:lnTo>
                    <a:cubicBezTo>
                      <a:pt x="134" y="13"/>
                      <a:pt x="140" y="21"/>
                      <a:pt x="141" y="28"/>
                    </a:cubicBezTo>
                    <a:cubicBezTo>
                      <a:pt x="141" y="36"/>
                      <a:pt x="139" y="43"/>
                      <a:pt x="136" y="50"/>
                    </a:cubicBezTo>
                    <a:cubicBezTo>
                      <a:pt x="130" y="63"/>
                      <a:pt x="124" y="74"/>
                      <a:pt x="117" y="86"/>
                    </a:cubicBezTo>
                    <a:cubicBezTo>
                      <a:pt x="135" y="69"/>
                      <a:pt x="155" y="55"/>
                      <a:pt x="178" y="46"/>
                    </a:cubicBezTo>
                    <a:cubicBezTo>
                      <a:pt x="183" y="44"/>
                      <a:pt x="190" y="43"/>
                      <a:pt x="192" y="48"/>
                    </a:cubicBezTo>
                    <a:cubicBezTo>
                      <a:pt x="194" y="51"/>
                      <a:pt x="191" y="55"/>
                      <a:pt x="189" y="58"/>
                    </a:cubicBezTo>
                    <a:cubicBezTo>
                      <a:pt x="177" y="74"/>
                      <a:pt x="162" y="87"/>
                      <a:pt x="144" y="97"/>
                    </a:cubicBezTo>
                    <a:cubicBezTo>
                      <a:pt x="160" y="94"/>
                      <a:pt x="176" y="93"/>
                      <a:pt x="192" y="95"/>
                    </a:cubicBezTo>
                    <a:cubicBezTo>
                      <a:pt x="198" y="96"/>
                      <a:pt x="206" y="99"/>
                      <a:pt x="208" y="106"/>
                    </a:cubicBezTo>
                    <a:lnTo>
                      <a:pt x="208" y="106"/>
                    </a:lnTo>
                    <a:cubicBezTo>
                      <a:pt x="209" y="114"/>
                      <a:pt x="200" y="119"/>
                      <a:pt x="193" y="121"/>
                    </a:cubicBezTo>
                    <a:cubicBezTo>
                      <a:pt x="174" y="127"/>
                      <a:pt x="154" y="129"/>
                      <a:pt x="134" y="126"/>
                    </a:cubicBezTo>
                    <a:cubicBezTo>
                      <a:pt x="156" y="130"/>
                      <a:pt x="177" y="139"/>
                      <a:pt x="195" y="152"/>
                    </a:cubicBezTo>
                    <a:cubicBezTo>
                      <a:pt x="201" y="156"/>
                      <a:pt x="207" y="165"/>
                      <a:pt x="201" y="169"/>
                    </a:cubicBezTo>
                    <a:cubicBezTo>
                      <a:pt x="199" y="171"/>
                      <a:pt x="197" y="171"/>
                      <a:pt x="194" y="171"/>
                    </a:cubicBezTo>
                    <a:cubicBezTo>
                      <a:pt x="193" y="171"/>
                      <a:pt x="192" y="171"/>
                      <a:pt x="190" y="171"/>
                    </a:cubicBezTo>
                    <a:cubicBezTo>
                      <a:pt x="149" y="171"/>
                      <a:pt x="112" y="151"/>
                      <a:pt x="79" y="125"/>
                    </a:cubicBezTo>
                    <a:cubicBezTo>
                      <a:pt x="74" y="121"/>
                      <a:pt x="70" y="117"/>
                      <a:pt x="65" y="114"/>
                    </a:cubicBezTo>
                    <a:cubicBezTo>
                      <a:pt x="55" y="105"/>
                      <a:pt x="45" y="96"/>
                      <a:pt x="35" y="87"/>
                    </a:cubicBezTo>
                    <a:cubicBezTo>
                      <a:pt x="18" y="72"/>
                      <a:pt x="0" y="50"/>
                      <a:pt x="8" y="28"/>
                    </a:cubicBezTo>
                    <a:cubicBezTo>
                      <a:pt x="11" y="28"/>
                      <a:pt x="13" y="28"/>
                      <a:pt x="15" y="28"/>
                    </a:cubicBezTo>
                    <a:cubicBezTo>
                      <a:pt x="27" y="28"/>
                      <a:pt x="38" y="35"/>
                      <a:pt x="46" y="44"/>
                    </a:cubicBezTo>
                    <a:cubicBezTo>
                      <a:pt x="49" y="47"/>
                      <a:pt x="51" y="51"/>
                      <a:pt x="53" y="54"/>
                    </a:cubicBezTo>
                    <a:cubicBezTo>
                      <a:pt x="57" y="60"/>
                      <a:pt x="60" y="67"/>
                      <a:pt x="63" y="73"/>
                    </a:cubicBezTo>
                    <a:lnTo>
                      <a:pt x="65" y="7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66" name="Google Shape;8466;p31"/>
              <p:cNvSpPr/>
              <p:nvPr/>
            </p:nvSpPr>
            <p:spPr>
              <a:xfrm>
                <a:off x="456562" y="2025545"/>
                <a:ext cx="136369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95" extrusionOk="0">
                    <a:moveTo>
                      <a:pt x="188" y="48"/>
                    </a:moveTo>
                    <a:cubicBezTo>
                      <a:pt x="179" y="25"/>
                      <a:pt x="158" y="5"/>
                      <a:pt x="133" y="3"/>
                    </a:cubicBezTo>
                    <a:cubicBezTo>
                      <a:pt x="102" y="0"/>
                      <a:pt x="75" y="24"/>
                      <a:pt x="47" y="40"/>
                    </a:cubicBezTo>
                    <a:cubicBezTo>
                      <a:pt x="59" y="35"/>
                      <a:pt x="70" y="30"/>
                      <a:pt x="81" y="25"/>
                    </a:cubicBezTo>
                    <a:cubicBezTo>
                      <a:pt x="98" y="17"/>
                      <a:pt x="121" y="5"/>
                      <a:pt x="140" y="17"/>
                    </a:cubicBezTo>
                    <a:cubicBezTo>
                      <a:pt x="151" y="23"/>
                      <a:pt x="157" y="36"/>
                      <a:pt x="162" y="47"/>
                    </a:cubicBezTo>
                    <a:cubicBezTo>
                      <a:pt x="170" y="64"/>
                      <a:pt x="174" y="81"/>
                      <a:pt x="175" y="99"/>
                    </a:cubicBezTo>
                    <a:cubicBezTo>
                      <a:pt x="178" y="131"/>
                      <a:pt x="174" y="164"/>
                      <a:pt x="172" y="197"/>
                    </a:cubicBezTo>
                    <a:cubicBezTo>
                      <a:pt x="171" y="219"/>
                      <a:pt x="170" y="241"/>
                      <a:pt x="164" y="261"/>
                    </a:cubicBezTo>
                    <a:cubicBezTo>
                      <a:pt x="160" y="275"/>
                      <a:pt x="151" y="293"/>
                      <a:pt x="134" y="290"/>
                    </a:cubicBezTo>
                    <a:cubicBezTo>
                      <a:pt x="124" y="289"/>
                      <a:pt x="115" y="281"/>
                      <a:pt x="108" y="274"/>
                    </a:cubicBezTo>
                    <a:cubicBezTo>
                      <a:pt x="97" y="264"/>
                      <a:pt x="87" y="252"/>
                      <a:pt x="80" y="239"/>
                    </a:cubicBezTo>
                    <a:cubicBezTo>
                      <a:pt x="51" y="187"/>
                      <a:pt x="53" y="126"/>
                      <a:pt x="32" y="71"/>
                    </a:cubicBezTo>
                    <a:cubicBezTo>
                      <a:pt x="20" y="94"/>
                      <a:pt x="18" y="121"/>
                      <a:pt x="17" y="147"/>
                    </a:cubicBezTo>
                    <a:cubicBezTo>
                      <a:pt x="17" y="173"/>
                      <a:pt x="19" y="200"/>
                      <a:pt x="21" y="227"/>
                    </a:cubicBezTo>
                    <a:cubicBezTo>
                      <a:pt x="22" y="238"/>
                      <a:pt x="22" y="250"/>
                      <a:pt x="22" y="262"/>
                    </a:cubicBezTo>
                    <a:cubicBezTo>
                      <a:pt x="21" y="273"/>
                      <a:pt x="20" y="285"/>
                      <a:pt x="16" y="296"/>
                    </a:cubicBezTo>
                    <a:cubicBezTo>
                      <a:pt x="14" y="301"/>
                      <a:pt x="10" y="307"/>
                      <a:pt x="4" y="308"/>
                    </a:cubicBezTo>
                    <a:cubicBezTo>
                      <a:pt x="3" y="308"/>
                      <a:pt x="2" y="308"/>
                      <a:pt x="0" y="308"/>
                    </a:cubicBezTo>
                    <a:cubicBezTo>
                      <a:pt x="12" y="322"/>
                      <a:pt x="23" y="336"/>
                      <a:pt x="36" y="349"/>
                    </a:cubicBezTo>
                    <a:lnTo>
                      <a:pt x="36" y="349"/>
                    </a:lnTo>
                    <a:cubicBezTo>
                      <a:pt x="48" y="349"/>
                      <a:pt x="59" y="356"/>
                      <a:pt x="67" y="365"/>
                    </a:cubicBezTo>
                    <a:cubicBezTo>
                      <a:pt x="70" y="368"/>
                      <a:pt x="72" y="372"/>
                      <a:pt x="74" y="375"/>
                    </a:cubicBezTo>
                    <a:cubicBezTo>
                      <a:pt x="78" y="381"/>
                      <a:pt x="81" y="388"/>
                      <a:pt x="84" y="394"/>
                    </a:cubicBezTo>
                    <a:lnTo>
                      <a:pt x="86" y="393"/>
                    </a:lnTo>
                    <a:cubicBezTo>
                      <a:pt x="80" y="378"/>
                      <a:pt x="77" y="362"/>
                      <a:pt x="77" y="346"/>
                    </a:cubicBezTo>
                    <a:cubicBezTo>
                      <a:pt x="77" y="337"/>
                      <a:pt x="80" y="326"/>
                      <a:pt x="88" y="324"/>
                    </a:cubicBezTo>
                    <a:cubicBezTo>
                      <a:pt x="99" y="321"/>
                      <a:pt x="106" y="335"/>
                      <a:pt x="108" y="346"/>
                    </a:cubicBezTo>
                    <a:cubicBezTo>
                      <a:pt x="111" y="362"/>
                      <a:pt x="113" y="378"/>
                      <a:pt x="113" y="394"/>
                    </a:cubicBezTo>
                    <a:cubicBezTo>
                      <a:pt x="113" y="376"/>
                      <a:pt x="120" y="358"/>
                      <a:pt x="131" y="344"/>
                    </a:cubicBezTo>
                    <a:cubicBezTo>
                      <a:pt x="135" y="339"/>
                      <a:pt x="140" y="334"/>
                      <a:pt x="147" y="334"/>
                    </a:cubicBezTo>
                    <a:lnTo>
                      <a:pt x="150" y="331"/>
                    </a:lnTo>
                    <a:cubicBezTo>
                      <a:pt x="156" y="316"/>
                      <a:pt x="161" y="301"/>
                      <a:pt x="167" y="286"/>
                    </a:cubicBezTo>
                    <a:cubicBezTo>
                      <a:pt x="185" y="233"/>
                      <a:pt x="196" y="178"/>
                      <a:pt x="198" y="122"/>
                    </a:cubicBezTo>
                    <a:cubicBezTo>
                      <a:pt x="199" y="97"/>
                      <a:pt x="198" y="71"/>
                      <a:pt x="188" y="4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67" name="Google Shape;8467;p31"/>
              <p:cNvSpPr/>
              <p:nvPr/>
            </p:nvSpPr>
            <p:spPr>
              <a:xfrm>
                <a:off x="447470" y="2577086"/>
                <a:ext cx="118186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05" extrusionOk="0">
                    <a:moveTo>
                      <a:pt x="164" y="21"/>
                    </a:moveTo>
                    <a:lnTo>
                      <a:pt x="171" y="21"/>
                    </a:lnTo>
                    <a:cubicBezTo>
                      <a:pt x="163" y="34"/>
                      <a:pt x="155" y="46"/>
                      <a:pt x="145" y="57"/>
                    </a:cubicBezTo>
                    <a:cubicBezTo>
                      <a:pt x="132" y="75"/>
                      <a:pt x="116" y="90"/>
                      <a:pt x="99" y="104"/>
                    </a:cubicBezTo>
                    <a:lnTo>
                      <a:pt x="98" y="104"/>
                    </a:lnTo>
                    <a:cubicBezTo>
                      <a:pt x="66" y="93"/>
                      <a:pt x="33" y="89"/>
                      <a:pt x="0" y="92"/>
                    </a:cubicBezTo>
                    <a:cubicBezTo>
                      <a:pt x="1" y="88"/>
                      <a:pt x="3" y="84"/>
                      <a:pt x="4" y="80"/>
                    </a:cubicBezTo>
                    <a:cubicBezTo>
                      <a:pt x="8" y="77"/>
                      <a:pt x="11" y="73"/>
                      <a:pt x="15" y="70"/>
                    </a:cubicBezTo>
                    <a:cubicBezTo>
                      <a:pt x="39" y="46"/>
                      <a:pt x="63" y="22"/>
                      <a:pt x="88" y="0"/>
                    </a:cubicBezTo>
                    <a:lnTo>
                      <a:pt x="88" y="1"/>
                    </a:lnTo>
                    <a:cubicBezTo>
                      <a:pt x="114" y="4"/>
                      <a:pt x="140" y="11"/>
                      <a:pt x="16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68" name="Google Shape;8468;p31"/>
              <p:cNvSpPr/>
              <p:nvPr/>
            </p:nvSpPr>
            <p:spPr>
              <a:xfrm>
                <a:off x="356557" y="2325558"/>
                <a:ext cx="169704" cy="566693"/>
              </a:xfrm>
              <a:custGeom>
                <a:avLst/>
                <a:gdLst/>
                <a:ahLst/>
                <a:cxnLst/>
                <a:rect l="l" t="t" r="r" b="b"/>
                <a:pathLst>
                  <a:path w="248" h="823" extrusionOk="0">
                    <a:moveTo>
                      <a:pt x="42" y="521"/>
                    </a:moveTo>
                    <a:cubicBezTo>
                      <a:pt x="42" y="527"/>
                      <a:pt x="41" y="533"/>
                      <a:pt x="40" y="539"/>
                    </a:cubicBezTo>
                    <a:cubicBezTo>
                      <a:pt x="29" y="630"/>
                      <a:pt x="30" y="723"/>
                      <a:pt x="42" y="814"/>
                    </a:cubicBezTo>
                    <a:cubicBezTo>
                      <a:pt x="37" y="822"/>
                      <a:pt x="23" y="820"/>
                      <a:pt x="17" y="812"/>
                    </a:cubicBezTo>
                    <a:cubicBezTo>
                      <a:pt x="10" y="805"/>
                      <a:pt x="9" y="794"/>
                      <a:pt x="9" y="784"/>
                    </a:cubicBezTo>
                    <a:cubicBezTo>
                      <a:pt x="0" y="661"/>
                      <a:pt x="11" y="537"/>
                      <a:pt x="41" y="417"/>
                    </a:cubicBezTo>
                    <a:cubicBezTo>
                      <a:pt x="42" y="415"/>
                      <a:pt x="42" y="413"/>
                      <a:pt x="43" y="411"/>
                    </a:cubicBezTo>
                    <a:cubicBezTo>
                      <a:pt x="79" y="266"/>
                      <a:pt x="143" y="129"/>
                      <a:pt x="230" y="8"/>
                    </a:cubicBezTo>
                    <a:lnTo>
                      <a:pt x="233" y="0"/>
                    </a:lnTo>
                    <a:cubicBezTo>
                      <a:pt x="238" y="3"/>
                      <a:pt x="242" y="7"/>
                      <a:pt x="247" y="11"/>
                    </a:cubicBezTo>
                    <a:lnTo>
                      <a:pt x="244" y="15"/>
                    </a:lnTo>
                    <a:cubicBezTo>
                      <a:pt x="136" y="164"/>
                      <a:pt x="67" y="340"/>
                      <a:pt x="42" y="5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69" name="Google Shape;8469;p31"/>
              <p:cNvSpPr/>
              <p:nvPr/>
            </p:nvSpPr>
            <p:spPr>
              <a:xfrm>
                <a:off x="344435" y="2413442"/>
                <a:ext cx="51517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90" extrusionOk="0">
                    <a:moveTo>
                      <a:pt x="71" y="28"/>
                    </a:moveTo>
                    <a:cubicBezTo>
                      <a:pt x="74" y="59"/>
                      <a:pt x="74" y="91"/>
                      <a:pt x="73" y="122"/>
                    </a:cubicBezTo>
                    <a:lnTo>
                      <a:pt x="71" y="122"/>
                    </a:lnTo>
                    <a:cubicBezTo>
                      <a:pt x="51" y="141"/>
                      <a:pt x="35" y="164"/>
                      <a:pt x="23" y="189"/>
                    </a:cubicBezTo>
                    <a:cubicBezTo>
                      <a:pt x="22" y="189"/>
                      <a:pt x="22" y="188"/>
                      <a:pt x="21" y="188"/>
                    </a:cubicBezTo>
                    <a:cubicBezTo>
                      <a:pt x="12" y="150"/>
                      <a:pt x="5" y="111"/>
                      <a:pt x="0" y="73"/>
                    </a:cubicBezTo>
                    <a:lnTo>
                      <a:pt x="1" y="74"/>
                    </a:lnTo>
                    <a:cubicBezTo>
                      <a:pt x="14" y="44"/>
                      <a:pt x="37" y="17"/>
                      <a:pt x="65" y="0"/>
                    </a:cubicBezTo>
                    <a:lnTo>
                      <a:pt x="67" y="0"/>
                    </a:lnTo>
                    <a:cubicBezTo>
                      <a:pt x="68" y="9"/>
                      <a:pt x="70" y="19"/>
                      <a:pt x="71" y="2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70" name="Google Shape;8470;p31"/>
              <p:cNvSpPr/>
              <p:nvPr/>
            </p:nvSpPr>
            <p:spPr>
              <a:xfrm>
                <a:off x="359588" y="2495263"/>
                <a:ext cx="36365" cy="112126"/>
              </a:xfrm>
              <a:custGeom>
                <a:avLst/>
                <a:gdLst/>
                <a:ahLst/>
                <a:cxnLst/>
                <a:rect l="l" t="t" r="r" b="b"/>
                <a:pathLst>
                  <a:path w="53" h="163" extrusionOk="0">
                    <a:moveTo>
                      <a:pt x="50" y="0"/>
                    </a:moveTo>
                    <a:lnTo>
                      <a:pt x="52" y="0"/>
                    </a:lnTo>
                    <a:cubicBezTo>
                      <a:pt x="50" y="54"/>
                      <a:pt x="42" y="108"/>
                      <a:pt x="35" y="162"/>
                    </a:cubicBezTo>
                    <a:cubicBezTo>
                      <a:pt x="21" y="149"/>
                      <a:pt x="16" y="131"/>
                      <a:pt x="11" y="113"/>
                    </a:cubicBezTo>
                    <a:cubicBezTo>
                      <a:pt x="7" y="97"/>
                      <a:pt x="4" y="81"/>
                      <a:pt x="0" y="66"/>
                    </a:cubicBezTo>
                    <a:cubicBezTo>
                      <a:pt x="1" y="66"/>
                      <a:pt x="1" y="67"/>
                      <a:pt x="2" y="67"/>
                    </a:cubicBezTo>
                    <a:cubicBezTo>
                      <a:pt x="14" y="42"/>
                      <a:pt x="30" y="19"/>
                      <a:pt x="50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71" name="Google Shape;8471;p31"/>
              <p:cNvSpPr/>
              <p:nvPr/>
            </p:nvSpPr>
            <p:spPr>
              <a:xfrm>
                <a:off x="335345" y="2331619"/>
                <a:ext cx="57578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83" h="194" extrusionOk="0">
                    <a:moveTo>
                      <a:pt x="82" y="119"/>
                    </a:moveTo>
                    <a:lnTo>
                      <a:pt x="80" y="119"/>
                    </a:lnTo>
                    <a:cubicBezTo>
                      <a:pt x="52" y="136"/>
                      <a:pt x="29" y="163"/>
                      <a:pt x="16" y="193"/>
                    </a:cubicBezTo>
                    <a:lnTo>
                      <a:pt x="15" y="192"/>
                    </a:lnTo>
                    <a:cubicBezTo>
                      <a:pt x="8" y="146"/>
                      <a:pt x="3" y="100"/>
                      <a:pt x="0" y="53"/>
                    </a:cubicBezTo>
                    <a:cubicBezTo>
                      <a:pt x="14" y="33"/>
                      <a:pt x="32" y="15"/>
                      <a:pt x="52" y="1"/>
                    </a:cubicBezTo>
                    <a:lnTo>
                      <a:pt x="56" y="0"/>
                    </a:lnTo>
                    <a:cubicBezTo>
                      <a:pt x="66" y="39"/>
                      <a:pt x="76" y="79"/>
                      <a:pt x="82" y="11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72" name="Google Shape;8472;p31"/>
              <p:cNvSpPr/>
              <p:nvPr/>
            </p:nvSpPr>
            <p:spPr>
              <a:xfrm>
                <a:off x="332313" y="2271010"/>
                <a:ext cx="42426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61" h="139" extrusionOk="0">
                    <a:moveTo>
                      <a:pt x="56" y="68"/>
                    </a:moveTo>
                    <a:cubicBezTo>
                      <a:pt x="57" y="74"/>
                      <a:pt x="59" y="79"/>
                      <a:pt x="60" y="85"/>
                    </a:cubicBezTo>
                    <a:lnTo>
                      <a:pt x="56" y="86"/>
                    </a:lnTo>
                    <a:cubicBezTo>
                      <a:pt x="36" y="100"/>
                      <a:pt x="18" y="118"/>
                      <a:pt x="4" y="138"/>
                    </a:cubicBezTo>
                    <a:cubicBezTo>
                      <a:pt x="2" y="103"/>
                      <a:pt x="0" y="68"/>
                      <a:pt x="1" y="32"/>
                    </a:cubicBezTo>
                    <a:cubicBezTo>
                      <a:pt x="10" y="21"/>
                      <a:pt x="20" y="11"/>
                      <a:pt x="31" y="1"/>
                    </a:cubicBezTo>
                    <a:lnTo>
                      <a:pt x="38" y="0"/>
                    </a:lnTo>
                    <a:cubicBezTo>
                      <a:pt x="44" y="23"/>
                      <a:pt x="50" y="45"/>
                      <a:pt x="56" y="6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73" name="Google Shape;8473;p31"/>
              <p:cNvSpPr/>
              <p:nvPr/>
            </p:nvSpPr>
            <p:spPr>
              <a:xfrm>
                <a:off x="332313" y="2198280"/>
                <a:ext cx="27273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38" h="139" extrusionOk="0">
                    <a:moveTo>
                      <a:pt x="9" y="0"/>
                    </a:moveTo>
                    <a:cubicBezTo>
                      <a:pt x="18" y="35"/>
                      <a:pt x="27" y="70"/>
                      <a:pt x="37" y="106"/>
                    </a:cubicBezTo>
                    <a:lnTo>
                      <a:pt x="30" y="107"/>
                    </a:lnTo>
                    <a:cubicBezTo>
                      <a:pt x="19" y="117"/>
                      <a:pt x="9" y="127"/>
                      <a:pt x="0" y="138"/>
                    </a:cubicBezTo>
                    <a:cubicBezTo>
                      <a:pt x="0" y="92"/>
                      <a:pt x="2" y="46"/>
                      <a:pt x="6" y="0"/>
                    </a:cubicBezTo>
                    <a:lnTo>
                      <a:pt x="9" y="0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74" name="Google Shape;8474;p31"/>
              <p:cNvSpPr/>
              <p:nvPr/>
            </p:nvSpPr>
            <p:spPr>
              <a:xfrm>
                <a:off x="468684" y="2240706"/>
                <a:ext cx="151522" cy="1333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95" extrusionOk="0">
                    <a:moveTo>
                      <a:pt x="74" y="90"/>
                    </a:moveTo>
                    <a:cubicBezTo>
                      <a:pt x="64" y="63"/>
                      <a:pt x="48" y="30"/>
                      <a:pt x="13" y="34"/>
                    </a:cubicBezTo>
                    <a:cubicBezTo>
                      <a:pt x="11" y="34"/>
                      <a:pt x="10" y="35"/>
                      <a:pt x="9" y="37"/>
                    </a:cubicBezTo>
                    <a:cubicBezTo>
                      <a:pt x="0" y="61"/>
                      <a:pt x="19" y="84"/>
                      <a:pt x="36" y="99"/>
                    </a:cubicBezTo>
                    <a:cubicBezTo>
                      <a:pt x="55" y="117"/>
                      <a:pt x="75" y="135"/>
                      <a:pt x="96" y="150"/>
                    </a:cubicBezTo>
                    <a:cubicBezTo>
                      <a:pt x="118" y="165"/>
                      <a:pt x="142" y="177"/>
                      <a:pt x="167" y="183"/>
                    </a:cubicBezTo>
                    <a:cubicBezTo>
                      <a:pt x="178" y="185"/>
                      <a:pt x="219" y="194"/>
                      <a:pt x="213" y="170"/>
                    </a:cubicBezTo>
                    <a:cubicBezTo>
                      <a:pt x="209" y="159"/>
                      <a:pt x="194" y="152"/>
                      <a:pt x="184" y="146"/>
                    </a:cubicBezTo>
                    <a:cubicBezTo>
                      <a:pt x="170" y="139"/>
                      <a:pt x="156" y="134"/>
                      <a:pt x="140" y="131"/>
                    </a:cubicBezTo>
                    <a:cubicBezTo>
                      <a:pt x="140" y="134"/>
                      <a:pt x="140" y="138"/>
                      <a:pt x="139" y="141"/>
                    </a:cubicBezTo>
                    <a:cubicBezTo>
                      <a:pt x="157" y="143"/>
                      <a:pt x="175" y="142"/>
                      <a:pt x="192" y="138"/>
                    </a:cubicBezTo>
                    <a:cubicBezTo>
                      <a:pt x="202" y="135"/>
                      <a:pt x="216" y="131"/>
                      <a:pt x="218" y="119"/>
                    </a:cubicBezTo>
                    <a:cubicBezTo>
                      <a:pt x="221" y="91"/>
                      <a:pt x="162" y="100"/>
                      <a:pt x="148" y="102"/>
                    </a:cubicBezTo>
                    <a:cubicBezTo>
                      <a:pt x="149" y="105"/>
                      <a:pt x="150" y="108"/>
                      <a:pt x="152" y="111"/>
                    </a:cubicBezTo>
                    <a:cubicBezTo>
                      <a:pt x="162" y="105"/>
                      <a:pt x="221" y="64"/>
                      <a:pt x="196" y="51"/>
                    </a:cubicBezTo>
                    <a:cubicBezTo>
                      <a:pt x="186" y="45"/>
                      <a:pt x="168" y="57"/>
                      <a:pt x="159" y="62"/>
                    </a:cubicBezTo>
                    <a:cubicBezTo>
                      <a:pt x="145" y="70"/>
                      <a:pt x="131" y="81"/>
                      <a:pt x="119" y="93"/>
                    </a:cubicBezTo>
                    <a:cubicBezTo>
                      <a:pt x="121" y="95"/>
                      <a:pt x="124" y="96"/>
                      <a:pt x="126" y="98"/>
                    </a:cubicBezTo>
                    <a:cubicBezTo>
                      <a:pt x="136" y="82"/>
                      <a:pt x="169" y="32"/>
                      <a:pt x="137" y="19"/>
                    </a:cubicBezTo>
                    <a:cubicBezTo>
                      <a:pt x="124" y="14"/>
                      <a:pt x="113" y="26"/>
                      <a:pt x="107" y="36"/>
                    </a:cubicBezTo>
                    <a:cubicBezTo>
                      <a:pt x="98" y="50"/>
                      <a:pt x="93" y="66"/>
                      <a:pt x="92" y="83"/>
                    </a:cubicBezTo>
                    <a:lnTo>
                      <a:pt x="101" y="83"/>
                    </a:lnTo>
                    <a:cubicBezTo>
                      <a:pt x="101" y="67"/>
                      <a:pt x="102" y="0"/>
                      <a:pt x="71" y="8"/>
                    </a:cubicBezTo>
                    <a:cubicBezTo>
                      <a:pt x="59" y="12"/>
                      <a:pt x="57" y="26"/>
                      <a:pt x="57" y="37"/>
                    </a:cubicBezTo>
                    <a:cubicBezTo>
                      <a:pt x="57" y="55"/>
                      <a:pt x="62" y="73"/>
                      <a:pt x="70" y="90"/>
                    </a:cubicBezTo>
                    <a:cubicBezTo>
                      <a:pt x="72" y="95"/>
                      <a:pt x="78" y="91"/>
                      <a:pt x="76" y="86"/>
                    </a:cubicBezTo>
                    <a:cubicBezTo>
                      <a:pt x="71" y="74"/>
                      <a:pt x="67" y="62"/>
                      <a:pt x="66" y="49"/>
                    </a:cubicBezTo>
                    <a:cubicBezTo>
                      <a:pt x="65" y="41"/>
                      <a:pt x="62" y="17"/>
                      <a:pt x="74" y="17"/>
                    </a:cubicBezTo>
                    <a:cubicBezTo>
                      <a:pt x="85" y="17"/>
                      <a:pt x="87" y="34"/>
                      <a:pt x="89" y="42"/>
                    </a:cubicBezTo>
                    <a:cubicBezTo>
                      <a:pt x="91" y="55"/>
                      <a:pt x="92" y="69"/>
                      <a:pt x="92" y="83"/>
                    </a:cubicBezTo>
                    <a:cubicBezTo>
                      <a:pt x="92" y="89"/>
                      <a:pt x="101" y="89"/>
                      <a:pt x="101" y="83"/>
                    </a:cubicBezTo>
                    <a:cubicBezTo>
                      <a:pt x="102" y="71"/>
                      <a:pt x="105" y="60"/>
                      <a:pt x="110" y="50"/>
                    </a:cubicBezTo>
                    <a:cubicBezTo>
                      <a:pt x="114" y="42"/>
                      <a:pt x="126" y="20"/>
                      <a:pt x="137" y="30"/>
                    </a:cubicBezTo>
                    <a:cubicBezTo>
                      <a:pt x="146" y="39"/>
                      <a:pt x="138" y="54"/>
                      <a:pt x="134" y="63"/>
                    </a:cubicBezTo>
                    <a:cubicBezTo>
                      <a:pt x="129" y="73"/>
                      <a:pt x="124" y="84"/>
                      <a:pt x="118" y="94"/>
                    </a:cubicBezTo>
                    <a:cubicBezTo>
                      <a:pt x="115" y="98"/>
                      <a:pt x="122" y="103"/>
                      <a:pt x="126" y="99"/>
                    </a:cubicBezTo>
                    <a:cubicBezTo>
                      <a:pt x="142" y="84"/>
                      <a:pt x="162" y="68"/>
                      <a:pt x="184" y="61"/>
                    </a:cubicBezTo>
                    <a:cubicBezTo>
                      <a:pt x="185" y="60"/>
                      <a:pt x="189" y="59"/>
                      <a:pt x="190" y="59"/>
                    </a:cubicBezTo>
                    <a:cubicBezTo>
                      <a:pt x="195" y="62"/>
                      <a:pt x="188" y="68"/>
                      <a:pt x="187" y="70"/>
                    </a:cubicBezTo>
                    <a:cubicBezTo>
                      <a:pt x="183" y="74"/>
                      <a:pt x="180" y="77"/>
                      <a:pt x="176" y="81"/>
                    </a:cubicBezTo>
                    <a:cubicBezTo>
                      <a:pt x="167" y="89"/>
                      <a:pt x="158" y="97"/>
                      <a:pt x="147" y="103"/>
                    </a:cubicBezTo>
                    <a:cubicBezTo>
                      <a:pt x="142" y="106"/>
                      <a:pt x="145" y="113"/>
                      <a:pt x="151" y="112"/>
                    </a:cubicBezTo>
                    <a:cubicBezTo>
                      <a:pt x="161" y="110"/>
                      <a:pt x="171" y="109"/>
                      <a:pt x="182" y="109"/>
                    </a:cubicBezTo>
                    <a:cubicBezTo>
                      <a:pt x="187" y="109"/>
                      <a:pt x="193" y="109"/>
                      <a:pt x="198" y="110"/>
                    </a:cubicBezTo>
                    <a:cubicBezTo>
                      <a:pt x="200" y="111"/>
                      <a:pt x="203" y="111"/>
                      <a:pt x="204" y="112"/>
                    </a:cubicBezTo>
                    <a:cubicBezTo>
                      <a:pt x="205" y="115"/>
                      <a:pt x="206" y="118"/>
                      <a:pt x="206" y="121"/>
                    </a:cubicBezTo>
                    <a:cubicBezTo>
                      <a:pt x="205" y="123"/>
                      <a:pt x="203" y="124"/>
                      <a:pt x="202" y="124"/>
                    </a:cubicBezTo>
                    <a:cubicBezTo>
                      <a:pt x="184" y="134"/>
                      <a:pt x="158" y="134"/>
                      <a:pt x="139" y="131"/>
                    </a:cubicBezTo>
                    <a:cubicBezTo>
                      <a:pt x="134" y="130"/>
                      <a:pt x="133" y="140"/>
                      <a:pt x="138" y="141"/>
                    </a:cubicBezTo>
                    <a:cubicBezTo>
                      <a:pt x="152" y="143"/>
                      <a:pt x="165" y="148"/>
                      <a:pt x="178" y="154"/>
                    </a:cubicBezTo>
                    <a:cubicBezTo>
                      <a:pt x="184" y="157"/>
                      <a:pt x="190" y="160"/>
                      <a:pt x="195" y="164"/>
                    </a:cubicBezTo>
                    <a:cubicBezTo>
                      <a:pt x="197" y="165"/>
                      <a:pt x="203" y="169"/>
                      <a:pt x="203" y="172"/>
                    </a:cubicBezTo>
                    <a:cubicBezTo>
                      <a:pt x="203" y="177"/>
                      <a:pt x="196" y="176"/>
                      <a:pt x="193" y="176"/>
                    </a:cubicBezTo>
                    <a:cubicBezTo>
                      <a:pt x="167" y="176"/>
                      <a:pt x="142" y="167"/>
                      <a:pt x="120" y="154"/>
                    </a:cubicBezTo>
                    <a:cubicBezTo>
                      <a:pt x="98" y="141"/>
                      <a:pt x="77" y="124"/>
                      <a:pt x="58" y="107"/>
                    </a:cubicBezTo>
                    <a:cubicBezTo>
                      <a:pt x="40" y="91"/>
                      <a:pt x="8" y="67"/>
                      <a:pt x="18" y="39"/>
                    </a:cubicBezTo>
                    <a:cubicBezTo>
                      <a:pt x="16" y="41"/>
                      <a:pt x="15" y="42"/>
                      <a:pt x="13" y="43"/>
                    </a:cubicBezTo>
                    <a:cubicBezTo>
                      <a:pt x="43" y="39"/>
                      <a:pt x="59" y="69"/>
                      <a:pt x="69" y="92"/>
                    </a:cubicBezTo>
                    <a:cubicBezTo>
                      <a:pt x="70" y="95"/>
                      <a:pt x="75" y="93"/>
                      <a:pt x="74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75" name="Google Shape;8475;p31"/>
              <p:cNvSpPr/>
              <p:nvPr/>
            </p:nvSpPr>
            <p:spPr>
              <a:xfrm>
                <a:off x="380800" y="2022514"/>
                <a:ext cx="457595" cy="41517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6" extrusionOk="0">
                    <a:moveTo>
                      <a:pt x="149" y="352"/>
                    </a:moveTo>
                    <a:cubicBezTo>
                      <a:pt x="104" y="304"/>
                      <a:pt x="67" y="248"/>
                      <a:pt x="43" y="187"/>
                    </a:cubicBezTo>
                    <a:cubicBezTo>
                      <a:pt x="31" y="157"/>
                      <a:pt x="22" y="127"/>
                      <a:pt x="16" y="96"/>
                    </a:cubicBezTo>
                    <a:cubicBezTo>
                      <a:pt x="14" y="83"/>
                      <a:pt x="12" y="68"/>
                      <a:pt x="15" y="54"/>
                    </a:cubicBezTo>
                    <a:cubicBezTo>
                      <a:pt x="21" y="32"/>
                      <a:pt x="40" y="29"/>
                      <a:pt x="58" y="38"/>
                    </a:cubicBezTo>
                    <a:cubicBezTo>
                      <a:pt x="78" y="49"/>
                      <a:pt x="95" y="65"/>
                      <a:pt x="119" y="63"/>
                    </a:cubicBezTo>
                    <a:cubicBezTo>
                      <a:pt x="141" y="62"/>
                      <a:pt x="160" y="49"/>
                      <a:pt x="177" y="38"/>
                    </a:cubicBezTo>
                    <a:cubicBezTo>
                      <a:pt x="197" y="25"/>
                      <a:pt x="219" y="10"/>
                      <a:pt x="244" y="12"/>
                    </a:cubicBezTo>
                    <a:cubicBezTo>
                      <a:pt x="284" y="16"/>
                      <a:pt x="302" y="60"/>
                      <a:pt x="305" y="95"/>
                    </a:cubicBezTo>
                    <a:cubicBezTo>
                      <a:pt x="311" y="175"/>
                      <a:pt x="289" y="260"/>
                      <a:pt x="258" y="334"/>
                    </a:cubicBezTo>
                    <a:lnTo>
                      <a:pt x="265" y="336"/>
                    </a:lnTo>
                    <a:cubicBezTo>
                      <a:pt x="286" y="278"/>
                      <a:pt x="311" y="219"/>
                      <a:pt x="344" y="166"/>
                    </a:cubicBezTo>
                    <a:cubicBezTo>
                      <a:pt x="358" y="143"/>
                      <a:pt x="376" y="118"/>
                      <a:pt x="403" y="111"/>
                    </a:cubicBezTo>
                    <a:cubicBezTo>
                      <a:pt x="428" y="105"/>
                      <a:pt x="460" y="115"/>
                      <a:pt x="465" y="142"/>
                    </a:cubicBezTo>
                    <a:cubicBezTo>
                      <a:pt x="469" y="164"/>
                      <a:pt x="462" y="184"/>
                      <a:pt x="484" y="198"/>
                    </a:cubicBezTo>
                    <a:cubicBezTo>
                      <a:pt x="506" y="211"/>
                      <a:pt x="531" y="204"/>
                      <a:pt x="555" y="211"/>
                    </a:cubicBezTo>
                    <a:cubicBezTo>
                      <a:pt x="584" y="220"/>
                      <a:pt x="595" y="251"/>
                      <a:pt x="586" y="279"/>
                    </a:cubicBezTo>
                    <a:cubicBezTo>
                      <a:pt x="578" y="306"/>
                      <a:pt x="554" y="326"/>
                      <a:pt x="531" y="340"/>
                    </a:cubicBezTo>
                    <a:cubicBezTo>
                      <a:pt x="472" y="377"/>
                      <a:pt x="408" y="406"/>
                      <a:pt x="342" y="427"/>
                    </a:cubicBezTo>
                    <a:cubicBezTo>
                      <a:pt x="343" y="430"/>
                      <a:pt x="344" y="433"/>
                      <a:pt x="344" y="436"/>
                    </a:cubicBezTo>
                    <a:cubicBezTo>
                      <a:pt x="398" y="417"/>
                      <a:pt x="455" y="406"/>
                      <a:pt x="512" y="403"/>
                    </a:cubicBezTo>
                    <a:cubicBezTo>
                      <a:pt x="540" y="402"/>
                      <a:pt x="574" y="398"/>
                      <a:pt x="600" y="412"/>
                    </a:cubicBezTo>
                    <a:cubicBezTo>
                      <a:pt x="613" y="419"/>
                      <a:pt x="624" y="433"/>
                      <a:pt x="625" y="448"/>
                    </a:cubicBezTo>
                    <a:cubicBezTo>
                      <a:pt x="626" y="463"/>
                      <a:pt x="615" y="472"/>
                      <a:pt x="610" y="486"/>
                    </a:cubicBezTo>
                    <a:cubicBezTo>
                      <a:pt x="605" y="500"/>
                      <a:pt x="612" y="511"/>
                      <a:pt x="624" y="518"/>
                    </a:cubicBezTo>
                    <a:cubicBezTo>
                      <a:pt x="634" y="524"/>
                      <a:pt x="646" y="527"/>
                      <a:pt x="651" y="537"/>
                    </a:cubicBezTo>
                    <a:cubicBezTo>
                      <a:pt x="657" y="548"/>
                      <a:pt x="653" y="563"/>
                      <a:pt x="647" y="572"/>
                    </a:cubicBezTo>
                    <a:cubicBezTo>
                      <a:pt x="631" y="598"/>
                      <a:pt x="596" y="596"/>
                      <a:pt x="569" y="591"/>
                    </a:cubicBezTo>
                    <a:cubicBezTo>
                      <a:pt x="545" y="587"/>
                      <a:pt x="520" y="581"/>
                      <a:pt x="496" y="574"/>
                    </a:cubicBezTo>
                    <a:cubicBezTo>
                      <a:pt x="438" y="557"/>
                      <a:pt x="382" y="533"/>
                      <a:pt x="332" y="499"/>
                    </a:cubicBezTo>
                    <a:cubicBezTo>
                      <a:pt x="328" y="497"/>
                      <a:pt x="324" y="503"/>
                      <a:pt x="328" y="506"/>
                    </a:cubicBezTo>
                    <a:cubicBezTo>
                      <a:pt x="378" y="542"/>
                      <a:pt x="435" y="566"/>
                      <a:pt x="494" y="583"/>
                    </a:cubicBezTo>
                    <a:cubicBezTo>
                      <a:pt x="522" y="591"/>
                      <a:pt x="552" y="599"/>
                      <a:pt x="581" y="602"/>
                    </a:cubicBezTo>
                    <a:cubicBezTo>
                      <a:pt x="603" y="605"/>
                      <a:pt x="630" y="604"/>
                      <a:pt x="647" y="587"/>
                    </a:cubicBezTo>
                    <a:cubicBezTo>
                      <a:pt x="659" y="575"/>
                      <a:pt x="667" y="554"/>
                      <a:pt x="661" y="537"/>
                    </a:cubicBezTo>
                    <a:cubicBezTo>
                      <a:pt x="658" y="530"/>
                      <a:pt x="653" y="524"/>
                      <a:pt x="647" y="520"/>
                    </a:cubicBezTo>
                    <a:cubicBezTo>
                      <a:pt x="632" y="510"/>
                      <a:pt x="610" y="508"/>
                      <a:pt x="621" y="483"/>
                    </a:cubicBezTo>
                    <a:cubicBezTo>
                      <a:pt x="625" y="473"/>
                      <a:pt x="632" y="466"/>
                      <a:pt x="633" y="455"/>
                    </a:cubicBezTo>
                    <a:cubicBezTo>
                      <a:pt x="635" y="444"/>
                      <a:pt x="631" y="433"/>
                      <a:pt x="625" y="424"/>
                    </a:cubicBezTo>
                    <a:cubicBezTo>
                      <a:pt x="611" y="403"/>
                      <a:pt x="586" y="396"/>
                      <a:pt x="562" y="394"/>
                    </a:cubicBezTo>
                    <a:cubicBezTo>
                      <a:pt x="488" y="389"/>
                      <a:pt x="411" y="404"/>
                      <a:pt x="342" y="427"/>
                    </a:cubicBezTo>
                    <a:cubicBezTo>
                      <a:pt x="337" y="429"/>
                      <a:pt x="339" y="437"/>
                      <a:pt x="344" y="436"/>
                    </a:cubicBezTo>
                    <a:cubicBezTo>
                      <a:pt x="411" y="414"/>
                      <a:pt x="476" y="385"/>
                      <a:pt x="535" y="348"/>
                    </a:cubicBezTo>
                    <a:cubicBezTo>
                      <a:pt x="574" y="323"/>
                      <a:pt x="619" y="275"/>
                      <a:pt x="589" y="226"/>
                    </a:cubicBezTo>
                    <a:cubicBezTo>
                      <a:pt x="574" y="201"/>
                      <a:pt x="547" y="201"/>
                      <a:pt x="521" y="199"/>
                    </a:cubicBezTo>
                    <a:cubicBezTo>
                      <a:pt x="503" y="198"/>
                      <a:pt x="482" y="194"/>
                      <a:pt x="476" y="174"/>
                    </a:cubicBezTo>
                    <a:cubicBezTo>
                      <a:pt x="472" y="160"/>
                      <a:pt x="477" y="145"/>
                      <a:pt x="471" y="132"/>
                    </a:cubicBezTo>
                    <a:cubicBezTo>
                      <a:pt x="463" y="113"/>
                      <a:pt x="443" y="103"/>
                      <a:pt x="424" y="102"/>
                    </a:cubicBezTo>
                    <a:cubicBezTo>
                      <a:pt x="399" y="100"/>
                      <a:pt x="378" y="112"/>
                      <a:pt x="361" y="130"/>
                    </a:cubicBezTo>
                    <a:cubicBezTo>
                      <a:pt x="337" y="156"/>
                      <a:pt x="321" y="191"/>
                      <a:pt x="305" y="223"/>
                    </a:cubicBezTo>
                    <a:cubicBezTo>
                      <a:pt x="287" y="259"/>
                      <a:pt x="272" y="297"/>
                      <a:pt x="258" y="335"/>
                    </a:cubicBezTo>
                    <a:cubicBezTo>
                      <a:pt x="257" y="338"/>
                      <a:pt x="263" y="341"/>
                      <a:pt x="264" y="337"/>
                    </a:cubicBezTo>
                    <a:cubicBezTo>
                      <a:pt x="295" y="265"/>
                      <a:pt x="316" y="183"/>
                      <a:pt x="313" y="103"/>
                    </a:cubicBezTo>
                    <a:cubicBezTo>
                      <a:pt x="312" y="72"/>
                      <a:pt x="304" y="39"/>
                      <a:pt x="279" y="18"/>
                    </a:cubicBezTo>
                    <a:cubicBezTo>
                      <a:pt x="258" y="2"/>
                      <a:pt x="233" y="0"/>
                      <a:pt x="209" y="10"/>
                    </a:cubicBezTo>
                    <a:cubicBezTo>
                      <a:pt x="183" y="21"/>
                      <a:pt x="162" y="41"/>
                      <a:pt x="136" y="51"/>
                    </a:cubicBezTo>
                    <a:cubicBezTo>
                      <a:pt x="120" y="56"/>
                      <a:pt x="106" y="55"/>
                      <a:pt x="91" y="48"/>
                    </a:cubicBezTo>
                    <a:cubicBezTo>
                      <a:pt x="77" y="41"/>
                      <a:pt x="65" y="30"/>
                      <a:pt x="50" y="25"/>
                    </a:cubicBezTo>
                    <a:cubicBezTo>
                      <a:pt x="27" y="19"/>
                      <a:pt x="10" y="34"/>
                      <a:pt x="6" y="56"/>
                    </a:cubicBezTo>
                    <a:cubicBezTo>
                      <a:pt x="0" y="86"/>
                      <a:pt x="12" y="120"/>
                      <a:pt x="21" y="148"/>
                    </a:cubicBezTo>
                    <a:cubicBezTo>
                      <a:pt x="45" y="226"/>
                      <a:pt x="88" y="298"/>
                      <a:pt x="145" y="356"/>
                    </a:cubicBezTo>
                    <a:cubicBezTo>
                      <a:pt x="148" y="358"/>
                      <a:pt x="151" y="354"/>
                      <a:pt x="149" y="35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76" name="Google Shape;8476;p31"/>
              <p:cNvSpPr/>
              <p:nvPr/>
            </p:nvSpPr>
            <p:spPr>
              <a:xfrm>
                <a:off x="359607" y="2328589"/>
                <a:ext cx="169705" cy="563662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22" extrusionOk="0">
                    <a:moveTo>
                      <a:pt x="228" y="2"/>
                    </a:moveTo>
                    <a:cubicBezTo>
                      <a:pt x="87" y="189"/>
                      <a:pt x="11" y="426"/>
                      <a:pt x="3" y="658"/>
                    </a:cubicBezTo>
                    <a:cubicBezTo>
                      <a:pt x="2" y="687"/>
                      <a:pt x="2" y="717"/>
                      <a:pt x="3" y="746"/>
                    </a:cubicBezTo>
                    <a:cubicBezTo>
                      <a:pt x="4" y="765"/>
                      <a:pt x="0" y="798"/>
                      <a:pt x="17" y="812"/>
                    </a:cubicBezTo>
                    <a:cubicBezTo>
                      <a:pt x="24" y="818"/>
                      <a:pt x="42" y="821"/>
                      <a:pt x="46" y="809"/>
                    </a:cubicBezTo>
                    <a:cubicBezTo>
                      <a:pt x="47" y="804"/>
                      <a:pt x="44" y="793"/>
                      <a:pt x="43" y="787"/>
                    </a:cubicBezTo>
                    <a:cubicBezTo>
                      <a:pt x="42" y="780"/>
                      <a:pt x="41" y="773"/>
                      <a:pt x="41" y="766"/>
                    </a:cubicBezTo>
                    <a:cubicBezTo>
                      <a:pt x="39" y="751"/>
                      <a:pt x="38" y="737"/>
                      <a:pt x="37" y="722"/>
                    </a:cubicBezTo>
                    <a:cubicBezTo>
                      <a:pt x="31" y="604"/>
                      <a:pt x="44" y="485"/>
                      <a:pt x="75" y="370"/>
                    </a:cubicBezTo>
                    <a:cubicBezTo>
                      <a:pt x="110" y="242"/>
                      <a:pt x="168" y="120"/>
                      <a:pt x="246" y="12"/>
                    </a:cubicBezTo>
                    <a:cubicBezTo>
                      <a:pt x="248" y="8"/>
                      <a:pt x="243" y="5"/>
                      <a:pt x="241" y="9"/>
                    </a:cubicBezTo>
                    <a:cubicBezTo>
                      <a:pt x="115" y="183"/>
                      <a:pt x="42" y="393"/>
                      <a:pt x="31" y="608"/>
                    </a:cubicBezTo>
                    <a:cubicBezTo>
                      <a:pt x="28" y="662"/>
                      <a:pt x="29" y="717"/>
                      <a:pt x="34" y="771"/>
                    </a:cubicBezTo>
                    <a:cubicBezTo>
                      <a:pt x="35" y="778"/>
                      <a:pt x="36" y="786"/>
                      <a:pt x="37" y="793"/>
                    </a:cubicBezTo>
                    <a:cubicBezTo>
                      <a:pt x="37" y="795"/>
                      <a:pt x="38" y="799"/>
                      <a:pt x="38" y="801"/>
                    </a:cubicBezTo>
                    <a:cubicBezTo>
                      <a:pt x="36" y="811"/>
                      <a:pt x="29" y="811"/>
                      <a:pt x="22" y="806"/>
                    </a:cubicBezTo>
                    <a:cubicBezTo>
                      <a:pt x="9" y="795"/>
                      <a:pt x="12" y="773"/>
                      <a:pt x="11" y="757"/>
                    </a:cubicBezTo>
                    <a:cubicBezTo>
                      <a:pt x="9" y="730"/>
                      <a:pt x="9" y="702"/>
                      <a:pt x="10" y="675"/>
                    </a:cubicBezTo>
                    <a:cubicBezTo>
                      <a:pt x="12" y="562"/>
                      <a:pt x="30" y="451"/>
                      <a:pt x="64" y="344"/>
                    </a:cubicBezTo>
                    <a:cubicBezTo>
                      <a:pt x="102" y="222"/>
                      <a:pt x="160" y="109"/>
                      <a:pt x="232" y="4"/>
                    </a:cubicBezTo>
                    <a:cubicBezTo>
                      <a:pt x="233" y="2"/>
                      <a:pt x="230" y="0"/>
                      <a:pt x="228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77" name="Google Shape;8477;p31"/>
              <p:cNvSpPr/>
              <p:nvPr/>
            </p:nvSpPr>
            <p:spPr>
              <a:xfrm>
                <a:off x="432319" y="1943723"/>
                <a:ext cx="242436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29" extrusionOk="0">
                    <a:moveTo>
                      <a:pt x="25" y="167"/>
                    </a:moveTo>
                    <a:cubicBezTo>
                      <a:pt x="19" y="139"/>
                      <a:pt x="11" y="110"/>
                      <a:pt x="21" y="82"/>
                    </a:cubicBezTo>
                    <a:cubicBezTo>
                      <a:pt x="30" y="56"/>
                      <a:pt x="52" y="39"/>
                      <a:pt x="81" y="41"/>
                    </a:cubicBezTo>
                    <a:cubicBezTo>
                      <a:pt x="104" y="43"/>
                      <a:pt x="125" y="55"/>
                      <a:pt x="148" y="57"/>
                    </a:cubicBezTo>
                    <a:cubicBezTo>
                      <a:pt x="167" y="58"/>
                      <a:pt x="183" y="52"/>
                      <a:pt x="199" y="42"/>
                    </a:cubicBezTo>
                    <a:cubicBezTo>
                      <a:pt x="217" y="30"/>
                      <a:pt x="233" y="14"/>
                      <a:pt x="254" y="10"/>
                    </a:cubicBezTo>
                    <a:cubicBezTo>
                      <a:pt x="284" y="5"/>
                      <a:pt x="309" y="27"/>
                      <a:pt x="321" y="51"/>
                    </a:cubicBezTo>
                    <a:cubicBezTo>
                      <a:pt x="347" y="102"/>
                      <a:pt x="345" y="168"/>
                      <a:pt x="332" y="222"/>
                    </a:cubicBezTo>
                    <a:cubicBezTo>
                      <a:pt x="331" y="227"/>
                      <a:pt x="338" y="228"/>
                      <a:pt x="339" y="224"/>
                    </a:cubicBezTo>
                    <a:cubicBezTo>
                      <a:pt x="352" y="176"/>
                      <a:pt x="353" y="125"/>
                      <a:pt x="340" y="77"/>
                    </a:cubicBezTo>
                    <a:cubicBezTo>
                      <a:pt x="330" y="42"/>
                      <a:pt x="306" y="3"/>
                      <a:pt x="265" y="1"/>
                    </a:cubicBezTo>
                    <a:cubicBezTo>
                      <a:pt x="222" y="0"/>
                      <a:pt x="199" y="47"/>
                      <a:pt x="157" y="49"/>
                    </a:cubicBezTo>
                    <a:cubicBezTo>
                      <a:pt x="118" y="50"/>
                      <a:pt x="78" y="18"/>
                      <a:pt x="41" y="43"/>
                    </a:cubicBezTo>
                    <a:cubicBezTo>
                      <a:pt x="0" y="71"/>
                      <a:pt x="6" y="128"/>
                      <a:pt x="21" y="168"/>
                    </a:cubicBezTo>
                    <a:cubicBezTo>
                      <a:pt x="22" y="170"/>
                      <a:pt x="26" y="169"/>
                      <a:pt x="25" y="16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78" name="Google Shape;8478;p31"/>
              <p:cNvSpPr/>
              <p:nvPr/>
            </p:nvSpPr>
            <p:spPr>
              <a:xfrm>
                <a:off x="783850" y="2186158"/>
                <a:ext cx="121217" cy="221221"/>
              </a:xfrm>
              <a:custGeom>
                <a:avLst/>
                <a:gdLst/>
                <a:ahLst/>
                <a:cxnLst/>
                <a:rect l="l" t="t" r="r" b="b"/>
                <a:pathLst>
                  <a:path w="176" h="322" extrusionOk="0">
                    <a:moveTo>
                      <a:pt x="67" y="311"/>
                    </a:moveTo>
                    <a:cubicBezTo>
                      <a:pt x="83" y="321"/>
                      <a:pt x="106" y="316"/>
                      <a:pt x="121" y="306"/>
                    </a:cubicBezTo>
                    <a:cubicBezTo>
                      <a:pt x="136" y="296"/>
                      <a:pt x="147" y="277"/>
                      <a:pt x="147" y="258"/>
                    </a:cubicBezTo>
                    <a:cubicBezTo>
                      <a:pt x="148" y="235"/>
                      <a:pt x="134" y="216"/>
                      <a:pt x="129" y="195"/>
                    </a:cubicBezTo>
                    <a:cubicBezTo>
                      <a:pt x="124" y="169"/>
                      <a:pt x="139" y="147"/>
                      <a:pt x="150" y="126"/>
                    </a:cubicBezTo>
                    <a:cubicBezTo>
                      <a:pt x="168" y="92"/>
                      <a:pt x="175" y="56"/>
                      <a:pt x="141" y="30"/>
                    </a:cubicBezTo>
                    <a:cubicBezTo>
                      <a:pt x="101" y="0"/>
                      <a:pt x="49" y="14"/>
                      <a:pt x="4" y="21"/>
                    </a:cubicBezTo>
                    <a:cubicBezTo>
                      <a:pt x="0" y="21"/>
                      <a:pt x="1" y="29"/>
                      <a:pt x="5" y="28"/>
                    </a:cubicBezTo>
                    <a:cubicBezTo>
                      <a:pt x="47" y="22"/>
                      <a:pt x="95" y="8"/>
                      <a:pt x="133" y="34"/>
                    </a:cubicBezTo>
                    <a:cubicBezTo>
                      <a:pt x="151" y="46"/>
                      <a:pt x="162" y="65"/>
                      <a:pt x="158" y="86"/>
                    </a:cubicBezTo>
                    <a:cubicBezTo>
                      <a:pt x="155" y="104"/>
                      <a:pt x="145" y="119"/>
                      <a:pt x="137" y="134"/>
                    </a:cubicBezTo>
                    <a:cubicBezTo>
                      <a:pt x="130" y="147"/>
                      <a:pt x="123" y="160"/>
                      <a:pt x="121" y="175"/>
                    </a:cubicBezTo>
                    <a:cubicBezTo>
                      <a:pt x="119" y="192"/>
                      <a:pt x="125" y="207"/>
                      <a:pt x="132" y="223"/>
                    </a:cubicBezTo>
                    <a:cubicBezTo>
                      <a:pt x="140" y="244"/>
                      <a:pt x="144" y="265"/>
                      <a:pt x="131" y="286"/>
                    </a:cubicBezTo>
                    <a:cubicBezTo>
                      <a:pt x="124" y="296"/>
                      <a:pt x="114" y="304"/>
                      <a:pt x="102" y="308"/>
                    </a:cubicBezTo>
                    <a:cubicBezTo>
                      <a:pt x="90" y="311"/>
                      <a:pt x="80" y="309"/>
                      <a:pt x="67" y="309"/>
                    </a:cubicBezTo>
                    <a:cubicBezTo>
                      <a:pt x="66" y="309"/>
                      <a:pt x="66" y="311"/>
                      <a:pt x="67" y="3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79" name="Google Shape;8479;p31"/>
              <p:cNvSpPr/>
              <p:nvPr/>
            </p:nvSpPr>
            <p:spPr>
              <a:xfrm>
                <a:off x="668693" y="1989180"/>
                <a:ext cx="203038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06" extrusionOk="0">
                    <a:moveTo>
                      <a:pt x="2" y="66"/>
                    </a:moveTo>
                    <a:cubicBezTo>
                      <a:pt x="23" y="31"/>
                      <a:pt x="64" y="0"/>
                      <a:pt x="105" y="23"/>
                    </a:cubicBezTo>
                    <a:cubicBezTo>
                      <a:pt x="140" y="43"/>
                      <a:pt x="128" y="90"/>
                      <a:pt x="154" y="116"/>
                    </a:cubicBezTo>
                    <a:cubicBezTo>
                      <a:pt x="167" y="128"/>
                      <a:pt x="184" y="133"/>
                      <a:pt x="199" y="141"/>
                    </a:cubicBezTo>
                    <a:cubicBezTo>
                      <a:pt x="217" y="150"/>
                      <a:pt x="233" y="161"/>
                      <a:pt x="246" y="175"/>
                    </a:cubicBezTo>
                    <a:cubicBezTo>
                      <a:pt x="277" y="208"/>
                      <a:pt x="290" y="256"/>
                      <a:pt x="269" y="297"/>
                    </a:cubicBezTo>
                    <a:cubicBezTo>
                      <a:pt x="267" y="301"/>
                      <a:pt x="273" y="305"/>
                      <a:pt x="275" y="301"/>
                    </a:cubicBezTo>
                    <a:cubicBezTo>
                      <a:pt x="296" y="262"/>
                      <a:pt x="288" y="215"/>
                      <a:pt x="261" y="181"/>
                    </a:cubicBezTo>
                    <a:cubicBezTo>
                      <a:pt x="249" y="165"/>
                      <a:pt x="233" y="152"/>
                      <a:pt x="216" y="142"/>
                    </a:cubicBezTo>
                    <a:cubicBezTo>
                      <a:pt x="196" y="129"/>
                      <a:pt x="166" y="123"/>
                      <a:pt x="152" y="101"/>
                    </a:cubicBezTo>
                    <a:cubicBezTo>
                      <a:pt x="141" y="82"/>
                      <a:pt x="142" y="58"/>
                      <a:pt x="130" y="39"/>
                    </a:cubicBezTo>
                    <a:cubicBezTo>
                      <a:pt x="122" y="24"/>
                      <a:pt x="108" y="15"/>
                      <a:pt x="92" y="11"/>
                    </a:cubicBezTo>
                    <a:cubicBezTo>
                      <a:pt x="52" y="1"/>
                      <a:pt x="15" y="29"/>
                      <a:pt x="0" y="65"/>
                    </a:cubicBezTo>
                    <a:cubicBezTo>
                      <a:pt x="0" y="66"/>
                      <a:pt x="1" y="67"/>
                      <a:pt x="2" y="6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0" name="Google Shape;8480;p31"/>
              <p:cNvSpPr/>
              <p:nvPr/>
            </p:nvSpPr>
            <p:spPr>
              <a:xfrm>
                <a:off x="483835" y="2101305"/>
                <a:ext cx="27273" cy="187887"/>
              </a:xfrm>
              <a:custGeom>
                <a:avLst/>
                <a:gdLst/>
                <a:ahLst/>
                <a:cxnLst/>
                <a:rect l="l" t="t" r="r" b="b"/>
                <a:pathLst>
                  <a:path w="39" h="273" extrusionOk="0">
                    <a:moveTo>
                      <a:pt x="3" y="1"/>
                    </a:moveTo>
                    <a:cubicBezTo>
                      <a:pt x="0" y="47"/>
                      <a:pt x="4" y="94"/>
                      <a:pt x="9" y="139"/>
                    </a:cubicBezTo>
                    <a:cubicBezTo>
                      <a:pt x="15" y="183"/>
                      <a:pt x="22" y="228"/>
                      <a:pt x="34" y="270"/>
                    </a:cubicBezTo>
                    <a:cubicBezTo>
                      <a:pt x="35" y="272"/>
                      <a:pt x="38" y="272"/>
                      <a:pt x="37" y="269"/>
                    </a:cubicBezTo>
                    <a:cubicBezTo>
                      <a:pt x="28" y="224"/>
                      <a:pt x="18" y="180"/>
                      <a:pt x="12" y="134"/>
                    </a:cubicBezTo>
                    <a:cubicBezTo>
                      <a:pt x="7" y="90"/>
                      <a:pt x="6" y="46"/>
                      <a:pt x="4" y="1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1" name="Google Shape;8481;p31"/>
              <p:cNvSpPr/>
              <p:nvPr/>
            </p:nvSpPr>
            <p:spPr>
              <a:xfrm>
                <a:off x="595963" y="2192219"/>
                <a:ext cx="93942" cy="10303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2" extrusionOk="0">
                    <a:moveTo>
                      <a:pt x="135" y="1"/>
                    </a:moveTo>
                    <a:cubicBezTo>
                      <a:pt x="117" y="29"/>
                      <a:pt x="97" y="56"/>
                      <a:pt x="74" y="80"/>
                    </a:cubicBezTo>
                    <a:cubicBezTo>
                      <a:pt x="52" y="104"/>
                      <a:pt x="27" y="125"/>
                      <a:pt x="2" y="147"/>
                    </a:cubicBezTo>
                    <a:cubicBezTo>
                      <a:pt x="0" y="148"/>
                      <a:pt x="3" y="151"/>
                      <a:pt x="4" y="150"/>
                    </a:cubicBezTo>
                    <a:cubicBezTo>
                      <a:pt x="32" y="132"/>
                      <a:pt x="56" y="107"/>
                      <a:pt x="78" y="82"/>
                    </a:cubicBezTo>
                    <a:cubicBezTo>
                      <a:pt x="100" y="58"/>
                      <a:pt x="120" y="31"/>
                      <a:pt x="137" y="2"/>
                    </a:cubicBezTo>
                    <a:cubicBezTo>
                      <a:pt x="137" y="1"/>
                      <a:pt x="136" y="0"/>
                      <a:pt x="135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2" name="Google Shape;8482;p31"/>
              <p:cNvSpPr/>
              <p:nvPr/>
            </p:nvSpPr>
            <p:spPr>
              <a:xfrm>
                <a:off x="602023" y="2346772"/>
                <a:ext cx="169705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1" extrusionOk="0">
                    <a:moveTo>
                      <a:pt x="244" y="23"/>
                    </a:moveTo>
                    <a:cubicBezTo>
                      <a:pt x="203" y="22"/>
                      <a:pt x="163" y="23"/>
                      <a:pt x="122" y="19"/>
                    </a:cubicBezTo>
                    <a:cubicBezTo>
                      <a:pt x="101" y="17"/>
                      <a:pt x="80" y="14"/>
                      <a:pt x="58" y="11"/>
                    </a:cubicBezTo>
                    <a:cubicBezTo>
                      <a:pt x="40" y="8"/>
                      <a:pt x="21" y="3"/>
                      <a:pt x="3" y="1"/>
                    </a:cubicBezTo>
                    <a:cubicBezTo>
                      <a:pt x="0" y="0"/>
                      <a:pt x="0" y="4"/>
                      <a:pt x="2" y="5"/>
                    </a:cubicBezTo>
                    <a:cubicBezTo>
                      <a:pt x="21" y="11"/>
                      <a:pt x="42" y="13"/>
                      <a:pt x="62" y="16"/>
                    </a:cubicBezTo>
                    <a:cubicBezTo>
                      <a:pt x="81" y="19"/>
                      <a:pt x="101" y="22"/>
                      <a:pt x="120" y="24"/>
                    </a:cubicBezTo>
                    <a:cubicBezTo>
                      <a:pt x="161" y="27"/>
                      <a:pt x="203" y="30"/>
                      <a:pt x="244" y="25"/>
                    </a:cubicBezTo>
                    <a:cubicBezTo>
                      <a:pt x="245" y="25"/>
                      <a:pt x="245" y="23"/>
                      <a:pt x="244" y="2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3" name="Google Shape;8483;p31"/>
              <p:cNvSpPr/>
              <p:nvPr/>
            </p:nvSpPr>
            <p:spPr>
              <a:xfrm>
                <a:off x="283826" y="2183128"/>
                <a:ext cx="121217" cy="433353"/>
              </a:xfrm>
              <a:custGeom>
                <a:avLst/>
                <a:gdLst/>
                <a:ahLst/>
                <a:cxnLst/>
                <a:rect l="l" t="t" r="r" b="b"/>
                <a:pathLst>
                  <a:path w="176" h="630" extrusionOk="0">
                    <a:moveTo>
                      <a:pt x="147" y="624"/>
                    </a:moveTo>
                    <a:cubicBezTo>
                      <a:pt x="70" y="554"/>
                      <a:pt x="29" y="455"/>
                      <a:pt x="19" y="352"/>
                    </a:cubicBezTo>
                    <a:cubicBezTo>
                      <a:pt x="9" y="234"/>
                      <a:pt x="39" y="116"/>
                      <a:pt x="78" y="5"/>
                    </a:cubicBezTo>
                    <a:lnTo>
                      <a:pt x="71" y="5"/>
                    </a:lnTo>
                    <a:cubicBezTo>
                      <a:pt x="97" y="104"/>
                      <a:pt x="127" y="203"/>
                      <a:pt x="147" y="303"/>
                    </a:cubicBezTo>
                    <a:cubicBezTo>
                      <a:pt x="167" y="408"/>
                      <a:pt x="156" y="513"/>
                      <a:pt x="142" y="618"/>
                    </a:cubicBezTo>
                    <a:cubicBezTo>
                      <a:pt x="144" y="618"/>
                      <a:pt x="145" y="617"/>
                      <a:pt x="147" y="617"/>
                    </a:cubicBezTo>
                    <a:cubicBezTo>
                      <a:pt x="130" y="599"/>
                      <a:pt x="125" y="574"/>
                      <a:pt x="120" y="551"/>
                    </a:cubicBezTo>
                    <a:cubicBezTo>
                      <a:pt x="114" y="527"/>
                      <a:pt x="108" y="503"/>
                      <a:pt x="104" y="478"/>
                    </a:cubicBezTo>
                    <a:cubicBezTo>
                      <a:pt x="94" y="427"/>
                      <a:pt x="86" y="376"/>
                      <a:pt x="81" y="325"/>
                    </a:cubicBezTo>
                    <a:cubicBezTo>
                      <a:pt x="71" y="225"/>
                      <a:pt x="71" y="125"/>
                      <a:pt x="80" y="25"/>
                    </a:cubicBezTo>
                    <a:cubicBezTo>
                      <a:pt x="80" y="22"/>
                      <a:pt x="74" y="22"/>
                      <a:pt x="74" y="25"/>
                    </a:cubicBezTo>
                    <a:cubicBezTo>
                      <a:pt x="64" y="131"/>
                      <a:pt x="66" y="238"/>
                      <a:pt x="77" y="343"/>
                    </a:cubicBezTo>
                    <a:cubicBezTo>
                      <a:pt x="83" y="393"/>
                      <a:pt x="90" y="443"/>
                      <a:pt x="100" y="492"/>
                    </a:cubicBezTo>
                    <a:cubicBezTo>
                      <a:pt x="106" y="518"/>
                      <a:pt x="112" y="545"/>
                      <a:pt x="119" y="571"/>
                    </a:cubicBezTo>
                    <a:cubicBezTo>
                      <a:pt x="123" y="589"/>
                      <a:pt x="129" y="607"/>
                      <a:pt x="143" y="621"/>
                    </a:cubicBezTo>
                    <a:cubicBezTo>
                      <a:pt x="144" y="622"/>
                      <a:pt x="147" y="622"/>
                      <a:pt x="147" y="620"/>
                    </a:cubicBezTo>
                    <a:cubicBezTo>
                      <a:pt x="162" y="518"/>
                      <a:pt x="175" y="415"/>
                      <a:pt x="156" y="313"/>
                    </a:cubicBezTo>
                    <a:cubicBezTo>
                      <a:pt x="147" y="262"/>
                      <a:pt x="133" y="211"/>
                      <a:pt x="119" y="161"/>
                    </a:cubicBezTo>
                    <a:cubicBezTo>
                      <a:pt x="106" y="108"/>
                      <a:pt x="92" y="56"/>
                      <a:pt x="78" y="4"/>
                    </a:cubicBezTo>
                    <a:cubicBezTo>
                      <a:pt x="77" y="0"/>
                      <a:pt x="72" y="0"/>
                      <a:pt x="71" y="4"/>
                    </a:cubicBezTo>
                    <a:cubicBezTo>
                      <a:pt x="31" y="118"/>
                      <a:pt x="0" y="240"/>
                      <a:pt x="14" y="363"/>
                    </a:cubicBezTo>
                    <a:cubicBezTo>
                      <a:pt x="25" y="462"/>
                      <a:pt x="66" y="561"/>
                      <a:pt x="143" y="627"/>
                    </a:cubicBezTo>
                    <a:cubicBezTo>
                      <a:pt x="146" y="629"/>
                      <a:pt x="149" y="626"/>
                      <a:pt x="147" y="6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4" name="Google Shape;8484;p31"/>
              <p:cNvSpPr/>
              <p:nvPr/>
            </p:nvSpPr>
            <p:spPr>
              <a:xfrm>
                <a:off x="380800" y="2474051"/>
                <a:ext cx="257586" cy="22425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27" extrusionOk="0">
                    <a:moveTo>
                      <a:pt x="4" y="316"/>
                    </a:moveTo>
                    <a:cubicBezTo>
                      <a:pt x="37" y="236"/>
                      <a:pt x="74" y="154"/>
                      <a:pt x="139" y="95"/>
                    </a:cubicBezTo>
                    <a:cubicBezTo>
                      <a:pt x="202" y="37"/>
                      <a:pt x="287" y="6"/>
                      <a:pt x="372" y="8"/>
                    </a:cubicBezTo>
                    <a:cubicBezTo>
                      <a:pt x="371" y="6"/>
                      <a:pt x="371" y="4"/>
                      <a:pt x="370" y="2"/>
                    </a:cubicBezTo>
                    <a:cubicBezTo>
                      <a:pt x="313" y="67"/>
                      <a:pt x="287" y="152"/>
                      <a:pt x="230" y="215"/>
                    </a:cubicBezTo>
                    <a:cubicBezTo>
                      <a:pt x="173" y="278"/>
                      <a:pt x="91" y="315"/>
                      <a:pt x="6" y="319"/>
                    </a:cubicBezTo>
                    <a:cubicBezTo>
                      <a:pt x="7" y="321"/>
                      <a:pt x="8" y="323"/>
                      <a:pt x="9" y="325"/>
                    </a:cubicBezTo>
                    <a:cubicBezTo>
                      <a:pt x="70" y="263"/>
                      <a:pt x="129" y="197"/>
                      <a:pt x="197" y="142"/>
                    </a:cubicBezTo>
                    <a:cubicBezTo>
                      <a:pt x="253" y="98"/>
                      <a:pt x="322" y="69"/>
                      <a:pt x="364" y="9"/>
                    </a:cubicBezTo>
                    <a:cubicBezTo>
                      <a:pt x="367" y="5"/>
                      <a:pt x="361" y="2"/>
                      <a:pt x="359" y="6"/>
                    </a:cubicBezTo>
                    <a:cubicBezTo>
                      <a:pt x="316" y="67"/>
                      <a:pt x="245" y="96"/>
                      <a:pt x="188" y="142"/>
                    </a:cubicBezTo>
                    <a:cubicBezTo>
                      <a:pt x="123" y="196"/>
                      <a:pt x="64" y="260"/>
                      <a:pt x="4" y="320"/>
                    </a:cubicBezTo>
                    <a:cubicBezTo>
                      <a:pt x="2" y="322"/>
                      <a:pt x="3" y="326"/>
                      <a:pt x="6" y="326"/>
                    </a:cubicBezTo>
                    <a:cubicBezTo>
                      <a:pt x="88" y="323"/>
                      <a:pt x="166" y="289"/>
                      <a:pt x="224" y="231"/>
                    </a:cubicBezTo>
                    <a:cubicBezTo>
                      <a:pt x="289" y="167"/>
                      <a:pt x="315" y="75"/>
                      <a:pt x="374" y="7"/>
                    </a:cubicBezTo>
                    <a:cubicBezTo>
                      <a:pt x="376" y="5"/>
                      <a:pt x="375" y="1"/>
                      <a:pt x="372" y="1"/>
                    </a:cubicBezTo>
                    <a:cubicBezTo>
                      <a:pt x="287" y="0"/>
                      <a:pt x="202" y="30"/>
                      <a:pt x="138" y="87"/>
                    </a:cubicBezTo>
                    <a:cubicBezTo>
                      <a:pt x="71" y="147"/>
                      <a:pt x="31" y="232"/>
                      <a:pt x="0" y="315"/>
                    </a:cubicBezTo>
                    <a:cubicBezTo>
                      <a:pt x="0" y="317"/>
                      <a:pt x="3" y="318"/>
                      <a:pt x="4" y="31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5" name="Google Shape;8485;p31"/>
              <p:cNvSpPr/>
              <p:nvPr/>
            </p:nvSpPr>
            <p:spPr>
              <a:xfrm>
                <a:off x="308070" y="2267981"/>
                <a:ext cx="45456" cy="30304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1" y="2"/>
                    </a:moveTo>
                    <a:cubicBezTo>
                      <a:pt x="6" y="9"/>
                      <a:pt x="11" y="15"/>
                      <a:pt x="16" y="21"/>
                    </a:cubicBezTo>
                    <a:cubicBezTo>
                      <a:pt x="21" y="28"/>
                      <a:pt x="25" y="35"/>
                      <a:pt x="28" y="43"/>
                    </a:cubicBezTo>
                    <a:cubicBezTo>
                      <a:pt x="29" y="44"/>
                      <a:pt x="30" y="44"/>
                      <a:pt x="31" y="43"/>
                    </a:cubicBezTo>
                    <a:cubicBezTo>
                      <a:pt x="41" y="30"/>
                      <a:pt x="53" y="18"/>
                      <a:pt x="66" y="8"/>
                    </a:cubicBezTo>
                    <a:cubicBezTo>
                      <a:pt x="67" y="6"/>
                      <a:pt x="65" y="4"/>
                      <a:pt x="63" y="5"/>
                    </a:cubicBezTo>
                    <a:cubicBezTo>
                      <a:pt x="50" y="16"/>
                      <a:pt x="39" y="28"/>
                      <a:pt x="28" y="41"/>
                    </a:cubicBezTo>
                    <a:lnTo>
                      <a:pt x="31" y="41"/>
                    </a:lnTo>
                    <a:cubicBezTo>
                      <a:pt x="27" y="34"/>
                      <a:pt x="23" y="26"/>
                      <a:pt x="18" y="19"/>
                    </a:cubicBezTo>
                    <a:cubicBezTo>
                      <a:pt x="14" y="13"/>
                      <a:pt x="8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6" name="Google Shape;8486;p31"/>
              <p:cNvSpPr/>
              <p:nvPr/>
            </p:nvSpPr>
            <p:spPr>
              <a:xfrm>
                <a:off x="292919" y="2328589"/>
                <a:ext cx="78792" cy="4545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5" extrusionOk="0">
                    <a:moveTo>
                      <a:pt x="1" y="20"/>
                    </a:moveTo>
                    <a:cubicBezTo>
                      <a:pt x="20" y="34"/>
                      <a:pt x="38" y="47"/>
                      <a:pt x="54" y="63"/>
                    </a:cubicBezTo>
                    <a:cubicBezTo>
                      <a:pt x="55" y="64"/>
                      <a:pt x="57" y="64"/>
                      <a:pt x="57" y="63"/>
                    </a:cubicBezTo>
                    <a:cubicBezTo>
                      <a:pt x="73" y="40"/>
                      <a:pt x="91" y="20"/>
                      <a:pt x="113" y="4"/>
                    </a:cubicBezTo>
                    <a:cubicBezTo>
                      <a:pt x="115" y="3"/>
                      <a:pt x="113" y="0"/>
                      <a:pt x="111" y="1"/>
                    </a:cubicBezTo>
                    <a:cubicBezTo>
                      <a:pt x="89" y="17"/>
                      <a:pt x="69" y="37"/>
                      <a:pt x="54" y="60"/>
                    </a:cubicBezTo>
                    <a:cubicBezTo>
                      <a:pt x="55" y="60"/>
                      <a:pt x="56" y="60"/>
                      <a:pt x="57" y="60"/>
                    </a:cubicBezTo>
                    <a:cubicBezTo>
                      <a:pt x="40" y="45"/>
                      <a:pt x="23" y="29"/>
                      <a:pt x="2" y="19"/>
                    </a:cubicBezTo>
                    <a:cubicBezTo>
                      <a:pt x="1" y="18"/>
                      <a:pt x="0" y="20"/>
                      <a:pt x="1" y="2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7" name="Google Shape;8487;p31"/>
              <p:cNvSpPr/>
              <p:nvPr/>
            </p:nvSpPr>
            <p:spPr>
              <a:xfrm>
                <a:off x="292919" y="2410410"/>
                <a:ext cx="100004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81" extrusionOk="0">
                    <a:moveTo>
                      <a:pt x="0" y="26"/>
                    </a:moveTo>
                    <a:cubicBezTo>
                      <a:pt x="13" y="35"/>
                      <a:pt x="26" y="41"/>
                      <a:pt x="38" y="50"/>
                    </a:cubicBezTo>
                    <a:cubicBezTo>
                      <a:pt x="51" y="58"/>
                      <a:pt x="63" y="68"/>
                      <a:pt x="75" y="79"/>
                    </a:cubicBezTo>
                    <a:cubicBezTo>
                      <a:pt x="76" y="80"/>
                      <a:pt x="77" y="80"/>
                      <a:pt x="78" y="78"/>
                    </a:cubicBezTo>
                    <a:cubicBezTo>
                      <a:pt x="91" y="48"/>
                      <a:pt x="113" y="22"/>
                      <a:pt x="141" y="5"/>
                    </a:cubicBezTo>
                    <a:cubicBezTo>
                      <a:pt x="144" y="4"/>
                      <a:pt x="141" y="0"/>
                      <a:pt x="139" y="2"/>
                    </a:cubicBezTo>
                    <a:cubicBezTo>
                      <a:pt x="110" y="19"/>
                      <a:pt x="87" y="45"/>
                      <a:pt x="74" y="77"/>
                    </a:cubicBezTo>
                    <a:cubicBezTo>
                      <a:pt x="75" y="77"/>
                      <a:pt x="76" y="76"/>
                      <a:pt x="78" y="76"/>
                    </a:cubicBezTo>
                    <a:cubicBezTo>
                      <a:pt x="66" y="65"/>
                      <a:pt x="54" y="56"/>
                      <a:pt x="41" y="47"/>
                    </a:cubicBezTo>
                    <a:cubicBezTo>
                      <a:pt x="29" y="38"/>
                      <a:pt x="15" y="29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8" name="Google Shape;8488;p31"/>
              <p:cNvSpPr/>
              <p:nvPr/>
            </p:nvSpPr>
            <p:spPr>
              <a:xfrm>
                <a:off x="311101" y="2495263"/>
                <a:ext cx="84853" cy="51517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4" extrusionOk="0">
                    <a:moveTo>
                      <a:pt x="1" y="22"/>
                    </a:moveTo>
                    <a:cubicBezTo>
                      <a:pt x="12" y="30"/>
                      <a:pt x="24" y="37"/>
                      <a:pt x="36" y="45"/>
                    </a:cubicBezTo>
                    <a:cubicBezTo>
                      <a:pt x="47" y="53"/>
                      <a:pt x="58" y="62"/>
                      <a:pt x="69" y="72"/>
                    </a:cubicBezTo>
                    <a:cubicBezTo>
                      <a:pt x="70" y="73"/>
                      <a:pt x="71" y="73"/>
                      <a:pt x="72" y="72"/>
                    </a:cubicBezTo>
                    <a:cubicBezTo>
                      <a:pt x="78" y="59"/>
                      <a:pt x="84" y="47"/>
                      <a:pt x="92" y="36"/>
                    </a:cubicBezTo>
                    <a:cubicBezTo>
                      <a:pt x="100" y="25"/>
                      <a:pt x="110" y="15"/>
                      <a:pt x="120" y="5"/>
                    </a:cubicBezTo>
                    <a:cubicBezTo>
                      <a:pt x="121" y="3"/>
                      <a:pt x="119" y="0"/>
                      <a:pt x="117" y="2"/>
                    </a:cubicBezTo>
                    <a:cubicBezTo>
                      <a:pt x="96" y="19"/>
                      <a:pt x="80" y="45"/>
                      <a:pt x="68" y="69"/>
                    </a:cubicBezTo>
                    <a:lnTo>
                      <a:pt x="72" y="69"/>
                    </a:lnTo>
                    <a:cubicBezTo>
                      <a:pt x="61" y="59"/>
                      <a:pt x="50" y="50"/>
                      <a:pt x="38" y="42"/>
                    </a:cubicBezTo>
                    <a:cubicBezTo>
                      <a:pt x="27" y="34"/>
                      <a:pt x="15" y="25"/>
                      <a:pt x="2" y="20"/>
                    </a:cubicBezTo>
                    <a:cubicBezTo>
                      <a:pt x="1" y="20"/>
                      <a:pt x="0" y="21"/>
                      <a:pt x="1" y="2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9" name="Google Shape;8489;p31"/>
              <p:cNvSpPr/>
              <p:nvPr/>
            </p:nvSpPr>
            <p:spPr>
              <a:xfrm>
                <a:off x="562627" y="2483141"/>
                <a:ext cx="30304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46" h="83" extrusionOk="0">
                    <a:moveTo>
                      <a:pt x="23" y="2"/>
                    </a:moveTo>
                    <a:cubicBezTo>
                      <a:pt x="18" y="28"/>
                      <a:pt x="12" y="53"/>
                      <a:pt x="1" y="77"/>
                    </a:cubicBezTo>
                    <a:cubicBezTo>
                      <a:pt x="0" y="79"/>
                      <a:pt x="1" y="81"/>
                      <a:pt x="3" y="81"/>
                    </a:cubicBezTo>
                    <a:cubicBezTo>
                      <a:pt x="16" y="82"/>
                      <a:pt x="29" y="81"/>
                      <a:pt x="42" y="77"/>
                    </a:cubicBezTo>
                    <a:cubicBezTo>
                      <a:pt x="45" y="76"/>
                      <a:pt x="43" y="71"/>
                      <a:pt x="40" y="72"/>
                    </a:cubicBezTo>
                    <a:cubicBezTo>
                      <a:pt x="28" y="76"/>
                      <a:pt x="16" y="77"/>
                      <a:pt x="3" y="76"/>
                    </a:cubicBezTo>
                    <a:cubicBezTo>
                      <a:pt x="4" y="77"/>
                      <a:pt x="4" y="79"/>
                      <a:pt x="5" y="80"/>
                    </a:cubicBezTo>
                    <a:cubicBezTo>
                      <a:pt x="16" y="56"/>
                      <a:pt x="24" y="29"/>
                      <a:pt x="26" y="2"/>
                    </a:cubicBezTo>
                    <a:cubicBezTo>
                      <a:pt x="26" y="1"/>
                      <a:pt x="23" y="0"/>
                      <a:pt x="23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0" name="Google Shape;8490;p31"/>
              <p:cNvSpPr/>
              <p:nvPr/>
            </p:nvSpPr>
            <p:spPr>
              <a:xfrm>
                <a:off x="505049" y="2504355"/>
                <a:ext cx="57578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83" h="127" extrusionOk="0">
                    <a:moveTo>
                      <a:pt x="17" y="3"/>
                    </a:moveTo>
                    <a:cubicBezTo>
                      <a:pt x="18" y="37"/>
                      <a:pt x="13" y="71"/>
                      <a:pt x="1" y="103"/>
                    </a:cubicBezTo>
                    <a:cubicBezTo>
                      <a:pt x="0" y="105"/>
                      <a:pt x="2" y="106"/>
                      <a:pt x="3" y="107"/>
                    </a:cubicBezTo>
                    <a:cubicBezTo>
                      <a:pt x="17" y="108"/>
                      <a:pt x="30" y="111"/>
                      <a:pt x="43" y="114"/>
                    </a:cubicBezTo>
                    <a:cubicBezTo>
                      <a:pt x="50" y="116"/>
                      <a:pt x="56" y="118"/>
                      <a:pt x="62" y="120"/>
                    </a:cubicBezTo>
                    <a:cubicBezTo>
                      <a:pt x="67" y="122"/>
                      <a:pt x="73" y="125"/>
                      <a:pt x="79" y="126"/>
                    </a:cubicBezTo>
                    <a:cubicBezTo>
                      <a:pt x="81" y="126"/>
                      <a:pt x="82" y="123"/>
                      <a:pt x="81" y="122"/>
                    </a:cubicBezTo>
                    <a:cubicBezTo>
                      <a:pt x="76" y="118"/>
                      <a:pt x="70" y="117"/>
                      <a:pt x="64" y="115"/>
                    </a:cubicBezTo>
                    <a:cubicBezTo>
                      <a:pt x="58" y="113"/>
                      <a:pt x="51" y="111"/>
                      <a:pt x="44" y="109"/>
                    </a:cubicBezTo>
                    <a:cubicBezTo>
                      <a:pt x="30" y="105"/>
                      <a:pt x="17" y="103"/>
                      <a:pt x="3" y="101"/>
                    </a:cubicBezTo>
                    <a:cubicBezTo>
                      <a:pt x="4" y="102"/>
                      <a:pt x="5" y="103"/>
                      <a:pt x="6" y="105"/>
                    </a:cubicBezTo>
                    <a:cubicBezTo>
                      <a:pt x="18" y="72"/>
                      <a:pt x="24" y="37"/>
                      <a:pt x="21" y="3"/>
                    </a:cubicBezTo>
                    <a:cubicBezTo>
                      <a:pt x="21" y="0"/>
                      <a:pt x="17" y="0"/>
                      <a:pt x="17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1" name="Google Shape;8491;p31"/>
              <p:cNvSpPr/>
              <p:nvPr/>
            </p:nvSpPr>
            <p:spPr>
              <a:xfrm>
                <a:off x="444441" y="2543750"/>
                <a:ext cx="72731" cy="10606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53" extrusionOk="0">
                    <a:moveTo>
                      <a:pt x="27" y="2"/>
                    </a:moveTo>
                    <a:cubicBezTo>
                      <a:pt x="26" y="25"/>
                      <a:pt x="25" y="48"/>
                      <a:pt x="21" y="72"/>
                    </a:cubicBezTo>
                    <a:cubicBezTo>
                      <a:pt x="16" y="94"/>
                      <a:pt x="10" y="116"/>
                      <a:pt x="1" y="137"/>
                    </a:cubicBezTo>
                    <a:cubicBezTo>
                      <a:pt x="0" y="139"/>
                      <a:pt x="2" y="141"/>
                      <a:pt x="4" y="141"/>
                    </a:cubicBezTo>
                    <a:cubicBezTo>
                      <a:pt x="20" y="140"/>
                      <a:pt x="37" y="140"/>
                      <a:pt x="53" y="142"/>
                    </a:cubicBezTo>
                    <a:cubicBezTo>
                      <a:pt x="62" y="143"/>
                      <a:pt x="70" y="144"/>
                      <a:pt x="79" y="146"/>
                    </a:cubicBezTo>
                    <a:cubicBezTo>
                      <a:pt x="86" y="148"/>
                      <a:pt x="94" y="151"/>
                      <a:pt x="102" y="152"/>
                    </a:cubicBezTo>
                    <a:cubicBezTo>
                      <a:pt x="104" y="152"/>
                      <a:pt x="105" y="149"/>
                      <a:pt x="103" y="148"/>
                    </a:cubicBezTo>
                    <a:cubicBezTo>
                      <a:pt x="96" y="144"/>
                      <a:pt x="88" y="142"/>
                      <a:pt x="80" y="141"/>
                    </a:cubicBezTo>
                    <a:cubicBezTo>
                      <a:pt x="72" y="139"/>
                      <a:pt x="64" y="137"/>
                      <a:pt x="56" y="136"/>
                    </a:cubicBezTo>
                    <a:cubicBezTo>
                      <a:pt x="39" y="134"/>
                      <a:pt x="21" y="133"/>
                      <a:pt x="4" y="135"/>
                    </a:cubicBezTo>
                    <a:cubicBezTo>
                      <a:pt x="5" y="136"/>
                      <a:pt x="5" y="137"/>
                      <a:pt x="6" y="138"/>
                    </a:cubicBezTo>
                    <a:cubicBezTo>
                      <a:pt x="24" y="96"/>
                      <a:pt x="34" y="47"/>
                      <a:pt x="30" y="2"/>
                    </a:cubicBezTo>
                    <a:cubicBezTo>
                      <a:pt x="30" y="0"/>
                      <a:pt x="27" y="0"/>
                      <a:pt x="27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2" name="Google Shape;8492;p31"/>
              <p:cNvSpPr/>
              <p:nvPr/>
            </p:nvSpPr>
            <p:spPr>
              <a:xfrm>
                <a:off x="383832" y="2025545"/>
                <a:ext cx="209100" cy="27274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97" extrusionOk="0">
                    <a:moveTo>
                      <a:pt x="178" y="377"/>
                    </a:moveTo>
                    <a:cubicBezTo>
                      <a:pt x="176" y="374"/>
                      <a:pt x="174" y="370"/>
                      <a:pt x="171" y="367"/>
                    </a:cubicBezTo>
                    <a:cubicBezTo>
                      <a:pt x="163" y="358"/>
                      <a:pt x="152" y="351"/>
                      <a:pt x="140" y="351"/>
                    </a:cubicBezTo>
                    <a:lnTo>
                      <a:pt x="140" y="351"/>
                    </a:lnTo>
                    <a:cubicBezTo>
                      <a:pt x="70" y="279"/>
                      <a:pt x="22" y="186"/>
                      <a:pt x="4" y="87"/>
                    </a:cubicBezTo>
                    <a:cubicBezTo>
                      <a:pt x="0" y="65"/>
                      <a:pt x="1" y="36"/>
                      <a:pt x="21" y="27"/>
                    </a:cubicBezTo>
                    <a:cubicBezTo>
                      <a:pt x="41" y="19"/>
                      <a:pt x="60" y="37"/>
                      <a:pt x="80" y="48"/>
                    </a:cubicBezTo>
                    <a:cubicBezTo>
                      <a:pt x="85" y="50"/>
                      <a:pt x="89" y="52"/>
                      <a:pt x="94" y="54"/>
                    </a:cubicBezTo>
                    <a:cubicBezTo>
                      <a:pt x="144" y="69"/>
                      <a:pt x="185" y="0"/>
                      <a:pt x="237" y="5"/>
                    </a:cubicBezTo>
                    <a:cubicBezTo>
                      <a:pt x="262" y="7"/>
                      <a:pt x="283" y="27"/>
                      <a:pt x="292" y="50"/>
                    </a:cubicBezTo>
                    <a:cubicBezTo>
                      <a:pt x="302" y="73"/>
                      <a:pt x="303" y="99"/>
                      <a:pt x="302" y="124"/>
                    </a:cubicBezTo>
                    <a:cubicBezTo>
                      <a:pt x="300" y="180"/>
                      <a:pt x="289" y="235"/>
                      <a:pt x="271" y="288"/>
                    </a:cubicBezTo>
                    <a:cubicBezTo>
                      <a:pt x="265" y="303"/>
                      <a:pt x="260" y="318"/>
                      <a:pt x="254" y="332"/>
                    </a:cubicBezTo>
                    <a:lnTo>
                      <a:pt x="251" y="336"/>
                    </a:lnTo>
                    <a:cubicBezTo>
                      <a:pt x="244" y="336"/>
                      <a:pt x="239" y="341"/>
                      <a:pt x="235" y="346"/>
                    </a:cubicBezTo>
                    <a:cubicBezTo>
                      <a:pt x="224" y="360"/>
                      <a:pt x="217" y="378"/>
                      <a:pt x="217" y="396"/>
                    </a:cubicBezTo>
                    <a:cubicBezTo>
                      <a:pt x="217" y="380"/>
                      <a:pt x="215" y="364"/>
                      <a:pt x="212" y="348"/>
                    </a:cubicBezTo>
                    <a:cubicBezTo>
                      <a:pt x="210" y="337"/>
                      <a:pt x="203" y="323"/>
                      <a:pt x="192" y="326"/>
                    </a:cubicBezTo>
                    <a:cubicBezTo>
                      <a:pt x="184" y="328"/>
                      <a:pt x="181" y="339"/>
                      <a:pt x="181" y="348"/>
                    </a:cubicBezTo>
                    <a:cubicBezTo>
                      <a:pt x="181" y="364"/>
                      <a:pt x="184" y="380"/>
                      <a:pt x="190" y="395"/>
                    </a:cubicBezTo>
                    <a:lnTo>
                      <a:pt x="188" y="396"/>
                    </a:lnTo>
                    <a:cubicBezTo>
                      <a:pt x="185" y="390"/>
                      <a:pt x="182" y="383"/>
                      <a:pt x="178" y="377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493" name="Google Shape;8493;p31"/>
            <p:cNvGrpSpPr/>
            <p:nvPr/>
          </p:nvGrpSpPr>
          <p:grpSpPr>
            <a:xfrm>
              <a:off x="2011135" y="4374773"/>
              <a:ext cx="930345" cy="1018226"/>
              <a:chOff x="156548" y="3040748"/>
              <a:chExt cx="930345" cy="1018226"/>
            </a:xfrm>
          </p:grpSpPr>
          <p:sp>
            <p:nvSpPr>
              <p:cNvPr id="8494" name="Google Shape;8494;p3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5" name="Google Shape;8495;p3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6" name="Google Shape;8496;p31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7" name="Google Shape;8497;p3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8" name="Google Shape;8498;p3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9" name="Google Shape;8499;p31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0" name="Google Shape;8500;p31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1" name="Google Shape;8501;p31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2" name="Google Shape;8502;p3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3" name="Google Shape;8503;p3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4" name="Google Shape;8504;p3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5" name="Google Shape;8505;p31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6" name="Google Shape;8506;p3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7" name="Google Shape;8507;p31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8" name="Google Shape;8508;p31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9" name="Google Shape;8509;p31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0" name="Google Shape;8510;p3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1" name="Google Shape;8511;p31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2" name="Google Shape;8512;p31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3" name="Google Shape;8513;p31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4" name="Google Shape;8514;p31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5" name="Google Shape;8515;p3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6" name="Google Shape;8516;p31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7" name="Google Shape;8517;p31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8" name="Google Shape;8518;p3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9" name="Google Shape;8519;p31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0" name="Google Shape;8520;p3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1" name="Google Shape;8521;p31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2" name="Google Shape;8522;p31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3" name="Google Shape;8523;p3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4" name="Google Shape;8524;p31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5" name="Google Shape;8525;p31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6" name="Google Shape;8526;p3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7" name="Google Shape;8527;p31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8" name="Google Shape;8528;p31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9" name="Google Shape;8529;p3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0" name="Google Shape;8530;p31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1" name="Google Shape;8531;p31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2" name="Google Shape;8532;p31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3" name="Google Shape;8533;p31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4" name="Google Shape;8534;p31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5" name="Google Shape;8535;p3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6" name="Google Shape;8536;p3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7" name="Google Shape;8537;p3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8" name="Google Shape;8538;p3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9" name="Google Shape;8539;p31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0" name="Google Shape;8540;p31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1" name="Google Shape;8541;p3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2" name="Google Shape;8542;p31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3" name="Google Shape;8543;p31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4" name="Google Shape;8544;p3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5" name="Google Shape;8545;p31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6" name="Google Shape;8546;p31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7" name="Google Shape;8547;p3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8" name="Google Shape;8548;p3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9" name="Google Shape;8549;p31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0" name="Google Shape;8550;p3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1" name="Google Shape;8551;p31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2" name="Google Shape;8552;p3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3" name="Google Shape;8553;p31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4" name="Google Shape;8554;p3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5" name="Google Shape;8555;p31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6" name="Google Shape;8556;p31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7" name="Google Shape;8557;p31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8" name="Google Shape;8558;p31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9" name="Google Shape;8559;p31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0" name="Google Shape;8560;p31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1" name="Google Shape;8561;p31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2" name="Google Shape;8562;p31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3" name="Google Shape;8563;p31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4" name="Google Shape;8564;p31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5" name="Google Shape;8565;p31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6" name="Google Shape;8566;p31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7" name="Google Shape;8567;p31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8" name="Google Shape;8568;p31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9" name="Google Shape;8569;p31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0" name="Google Shape;8570;p31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1" name="Google Shape;8571;p31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2" name="Google Shape;8572;p31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3" name="Google Shape;8573;p31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4" name="Google Shape;8574;p31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5" name="Google Shape;8575;p31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6" name="Google Shape;8576;p31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7" name="Google Shape;8577;p31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8" name="Google Shape;8578;p31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9" name="Google Shape;8579;p31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0" name="Google Shape;8580;p31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1" name="Google Shape;8581;p31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2" name="Google Shape;8582;p31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3" name="Google Shape;8583;p31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4" name="Google Shape;8584;p31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5" name="Google Shape;8585;p31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6" name="Google Shape;8586;p31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587" name="Google Shape;8587;p31"/>
            <p:cNvGrpSpPr/>
            <p:nvPr/>
          </p:nvGrpSpPr>
          <p:grpSpPr>
            <a:xfrm>
              <a:off x="8430783" y="4234375"/>
              <a:ext cx="349091" cy="357503"/>
              <a:chOff x="3652085" y="3127626"/>
              <a:chExt cx="214759" cy="219934"/>
            </a:xfrm>
          </p:grpSpPr>
          <p:sp>
            <p:nvSpPr>
              <p:cNvPr id="8588" name="Google Shape;8588;p31"/>
              <p:cNvSpPr/>
              <p:nvPr/>
            </p:nvSpPr>
            <p:spPr>
              <a:xfrm>
                <a:off x="3778870" y="3249236"/>
                <a:ext cx="6209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24" extrusionOk="0">
                    <a:moveTo>
                      <a:pt x="18" y="15"/>
                    </a:moveTo>
                    <a:cubicBezTo>
                      <a:pt x="22" y="11"/>
                      <a:pt x="25" y="6"/>
                      <a:pt x="27" y="0"/>
                    </a:cubicBezTo>
                    <a:lnTo>
                      <a:pt x="30" y="2"/>
                    </a:lnTo>
                    <a:cubicBezTo>
                      <a:pt x="50" y="13"/>
                      <a:pt x="70" y="24"/>
                      <a:pt x="85" y="42"/>
                    </a:cubicBezTo>
                    <a:cubicBezTo>
                      <a:pt x="99" y="59"/>
                      <a:pt x="106" y="84"/>
                      <a:pt x="97" y="105"/>
                    </a:cubicBezTo>
                    <a:cubicBezTo>
                      <a:pt x="93" y="114"/>
                      <a:pt x="84" y="123"/>
                      <a:pt x="74" y="123"/>
                    </a:cubicBezTo>
                    <a:cubicBezTo>
                      <a:pt x="66" y="123"/>
                      <a:pt x="59" y="117"/>
                      <a:pt x="52" y="112"/>
                    </a:cubicBezTo>
                    <a:cubicBezTo>
                      <a:pt x="35" y="96"/>
                      <a:pt x="20" y="77"/>
                      <a:pt x="10" y="55"/>
                    </a:cubicBezTo>
                    <a:lnTo>
                      <a:pt x="10" y="55"/>
                    </a:lnTo>
                    <a:cubicBezTo>
                      <a:pt x="7" y="47"/>
                      <a:pt x="4" y="38"/>
                      <a:pt x="0" y="30"/>
                    </a:cubicBezTo>
                    <a:lnTo>
                      <a:pt x="0" y="28"/>
                    </a:lnTo>
                    <a:cubicBezTo>
                      <a:pt x="6" y="26"/>
                      <a:pt x="11" y="22"/>
                      <a:pt x="16" y="17"/>
                    </a:cubicBezTo>
                    <a:cubicBezTo>
                      <a:pt x="17" y="16"/>
                      <a:pt x="17" y="16"/>
                      <a:pt x="18" y="1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9" name="Google Shape;8589;p31"/>
              <p:cNvSpPr/>
              <p:nvPr/>
            </p:nvSpPr>
            <p:spPr>
              <a:xfrm>
                <a:off x="3750409" y="3267349"/>
                <a:ext cx="43986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75" h="137" extrusionOk="0">
                    <a:moveTo>
                      <a:pt x="62" y="106"/>
                    </a:moveTo>
                    <a:cubicBezTo>
                      <a:pt x="55" y="122"/>
                      <a:pt x="37" y="136"/>
                      <a:pt x="20" y="129"/>
                    </a:cubicBezTo>
                    <a:cubicBezTo>
                      <a:pt x="3" y="122"/>
                      <a:pt x="0" y="98"/>
                      <a:pt x="1" y="79"/>
                    </a:cubicBezTo>
                    <a:cubicBezTo>
                      <a:pt x="3" y="54"/>
                      <a:pt x="8" y="29"/>
                      <a:pt x="15" y="5"/>
                    </a:cubicBezTo>
                    <a:lnTo>
                      <a:pt x="16" y="4"/>
                    </a:lnTo>
                    <a:cubicBezTo>
                      <a:pt x="27" y="6"/>
                      <a:pt x="39" y="5"/>
                      <a:pt x="50" y="0"/>
                    </a:cubicBezTo>
                    <a:lnTo>
                      <a:pt x="50" y="2"/>
                    </a:lnTo>
                    <a:cubicBezTo>
                      <a:pt x="53" y="11"/>
                      <a:pt x="56" y="19"/>
                      <a:pt x="60" y="27"/>
                    </a:cubicBezTo>
                    <a:lnTo>
                      <a:pt x="60" y="27"/>
                    </a:lnTo>
                    <a:cubicBezTo>
                      <a:pt x="69" y="54"/>
                      <a:pt x="74" y="81"/>
                      <a:pt x="62" y="10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0" name="Google Shape;8590;p31"/>
              <p:cNvSpPr/>
              <p:nvPr/>
            </p:nvSpPr>
            <p:spPr>
              <a:xfrm>
                <a:off x="3794395" y="3213011"/>
                <a:ext cx="72449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23" h="81" extrusionOk="0">
                    <a:moveTo>
                      <a:pt x="114" y="58"/>
                    </a:moveTo>
                    <a:cubicBezTo>
                      <a:pt x="105" y="76"/>
                      <a:pt x="81" y="80"/>
                      <a:pt x="60" y="78"/>
                    </a:cubicBezTo>
                    <a:cubicBezTo>
                      <a:pt x="41" y="76"/>
                      <a:pt x="21" y="72"/>
                      <a:pt x="3" y="65"/>
                    </a:cubicBezTo>
                    <a:lnTo>
                      <a:pt x="0" y="63"/>
                    </a:lnTo>
                    <a:cubicBezTo>
                      <a:pt x="6" y="50"/>
                      <a:pt x="7" y="36"/>
                      <a:pt x="5" y="22"/>
                    </a:cubicBezTo>
                    <a:lnTo>
                      <a:pt x="7" y="22"/>
                    </a:lnTo>
                    <a:cubicBezTo>
                      <a:pt x="17" y="17"/>
                      <a:pt x="28" y="12"/>
                      <a:pt x="39" y="8"/>
                    </a:cubicBezTo>
                    <a:cubicBezTo>
                      <a:pt x="44" y="6"/>
                      <a:pt x="49" y="5"/>
                      <a:pt x="54" y="4"/>
                    </a:cubicBezTo>
                    <a:cubicBezTo>
                      <a:pt x="70" y="0"/>
                      <a:pt x="89" y="3"/>
                      <a:pt x="102" y="13"/>
                    </a:cubicBezTo>
                    <a:cubicBezTo>
                      <a:pt x="116" y="23"/>
                      <a:pt x="122" y="43"/>
                      <a:pt x="114" y="58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1" name="Google Shape;8591;p31"/>
              <p:cNvSpPr/>
              <p:nvPr/>
            </p:nvSpPr>
            <p:spPr>
              <a:xfrm>
                <a:off x="3698660" y="3259586"/>
                <a:ext cx="6209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25" extrusionOk="0">
                    <a:moveTo>
                      <a:pt x="87" y="10"/>
                    </a:moveTo>
                    <a:cubicBezTo>
                      <a:pt x="89" y="11"/>
                      <a:pt x="90" y="12"/>
                      <a:pt x="92" y="13"/>
                    </a:cubicBezTo>
                    <a:cubicBezTo>
                      <a:pt x="95" y="14"/>
                      <a:pt x="99" y="15"/>
                      <a:pt x="103" y="16"/>
                    </a:cubicBezTo>
                    <a:lnTo>
                      <a:pt x="102" y="17"/>
                    </a:lnTo>
                    <a:cubicBezTo>
                      <a:pt x="96" y="39"/>
                      <a:pt x="87" y="60"/>
                      <a:pt x="77" y="80"/>
                    </a:cubicBezTo>
                    <a:cubicBezTo>
                      <a:pt x="71" y="94"/>
                      <a:pt x="63" y="107"/>
                      <a:pt x="50" y="115"/>
                    </a:cubicBezTo>
                    <a:cubicBezTo>
                      <a:pt x="38" y="123"/>
                      <a:pt x="20" y="124"/>
                      <a:pt x="9" y="113"/>
                    </a:cubicBezTo>
                    <a:cubicBezTo>
                      <a:pt x="2" y="106"/>
                      <a:pt x="0" y="93"/>
                      <a:pt x="3" y="83"/>
                    </a:cubicBezTo>
                    <a:cubicBezTo>
                      <a:pt x="6" y="72"/>
                      <a:pt x="12" y="63"/>
                      <a:pt x="19" y="55"/>
                    </a:cubicBezTo>
                    <a:cubicBezTo>
                      <a:pt x="35" y="35"/>
                      <a:pt x="52" y="17"/>
                      <a:pt x="72" y="1"/>
                    </a:cubicBezTo>
                    <a:lnTo>
                      <a:pt x="74" y="0"/>
                    </a:lnTo>
                    <a:cubicBezTo>
                      <a:pt x="78" y="4"/>
                      <a:pt x="82" y="8"/>
                      <a:pt x="87" y="1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2" name="Google Shape;8592;p31"/>
              <p:cNvSpPr/>
              <p:nvPr/>
            </p:nvSpPr>
            <p:spPr>
              <a:xfrm>
                <a:off x="3734884" y="3197487"/>
                <a:ext cx="64686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26" extrusionOk="0">
                    <a:moveTo>
                      <a:pt x="27" y="117"/>
                    </a:moveTo>
                    <a:cubicBezTo>
                      <a:pt x="22" y="115"/>
                      <a:pt x="18" y="111"/>
                      <a:pt x="14" y="107"/>
                    </a:cubicBezTo>
                    <a:cubicBezTo>
                      <a:pt x="7" y="98"/>
                      <a:pt x="2" y="88"/>
                      <a:pt x="0" y="77"/>
                    </a:cubicBezTo>
                    <a:cubicBezTo>
                      <a:pt x="0" y="73"/>
                      <a:pt x="0" y="69"/>
                      <a:pt x="0" y="66"/>
                    </a:cubicBezTo>
                    <a:cubicBezTo>
                      <a:pt x="1" y="56"/>
                      <a:pt x="4" y="46"/>
                      <a:pt x="8" y="37"/>
                    </a:cubicBezTo>
                    <a:cubicBezTo>
                      <a:pt x="9" y="36"/>
                      <a:pt x="9" y="34"/>
                      <a:pt x="10" y="33"/>
                    </a:cubicBezTo>
                    <a:cubicBezTo>
                      <a:pt x="12" y="29"/>
                      <a:pt x="14" y="26"/>
                      <a:pt x="16" y="22"/>
                    </a:cubicBezTo>
                    <a:cubicBezTo>
                      <a:pt x="21" y="15"/>
                      <a:pt x="27" y="10"/>
                      <a:pt x="35" y="6"/>
                    </a:cubicBezTo>
                    <a:cubicBezTo>
                      <a:pt x="44" y="2"/>
                      <a:pt x="53" y="0"/>
                      <a:pt x="63" y="2"/>
                    </a:cubicBezTo>
                    <a:cubicBezTo>
                      <a:pt x="65" y="2"/>
                      <a:pt x="67" y="2"/>
                      <a:pt x="69" y="3"/>
                    </a:cubicBezTo>
                    <a:lnTo>
                      <a:pt x="69" y="3"/>
                    </a:lnTo>
                    <a:cubicBezTo>
                      <a:pt x="79" y="4"/>
                      <a:pt x="88" y="9"/>
                      <a:pt x="95" y="17"/>
                    </a:cubicBezTo>
                    <a:lnTo>
                      <a:pt x="96" y="18"/>
                    </a:lnTo>
                    <a:cubicBezTo>
                      <a:pt x="102" y="26"/>
                      <a:pt x="106" y="35"/>
                      <a:pt x="108" y="45"/>
                    </a:cubicBezTo>
                    <a:cubicBezTo>
                      <a:pt x="109" y="47"/>
                      <a:pt x="109" y="48"/>
                      <a:pt x="109" y="50"/>
                    </a:cubicBezTo>
                    <a:cubicBezTo>
                      <a:pt x="111" y="64"/>
                      <a:pt x="110" y="78"/>
                      <a:pt x="104" y="91"/>
                    </a:cubicBezTo>
                    <a:cubicBezTo>
                      <a:pt x="102" y="97"/>
                      <a:pt x="99" y="102"/>
                      <a:pt x="95" y="106"/>
                    </a:cubicBezTo>
                    <a:cubicBezTo>
                      <a:pt x="94" y="107"/>
                      <a:pt x="94" y="108"/>
                      <a:pt x="93" y="108"/>
                    </a:cubicBezTo>
                    <a:cubicBezTo>
                      <a:pt x="88" y="113"/>
                      <a:pt x="83" y="117"/>
                      <a:pt x="77" y="119"/>
                    </a:cubicBezTo>
                    <a:cubicBezTo>
                      <a:pt x="66" y="124"/>
                      <a:pt x="54" y="125"/>
                      <a:pt x="43" y="123"/>
                    </a:cubicBezTo>
                    <a:cubicBezTo>
                      <a:pt x="39" y="122"/>
                      <a:pt x="35" y="121"/>
                      <a:pt x="32" y="120"/>
                    </a:cubicBezTo>
                    <a:cubicBezTo>
                      <a:pt x="30" y="119"/>
                      <a:pt x="29" y="118"/>
                      <a:pt x="27" y="117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3" name="Google Shape;8593;p31"/>
              <p:cNvSpPr/>
              <p:nvPr/>
            </p:nvSpPr>
            <p:spPr>
              <a:xfrm>
                <a:off x="3789220" y="3169025"/>
                <a:ext cx="69861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17" h="99" extrusionOk="0">
                    <a:moveTo>
                      <a:pt x="103" y="53"/>
                    </a:moveTo>
                    <a:cubicBezTo>
                      <a:pt x="95" y="62"/>
                      <a:pt x="83" y="67"/>
                      <a:pt x="72" y="72"/>
                    </a:cubicBezTo>
                    <a:cubicBezTo>
                      <a:pt x="64" y="76"/>
                      <a:pt x="55" y="80"/>
                      <a:pt x="47" y="84"/>
                    </a:cubicBezTo>
                    <a:cubicBezTo>
                      <a:pt x="36" y="87"/>
                      <a:pt x="25" y="93"/>
                      <a:pt x="15" y="98"/>
                    </a:cubicBezTo>
                    <a:lnTo>
                      <a:pt x="13" y="98"/>
                    </a:lnTo>
                    <a:cubicBezTo>
                      <a:pt x="13" y="97"/>
                      <a:pt x="13" y="95"/>
                      <a:pt x="12" y="94"/>
                    </a:cubicBezTo>
                    <a:cubicBezTo>
                      <a:pt x="10" y="83"/>
                      <a:pt x="6" y="74"/>
                      <a:pt x="0" y="66"/>
                    </a:cubicBezTo>
                    <a:lnTo>
                      <a:pt x="0" y="66"/>
                    </a:lnTo>
                    <a:cubicBezTo>
                      <a:pt x="3" y="61"/>
                      <a:pt x="6" y="57"/>
                      <a:pt x="8" y="53"/>
                    </a:cubicBezTo>
                    <a:lnTo>
                      <a:pt x="8" y="53"/>
                    </a:lnTo>
                    <a:cubicBezTo>
                      <a:pt x="18" y="39"/>
                      <a:pt x="30" y="27"/>
                      <a:pt x="43" y="17"/>
                    </a:cubicBezTo>
                    <a:cubicBezTo>
                      <a:pt x="54" y="9"/>
                      <a:pt x="66" y="2"/>
                      <a:pt x="80" y="1"/>
                    </a:cubicBezTo>
                    <a:cubicBezTo>
                      <a:pt x="93" y="0"/>
                      <a:pt x="107" y="7"/>
                      <a:pt x="112" y="19"/>
                    </a:cubicBezTo>
                    <a:cubicBezTo>
                      <a:pt x="116" y="31"/>
                      <a:pt x="111" y="44"/>
                      <a:pt x="103" y="5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4" name="Google Shape;8594;p31"/>
              <p:cNvSpPr/>
              <p:nvPr/>
            </p:nvSpPr>
            <p:spPr>
              <a:xfrm>
                <a:off x="3665022" y="3241474"/>
                <a:ext cx="77624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0" extrusionOk="0">
                    <a:moveTo>
                      <a:pt x="133" y="30"/>
                    </a:moveTo>
                    <a:lnTo>
                      <a:pt x="131" y="31"/>
                    </a:lnTo>
                    <a:cubicBezTo>
                      <a:pt x="112" y="44"/>
                      <a:pt x="92" y="57"/>
                      <a:pt x="73" y="70"/>
                    </a:cubicBezTo>
                    <a:cubicBezTo>
                      <a:pt x="59" y="79"/>
                      <a:pt x="43" y="89"/>
                      <a:pt x="27" y="84"/>
                    </a:cubicBezTo>
                    <a:cubicBezTo>
                      <a:pt x="8" y="79"/>
                      <a:pt x="0" y="55"/>
                      <a:pt x="7" y="37"/>
                    </a:cubicBezTo>
                    <a:cubicBezTo>
                      <a:pt x="14" y="19"/>
                      <a:pt x="33" y="8"/>
                      <a:pt x="52" y="5"/>
                    </a:cubicBezTo>
                    <a:cubicBezTo>
                      <a:pt x="74" y="1"/>
                      <a:pt x="97" y="5"/>
                      <a:pt x="118" y="0"/>
                    </a:cubicBezTo>
                    <a:lnTo>
                      <a:pt x="119" y="0"/>
                    </a:lnTo>
                    <a:cubicBezTo>
                      <a:pt x="121" y="11"/>
                      <a:pt x="126" y="21"/>
                      <a:pt x="133" y="3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5" name="Google Shape;8595;p31"/>
              <p:cNvSpPr/>
              <p:nvPr/>
            </p:nvSpPr>
            <p:spPr>
              <a:xfrm>
                <a:off x="3768521" y="3135387"/>
                <a:ext cx="49161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85" h="121" extrusionOk="0">
                    <a:moveTo>
                      <a:pt x="35" y="120"/>
                    </a:moveTo>
                    <a:lnTo>
                      <a:pt x="35" y="120"/>
                    </a:lnTo>
                    <a:cubicBezTo>
                      <a:pt x="34" y="119"/>
                      <a:pt x="34" y="119"/>
                      <a:pt x="34" y="119"/>
                    </a:cubicBezTo>
                    <a:cubicBezTo>
                      <a:pt x="27" y="111"/>
                      <a:pt x="18" y="106"/>
                      <a:pt x="8" y="105"/>
                    </a:cubicBezTo>
                    <a:lnTo>
                      <a:pt x="8" y="105"/>
                    </a:lnTo>
                    <a:cubicBezTo>
                      <a:pt x="6" y="104"/>
                      <a:pt x="4" y="104"/>
                      <a:pt x="2" y="104"/>
                    </a:cubicBezTo>
                    <a:lnTo>
                      <a:pt x="2" y="102"/>
                    </a:lnTo>
                    <a:cubicBezTo>
                      <a:pt x="0" y="83"/>
                      <a:pt x="2" y="64"/>
                      <a:pt x="8" y="46"/>
                    </a:cubicBezTo>
                    <a:cubicBezTo>
                      <a:pt x="10" y="43"/>
                      <a:pt x="11" y="39"/>
                      <a:pt x="13" y="35"/>
                    </a:cubicBezTo>
                    <a:cubicBezTo>
                      <a:pt x="18" y="23"/>
                      <a:pt x="25" y="12"/>
                      <a:pt x="36" y="6"/>
                    </a:cubicBezTo>
                    <a:cubicBezTo>
                      <a:pt x="47" y="0"/>
                      <a:pt x="62" y="0"/>
                      <a:pt x="71" y="8"/>
                    </a:cubicBezTo>
                    <a:cubicBezTo>
                      <a:pt x="84" y="21"/>
                      <a:pt x="78" y="43"/>
                      <a:pt x="70" y="59"/>
                    </a:cubicBezTo>
                    <a:cubicBezTo>
                      <a:pt x="62" y="75"/>
                      <a:pt x="53" y="91"/>
                      <a:pt x="43" y="107"/>
                    </a:cubicBezTo>
                    <a:lnTo>
                      <a:pt x="43" y="107"/>
                    </a:lnTo>
                    <a:cubicBezTo>
                      <a:pt x="40" y="111"/>
                      <a:pt x="37" y="115"/>
                      <a:pt x="35" y="12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6" name="Google Shape;8596;p31"/>
              <p:cNvSpPr/>
              <p:nvPr/>
            </p:nvSpPr>
            <p:spPr>
              <a:xfrm>
                <a:off x="3662435" y="3187137"/>
                <a:ext cx="80211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4" extrusionOk="0">
                    <a:moveTo>
                      <a:pt x="124" y="93"/>
                    </a:moveTo>
                    <a:lnTo>
                      <a:pt x="123" y="93"/>
                    </a:lnTo>
                    <a:cubicBezTo>
                      <a:pt x="98" y="93"/>
                      <a:pt x="73" y="88"/>
                      <a:pt x="49" y="79"/>
                    </a:cubicBezTo>
                    <a:cubicBezTo>
                      <a:pt x="33" y="73"/>
                      <a:pt x="17" y="65"/>
                      <a:pt x="8" y="50"/>
                    </a:cubicBezTo>
                    <a:cubicBezTo>
                      <a:pt x="0" y="35"/>
                      <a:pt x="3" y="13"/>
                      <a:pt x="19" y="6"/>
                    </a:cubicBezTo>
                    <a:cubicBezTo>
                      <a:pt x="32" y="0"/>
                      <a:pt x="46" y="6"/>
                      <a:pt x="58" y="12"/>
                    </a:cubicBezTo>
                    <a:cubicBezTo>
                      <a:pt x="83" y="24"/>
                      <a:pt x="107" y="36"/>
                      <a:pt x="131" y="48"/>
                    </a:cubicBezTo>
                    <a:lnTo>
                      <a:pt x="134" y="49"/>
                    </a:lnTo>
                    <a:cubicBezTo>
                      <a:pt x="133" y="50"/>
                      <a:pt x="133" y="51"/>
                      <a:pt x="132" y="53"/>
                    </a:cubicBezTo>
                    <a:cubicBezTo>
                      <a:pt x="128" y="62"/>
                      <a:pt x="125" y="72"/>
                      <a:pt x="124" y="82"/>
                    </a:cubicBezTo>
                    <a:cubicBezTo>
                      <a:pt x="124" y="85"/>
                      <a:pt x="124" y="89"/>
                      <a:pt x="124" y="9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7" name="Google Shape;8597;p31"/>
              <p:cNvSpPr/>
              <p:nvPr/>
            </p:nvSpPr>
            <p:spPr>
              <a:xfrm>
                <a:off x="3742646" y="3137976"/>
                <a:ext cx="33636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56" h="108" extrusionOk="0">
                    <a:moveTo>
                      <a:pt x="48" y="101"/>
                    </a:moveTo>
                    <a:lnTo>
                      <a:pt x="48" y="103"/>
                    </a:lnTo>
                    <a:cubicBezTo>
                      <a:pt x="38" y="101"/>
                      <a:pt x="29" y="103"/>
                      <a:pt x="20" y="107"/>
                    </a:cubicBezTo>
                    <a:lnTo>
                      <a:pt x="18" y="104"/>
                    </a:lnTo>
                    <a:cubicBezTo>
                      <a:pt x="10" y="83"/>
                      <a:pt x="5" y="61"/>
                      <a:pt x="2" y="39"/>
                    </a:cubicBezTo>
                    <a:cubicBezTo>
                      <a:pt x="1" y="29"/>
                      <a:pt x="0" y="18"/>
                      <a:pt x="7" y="10"/>
                    </a:cubicBezTo>
                    <a:cubicBezTo>
                      <a:pt x="15" y="0"/>
                      <a:pt x="32" y="1"/>
                      <a:pt x="42" y="9"/>
                    </a:cubicBezTo>
                    <a:cubicBezTo>
                      <a:pt x="52" y="18"/>
                      <a:pt x="55" y="32"/>
                      <a:pt x="54" y="45"/>
                    </a:cubicBezTo>
                    <a:lnTo>
                      <a:pt x="54" y="45"/>
                    </a:lnTo>
                    <a:cubicBezTo>
                      <a:pt x="48" y="63"/>
                      <a:pt x="46" y="82"/>
                      <a:pt x="48" y="10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8" name="Google Shape;8598;p31"/>
              <p:cNvSpPr/>
              <p:nvPr/>
            </p:nvSpPr>
            <p:spPr>
              <a:xfrm>
                <a:off x="3693485" y="3148326"/>
                <a:ext cx="62099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16" extrusionOk="0">
                    <a:moveTo>
                      <a:pt x="80" y="115"/>
                    </a:moveTo>
                    <a:lnTo>
                      <a:pt x="77" y="114"/>
                    </a:lnTo>
                    <a:cubicBezTo>
                      <a:pt x="55" y="101"/>
                      <a:pt x="35" y="85"/>
                      <a:pt x="19" y="66"/>
                    </a:cubicBezTo>
                    <a:cubicBezTo>
                      <a:pt x="9" y="55"/>
                      <a:pt x="0" y="41"/>
                      <a:pt x="3" y="27"/>
                    </a:cubicBezTo>
                    <a:cubicBezTo>
                      <a:pt x="7" y="10"/>
                      <a:pt x="27" y="0"/>
                      <a:pt x="44" y="4"/>
                    </a:cubicBezTo>
                    <a:cubicBezTo>
                      <a:pt x="61" y="8"/>
                      <a:pt x="74" y="22"/>
                      <a:pt x="83" y="37"/>
                    </a:cubicBezTo>
                    <a:cubicBezTo>
                      <a:pt x="91" y="52"/>
                      <a:pt x="96" y="69"/>
                      <a:pt x="103" y="85"/>
                    </a:cubicBezTo>
                    <a:lnTo>
                      <a:pt x="105" y="88"/>
                    </a:lnTo>
                    <a:cubicBezTo>
                      <a:pt x="97" y="92"/>
                      <a:pt x="91" y="97"/>
                      <a:pt x="86" y="104"/>
                    </a:cubicBezTo>
                    <a:cubicBezTo>
                      <a:pt x="84" y="108"/>
                      <a:pt x="82" y="111"/>
                      <a:pt x="80" y="11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9" name="Google Shape;8599;p31"/>
              <p:cNvSpPr/>
              <p:nvPr/>
            </p:nvSpPr>
            <p:spPr>
              <a:xfrm>
                <a:off x="3734884" y="3197487"/>
                <a:ext cx="64686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26" extrusionOk="0">
                    <a:moveTo>
                      <a:pt x="61" y="97"/>
                    </a:moveTo>
                    <a:cubicBezTo>
                      <a:pt x="51" y="96"/>
                      <a:pt x="40" y="91"/>
                      <a:pt x="34" y="84"/>
                    </a:cubicBezTo>
                    <a:cubicBezTo>
                      <a:pt x="28" y="78"/>
                      <a:pt x="24" y="69"/>
                      <a:pt x="24" y="61"/>
                    </a:cubicBezTo>
                    <a:cubicBezTo>
                      <a:pt x="22" y="44"/>
                      <a:pt x="29" y="26"/>
                      <a:pt x="41" y="14"/>
                    </a:cubicBezTo>
                    <a:cubicBezTo>
                      <a:pt x="46" y="9"/>
                      <a:pt x="53" y="4"/>
                      <a:pt x="60" y="3"/>
                    </a:cubicBezTo>
                    <a:cubicBezTo>
                      <a:pt x="68" y="2"/>
                      <a:pt x="75" y="5"/>
                      <a:pt x="80" y="10"/>
                    </a:cubicBezTo>
                    <a:cubicBezTo>
                      <a:pt x="81" y="10"/>
                      <a:pt x="81" y="11"/>
                      <a:pt x="81" y="11"/>
                    </a:cubicBezTo>
                    <a:lnTo>
                      <a:pt x="81" y="11"/>
                    </a:lnTo>
                    <a:cubicBezTo>
                      <a:pt x="88" y="15"/>
                      <a:pt x="94" y="19"/>
                      <a:pt x="99" y="26"/>
                    </a:cubicBezTo>
                    <a:cubicBezTo>
                      <a:pt x="102" y="30"/>
                      <a:pt x="104" y="35"/>
                      <a:pt x="106" y="41"/>
                    </a:cubicBezTo>
                    <a:cubicBezTo>
                      <a:pt x="108" y="50"/>
                      <a:pt x="107" y="60"/>
                      <a:pt x="104" y="69"/>
                    </a:cubicBezTo>
                    <a:cubicBezTo>
                      <a:pt x="97" y="86"/>
                      <a:pt x="80" y="99"/>
                      <a:pt x="61" y="97"/>
                    </a:cubicBezTo>
                    <a:close/>
                    <a:moveTo>
                      <a:pt x="93" y="108"/>
                    </a:moveTo>
                    <a:cubicBezTo>
                      <a:pt x="94" y="108"/>
                      <a:pt x="94" y="107"/>
                      <a:pt x="95" y="106"/>
                    </a:cubicBezTo>
                    <a:cubicBezTo>
                      <a:pt x="99" y="102"/>
                      <a:pt x="102" y="97"/>
                      <a:pt x="104" y="91"/>
                    </a:cubicBezTo>
                    <a:cubicBezTo>
                      <a:pt x="110" y="78"/>
                      <a:pt x="111" y="64"/>
                      <a:pt x="109" y="50"/>
                    </a:cubicBezTo>
                    <a:cubicBezTo>
                      <a:pt x="109" y="48"/>
                      <a:pt x="109" y="47"/>
                      <a:pt x="108" y="45"/>
                    </a:cubicBezTo>
                    <a:cubicBezTo>
                      <a:pt x="106" y="35"/>
                      <a:pt x="102" y="26"/>
                      <a:pt x="96" y="18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88" y="9"/>
                      <a:pt x="79" y="4"/>
                      <a:pt x="69" y="3"/>
                    </a:cubicBezTo>
                    <a:lnTo>
                      <a:pt x="69" y="3"/>
                    </a:lnTo>
                    <a:cubicBezTo>
                      <a:pt x="67" y="2"/>
                      <a:pt x="65" y="2"/>
                      <a:pt x="63" y="2"/>
                    </a:cubicBezTo>
                    <a:cubicBezTo>
                      <a:pt x="53" y="0"/>
                      <a:pt x="44" y="2"/>
                      <a:pt x="35" y="6"/>
                    </a:cubicBezTo>
                    <a:cubicBezTo>
                      <a:pt x="27" y="10"/>
                      <a:pt x="21" y="15"/>
                      <a:pt x="16" y="22"/>
                    </a:cubicBezTo>
                    <a:cubicBezTo>
                      <a:pt x="14" y="26"/>
                      <a:pt x="12" y="29"/>
                      <a:pt x="10" y="33"/>
                    </a:cubicBezTo>
                    <a:cubicBezTo>
                      <a:pt x="9" y="34"/>
                      <a:pt x="9" y="36"/>
                      <a:pt x="8" y="37"/>
                    </a:cubicBezTo>
                    <a:cubicBezTo>
                      <a:pt x="4" y="46"/>
                      <a:pt x="1" y="56"/>
                      <a:pt x="0" y="66"/>
                    </a:cubicBezTo>
                    <a:cubicBezTo>
                      <a:pt x="0" y="69"/>
                      <a:pt x="0" y="73"/>
                      <a:pt x="0" y="77"/>
                    </a:cubicBezTo>
                    <a:cubicBezTo>
                      <a:pt x="2" y="88"/>
                      <a:pt x="7" y="98"/>
                      <a:pt x="14" y="107"/>
                    </a:cubicBezTo>
                    <a:cubicBezTo>
                      <a:pt x="18" y="111"/>
                      <a:pt x="22" y="115"/>
                      <a:pt x="27" y="117"/>
                    </a:cubicBezTo>
                    <a:cubicBezTo>
                      <a:pt x="29" y="118"/>
                      <a:pt x="30" y="119"/>
                      <a:pt x="32" y="120"/>
                    </a:cubicBezTo>
                    <a:cubicBezTo>
                      <a:pt x="35" y="121"/>
                      <a:pt x="39" y="122"/>
                      <a:pt x="43" y="123"/>
                    </a:cubicBezTo>
                    <a:cubicBezTo>
                      <a:pt x="54" y="125"/>
                      <a:pt x="66" y="124"/>
                      <a:pt x="77" y="119"/>
                    </a:cubicBezTo>
                    <a:cubicBezTo>
                      <a:pt x="83" y="117"/>
                      <a:pt x="88" y="113"/>
                      <a:pt x="93" y="10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0" name="Google Shape;8600;p31"/>
              <p:cNvSpPr/>
              <p:nvPr/>
            </p:nvSpPr>
            <p:spPr>
              <a:xfrm>
                <a:off x="3732296" y="3192312"/>
                <a:ext cx="67274" cy="802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38" extrusionOk="0">
                    <a:moveTo>
                      <a:pt x="71" y="8"/>
                    </a:moveTo>
                    <a:cubicBezTo>
                      <a:pt x="48" y="0"/>
                      <a:pt x="23" y="13"/>
                      <a:pt x="12" y="34"/>
                    </a:cubicBezTo>
                    <a:cubicBezTo>
                      <a:pt x="6" y="47"/>
                      <a:pt x="0" y="62"/>
                      <a:pt x="0" y="77"/>
                    </a:cubicBezTo>
                    <a:cubicBezTo>
                      <a:pt x="0" y="89"/>
                      <a:pt x="4" y="101"/>
                      <a:pt x="12" y="110"/>
                    </a:cubicBezTo>
                    <a:cubicBezTo>
                      <a:pt x="27" y="130"/>
                      <a:pt x="53" y="137"/>
                      <a:pt x="76" y="129"/>
                    </a:cubicBezTo>
                    <a:cubicBezTo>
                      <a:pt x="100" y="120"/>
                      <a:pt x="113" y="96"/>
                      <a:pt x="114" y="71"/>
                    </a:cubicBezTo>
                    <a:cubicBezTo>
                      <a:pt x="115" y="44"/>
                      <a:pt x="101" y="8"/>
                      <a:pt x="69" y="8"/>
                    </a:cubicBezTo>
                    <a:cubicBezTo>
                      <a:pt x="67" y="8"/>
                      <a:pt x="67" y="11"/>
                      <a:pt x="69" y="11"/>
                    </a:cubicBezTo>
                    <a:cubicBezTo>
                      <a:pt x="96" y="11"/>
                      <a:pt x="109" y="41"/>
                      <a:pt x="110" y="65"/>
                    </a:cubicBezTo>
                    <a:cubicBezTo>
                      <a:pt x="111" y="87"/>
                      <a:pt x="102" y="111"/>
                      <a:pt x="81" y="122"/>
                    </a:cubicBezTo>
                    <a:cubicBezTo>
                      <a:pt x="61" y="133"/>
                      <a:pt x="35" y="130"/>
                      <a:pt x="19" y="113"/>
                    </a:cubicBezTo>
                    <a:cubicBezTo>
                      <a:pt x="11" y="105"/>
                      <a:pt x="6" y="95"/>
                      <a:pt x="4" y="84"/>
                    </a:cubicBezTo>
                    <a:cubicBezTo>
                      <a:pt x="2" y="72"/>
                      <a:pt x="6" y="59"/>
                      <a:pt x="11" y="47"/>
                    </a:cubicBezTo>
                    <a:cubicBezTo>
                      <a:pt x="16" y="34"/>
                      <a:pt x="22" y="23"/>
                      <a:pt x="34" y="16"/>
                    </a:cubicBezTo>
                    <a:cubicBezTo>
                      <a:pt x="45" y="9"/>
                      <a:pt x="58" y="8"/>
                      <a:pt x="71" y="10"/>
                    </a:cubicBezTo>
                    <a:cubicBezTo>
                      <a:pt x="72" y="11"/>
                      <a:pt x="73" y="9"/>
                      <a:pt x="71" y="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1" name="Google Shape;8601;p31"/>
              <p:cNvSpPr/>
              <p:nvPr/>
            </p:nvSpPr>
            <p:spPr>
              <a:xfrm>
                <a:off x="3652085" y="3127626"/>
                <a:ext cx="214759" cy="217348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71" extrusionOk="0">
                    <a:moveTo>
                      <a:pt x="204" y="118"/>
                    </a:moveTo>
                    <a:cubicBezTo>
                      <a:pt x="203" y="95"/>
                      <a:pt x="206" y="73"/>
                      <a:pt x="216" y="52"/>
                    </a:cubicBezTo>
                    <a:cubicBezTo>
                      <a:pt x="224" y="34"/>
                      <a:pt x="244" y="9"/>
                      <a:pt x="266" y="23"/>
                    </a:cubicBezTo>
                    <a:cubicBezTo>
                      <a:pt x="301" y="44"/>
                      <a:pt x="249" y="112"/>
                      <a:pt x="234" y="135"/>
                    </a:cubicBezTo>
                    <a:cubicBezTo>
                      <a:pt x="235" y="135"/>
                      <a:pt x="236" y="136"/>
                      <a:pt x="237" y="136"/>
                    </a:cubicBezTo>
                    <a:cubicBezTo>
                      <a:pt x="248" y="119"/>
                      <a:pt x="261" y="104"/>
                      <a:pt x="276" y="91"/>
                    </a:cubicBezTo>
                    <a:cubicBezTo>
                      <a:pt x="294" y="77"/>
                      <a:pt x="329" y="59"/>
                      <a:pt x="345" y="86"/>
                    </a:cubicBezTo>
                    <a:cubicBezTo>
                      <a:pt x="359" y="111"/>
                      <a:pt x="328" y="131"/>
                      <a:pt x="310" y="139"/>
                    </a:cubicBezTo>
                    <a:cubicBezTo>
                      <a:pt x="290" y="149"/>
                      <a:pt x="270" y="157"/>
                      <a:pt x="250" y="166"/>
                    </a:cubicBezTo>
                    <a:cubicBezTo>
                      <a:pt x="250" y="167"/>
                      <a:pt x="251" y="168"/>
                      <a:pt x="252" y="169"/>
                    </a:cubicBezTo>
                    <a:cubicBezTo>
                      <a:pt x="271" y="160"/>
                      <a:pt x="291" y="150"/>
                      <a:pt x="313" y="150"/>
                    </a:cubicBezTo>
                    <a:cubicBezTo>
                      <a:pt x="337" y="151"/>
                      <a:pt x="365" y="168"/>
                      <a:pt x="359" y="196"/>
                    </a:cubicBezTo>
                    <a:cubicBezTo>
                      <a:pt x="350" y="241"/>
                      <a:pt x="274" y="219"/>
                      <a:pt x="247" y="209"/>
                    </a:cubicBezTo>
                    <a:cubicBezTo>
                      <a:pt x="245" y="208"/>
                      <a:pt x="244" y="211"/>
                      <a:pt x="246" y="212"/>
                    </a:cubicBezTo>
                    <a:cubicBezTo>
                      <a:pt x="279" y="231"/>
                      <a:pt x="335" y="267"/>
                      <a:pt x="312" y="313"/>
                    </a:cubicBezTo>
                    <a:cubicBezTo>
                      <a:pt x="294" y="349"/>
                      <a:pt x="261" y="313"/>
                      <a:pt x="246" y="293"/>
                    </a:cubicBezTo>
                    <a:cubicBezTo>
                      <a:pt x="234" y="277"/>
                      <a:pt x="225" y="258"/>
                      <a:pt x="219" y="238"/>
                    </a:cubicBezTo>
                    <a:cubicBezTo>
                      <a:pt x="218" y="239"/>
                      <a:pt x="217" y="239"/>
                      <a:pt x="215" y="239"/>
                    </a:cubicBezTo>
                    <a:cubicBezTo>
                      <a:pt x="224" y="260"/>
                      <a:pt x="233" y="282"/>
                      <a:pt x="234" y="305"/>
                    </a:cubicBezTo>
                    <a:cubicBezTo>
                      <a:pt x="235" y="327"/>
                      <a:pt x="225" y="367"/>
                      <a:pt x="196" y="366"/>
                    </a:cubicBezTo>
                    <a:cubicBezTo>
                      <a:pt x="148" y="364"/>
                      <a:pt x="177" y="267"/>
                      <a:pt x="184" y="242"/>
                    </a:cubicBezTo>
                    <a:cubicBezTo>
                      <a:pt x="185" y="240"/>
                      <a:pt x="181" y="239"/>
                      <a:pt x="181" y="241"/>
                    </a:cubicBezTo>
                    <a:cubicBezTo>
                      <a:pt x="172" y="271"/>
                      <a:pt x="149" y="353"/>
                      <a:pt x="105" y="344"/>
                    </a:cubicBezTo>
                    <a:cubicBezTo>
                      <a:pt x="64" y="335"/>
                      <a:pt x="92" y="290"/>
                      <a:pt x="108" y="272"/>
                    </a:cubicBezTo>
                    <a:cubicBezTo>
                      <a:pt x="121" y="256"/>
                      <a:pt x="137" y="241"/>
                      <a:pt x="153" y="228"/>
                    </a:cubicBezTo>
                    <a:cubicBezTo>
                      <a:pt x="155" y="226"/>
                      <a:pt x="153" y="224"/>
                      <a:pt x="151" y="225"/>
                    </a:cubicBezTo>
                    <a:cubicBezTo>
                      <a:pt x="131" y="238"/>
                      <a:pt x="111" y="252"/>
                      <a:pt x="91" y="265"/>
                    </a:cubicBezTo>
                    <a:cubicBezTo>
                      <a:pt x="78" y="273"/>
                      <a:pt x="63" y="282"/>
                      <a:pt x="48" y="278"/>
                    </a:cubicBezTo>
                    <a:cubicBezTo>
                      <a:pt x="35" y="274"/>
                      <a:pt x="28" y="260"/>
                      <a:pt x="27" y="247"/>
                    </a:cubicBezTo>
                    <a:cubicBezTo>
                      <a:pt x="26" y="223"/>
                      <a:pt x="48" y="207"/>
                      <a:pt x="69" y="202"/>
                    </a:cubicBezTo>
                    <a:cubicBezTo>
                      <a:pt x="92" y="197"/>
                      <a:pt x="116" y="202"/>
                      <a:pt x="140" y="197"/>
                    </a:cubicBezTo>
                    <a:cubicBezTo>
                      <a:pt x="141" y="196"/>
                      <a:pt x="141" y="193"/>
                      <a:pt x="139" y="193"/>
                    </a:cubicBezTo>
                    <a:cubicBezTo>
                      <a:pt x="105" y="193"/>
                      <a:pt x="25" y="183"/>
                      <a:pt x="22" y="137"/>
                    </a:cubicBezTo>
                    <a:cubicBezTo>
                      <a:pt x="21" y="122"/>
                      <a:pt x="29" y="110"/>
                      <a:pt x="45" y="107"/>
                    </a:cubicBezTo>
                    <a:cubicBezTo>
                      <a:pt x="58" y="105"/>
                      <a:pt x="74" y="116"/>
                      <a:pt x="85" y="121"/>
                    </a:cubicBezTo>
                    <a:cubicBezTo>
                      <a:pt x="105" y="131"/>
                      <a:pt x="126" y="141"/>
                      <a:pt x="146" y="151"/>
                    </a:cubicBezTo>
                    <a:cubicBezTo>
                      <a:pt x="148" y="152"/>
                      <a:pt x="150" y="150"/>
                      <a:pt x="148" y="148"/>
                    </a:cubicBezTo>
                    <a:cubicBezTo>
                      <a:pt x="124" y="134"/>
                      <a:pt x="37" y="70"/>
                      <a:pt x="91" y="45"/>
                    </a:cubicBezTo>
                    <a:cubicBezTo>
                      <a:pt x="138" y="23"/>
                      <a:pt x="159" y="93"/>
                      <a:pt x="171" y="122"/>
                    </a:cubicBezTo>
                    <a:cubicBezTo>
                      <a:pt x="172" y="124"/>
                      <a:pt x="176" y="123"/>
                      <a:pt x="175" y="121"/>
                    </a:cubicBezTo>
                    <a:cubicBezTo>
                      <a:pt x="167" y="99"/>
                      <a:pt x="160" y="75"/>
                      <a:pt x="158" y="51"/>
                    </a:cubicBezTo>
                    <a:cubicBezTo>
                      <a:pt x="158" y="35"/>
                      <a:pt x="168" y="17"/>
                      <a:pt x="186" y="23"/>
                    </a:cubicBezTo>
                    <a:cubicBezTo>
                      <a:pt x="203" y="27"/>
                      <a:pt x="208" y="47"/>
                      <a:pt x="207" y="62"/>
                    </a:cubicBezTo>
                    <a:cubicBezTo>
                      <a:pt x="207" y="65"/>
                      <a:pt x="211" y="65"/>
                      <a:pt x="211" y="62"/>
                    </a:cubicBezTo>
                    <a:cubicBezTo>
                      <a:pt x="212" y="40"/>
                      <a:pt x="195" y="5"/>
                      <a:pt x="167" y="21"/>
                    </a:cubicBezTo>
                    <a:cubicBezTo>
                      <a:pt x="154" y="28"/>
                      <a:pt x="154" y="44"/>
                      <a:pt x="155" y="56"/>
                    </a:cubicBezTo>
                    <a:cubicBezTo>
                      <a:pt x="158" y="79"/>
                      <a:pt x="164" y="101"/>
                      <a:pt x="171" y="122"/>
                    </a:cubicBezTo>
                    <a:cubicBezTo>
                      <a:pt x="172" y="121"/>
                      <a:pt x="174" y="121"/>
                      <a:pt x="175" y="120"/>
                    </a:cubicBezTo>
                    <a:cubicBezTo>
                      <a:pt x="164" y="95"/>
                      <a:pt x="156" y="64"/>
                      <a:pt x="133" y="47"/>
                    </a:cubicBezTo>
                    <a:cubicBezTo>
                      <a:pt x="118" y="36"/>
                      <a:pt x="98" y="34"/>
                      <a:pt x="83" y="45"/>
                    </a:cubicBezTo>
                    <a:cubicBezTo>
                      <a:pt x="39" y="79"/>
                      <a:pt x="121" y="136"/>
                      <a:pt x="146" y="151"/>
                    </a:cubicBezTo>
                    <a:cubicBezTo>
                      <a:pt x="147" y="150"/>
                      <a:pt x="147" y="149"/>
                      <a:pt x="148" y="148"/>
                    </a:cubicBezTo>
                    <a:cubicBezTo>
                      <a:pt x="122" y="136"/>
                      <a:pt x="97" y="122"/>
                      <a:pt x="71" y="111"/>
                    </a:cubicBezTo>
                    <a:cubicBezTo>
                      <a:pt x="57" y="104"/>
                      <a:pt x="40" y="99"/>
                      <a:pt x="27" y="111"/>
                    </a:cubicBezTo>
                    <a:cubicBezTo>
                      <a:pt x="0" y="136"/>
                      <a:pt x="32" y="169"/>
                      <a:pt x="55" y="180"/>
                    </a:cubicBezTo>
                    <a:cubicBezTo>
                      <a:pt x="77" y="189"/>
                      <a:pt x="101" y="194"/>
                      <a:pt x="125" y="196"/>
                    </a:cubicBezTo>
                    <a:cubicBezTo>
                      <a:pt x="127" y="196"/>
                      <a:pt x="139" y="196"/>
                      <a:pt x="130" y="196"/>
                    </a:cubicBezTo>
                    <a:cubicBezTo>
                      <a:pt x="127" y="196"/>
                      <a:pt x="125" y="196"/>
                      <a:pt x="121" y="196"/>
                    </a:cubicBezTo>
                    <a:cubicBezTo>
                      <a:pt x="114" y="196"/>
                      <a:pt x="107" y="196"/>
                      <a:pt x="100" y="196"/>
                    </a:cubicBezTo>
                    <a:cubicBezTo>
                      <a:pt x="89" y="196"/>
                      <a:pt x="77" y="196"/>
                      <a:pt x="66" y="199"/>
                    </a:cubicBezTo>
                    <a:cubicBezTo>
                      <a:pt x="37" y="207"/>
                      <a:pt x="10" y="238"/>
                      <a:pt x="30" y="268"/>
                    </a:cubicBezTo>
                    <a:cubicBezTo>
                      <a:pt x="40" y="284"/>
                      <a:pt x="58" y="285"/>
                      <a:pt x="75" y="278"/>
                    </a:cubicBezTo>
                    <a:cubicBezTo>
                      <a:pt x="102" y="266"/>
                      <a:pt x="128" y="245"/>
                      <a:pt x="153" y="228"/>
                    </a:cubicBezTo>
                    <a:cubicBezTo>
                      <a:pt x="152" y="227"/>
                      <a:pt x="151" y="226"/>
                      <a:pt x="151" y="225"/>
                    </a:cubicBezTo>
                    <a:cubicBezTo>
                      <a:pt x="127" y="244"/>
                      <a:pt x="102" y="268"/>
                      <a:pt x="87" y="295"/>
                    </a:cubicBezTo>
                    <a:cubicBezTo>
                      <a:pt x="78" y="311"/>
                      <a:pt x="76" y="336"/>
                      <a:pt x="96" y="345"/>
                    </a:cubicBezTo>
                    <a:cubicBezTo>
                      <a:pt x="147" y="370"/>
                      <a:pt x="174" y="273"/>
                      <a:pt x="184" y="242"/>
                    </a:cubicBezTo>
                    <a:cubicBezTo>
                      <a:pt x="183" y="242"/>
                      <a:pt x="182" y="242"/>
                      <a:pt x="181" y="241"/>
                    </a:cubicBezTo>
                    <a:cubicBezTo>
                      <a:pt x="173" y="266"/>
                      <a:pt x="143" y="369"/>
                      <a:pt x="196" y="370"/>
                    </a:cubicBezTo>
                    <a:cubicBezTo>
                      <a:pt x="217" y="370"/>
                      <a:pt x="231" y="348"/>
                      <a:pt x="236" y="330"/>
                    </a:cubicBezTo>
                    <a:cubicBezTo>
                      <a:pt x="243" y="299"/>
                      <a:pt x="230" y="267"/>
                      <a:pt x="219" y="238"/>
                    </a:cubicBezTo>
                    <a:cubicBezTo>
                      <a:pt x="218" y="236"/>
                      <a:pt x="215" y="237"/>
                      <a:pt x="215" y="239"/>
                    </a:cubicBezTo>
                    <a:cubicBezTo>
                      <a:pt x="224" y="266"/>
                      <a:pt x="237" y="291"/>
                      <a:pt x="257" y="311"/>
                    </a:cubicBezTo>
                    <a:cubicBezTo>
                      <a:pt x="271" y="326"/>
                      <a:pt x="291" y="344"/>
                      <a:pt x="309" y="325"/>
                    </a:cubicBezTo>
                    <a:cubicBezTo>
                      <a:pt x="324" y="308"/>
                      <a:pt x="322" y="283"/>
                      <a:pt x="312" y="264"/>
                    </a:cubicBezTo>
                    <a:cubicBezTo>
                      <a:pt x="299" y="238"/>
                      <a:pt x="273" y="223"/>
                      <a:pt x="248" y="209"/>
                    </a:cubicBezTo>
                    <a:cubicBezTo>
                      <a:pt x="247" y="210"/>
                      <a:pt x="247" y="211"/>
                      <a:pt x="246" y="212"/>
                    </a:cubicBezTo>
                    <a:cubicBezTo>
                      <a:pt x="275" y="223"/>
                      <a:pt x="366" y="245"/>
                      <a:pt x="363" y="188"/>
                    </a:cubicBezTo>
                    <a:cubicBezTo>
                      <a:pt x="362" y="168"/>
                      <a:pt x="347" y="153"/>
                      <a:pt x="329" y="148"/>
                    </a:cubicBezTo>
                    <a:cubicBezTo>
                      <a:pt x="301" y="141"/>
                      <a:pt x="274" y="154"/>
                      <a:pt x="250" y="166"/>
                    </a:cubicBezTo>
                    <a:cubicBezTo>
                      <a:pt x="248" y="167"/>
                      <a:pt x="249" y="170"/>
                      <a:pt x="252" y="169"/>
                    </a:cubicBezTo>
                    <a:cubicBezTo>
                      <a:pt x="268" y="162"/>
                      <a:pt x="284" y="155"/>
                      <a:pt x="300" y="148"/>
                    </a:cubicBezTo>
                    <a:cubicBezTo>
                      <a:pt x="313" y="142"/>
                      <a:pt x="326" y="137"/>
                      <a:pt x="337" y="128"/>
                    </a:cubicBezTo>
                    <a:cubicBezTo>
                      <a:pt x="350" y="116"/>
                      <a:pt x="358" y="95"/>
                      <a:pt x="345" y="80"/>
                    </a:cubicBezTo>
                    <a:cubicBezTo>
                      <a:pt x="309" y="39"/>
                      <a:pt x="251" y="107"/>
                      <a:pt x="234" y="135"/>
                    </a:cubicBezTo>
                    <a:cubicBezTo>
                      <a:pt x="233" y="137"/>
                      <a:pt x="236" y="138"/>
                      <a:pt x="237" y="136"/>
                    </a:cubicBezTo>
                    <a:cubicBezTo>
                      <a:pt x="251" y="116"/>
                      <a:pt x="312" y="34"/>
                      <a:pt x="264" y="17"/>
                    </a:cubicBezTo>
                    <a:cubicBezTo>
                      <a:pt x="213" y="0"/>
                      <a:pt x="199" y="87"/>
                      <a:pt x="201" y="118"/>
                    </a:cubicBezTo>
                    <a:cubicBezTo>
                      <a:pt x="201" y="120"/>
                      <a:pt x="205" y="120"/>
                      <a:pt x="204" y="11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2" name="Google Shape;8602;p31"/>
              <p:cNvSpPr/>
              <p:nvPr/>
            </p:nvSpPr>
            <p:spPr>
              <a:xfrm>
                <a:off x="3758171" y="3156087"/>
                <a:ext cx="5175" cy="41399"/>
              </a:xfrm>
              <a:custGeom>
                <a:avLst/>
                <a:gdLst/>
                <a:ahLst/>
                <a:cxnLst/>
                <a:rect l="l" t="t" r="r" b="b"/>
                <a:pathLst>
                  <a:path w="10" h="72" extrusionOk="0">
                    <a:moveTo>
                      <a:pt x="2" y="1"/>
                    </a:moveTo>
                    <a:cubicBezTo>
                      <a:pt x="0" y="24"/>
                      <a:pt x="1" y="47"/>
                      <a:pt x="6" y="70"/>
                    </a:cubicBezTo>
                    <a:cubicBezTo>
                      <a:pt x="7" y="71"/>
                      <a:pt x="9" y="71"/>
                      <a:pt x="9" y="69"/>
                    </a:cubicBezTo>
                    <a:cubicBezTo>
                      <a:pt x="4" y="47"/>
                      <a:pt x="3" y="2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3" name="Google Shape;8603;p31"/>
              <p:cNvSpPr/>
              <p:nvPr/>
            </p:nvSpPr>
            <p:spPr>
              <a:xfrm>
                <a:off x="3714185" y="3166437"/>
                <a:ext cx="31050" cy="4139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9" extrusionOk="0">
                    <a:moveTo>
                      <a:pt x="0" y="1"/>
                    </a:moveTo>
                    <a:cubicBezTo>
                      <a:pt x="10" y="27"/>
                      <a:pt x="28" y="50"/>
                      <a:pt x="49" y="67"/>
                    </a:cubicBezTo>
                    <a:cubicBezTo>
                      <a:pt x="51" y="68"/>
                      <a:pt x="53" y="66"/>
                      <a:pt x="51" y="65"/>
                    </a:cubicBezTo>
                    <a:cubicBezTo>
                      <a:pt x="29" y="48"/>
                      <a:pt x="14" y="25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4" name="Google Shape;8604;p31"/>
              <p:cNvSpPr/>
              <p:nvPr/>
            </p:nvSpPr>
            <p:spPr>
              <a:xfrm>
                <a:off x="3683135" y="3207836"/>
                <a:ext cx="51749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88" h="42" extrusionOk="0">
                    <a:moveTo>
                      <a:pt x="1" y="1"/>
                    </a:moveTo>
                    <a:cubicBezTo>
                      <a:pt x="11" y="13"/>
                      <a:pt x="26" y="23"/>
                      <a:pt x="41" y="29"/>
                    </a:cubicBezTo>
                    <a:cubicBezTo>
                      <a:pt x="48" y="33"/>
                      <a:pt x="55" y="35"/>
                      <a:pt x="63" y="37"/>
                    </a:cubicBezTo>
                    <a:cubicBezTo>
                      <a:pt x="70" y="39"/>
                      <a:pt x="79" y="41"/>
                      <a:pt x="86" y="40"/>
                    </a:cubicBezTo>
                    <a:cubicBezTo>
                      <a:pt x="87" y="40"/>
                      <a:pt x="87" y="38"/>
                      <a:pt x="86" y="38"/>
                    </a:cubicBezTo>
                    <a:cubicBezTo>
                      <a:pt x="83" y="37"/>
                      <a:pt x="79" y="37"/>
                      <a:pt x="75" y="36"/>
                    </a:cubicBezTo>
                    <a:cubicBezTo>
                      <a:pt x="71" y="36"/>
                      <a:pt x="68" y="35"/>
                      <a:pt x="64" y="34"/>
                    </a:cubicBezTo>
                    <a:cubicBezTo>
                      <a:pt x="56" y="33"/>
                      <a:pt x="48" y="30"/>
                      <a:pt x="40" y="27"/>
                    </a:cubicBezTo>
                    <a:cubicBezTo>
                      <a:pt x="26" y="20"/>
                      <a:pt x="13" y="1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5" name="Google Shape;8605;p31"/>
              <p:cNvSpPr/>
              <p:nvPr/>
            </p:nvSpPr>
            <p:spPr>
              <a:xfrm>
                <a:off x="3688310" y="3249236"/>
                <a:ext cx="49161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83" h="45" extrusionOk="0">
                    <a:moveTo>
                      <a:pt x="1" y="44"/>
                    </a:moveTo>
                    <a:cubicBezTo>
                      <a:pt x="7" y="40"/>
                      <a:pt x="13" y="35"/>
                      <a:pt x="20" y="31"/>
                    </a:cubicBezTo>
                    <a:cubicBezTo>
                      <a:pt x="26" y="28"/>
                      <a:pt x="32" y="24"/>
                      <a:pt x="39" y="21"/>
                    </a:cubicBezTo>
                    <a:cubicBezTo>
                      <a:pt x="52" y="14"/>
                      <a:pt x="66" y="8"/>
                      <a:pt x="81" y="4"/>
                    </a:cubicBezTo>
                    <a:cubicBezTo>
                      <a:pt x="82" y="3"/>
                      <a:pt x="82" y="0"/>
                      <a:pt x="80" y="1"/>
                    </a:cubicBezTo>
                    <a:cubicBezTo>
                      <a:pt x="65" y="6"/>
                      <a:pt x="51" y="11"/>
                      <a:pt x="38" y="18"/>
                    </a:cubicBezTo>
                    <a:cubicBezTo>
                      <a:pt x="31" y="22"/>
                      <a:pt x="25" y="25"/>
                      <a:pt x="19" y="29"/>
                    </a:cubicBezTo>
                    <a:cubicBezTo>
                      <a:pt x="12" y="33"/>
                      <a:pt x="6" y="37"/>
                      <a:pt x="0" y="43"/>
                    </a:cubicBezTo>
                    <a:cubicBezTo>
                      <a:pt x="0" y="43"/>
                      <a:pt x="0" y="44"/>
                      <a:pt x="1" y="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6" name="Google Shape;8606;p31"/>
              <p:cNvSpPr/>
              <p:nvPr/>
            </p:nvSpPr>
            <p:spPr>
              <a:xfrm>
                <a:off x="3721946" y="3264761"/>
                <a:ext cx="28461" cy="49161"/>
              </a:xfrm>
              <a:custGeom>
                <a:avLst/>
                <a:gdLst/>
                <a:ahLst/>
                <a:cxnLst/>
                <a:rect l="l" t="t" r="r" b="b"/>
                <a:pathLst>
                  <a:path w="49" h="84" extrusionOk="0">
                    <a:moveTo>
                      <a:pt x="1" y="82"/>
                    </a:moveTo>
                    <a:cubicBezTo>
                      <a:pt x="7" y="67"/>
                      <a:pt x="13" y="53"/>
                      <a:pt x="21" y="39"/>
                    </a:cubicBezTo>
                    <a:cubicBezTo>
                      <a:pt x="25" y="33"/>
                      <a:pt x="29" y="27"/>
                      <a:pt x="33" y="21"/>
                    </a:cubicBezTo>
                    <a:cubicBezTo>
                      <a:pt x="36" y="17"/>
                      <a:pt x="38" y="14"/>
                      <a:pt x="41" y="11"/>
                    </a:cubicBezTo>
                    <a:cubicBezTo>
                      <a:pt x="43" y="8"/>
                      <a:pt x="46" y="5"/>
                      <a:pt x="48" y="2"/>
                    </a:cubicBezTo>
                    <a:cubicBezTo>
                      <a:pt x="48" y="2"/>
                      <a:pt x="47" y="0"/>
                      <a:pt x="46" y="1"/>
                    </a:cubicBezTo>
                    <a:cubicBezTo>
                      <a:pt x="41" y="5"/>
                      <a:pt x="36" y="12"/>
                      <a:pt x="32" y="18"/>
                    </a:cubicBezTo>
                    <a:cubicBezTo>
                      <a:pt x="28" y="24"/>
                      <a:pt x="23" y="31"/>
                      <a:pt x="19" y="38"/>
                    </a:cubicBezTo>
                    <a:cubicBezTo>
                      <a:pt x="11" y="52"/>
                      <a:pt x="4" y="66"/>
                      <a:pt x="0" y="82"/>
                    </a:cubicBezTo>
                    <a:cubicBezTo>
                      <a:pt x="0" y="82"/>
                      <a:pt x="1" y="83"/>
                      <a:pt x="1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7" name="Google Shape;8607;p31"/>
              <p:cNvSpPr/>
              <p:nvPr/>
            </p:nvSpPr>
            <p:spPr>
              <a:xfrm>
                <a:off x="3765934" y="3267349"/>
                <a:ext cx="7762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14" h="105" extrusionOk="0">
                    <a:moveTo>
                      <a:pt x="13" y="103"/>
                    </a:moveTo>
                    <a:cubicBezTo>
                      <a:pt x="10" y="86"/>
                      <a:pt x="5" y="69"/>
                      <a:pt x="4" y="51"/>
                    </a:cubicBezTo>
                    <a:cubicBezTo>
                      <a:pt x="3" y="43"/>
                      <a:pt x="3" y="34"/>
                      <a:pt x="3" y="26"/>
                    </a:cubicBezTo>
                    <a:cubicBezTo>
                      <a:pt x="4" y="21"/>
                      <a:pt x="5" y="17"/>
                      <a:pt x="6" y="12"/>
                    </a:cubicBezTo>
                    <a:cubicBezTo>
                      <a:pt x="6" y="8"/>
                      <a:pt x="8" y="5"/>
                      <a:pt x="8" y="1"/>
                    </a:cubicBezTo>
                    <a:cubicBezTo>
                      <a:pt x="8" y="0"/>
                      <a:pt x="7" y="0"/>
                      <a:pt x="6" y="1"/>
                    </a:cubicBezTo>
                    <a:cubicBezTo>
                      <a:pt x="2" y="7"/>
                      <a:pt x="1" y="17"/>
                      <a:pt x="0" y="24"/>
                    </a:cubicBezTo>
                    <a:cubicBezTo>
                      <a:pt x="0" y="33"/>
                      <a:pt x="0" y="42"/>
                      <a:pt x="1" y="51"/>
                    </a:cubicBezTo>
                    <a:cubicBezTo>
                      <a:pt x="2" y="69"/>
                      <a:pt x="6" y="87"/>
                      <a:pt x="11" y="103"/>
                    </a:cubicBezTo>
                    <a:cubicBezTo>
                      <a:pt x="12" y="104"/>
                      <a:pt x="13" y="104"/>
                      <a:pt x="13" y="10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8" name="Google Shape;8608;p31"/>
              <p:cNvSpPr/>
              <p:nvPr/>
            </p:nvSpPr>
            <p:spPr>
              <a:xfrm>
                <a:off x="3778870" y="3150912"/>
                <a:ext cx="3105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51" h="81" extrusionOk="0">
                    <a:moveTo>
                      <a:pt x="48" y="0"/>
                    </a:moveTo>
                    <a:cubicBezTo>
                      <a:pt x="36" y="10"/>
                      <a:pt x="26" y="23"/>
                      <a:pt x="18" y="36"/>
                    </a:cubicBezTo>
                    <a:cubicBezTo>
                      <a:pt x="14" y="43"/>
                      <a:pt x="11" y="49"/>
                      <a:pt x="8" y="56"/>
                    </a:cubicBezTo>
                    <a:cubicBezTo>
                      <a:pt x="5" y="63"/>
                      <a:pt x="1" y="71"/>
                      <a:pt x="1" y="79"/>
                    </a:cubicBezTo>
                    <a:cubicBezTo>
                      <a:pt x="0" y="80"/>
                      <a:pt x="2" y="80"/>
                      <a:pt x="3" y="79"/>
                    </a:cubicBezTo>
                    <a:cubicBezTo>
                      <a:pt x="6" y="73"/>
                      <a:pt x="7" y="65"/>
                      <a:pt x="10" y="59"/>
                    </a:cubicBezTo>
                    <a:cubicBezTo>
                      <a:pt x="13" y="51"/>
                      <a:pt x="16" y="44"/>
                      <a:pt x="20" y="37"/>
                    </a:cubicBezTo>
                    <a:cubicBezTo>
                      <a:pt x="28" y="24"/>
                      <a:pt x="39" y="12"/>
                      <a:pt x="49" y="1"/>
                    </a:cubicBezTo>
                    <a:cubicBezTo>
                      <a:pt x="50" y="0"/>
                      <a:pt x="49" y="0"/>
                      <a:pt x="48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9" name="Google Shape;8609;p31"/>
              <p:cNvSpPr/>
              <p:nvPr/>
            </p:nvSpPr>
            <p:spPr>
              <a:xfrm>
                <a:off x="3794395" y="3187137"/>
                <a:ext cx="49161" cy="28461"/>
              </a:xfrm>
              <a:custGeom>
                <a:avLst/>
                <a:gdLst/>
                <a:ahLst/>
                <a:cxnLst/>
                <a:rect l="l" t="t" r="r" b="b"/>
                <a:pathLst>
                  <a:path w="83" h="50" extrusionOk="0">
                    <a:moveTo>
                      <a:pt x="81" y="1"/>
                    </a:moveTo>
                    <a:cubicBezTo>
                      <a:pt x="66" y="4"/>
                      <a:pt x="51" y="12"/>
                      <a:pt x="38" y="19"/>
                    </a:cubicBezTo>
                    <a:cubicBezTo>
                      <a:pt x="31" y="23"/>
                      <a:pt x="25" y="27"/>
                      <a:pt x="19" y="32"/>
                    </a:cubicBezTo>
                    <a:cubicBezTo>
                      <a:pt x="16" y="34"/>
                      <a:pt x="13" y="36"/>
                      <a:pt x="10" y="38"/>
                    </a:cubicBezTo>
                    <a:cubicBezTo>
                      <a:pt x="7" y="41"/>
                      <a:pt x="3" y="43"/>
                      <a:pt x="1" y="46"/>
                    </a:cubicBezTo>
                    <a:cubicBezTo>
                      <a:pt x="0" y="47"/>
                      <a:pt x="1" y="49"/>
                      <a:pt x="2" y="48"/>
                    </a:cubicBezTo>
                    <a:cubicBezTo>
                      <a:pt x="5" y="46"/>
                      <a:pt x="8" y="43"/>
                      <a:pt x="10" y="41"/>
                    </a:cubicBezTo>
                    <a:cubicBezTo>
                      <a:pt x="13" y="39"/>
                      <a:pt x="17" y="36"/>
                      <a:pt x="20" y="34"/>
                    </a:cubicBezTo>
                    <a:cubicBezTo>
                      <a:pt x="26" y="30"/>
                      <a:pt x="33" y="25"/>
                      <a:pt x="40" y="22"/>
                    </a:cubicBezTo>
                    <a:cubicBezTo>
                      <a:pt x="53" y="14"/>
                      <a:pt x="67" y="8"/>
                      <a:pt x="81" y="2"/>
                    </a:cubicBezTo>
                    <a:cubicBezTo>
                      <a:pt x="82" y="2"/>
                      <a:pt x="81" y="0"/>
                      <a:pt x="8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0" name="Google Shape;8610;p31"/>
              <p:cNvSpPr/>
              <p:nvPr/>
            </p:nvSpPr>
            <p:spPr>
              <a:xfrm>
                <a:off x="3799570" y="3233711"/>
                <a:ext cx="51749" cy="7762"/>
              </a:xfrm>
              <a:custGeom>
                <a:avLst/>
                <a:gdLst/>
                <a:ahLst/>
                <a:cxnLst/>
                <a:rect l="l" t="t" r="r" b="b"/>
                <a:pathLst>
                  <a:path w="88" h="14" extrusionOk="0">
                    <a:moveTo>
                      <a:pt x="86" y="11"/>
                    </a:moveTo>
                    <a:cubicBezTo>
                      <a:pt x="73" y="4"/>
                      <a:pt x="58" y="1"/>
                      <a:pt x="44" y="0"/>
                    </a:cubicBezTo>
                    <a:cubicBezTo>
                      <a:pt x="37" y="0"/>
                      <a:pt x="29" y="1"/>
                      <a:pt x="22" y="2"/>
                    </a:cubicBezTo>
                    <a:cubicBezTo>
                      <a:pt x="18" y="3"/>
                      <a:pt x="14" y="4"/>
                      <a:pt x="11" y="5"/>
                    </a:cubicBezTo>
                    <a:cubicBezTo>
                      <a:pt x="8" y="6"/>
                      <a:pt x="4" y="6"/>
                      <a:pt x="1" y="8"/>
                    </a:cubicBezTo>
                    <a:cubicBezTo>
                      <a:pt x="0" y="9"/>
                      <a:pt x="0" y="11"/>
                      <a:pt x="2" y="11"/>
                    </a:cubicBezTo>
                    <a:cubicBezTo>
                      <a:pt x="5" y="10"/>
                      <a:pt x="8" y="9"/>
                      <a:pt x="12" y="8"/>
                    </a:cubicBezTo>
                    <a:cubicBezTo>
                      <a:pt x="15" y="7"/>
                      <a:pt x="18" y="6"/>
                      <a:pt x="21" y="6"/>
                    </a:cubicBezTo>
                    <a:cubicBezTo>
                      <a:pt x="29" y="4"/>
                      <a:pt x="36" y="4"/>
                      <a:pt x="43" y="4"/>
                    </a:cubicBezTo>
                    <a:cubicBezTo>
                      <a:pt x="58" y="4"/>
                      <a:pt x="71" y="8"/>
                      <a:pt x="85" y="12"/>
                    </a:cubicBezTo>
                    <a:cubicBezTo>
                      <a:pt x="86" y="13"/>
                      <a:pt x="87" y="11"/>
                      <a:pt x="86" y="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1" name="Google Shape;8611;p31"/>
              <p:cNvSpPr/>
              <p:nvPr/>
            </p:nvSpPr>
            <p:spPr>
              <a:xfrm>
                <a:off x="3786634" y="3256999"/>
                <a:ext cx="41399" cy="43986"/>
              </a:xfrm>
              <a:custGeom>
                <a:avLst/>
                <a:gdLst/>
                <a:ahLst/>
                <a:cxnLst/>
                <a:rect l="l" t="t" r="r" b="b"/>
                <a:pathLst>
                  <a:path w="69" h="76" extrusionOk="0">
                    <a:moveTo>
                      <a:pt x="67" y="72"/>
                    </a:moveTo>
                    <a:cubicBezTo>
                      <a:pt x="54" y="63"/>
                      <a:pt x="43" y="52"/>
                      <a:pt x="32" y="40"/>
                    </a:cubicBezTo>
                    <a:cubicBezTo>
                      <a:pt x="22" y="28"/>
                      <a:pt x="13" y="14"/>
                      <a:pt x="4" y="1"/>
                    </a:cubicBezTo>
                    <a:cubicBezTo>
                      <a:pt x="3" y="0"/>
                      <a:pt x="0" y="1"/>
                      <a:pt x="1" y="3"/>
                    </a:cubicBezTo>
                    <a:cubicBezTo>
                      <a:pt x="10" y="16"/>
                      <a:pt x="19" y="30"/>
                      <a:pt x="30" y="42"/>
                    </a:cubicBezTo>
                    <a:cubicBezTo>
                      <a:pt x="40" y="54"/>
                      <a:pt x="52" y="66"/>
                      <a:pt x="66" y="74"/>
                    </a:cubicBezTo>
                    <a:cubicBezTo>
                      <a:pt x="67" y="75"/>
                      <a:pt x="68" y="73"/>
                      <a:pt x="67" y="7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612" name="Google Shape;8612;p31"/>
            <p:cNvGrpSpPr/>
            <p:nvPr/>
          </p:nvGrpSpPr>
          <p:grpSpPr>
            <a:xfrm flipH="1">
              <a:off x="6539060" y="4374773"/>
              <a:ext cx="930345" cy="1018226"/>
              <a:chOff x="156548" y="3040748"/>
              <a:chExt cx="930345" cy="1018226"/>
            </a:xfrm>
          </p:grpSpPr>
          <p:sp>
            <p:nvSpPr>
              <p:cNvPr id="8613" name="Google Shape;8613;p3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4" name="Google Shape;8614;p3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5" name="Google Shape;8615;p31"/>
              <p:cNvSpPr/>
              <p:nvPr/>
            </p:nvSpPr>
            <p:spPr>
              <a:xfrm>
                <a:off x="383832" y="3122569"/>
                <a:ext cx="39395" cy="87881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7" extrusionOk="0">
                    <a:moveTo>
                      <a:pt x="53" y="0"/>
                    </a:moveTo>
                    <a:lnTo>
                      <a:pt x="55" y="1"/>
                    </a:lnTo>
                    <a:cubicBezTo>
                      <a:pt x="55" y="33"/>
                      <a:pt x="48" y="65"/>
                      <a:pt x="34" y="94"/>
                    </a:cubicBezTo>
                    <a:lnTo>
                      <a:pt x="34" y="94"/>
                    </a:lnTo>
                    <a:cubicBezTo>
                      <a:pt x="24" y="105"/>
                      <a:pt x="13" y="116"/>
                      <a:pt x="2" y="126"/>
                    </a:cubicBezTo>
                    <a:lnTo>
                      <a:pt x="0" y="126"/>
                    </a:lnTo>
                    <a:cubicBezTo>
                      <a:pt x="1" y="120"/>
                      <a:pt x="2" y="114"/>
                      <a:pt x="2" y="108"/>
                    </a:cubicBezTo>
                    <a:cubicBezTo>
                      <a:pt x="17" y="71"/>
                      <a:pt x="33" y="34"/>
                      <a:pt x="53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6" name="Google Shape;8616;p31"/>
              <p:cNvSpPr/>
              <p:nvPr/>
            </p:nvSpPr>
            <p:spPr>
              <a:xfrm>
                <a:off x="405044" y="3143783"/>
                <a:ext cx="109096" cy="5151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7" extrusionOk="0">
                    <a:moveTo>
                      <a:pt x="158" y="24"/>
                    </a:moveTo>
                    <a:lnTo>
                      <a:pt x="159" y="24"/>
                    </a:lnTo>
                    <a:cubicBezTo>
                      <a:pt x="131" y="46"/>
                      <a:pt x="100" y="63"/>
                      <a:pt x="68" y="76"/>
                    </a:cubicBezTo>
                    <a:lnTo>
                      <a:pt x="66" y="72"/>
                    </a:lnTo>
                    <a:cubicBezTo>
                      <a:pt x="45" y="67"/>
                      <a:pt x="23" y="64"/>
                      <a:pt x="0" y="63"/>
                    </a:cubicBezTo>
                    <a:cubicBezTo>
                      <a:pt x="22" y="42"/>
                      <a:pt x="43" y="21"/>
                      <a:pt x="64" y="0"/>
                    </a:cubicBezTo>
                    <a:cubicBezTo>
                      <a:pt x="63" y="4"/>
                      <a:pt x="61" y="8"/>
                      <a:pt x="60" y="12"/>
                    </a:cubicBezTo>
                    <a:cubicBezTo>
                      <a:pt x="93" y="9"/>
                      <a:pt x="126" y="13"/>
                      <a:pt x="158" y="2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7" name="Google Shape;8617;p31"/>
              <p:cNvSpPr/>
              <p:nvPr/>
            </p:nvSpPr>
            <p:spPr>
              <a:xfrm>
                <a:off x="383832" y="3186210"/>
                <a:ext cx="69699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3" extrusionOk="0">
                    <a:moveTo>
                      <a:pt x="98" y="9"/>
                    </a:moveTo>
                    <a:lnTo>
                      <a:pt x="100" y="13"/>
                    </a:lnTo>
                    <a:cubicBezTo>
                      <a:pt x="68" y="24"/>
                      <a:pt x="34" y="31"/>
                      <a:pt x="0" y="32"/>
                    </a:cubicBezTo>
                    <a:cubicBezTo>
                      <a:pt x="11" y="22"/>
                      <a:pt x="22" y="11"/>
                      <a:pt x="32" y="0"/>
                    </a:cubicBezTo>
                    <a:cubicBezTo>
                      <a:pt x="55" y="1"/>
                      <a:pt x="77" y="4"/>
                      <a:pt x="98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8" name="Google Shape;8618;p31"/>
              <p:cNvSpPr/>
              <p:nvPr/>
            </p:nvSpPr>
            <p:spPr>
              <a:xfrm>
                <a:off x="405044" y="3122569"/>
                <a:ext cx="51517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7" extrusionOk="0">
                    <a:moveTo>
                      <a:pt x="23" y="1"/>
                    </a:moveTo>
                    <a:cubicBezTo>
                      <a:pt x="21" y="33"/>
                      <a:pt x="14" y="64"/>
                      <a:pt x="1" y="93"/>
                    </a:cubicBezTo>
                    <a:cubicBezTo>
                      <a:pt x="0" y="95"/>
                      <a:pt x="1" y="97"/>
                      <a:pt x="3" y="97"/>
                    </a:cubicBezTo>
                    <a:cubicBezTo>
                      <a:pt x="25" y="98"/>
                      <a:pt x="47" y="101"/>
                      <a:pt x="69" y="106"/>
                    </a:cubicBezTo>
                    <a:cubicBezTo>
                      <a:pt x="72" y="106"/>
                      <a:pt x="73" y="101"/>
                      <a:pt x="70" y="101"/>
                    </a:cubicBezTo>
                    <a:cubicBezTo>
                      <a:pt x="48" y="96"/>
                      <a:pt x="25" y="93"/>
                      <a:pt x="3" y="92"/>
                    </a:cubicBezTo>
                    <a:cubicBezTo>
                      <a:pt x="4" y="93"/>
                      <a:pt x="4" y="94"/>
                      <a:pt x="5" y="96"/>
                    </a:cubicBezTo>
                    <a:cubicBezTo>
                      <a:pt x="19" y="66"/>
                      <a:pt x="27" y="33"/>
                      <a:pt x="25" y="1"/>
                    </a:cubicBezTo>
                    <a:cubicBezTo>
                      <a:pt x="25" y="0"/>
                      <a:pt x="23" y="0"/>
                      <a:pt x="23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9" name="Google Shape;8619;p31"/>
              <p:cNvSpPr/>
              <p:nvPr/>
            </p:nvSpPr>
            <p:spPr>
              <a:xfrm>
                <a:off x="938401" y="3310457"/>
                <a:ext cx="142430" cy="269708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2" extrusionOk="0">
                    <a:moveTo>
                      <a:pt x="41" y="9"/>
                    </a:moveTo>
                    <a:cubicBezTo>
                      <a:pt x="44" y="9"/>
                      <a:pt x="46" y="9"/>
                      <a:pt x="48" y="8"/>
                    </a:cubicBezTo>
                    <a:cubicBezTo>
                      <a:pt x="52" y="7"/>
                      <a:pt x="54" y="3"/>
                      <a:pt x="57" y="0"/>
                    </a:cubicBezTo>
                    <a:lnTo>
                      <a:pt x="61" y="2"/>
                    </a:lnTo>
                    <a:cubicBezTo>
                      <a:pt x="123" y="75"/>
                      <a:pt x="168" y="162"/>
                      <a:pt x="193" y="255"/>
                    </a:cubicBezTo>
                    <a:cubicBezTo>
                      <a:pt x="204" y="297"/>
                      <a:pt x="205" y="354"/>
                      <a:pt x="165" y="372"/>
                    </a:cubicBezTo>
                    <a:cubicBezTo>
                      <a:pt x="123" y="391"/>
                      <a:pt x="79" y="349"/>
                      <a:pt x="58" y="308"/>
                    </a:cubicBezTo>
                    <a:cubicBezTo>
                      <a:pt x="12" y="217"/>
                      <a:pt x="0" y="109"/>
                      <a:pt x="26" y="10"/>
                    </a:cubicBezTo>
                    <a:lnTo>
                      <a:pt x="29" y="5"/>
                    </a:lnTo>
                    <a:cubicBezTo>
                      <a:pt x="30" y="6"/>
                      <a:pt x="32" y="6"/>
                      <a:pt x="33" y="7"/>
                    </a:cubicBezTo>
                    <a:cubicBezTo>
                      <a:pt x="36" y="8"/>
                      <a:pt x="38" y="9"/>
                      <a:pt x="41" y="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0" name="Google Shape;8620;p31"/>
              <p:cNvSpPr/>
              <p:nvPr/>
            </p:nvSpPr>
            <p:spPr>
              <a:xfrm>
                <a:off x="868702" y="3625623"/>
                <a:ext cx="93943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51" extrusionOk="0">
                    <a:moveTo>
                      <a:pt x="134" y="21"/>
                    </a:moveTo>
                    <a:cubicBezTo>
                      <a:pt x="133" y="22"/>
                      <a:pt x="131" y="24"/>
                      <a:pt x="129" y="26"/>
                    </a:cubicBezTo>
                    <a:lnTo>
                      <a:pt x="125" y="21"/>
                    </a:lnTo>
                    <a:cubicBezTo>
                      <a:pt x="83" y="29"/>
                      <a:pt x="41" y="39"/>
                      <a:pt x="0" y="50"/>
                    </a:cubicBezTo>
                    <a:cubicBezTo>
                      <a:pt x="14" y="38"/>
                      <a:pt x="26" y="23"/>
                      <a:pt x="35" y="6"/>
                    </a:cubicBezTo>
                    <a:cubicBezTo>
                      <a:pt x="36" y="4"/>
                      <a:pt x="33" y="2"/>
                      <a:pt x="31" y="3"/>
                    </a:cubicBezTo>
                    <a:lnTo>
                      <a:pt x="31" y="0"/>
                    </a:lnTo>
                    <a:cubicBezTo>
                      <a:pt x="66" y="3"/>
                      <a:pt x="101" y="10"/>
                      <a:pt x="134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1" name="Google Shape;8621;p3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2" name="Google Shape;8622;p3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3" name="Google Shape;8623;p3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4" name="Google Shape;8624;p31"/>
              <p:cNvSpPr/>
              <p:nvPr/>
            </p:nvSpPr>
            <p:spPr>
              <a:xfrm>
                <a:off x="802033" y="3622593"/>
                <a:ext cx="90913" cy="5454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80" extrusionOk="0">
                    <a:moveTo>
                      <a:pt x="127" y="6"/>
                    </a:moveTo>
                    <a:cubicBezTo>
                      <a:pt x="129" y="5"/>
                      <a:pt x="132" y="7"/>
                      <a:pt x="131" y="9"/>
                    </a:cubicBezTo>
                    <a:cubicBezTo>
                      <a:pt x="122" y="26"/>
                      <a:pt x="110" y="41"/>
                      <a:pt x="96" y="53"/>
                    </a:cubicBezTo>
                    <a:cubicBezTo>
                      <a:pt x="64" y="61"/>
                      <a:pt x="32" y="69"/>
                      <a:pt x="1" y="79"/>
                    </a:cubicBezTo>
                    <a:cubicBezTo>
                      <a:pt x="0" y="76"/>
                      <a:pt x="1" y="72"/>
                      <a:pt x="3" y="70"/>
                    </a:cubicBezTo>
                    <a:cubicBezTo>
                      <a:pt x="13" y="48"/>
                      <a:pt x="24" y="25"/>
                      <a:pt x="35" y="3"/>
                    </a:cubicBezTo>
                    <a:cubicBezTo>
                      <a:pt x="66" y="0"/>
                      <a:pt x="97" y="0"/>
                      <a:pt x="127" y="3"/>
                    </a:cubicBezTo>
                    <a:lnTo>
                      <a:pt x="127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5" name="Google Shape;8625;p3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6" name="Google Shape;8626;p31"/>
              <p:cNvSpPr/>
              <p:nvPr/>
            </p:nvSpPr>
            <p:spPr>
              <a:xfrm>
                <a:off x="720210" y="3625623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15" extrusionOk="0">
                    <a:moveTo>
                      <a:pt x="122" y="67"/>
                    </a:moveTo>
                    <a:cubicBezTo>
                      <a:pt x="120" y="69"/>
                      <a:pt x="119" y="73"/>
                      <a:pt x="120" y="76"/>
                    </a:cubicBezTo>
                    <a:cubicBezTo>
                      <a:pt x="80" y="88"/>
                      <a:pt x="40" y="100"/>
                      <a:pt x="0" y="114"/>
                    </a:cubicBezTo>
                    <a:cubicBezTo>
                      <a:pt x="23" y="82"/>
                      <a:pt x="45" y="50"/>
                      <a:pt x="67" y="18"/>
                    </a:cubicBezTo>
                    <a:lnTo>
                      <a:pt x="67" y="17"/>
                    </a:lnTo>
                    <a:cubicBezTo>
                      <a:pt x="95" y="9"/>
                      <a:pt x="124" y="3"/>
                      <a:pt x="154" y="0"/>
                    </a:cubicBezTo>
                    <a:cubicBezTo>
                      <a:pt x="143" y="22"/>
                      <a:pt x="132" y="44"/>
                      <a:pt x="122" y="6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7" name="Google Shape;8627;p31"/>
              <p:cNvSpPr/>
              <p:nvPr/>
            </p:nvSpPr>
            <p:spPr>
              <a:xfrm>
                <a:off x="786879" y="3289245"/>
                <a:ext cx="169705" cy="26364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85" extrusionOk="0">
                    <a:moveTo>
                      <a:pt x="206" y="14"/>
                    </a:moveTo>
                    <a:cubicBezTo>
                      <a:pt x="219" y="24"/>
                      <a:pt x="233" y="32"/>
                      <a:pt x="248" y="38"/>
                    </a:cubicBezTo>
                    <a:lnTo>
                      <a:pt x="245" y="43"/>
                    </a:lnTo>
                    <a:cubicBezTo>
                      <a:pt x="218" y="146"/>
                      <a:pt x="189" y="252"/>
                      <a:pt x="126" y="337"/>
                    </a:cubicBezTo>
                    <a:cubicBezTo>
                      <a:pt x="108" y="360"/>
                      <a:pt x="83" y="384"/>
                      <a:pt x="54" y="381"/>
                    </a:cubicBezTo>
                    <a:cubicBezTo>
                      <a:pt x="26" y="377"/>
                      <a:pt x="7" y="350"/>
                      <a:pt x="4" y="323"/>
                    </a:cubicBezTo>
                    <a:cubicBezTo>
                      <a:pt x="0" y="296"/>
                      <a:pt x="10" y="269"/>
                      <a:pt x="21" y="244"/>
                    </a:cubicBezTo>
                    <a:cubicBezTo>
                      <a:pt x="37" y="204"/>
                      <a:pt x="58" y="166"/>
                      <a:pt x="82" y="130"/>
                    </a:cubicBezTo>
                    <a:cubicBezTo>
                      <a:pt x="93" y="112"/>
                      <a:pt x="105" y="96"/>
                      <a:pt x="118" y="79"/>
                    </a:cubicBezTo>
                    <a:cubicBezTo>
                      <a:pt x="141" y="56"/>
                      <a:pt x="163" y="32"/>
                      <a:pt x="184" y="7"/>
                    </a:cubicBezTo>
                    <a:lnTo>
                      <a:pt x="189" y="0"/>
                    </a:lnTo>
                    <a:cubicBezTo>
                      <a:pt x="195" y="5"/>
                      <a:pt x="200" y="10"/>
                      <a:pt x="206" y="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8" name="Google Shape;8628;p31"/>
              <p:cNvSpPr/>
              <p:nvPr/>
            </p:nvSpPr>
            <p:spPr>
              <a:xfrm>
                <a:off x="880824" y="3198331"/>
                <a:ext cx="124247" cy="12121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5" extrusionOk="0">
                    <a:moveTo>
                      <a:pt x="70" y="146"/>
                    </a:moveTo>
                    <a:cubicBezTo>
                      <a:pt x="64" y="142"/>
                      <a:pt x="59" y="137"/>
                      <a:pt x="53" y="132"/>
                    </a:cubicBezTo>
                    <a:cubicBezTo>
                      <a:pt x="39" y="119"/>
                      <a:pt x="27" y="103"/>
                      <a:pt x="17" y="86"/>
                    </a:cubicBezTo>
                    <a:cubicBezTo>
                      <a:pt x="12" y="78"/>
                      <a:pt x="8" y="70"/>
                      <a:pt x="4" y="61"/>
                    </a:cubicBezTo>
                    <a:cubicBezTo>
                      <a:pt x="3" y="58"/>
                      <a:pt x="1" y="54"/>
                      <a:pt x="0" y="51"/>
                    </a:cubicBezTo>
                    <a:cubicBezTo>
                      <a:pt x="13" y="35"/>
                      <a:pt x="28" y="22"/>
                      <a:pt x="46" y="13"/>
                    </a:cubicBezTo>
                    <a:cubicBezTo>
                      <a:pt x="59" y="7"/>
                      <a:pt x="73" y="2"/>
                      <a:pt x="88" y="2"/>
                    </a:cubicBezTo>
                    <a:cubicBezTo>
                      <a:pt x="123" y="0"/>
                      <a:pt x="161" y="22"/>
                      <a:pt x="171" y="56"/>
                    </a:cubicBezTo>
                    <a:cubicBezTo>
                      <a:pt x="182" y="93"/>
                      <a:pt x="160" y="131"/>
                      <a:pt x="140" y="165"/>
                    </a:cubicBezTo>
                    <a:cubicBezTo>
                      <a:pt x="137" y="168"/>
                      <a:pt x="135" y="172"/>
                      <a:pt x="131" y="173"/>
                    </a:cubicBezTo>
                    <a:cubicBezTo>
                      <a:pt x="129" y="174"/>
                      <a:pt x="127" y="174"/>
                      <a:pt x="124" y="174"/>
                    </a:cubicBezTo>
                    <a:cubicBezTo>
                      <a:pt x="121" y="174"/>
                      <a:pt x="119" y="173"/>
                      <a:pt x="116" y="172"/>
                    </a:cubicBezTo>
                    <a:cubicBezTo>
                      <a:pt x="115" y="171"/>
                      <a:pt x="113" y="171"/>
                      <a:pt x="112" y="170"/>
                    </a:cubicBezTo>
                    <a:cubicBezTo>
                      <a:pt x="97" y="164"/>
                      <a:pt x="83" y="156"/>
                      <a:pt x="70" y="14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9" name="Google Shape;8629;p3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0" name="Google Shape;8630;p31"/>
              <p:cNvSpPr/>
              <p:nvPr/>
            </p:nvSpPr>
            <p:spPr>
              <a:xfrm>
                <a:off x="638389" y="3637744"/>
                <a:ext cx="130307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43" extrusionOk="0">
                    <a:moveTo>
                      <a:pt x="187" y="0"/>
                    </a:moveTo>
                    <a:lnTo>
                      <a:pt x="187" y="1"/>
                    </a:lnTo>
                    <a:cubicBezTo>
                      <a:pt x="165" y="33"/>
                      <a:pt x="143" y="65"/>
                      <a:pt x="120" y="97"/>
                    </a:cubicBezTo>
                    <a:cubicBezTo>
                      <a:pt x="80" y="111"/>
                      <a:pt x="40" y="126"/>
                      <a:pt x="0" y="142"/>
                    </a:cubicBezTo>
                    <a:cubicBezTo>
                      <a:pt x="31" y="116"/>
                      <a:pt x="57" y="83"/>
                      <a:pt x="74" y="47"/>
                    </a:cubicBezTo>
                    <a:cubicBezTo>
                      <a:pt x="110" y="27"/>
                      <a:pt x="147" y="11"/>
                      <a:pt x="18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1" name="Google Shape;8631;p31"/>
              <p:cNvSpPr/>
              <p:nvPr/>
            </p:nvSpPr>
            <p:spPr>
              <a:xfrm>
                <a:off x="683844" y="3255909"/>
                <a:ext cx="233343" cy="18182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4" extrusionOk="0">
                    <a:moveTo>
                      <a:pt x="339" y="46"/>
                    </a:moveTo>
                    <a:lnTo>
                      <a:pt x="334" y="53"/>
                    </a:lnTo>
                    <a:cubicBezTo>
                      <a:pt x="310" y="75"/>
                      <a:pt x="288" y="100"/>
                      <a:pt x="268" y="125"/>
                    </a:cubicBezTo>
                    <a:cubicBezTo>
                      <a:pt x="241" y="153"/>
                      <a:pt x="211" y="178"/>
                      <a:pt x="180" y="201"/>
                    </a:cubicBezTo>
                    <a:cubicBezTo>
                      <a:pt x="168" y="211"/>
                      <a:pt x="155" y="220"/>
                      <a:pt x="142" y="229"/>
                    </a:cubicBezTo>
                    <a:cubicBezTo>
                      <a:pt x="120" y="244"/>
                      <a:pt x="97" y="257"/>
                      <a:pt x="72" y="260"/>
                    </a:cubicBezTo>
                    <a:cubicBezTo>
                      <a:pt x="46" y="263"/>
                      <a:pt x="18" y="251"/>
                      <a:pt x="8" y="227"/>
                    </a:cubicBezTo>
                    <a:cubicBezTo>
                      <a:pt x="0" y="206"/>
                      <a:pt x="8" y="182"/>
                      <a:pt x="21" y="163"/>
                    </a:cubicBezTo>
                    <a:cubicBezTo>
                      <a:pt x="23" y="160"/>
                      <a:pt x="25" y="158"/>
                      <a:pt x="26" y="155"/>
                    </a:cubicBezTo>
                    <a:cubicBezTo>
                      <a:pt x="90" y="69"/>
                      <a:pt x="199" y="32"/>
                      <a:pt x="302" y="1"/>
                    </a:cubicBezTo>
                    <a:lnTo>
                      <a:pt x="303" y="0"/>
                    </a:lnTo>
                    <a:cubicBezTo>
                      <a:pt x="313" y="17"/>
                      <a:pt x="325" y="33"/>
                      <a:pt x="339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2" name="Google Shape;8632;p31"/>
              <p:cNvSpPr/>
              <p:nvPr/>
            </p:nvSpPr>
            <p:spPr>
              <a:xfrm>
                <a:off x="523232" y="3343793"/>
                <a:ext cx="348500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13" extrusionOk="0">
                    <a:moveTo>
                      <a:pt x="416" y="76"/>
                    </a:moveTo>
                    <a:cubicBezTo>
                      <a:pt x="447" y="53"/>
                      <a:pt x="477" y="28"/>
                      <a:pt x="504" y="0"/>
                    </a:cubicBezTo>
                    <a:cubicBezTo>
                      <a:pt x="491" y="17"/>
                      <a:pt x="479" y="33"/>
                      <a:pt x="468" y="51"/>
                    </a:cubicBezTo>
                    <a:lnTo>
                      <a:pt x="465" y="49"/>
                    </a:lnTo>
                    <a:cubicBezTo>
                      <a:pt x="247" y="255"/>
                      <a:pt x="121" y="537"/>
                      <a:pt x="0" y="812"/>
                    </a:cubicBezTo>
                    <a:cubicBezTo>
                      <a:pt x="3" y="790"/>
                      <a:pt x="6" y="769"/>
                      <a:pt x="8" y="747"/>
                    </a:cubicBezTo>
                    <a:lnTo>
                      <a:pt x="10" y="747"/>
                    </a:lnTo>
                    <a:cubicBezTo>
                      <a:pt x="95" y="499"/>
                      <a:pt x="236" y="269"/>
                      <a:pt x="419" y="80"/>
                    </a:cubicBezTo>
                    <a:lnTo>
                      <a:pt x="416" y="76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3" name="Google Shape;8633;p31"/>
              <p:cNvSpPr/>
              <p:nvPr/>
            </p:nvSpPr>
            <p:spPr>
              <a:xfrm>
                <a:off x="592931" y="3668049"/>
                <a:ext cx="96974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1" extrusionOk="0">
                    <a:moveTo>
                      <a:pt x="139" y="0"/>
                    </a:moveTo>
                    <a:cubicBezTo>
                      <a:pt x="122" y="36"/>
                      <a:pt x="96" y="69"/>
                      <a:pt x="65" y="95"/>
                    </a:cubicBezTo>
                    <a:cubicBezTo>
                      <a:pt x="44" y="103"/>
                      <a:pt x="23" y="112"/>
                      <a:pt x="2" y="120"/>
                    </a:cubicBezTo>
                    <a:lnTo>
                      <a:pt x="0" y="118"/>
                    </a:lnTo>
                    <a:cubicBezTo>
                      <a:pt x="38" y="70"/>
                      <a:pt x="86" y="30"/>
                      <a:pt x="139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4" name="Google Shape;8634;p3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5" name="Google Shape;8635;p31"/>
              <p:cNvSpPr/>
              <p:nvPr/>
            </p:nvSpPr>
            <p:spPr>
              <a:xfrm>
                <a:off x="644450" y="3195300"/>
                <a:ext cx="248496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361" h="122" extrusionOk="0">
                    <a:moveTo>
                      <a:pt x="291" y="51"/>
                    </a:moveTo>
                    <a:cubicBezTo>
                      <a:pt x="310" y="54"/>
                      <a:pt x="329" y="58"/>
                      <a:pt x="347" y="64"/>
                    </a:cubicBezTo>
                    <a:cubicBezTo>
                      <a:pt x="351" y="73"/>
                      <a:pt x="355" y="81"/>
                      <a:pt x="360" y="89"/>
                    </a:cubicBezTo>
                    <a:lnTo>
                      <a:pt x="359" y="90"/>
                    </a:lnTo>
                    <a:cubicBezTo>
                      <a:pt x="286" y="98"/>
                      <a:pt x="214" y="106"/>
                      <a:pt x="141" y="115"/>
                    </a:cubicBezTo>
                    <a:cubicBezTo>
                      <a:pt x="113" y="118"/>
                      <a:pt x="83" y="121"/>
                      <a:pt x="56" y="113"/>
                    </a:cubicBezTo>
                    <a:cubicBezTo>
                      <a:pt x="28" y="105"/>
                      <a:pt x="3" y="82"/>
                      <a:pt x="1" y="53"/>
                    </a:cubicBezTo>
                    <a:lnTo>
                      <a:pt x="0" y="47"/>
                    </a:lnTo>
                    <a:cubicBezTo>
                      <a:pt x="18" y="46"/>
                      <a:pt x="35" y="43"/>
                      <a:pt x="52" y="40"/>
                    </a:cubicBezTo>
                    <a:cubicBezTo>
                      <a:pt x="71" y="35"/>
                      <a:pt x="92" y="29"/>
                      <a:pt x="106" y="14"/>
                    </a:cubicBezTo>
                    <a:cubicBezTo>
                      <a:pt x="109" y="11"/>
                      <a:pt x="112" y="7"/>
                      <a:pt x="114" y="4"/>
                    </a:cubicBezTo>
                    <a:lnTo>
                      <a:pt x="116" y="5"/>
                    </a:lnTo>
                    <a:cubicBezTo>
                      <a:pt x="153" y="0"/>
                      <a:pt x="188" y="15"/>
                      <a:pt x="223" y="26"/>
                    </a:cubicBezTo>
                    <a:cubicBezTo>
                      <a:pt x="246" y="33"/>
                      <a:pt x="269" y="39"/>
                      <a:pt x="292" y="43"/>
                    </a:cubicBezTo>
                    <a:lnTo>
                      <a:pt x="291" y="51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6" name="Google Shape;8636;p31"/>
              <p:cNvSpPr/>
              <p:nvPr/>
            </p:nvSpPr>
            <p:spPr>
              <a:xfrm>
                <a:off x="686876" y="3046809"/>
                <a:ext cx="227283" cy="193948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1" extrusionOk="0">
                    <a:moveTo>
                      <a:pt x="283" y="270"/>
                    </a:moveTo>
                    <a:cubicBezTo>
                      <a:pt x="284" y="273"/>
                      <a:pt x="286" y="277"/>
                      <a:pt x="287" y="280"/>
                    </a:cubicBezTo>
                    <a:cubicBezTo>
                      <a:pt x="269" y="274"/>
                      <a:pt x="250" y="270"/>
                      <a:pt x="231" y="267"/>
                    </a:cubicBezTo>
                    <a:lnTo>
                      <a:pt x="232" y="259"/>
                    </a:lnTo>
                    <a:cubicBezTo>
                      <a:pt x="246" y="261"/>
                      <a:pt x="260" y="263"/>
                      <a:pt x="275" y="264"/>
                    </a:cubicBezTo>
                    <a:cubicBezTo>
                      <a:pt x="178" y="251"/>
                      <a:pt x="97" y="186"/>
                      <a:pt x="32" y="115"/>
                    </a:cubicBezTo>
                    <a:cubicBezTo>
                      <a:pt x="18" y="100"/>
                      <a:pt x="5" y="84"/>
                      <a:pt x="3" y="64"/>
                    </a:cubicBezTo>
                    <a:cubicBezTo>
                      <a:pt x="0" y="33"/>
                      <a:pt x="31" y="6"/>
                      <a:pt x="62" y="3"/>
                    </a:cubicBezTo>
                    <a:cubicBezTo>
                      <a:pt x="93" y="0"/>
                      <a:pt x="124" y="14"/>
                      <a:pt x="150" y="31"/>
                    </a:cubicBezTo>
                    <a:cubicBezTo>
                      <a:pt x="223" y="80"/>
                      <a:pt x="277" y="154"/>
                      <a:pt x="326" y="227"/>
                    </a:cubicBezTo>
                    <a:lnTo>
                      <a:pt x="329" y="232"/>
                    </a:lnTo>
                    <a:cubicBezTo>
                      <a:pt x="311" y="241"/>
                      <a:pt x="296" y="254"/>
                      <a:pt x="283" y="27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7" name="Google Shape;8637;p3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8" name="Google Shape;8638;p31"/>
              <p:cNvSpPr/>
              <p:nvPr/>
            </p:nvSpPr>
            <p:spPr>
              <a:xfrm>
                <a:off x="423227" y="3861997"/>
                <a:ext cx="69699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5" extrusionOk="0">
                    <a:moveTo>
                      <a:pt x="75" y="16"/>
                    </a:moveTo>
                    <a:cubicBezTo>
                      <a:pt x="83" y="28"/>
                      <a:pt x="92" y="41"/>
                      <a:pt x="100" y="54"/>
                    </a:cubicBezTo>
                    <a:cubicBezTo>
                      <a:pt x="64" y="42"/>
                      <a:pt x="31" y="25"/>
                      <a:pt x="0" y="3"/>
                    </a:cubicBezTo>
                    <a:cubicBezTo>
                      <a:pt x="26" y="0"/>
                      <a:pt x="52" y="4"/>
                      <a:pt x="75" y="1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9" name="Google Shape;8639;p3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0" name="Google Shape;8640;p31"/>
              <p:cNvSpPr/>
              <p:nvPr/>
            </p:nvSpPr>
            <p:spPr>
              <a:xfrm>
                <a:off x="368679" y="3807449"/>
                <a:ext cx="109096" cy="6667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98" extrusionOk="0">
                    <a:moveTo>
                      <a:pt x="105" y="14"/>
                    </a:moveTo>
                    <a:cubicBezTo>
                      <a:pt x="122" y="42"/>
                      <a:pt x="139" y="69"/>
                      <a:pt x="157" y="97"/>
                    </a:cubicBezTo>
                    <a:cubicBezTo>
                      <a:pt x="134" y="85"/>
                      <a:pt x="108" y="81"/>
                      <a:pt x="82" y="84"/>
                    </a:cubicBezTo>
                    <a:cubicBezTo>
                      <a:pt x="51" y="62"/>
                      <a:pt x="24" y="35"/>
                      <a:pt x="0" y="5"/>
                    </a:cubicBezTo>
                    <a:lnTo>
                      <a:pt x="2" y="3"/>
                    </a:lnTo>
                    <a:cubicBezTo>
                      <a:pt x="37" y="0"/>
                      <a:pt x="72" y="5"/>
                      <a:pt x="104" y="18"/>
                    </a:cubicBezTo>
                    <a:cubicBezTo>
                      <a:pt x="104" y="17"/>
                      <a:pt x="104" y="16"/>
                      <a:pt x="105" y="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1" name="Google Shape;8641;p31"/>
              <p:cNvSpPr/>
              <p:nvPr/>
            </p:nvSpPr>
            <p:spPr>
              <a:xfrm>
                <a:off x="483835" y="3204392"/>
                <a:ext cx="215160" cy="178794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0" extrusionOk="0">
                    <a:moveTo>
                      <a:pt x="20" y="22"/>
                    </a:moveTo>
                    <a:cubicBezTo>
                      <a:pt x="22" y="20"/>
                      <a:pt x="24" y="19"/>
                      <a:pt x="27" y="17"/>
                    </a:cubicBezTo>
                    <a:cubicBezTo>
                      <a:pt x="31" y="14"/>
                      <a:pt x="36" y="10"/>
                      <a:pt x="40" y="5"/>
                    </a:cubicBezTo>
                    <a:cubicBezTo>
                      <a:pt x="41" y="3"/>
                      <a:pt x="41" y="2"/>
                      <a:pt x="42" y="0"/>
                    </a:cubicBezTo>
                    <a:lnTo>
                      <a:pt x="48" y="3"/>
                    </a:lnTo>
                    <a:cubicBezTo>
                      <a:pt x="67" y="12"/>
                      <a:pt x="87" y="19"/>
                      <a:pt x="107" y="24"/>
                    </a:cubicBezTo>
                    <a:cubicBezTo>
                      <a:pt x="153" y="43"/>
                      <a:pt x="197" y="67"/>
                      <a:pt x="238" y="96"/>
                    </a:cubicBezTo>
                    <a:cubicBezTo>
                      <a:pt x="259" y="111"/>
                      <a:pt x="280" y="127"/>
                      <a:pt x="293" y="150"/>
                    </a:cubicBezTo>
                    <a:cubicBezTo>
                      <a:pt x="306" y="172"/>
                      <a:pt x="310" y="201"/>
                      <a:pt x="297" y="223"/>
                    </a:cubicBezTo>
                    <a:cubicBezTo>
                      <a:pt x="296" y="225"/>
                      <a:pt x="295" y="226"/>
                      <a:pt x="294" y="228"/>
                    </a:cubicBezTo>
                    <a:cubicBezTo>
                      <a:pt x="277" y="251"/>
                      <a:pt x="243" y="259"/>
                      <a:pt x="215" y="252"/>
                    </a:cubicBezTo>
                    <a:cubicBezTo>
                      <a:pt x="185" y="245"/>
                      <a:pt x="160" y="226"/>
                      <a:pt x="137" y="205"/>
                    </a:cubicBezTo>
                    <a:cubicBezTo>
                      <a:pt x="84" y="158"/>
                      <a:pt x="39" y="102"/>
                      <a:pt x="3" y="41"/>
                    </a:cubicBezTo>
                    <a:lnTo>
                      <a:pt x="0" y="33"/>
                    </a:lnTo>
                    <a:cubicBezTo>
                      <a:pt x="7" y="30"/>
                      <a:pt x="13" y="26"/>
                      <a:pt x="20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2" name="Google Shape;8642;p3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3" name="Google Shape;8643;p31"/>
              <p:cNvSpPr/>
              <p:nvPr/>
            </p:nvSpPr>
            <p:spPr>
              <a:xfrm>
                <a:off x="329284" y="3737750"/>
                <a:ext cx="112125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19" extrusionOk="0">
                    <a:moveTo>
                      <a:pt x="161" y="114"/>
                    </a:moveTo>
                    <a:cubicBezTo>
                      <a:pt x="160" y="116"/>
                      <a:pt x="160" y="117"/>
                      <a:pt x="160" y="118"/>
                    </a:cubicBezTo>
                    <a:cubicBezTo>
                      <a:pt x="128" y="105"/>
                      <a:pt x="93" y="100"/>
                      <a:pt x="58" y="103"/>
                    </a:cubicBezTo>
                    <a:lnTo>
                      <a:pt x="56" y="105"/>
                    </a:lnTo>
                    <a:cubicBezTo>
                      <a:pt x="44" y="89"/>
                      <a:pt x="33" y="73"/>
                      <a:pt x="23" y="56"/>
                    </a:cubicBezTo>
                    <a:cubicBezTo>
                      <a:pt x="14" y="41"/>
                      <a:pt x="7" y="25"/>
                      <a:pt x="0" y="9"/>
                    </a:cubicBezTo>
                    <a:cubicBezTo>
                      <a:pt x="32" y="0"/>
                      <a:pt x="68" y="3"/>
                      <a:pt x="100" y="16"/>
                    </a:cubicBezTo>
                    <a:cubicBezTo>
                      <a:pt x="120" y="49"/>
                      <a:pt x="140" y="82"/>
                      <a:pt x="161" y="11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4" name="Google Shape;8644;p31"/>
              <p:cNvSpPr/>
              <p:nvPr/>
            </p:nvSpPr>
            <p:spPr>
              <a:xfrm>
                <a:off x="511110" y="3128630"/>
                <a:ext cx="221220" cy="10000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47" extrusionOk="0">
                    <a:moveTo>
                      <a:pt x="311" y="53"/>
                    </a:moveTo>
                    <a:cubicBezTo>
                      <a:pt x="320" y="67"/>
                      <a:pt x="318" y="84"/>
                      <a:pt x="309" y="99"/>
                    </a:cubicBezTo>
                    <a:cubicBezTo>
                      <a:pt x="307" y="102"/>
                      <a:pt x="304" y="106"/>
                      <a:pt x="301" y="109"/>
                    </a:cubicBezTo>
                    <a:cubicBezTo>
                      <a:pt x="287" y="123"/>
                      <a:pt x="266" y="130"/>
                      <a:pt x="247" y="135"/>
                    </a:cubicBezTo>
                    <a:cubicBezTo>
                      <a:pt x="230" y="138"/>
                      <a:pt x="213" y="141"/>
                      <a:pt x="195" y="142"/>
                    </a:cubicBezTo>
                    <a:cubicBezTo>
                      <a:pt x="153" y="146"/>
                      <a:pt x="110" y="142"/>
                      <a:pt x="69" y="131"/>
                    </a:cubicBezTo>
                    <a:cubicBezTo>
                      <a:pt x="50" y="123"/>
                      <a:pt x="30" y="116"/>
                      <a:pt x="10" y="110"/>
                    </a:cubicBezTo>
                    <a:lnTo>
                      <a:pt x="4" y="107"/>
                    </a:lnTo>
                    <a:cubicBezTo>
                      <a:pt x="8" y="98"/>
                      <a:pt x="7" y="88"/>
                      <a:pt x="5" y="78"/>
                    </a:cubicBezTo>
                    <a:cubicBezTo>
                      <a:pt x="4" y="72"/>
                      <a:pt x="2" y="65"/>
                      <a:pt x="0" y="58"/>
                    </a:cubicBezTo>
                    <a:lnTo>
                      <a:pt x="9" y="59"/>
                    </a:lnTo>
                    <a:cubicBezTo>
                      <a:pt x="97" y="30"/>
                      <a:pt x="194" y="0"/>
                      <a:pt x="281" y="33"/>
                    </a:cubicBezTo>
                    <a:cubicBezTo>
                      <a:pt x="292" y="37"/>
                      <a:pt x="304" y="43"/>
                      <a:pt x="311" y="5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5" name="Google Shape;8645;p3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6" name="Google Shape;8646;p31"/>
              <p:cNvSpPr/>
              <p:nvPr/>
            </p:nvSpPr>
            <p:spPr>
              <a:xfrm>
                <a:off x="426258" y="3225604"/>
                <a:ext cx="118186" cy="27577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401" extrusionOk="0">
                    <a:moveTo>
                      <a:pt x="109" y="396"/>
                    </a:moveTo>
                    <a:cubicBezTo>
                      <a:pt x="102" y="398"/>
                      <a:pt x="95" y="400"/>
                      <a:pt x="88" y="399"/>
                    </a:cubicBezTo>
                    <a:cubicBezTo>
                      <a:pt x="79" y="398"/>
                      <a:pt x="70" y="394"/>
                      <a:pt x="62" y="389"/>
                    </a:cubicBezTo>
                    <a:cubicBezTo>
                      <a:pt x="11" y="356"/>
                      <a:pt x="0" y="286"/>
                      <a:pt x="0" y="225"/>
                    </a:cubicBezTo>
                    <a:cubicBezTo>
                      <a:pt x="0" y="164"/>
                      <a:pt x="7" y="102"/>
                      <a:pt x="20" y="41"/>
                    </a:cubicBezTo>
                    <a:cubicBezTo>
                      <a:pt x="21" y="35"/>
                      <a:pt x="23" y="29"/>
                      <a:pt x="24" y="23"/>
                    </a:cubicBezTo>
                    <a:lnTo>
                      <a:pt x="13" y="18"/>
                    </a:lnTo>
                    <a:cubicBezTo>
                      <a:pt x="20" y="18"/>
                      <a:pt x="27" y="17"/>
                      <a:pt x="34" y="16"/>
                    </a:cubicBezTo>
                    <a:cubicBezTo>
                      <a:pt x="51" y="14"/>
                      <a:pt x="67" y="8"/>
                      <a:pt x="83" y="0"/>
                    </a:cubicBezTo>
                    <a:lnTo>
                      <a:pt x="86" y="8"/>
                    </a:lnTo>
                    <a:cubicBezTo>
                      <a:pt x="120" y="74"/>
                      <a:pt x="144" y="145"/>
                      <a:pt x="158" y="219"/>
                    </a:cubicBezTo>
                    <a:cubicBezTo>
                      <a:pt x="169" y="274"/>
                      <a:pt x="172" y="339"/>
                      <a:pt x="132" y="379"/>
                    </a:cubicBezTo>
                    <a:cubicBezTo>
                      <a:pt x="130" y="382"/>
                      <a:pt x="127" y="384"/>
                      <a:pt x="124" y="387"/>
                    </a:cubicBezTo>
                    <a:cubicBezTo>
                      <a:pt x="119" y="390"/>
                      <a:pt x="114" y="393"/>
                      <a:pt x="109" y="39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7" name="Google Shape;8647;p31"/>
              <p:cNvSpPr/>
              <p:nvPr/>
            </p:nvSpPr>
            <p:spPr>
              <a:xfrm>
                <a:off x="305040" y="3661988"/>
                <a:ext cx="93943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29" extrusionOk="0">
                    <a:moveTo>
                      <a:pt x="79" y="32"/>
                    </a:moveTo>
                    <a:cubicBezTo>
                      <a:pt x="97" y="64"/>
                      <a:pt x="116" y="96"/>
                      <a:pt x="136" y="128"/>
                    </a:cubicBezTo>
                    <a:cubicBezTo>
                      <a:pt x="104" y="115"/>
                      <a:pt x="68" y="112"/>
                      <a:pt x="36" y="121"/>
                    </a:cubicBezTo>
                    <a:cubicBezTo>
                      <a:pt x="19" y="83"/>
                      <a:pt x="7" y="42"/>
                      <a:pt x="0" y="0"/>
                    </a:cubicBezTo>
                    <a:cubicBezTo>
                      <a:pt x="29" y="2"/>
                      <a:pt x="57" y="13"/>
                      <a:pt x="79" y="3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8" name="Google Shape;8648;p3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9" name="Google Shape;8649;p31"/>
              <p:cNvSpPr/>
              <p:nvPr/>
            </p:nvSpPr>
            <p:spPr>
              <a:xfrm>
                <a:off x="298979" y="3580167"/>
                <a:ext cx="60609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0" h="151" extrusionOk="0">
                    <a:moveTo>
                      <a:pt x="89" y="150"/>
                    </a:moveTo>
                    <a:cubicBezTo>
                      <a:pt x="67" y="131"/>
                      <a:pt x="39" y="120"/>
                      <a:pt x="10" y="118"/>
                    </a:cubicBezTo>
                    <a:cubicBezTo>
                      <a:pt x="3" y="79"/>
                      <a:pt x="0" y="39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34" y="56"/>
                      <a:pt x="61" y="103"/>
                      <a:pt x="89" y="15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0" name="Google Shape;8650;p31"/>
              <p:cNvSpPr/>
              <p:nvPr/>
            </p:nvSpPr>
            <p:spPr>
              <a:xfrm>
                <a:off x="389893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6" extrusionOk="0">
                    <a:moveTo>
                      <a:pt x="41" y="171"/>
                    </a:moveTo>
                    <a:cubicBezTo>
                      <a:pt x="31" y="168"/>
                      <a:pt x="21" y="164"/>
                      <a:pt x="13" y="158"/>
                    </a:cubicBezTo>
                    <a:cubicBezTo>
                      <a:pt x="11" y="157"/>
                      <a:pt x="10" y="156"/>
                      <a:pt x="8" y="154"/>
                    </a:cubicBezTo>
                    <a:lnTo>
                      <a:pt x="8" y="150"/>
                    </a:lnTo>
                    <a:cubicBezTo>
                      <a:pt x="6" y="142"/>
                      <a:pt x="4" y="134"/>
                      <a:pt x="3" y="126"/>
                    </a:cubicBezTo>
                    <a:cubicBezTo>
                      <a:pt x="0" y="101"/>
                      <a:pt x="2" y="76"/>
                      <a:pt x="12" y="53"/>
                    </a:cubicBezTo>
                    <a:cubicBezTo>
                      <a:pt x="26" y="23"/>
                      <a:pt x="56" y="0"/>
                      <a:pt x="89" y="0"/>
                    </a:cubicBezTo>
                    <a:cubicBezTo>
                      <a:pt x="130" y="0"/>
                      <a:pt x="161" y="36"/>
                      <a:pt x="174" y="75"/>
                    </a:cubicBezTo>
                    <a:cubicBezTo>
                      <a:pt x="176" y="82"/>
                      <a:pt x="178" y="89"/>
                      <a:pt x="179" y="95"/>
                    </a:cubicBezTo>
                    <a:cubicBezTo>
                      <a:pt x="181" y="105"/>
                      <a:pt x="182" y="115"/>
                      <a:pt x="178" y="124"/>
                    </a:cubicBezTo>
                    <a:cubicBezTo>
                      <a:pt x="177" y="126"/>
                      <a:pt x="177" y="127"/>
                      <a:pt x="176" y="129"/>
                    </a:cubicBezTo>
                    <a:cubicBezTo>
                      <a:pt x="172" y="134"/>
                      <a:pt x="168" y="138"/>
                      <a:pt x="163" y="141"/>
                    </a:cubicBezTo>
                    <a:cubicBezTo>
                      <a:pt x="160" y="143"/>
                      <a:pt x="158" y="144"/>
                      <a:pt x="156" y="146"/>
                    </a:cubicBezTo>
                    <a:cubicBezTo>
                      <a:pt x="149" y="150"/>
                      <a:pt x="143" y="154"/>
                      <a:pt x="136" y="157"/>
                    </a:cubicBezTo>
                    <a:cubicBezTo>
                      <a:pt x="120" y="165"/>
                      <a:pt x="104" y="171"/>
                      <a:pt x="87" y="173"/>
                    </a:cubicBezTo>
                    <a:cubicBezTo>
                      <a:pt x="80" y="174"/>
                      <a:pt x="73" y="175"/>
                      <a:pt x="66" y="175"/>
                    </a:cubicBezTo>
                    <a:cubicBezTo>
                      <a:pt x="58" y="174"/>
                      <a:pt x="50" y="173"/>
                      <a:pt x="41" y="17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1" name="Google Shape;8651;p31"/>
              <p:cNvSpPr/>
              <p:nvPr/>
            </p:nvSpPr>
            <p:spPr>
              <a:xfrm>
                <a:off x="274736" y="3225604"/>
                <a:ext cx="169705" cy="24546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57" extrusionOk="0">
                    <a:moveTo>
                      <a:pt x="209" y="13"/>
                    </a:moveTo>
                    <a:cubicBezTo>
                      <a:pt x="218" y="15"/>
                      <a:pt x="226" y="16"/>
                      <a:pt x="234" y="17"/>
                    </a:cubicBezTo>
                    <a:lnTo>
                      <a:pt x="245" y="22"/>
                    </a:lnTo>
                    <a:cubicBezTo>
                      <a:pt x="244" y="28"/>
                      <a:pt x="242" y="34"/>
                      <a:pt x="241" y="40"/>
                    </a:cubicBezTo>
                    <a:cubicBezTo>
                      <a:pt x="222" y="125"/>
                      <a:pt x="200" y="212"/>
                      <a:pt x="149" y="282"/>
                    </a:cubicBezTo>
                    <a:cubicBezTo>
                      <a:pt x="122" y="321"/>
                      <a:pt x="69" y="356"/>
                      <a:pt x="30" y="328"/>
                    </a:cubicBezTo>
                    <a:cubicBezTo>
                      <a:pt x="3" y="309"/>
                      <a:pt x="0" y="270"/>
                      <a:pt x="7" y="238"/>
                    </a:cubicBezTo>
                    <a:cubicBezTo>
                      <a:pt x="23" y="163"/>
                      <a:pt x="75" y="103"/>
                      <a:pt x="133" y="50"/>
                    </a:cubicBezTo>
                    <a:lnTo>
                      <a:pt x="133" y="50"/>
                    </a:lnTo>
                    <a:cubicBezTo>
                      <a:pt x="150" y="35"/>
                      <a:pt x="166" y="18"/>
                      <a:pt x="181" y="0"/>
                    </a:cubicBezTo>
                    <a:cubicBezTo>
                      <a:pt x="189" y="6"/>
                      <a:pt x="199" y="10"/>
                      <a:pt x="20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2" name="Google Shape;8652;p31"/>
              <p:cNvSpPr/>
              <p:nvPr/>
            </p:nvSpPr>
            <p:spPr>
              <a:xfrm>
                <a:off x="168670" y="3198331"/>
                <a:ext cx="233343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0" extrusionOk="0">
                    <a:moveTo>
                      <a:pt x="332" y="37"/>
                    </a:moveTo>
                    <a:cubicBezTo>
                      <a:pt x="334" y="39"/>
                      <a:pt x="335" y="40"/>
                      <a:pt x="337" y="41"/>
                    </a:cubicBezTo>
                    <a:cubicBezTo>
                      <a:pt x="322" y="59"/>
                      <a:pt x="306" y="76"/>
                      <a:pt x="289" y="91"/>
                    </a:cubicBezTo>
                    <a:cubicBezTo>
                      <a:pt x="249" y="126"/>
                      <a:pt x="203" y="154"/>
                      <a:pt x="155" y="175"/>
                    </a:cubicBezTo>
                    <a:cubicBezTo>
                      <a:pt x="126" y="188"/>
                      <a:pt x="95" y="199"/>
                      <a:pt x="64" y="195"/>
                    </a:cubicBezTo>
                    <a:cubicBezTo>
                      <a:pt x="33" y="190"/>
                      <a:pt x="2" y="166"/>
                      <a:pt x="1" y="135"/>
                    </a:cubicBezTo>
                    <a:cubicBezTo>
                      <a:pt x="0" y="110"/>
                      <a:pt x="15" y="88"/>
                      <a:pt x="33" y="72"/>
                    </a:cubicBezTo>
                    <a:cubicBezTo>
                      <a:pt x="71" y="37"/>
                      <a:pt x="120" y="17"/>
                      <a:pt x="171" y="8"/>
                    </a:cubicBezTo>
                    <a:cubicBezTo>
                      <a:pt x="221" y="0"/>
                      <a:pt x="273" y="3"/>
                      <a:pt x="324" y="10"/>
                    </a:cubicBezTo>
                    <a:lnTo>
                      <a:pt x="327" y="9"/>
                    </a:lnTo>
                    <a:cubicBezTo>
                      <a:pt x="328" y="17"/>
                      <a:pt x="330" y="25"/>
                      <a:pt x="332" y="33"/>
                    </a:cubicBezTo>
                    <a:lnTo>
                      <a:pt x="332" y="3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3" name="Google Shape;8653;p31"/>
              <p:cNvSpPr/>
              <p:nvPr/>
            </p:nvSpPr>
            <p:spPr>
              <a:xfrm>
                <a:off x="944462" y="3310457"/>
                <a:ext cx="81821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29" extrusionOk="0">
                    <a:moveTo>
                      <a:pt x="25" y="112"/>
                    </a:moveTo>
                    <a:cubicBezTo>
                      <a:pt x="27" y="109"/>
                      <a:pt x="30" y="109"/>
                      <a:pt x="32" y="110"/>
                    </a:cubicBezTo>
                    <a:cubicBezTo>
                      <a:pt x="54" y="126"/>
                      <a:pt x="67" y="152"/>
                      <a:pt x="76" y="177"/>
                    </a:cubicBezTo>
                    <a:cubicBezTo>
                      <a:pt x="82" y="194"/>
                      <a:pt x="87" y="211"/>
                      <a:pt x="91" y="228"/>
                    </a:cubicBezTo>
                    <a:cubicBezTo>
                      <a:pt x="90" y="200"/>
                      <a:pt x="88" y="171"/>
                      <a:pt x="91" y="142"/>
                    </a:cubicBezTo>
                    <a:cubicBezTo>
                      <a:pt x="92" y="127"/>
                      <a:pt x="97" y="93"/>
                      <a:pt x="116" y="93"/>
                    </a:cubicBezTo>
                    <a:cubicBezTo>
                      <a:pt x="97" y="61"/>
                      <a:pt x="76" y="30"/>
                      <a:pt x="52" y="2"/>
                    </a:cubicBezTo>
                    <a:lnTo>
                      <a:pt x="48" y="0"/>
                    </a:lnTo>
                    <a:cubicBezTo>
                      <a:pt x="45" y="3"/>
                      <a:pt x="43" y="7"/>
                      <a:pt x="39" y="8"/>
                    </a:cubicBezTo>
                    <a:cubicBezTo>
                      <a:pt x="37" y="9"/>
                      <a:pt x="35" y="9"/>
                      <a:pt x="32" y="9"/>
                    </a:cubicBezTo>
                    <a:cubicBezTo>
                      <a:pt x="29" y="9"/>
                      <a:pt x="27" y="8"/>
                      <a:pt x="24" y="7"/>
                    </a:cubicBezTo>
                    <a:cubicBezTo>
                      <a:pt x="23" y="6"/>
                      <a:pt x="21" y="6"/>
                      <a:pt x="20" y="5"/>
                    </a:cubicBezTo>
                    <a:lnTo>
                      <a:pt x="17" y="10"/>
                    </a:lnTo>
                    <a:cubicBezTo>
                      <a:pt x="3" y="64"/>
                      <a:pt x="0" y="121"/>
                      <a:pt x="8" y="176"/>
                    </a:cubicBezTo>
                    <a:cubicBezTo>
                      <a:pt x="10" y="154"/>
                      <a:pt x="15" y="131"/>
                      <a:pt x="25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4" name="Google Shape;8654;p31"/>
              <p:cNvSpPr/>
              <p:nvPr/>
            </p:nvSpPr>
            <p:spPr>
              <a:xfrm>
                <a:off x="865671" y="3637744"/>
                <a:ext cx="90913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64" extrusionOk="0">
                    <a:moveTo>
                      <a:pt x="127" y="0"/>
                    </a:moveTo>
                    <a:lnTo>
                      <a:pt x="131" y="5"/>
                    </a:lnTo>
                    <a:cubicBezTo>
                      <a:pt x="111" y="24"/>
                      <a:pt x="90" y="44"/>
                      <a:pt x="69" y="63"/>
                    </a:cubicBezTo>
                    <a:lnTo>
                      <a:pt x="66" y="59"/>
                    </a:lnTo>
                    <a:cubicBezTo>
                      <a:pt x="45" y="47"/>
                      <a:pt x="23" y="37"/>
                      <a:pt x="0" y="30"/>
                    </a:cubicBezTo>
                    <a:cubicBezTo>
                      <a:pt x="1" y="30"/>
                      <a:pt x="1" y="29"/>
                      <a:pt x="2" y="29"/>
                    </a:cubicBezTo>
                    <a:cubicBezTo>
                      <a:pt x="43" y="18"/>
                      <a:pt x="85" y="8"/>
                      <a:pt x="1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5" name="Google Shape;8655;p31"/>
              <p:cNvSpPr/>
              <p:nvPr/>
            </p:nvSpPr>
            <p:spPr>
              <a:xfrm>
                <a:off x="802033" y="3658958"/>
                <a:ext cx="112126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87" extrusionOk="0">
                    <a:moveTo>
                      <a:pt x="159" y="30"/>
                    </a:moveTo>
                    <a:lnTo>
                      <a:pt x="162" y="34"/>
                    </a:lnTo>
                    <a:cubicBezTo>
                      <a:pt x="142" y="52"/>
                      <a:pt x="120" y="70"/>
                      <a:pt x="98" y="86"/>
                    </a:cubicBezTo>
                    <a:lnTo>
                      <a:pt x="94" y="80"/>
                    </a:lnTo>
                    <a:cubicBezTo>
                      <a:pt x="65" y="64"/>
                      <a:pt x="36" y="48"/>
                      <a:pt x="6" y="32"/>
                    </a:cubicBezTo>
                    <a:cubicBezTo>
                      <a:pt x="4" y="30"/>
                      <a:pt x="1" y="29"/>
                      <a:pt x="0" y="26"/>
                    </a:cubicBezTo>
                    <a:lnTo>
                      <a:pt x="0" y="26"/>
                    </a:lnTo>
                    <a:cubicBezTo>
                      <a:pt x="31" y="16"/>
                      <a:pt x="63" y="8"/>
                      <a:pt x="95" y="0"/>
                    </a:cubicBezTo>
                    <a:cubicBezTo>
                      <a:pt x="94" y="0"/>
                      <a:pt x="94" y="1"/>
                      <a:pt x="93" y="1"/>
                    </a:cubicBezTo>
                    <a:cubicBezTo>
                      <a:pt x="116" y="8"/>
                      <a:pt x="138" y="18"/>
                      <a:pt x="159" y="3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6" name="Google Shape;8656;p31"/>
              <p:cNvSpPr/>
              <p:nvPr/>
            </p:nvSpPr>
            <p:spPr>
              <a:xfrm>
                <a:off x="720210" y="3677141"/>
                <a:ext cx="151522" cy="8182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18" extrusionOk="0">
                    <a:moveTo>
                      <a:pt x="216" y="54"/>
                    </a:moveTo>
                    <a:lnTo>
                      <a:pt x="220" y="60"/>
                    </a:lnTo>
                    <a:cubicBezTo>
                      <a:pt x="189" y="82"/>
                      <a:pt x="156" y="102"/>
                      <a:pt x="120" y="117"/>
                    </a:cubicBezTo>
                    <a:lnTo>
                      <a:pt x="118" y="113"/>
                    </a:lnTo>
                    <a:cubicBezTo>
                      <a:pt x="88" y="77"/>
                      <a:pt x="46" y="51"/>
                      <a:pt x="0" y="41"/>
                    </a:cubicBezTo>
                    <a:cubicBezTo>
                      <a:pt x="1" y="40"/>
                      <a:pt x="2" y="39"/>
                      <a:pt x="2" y="38"/>
                    </a:cubicBezTo>
                    <a:cubicBezTo>
                      <a:pt x="42" y="24"/>
                      <a:pt x="82" y="12"/>
                      <a:pt x="122" y="0"/>
                    </a:cubicBezTo>
                    <a:lnTo>
                      <a:pt x="122" y="0"/>
                    </a:lnTo>
                    <a:cubicBezTo>
                      <a:pt x="123" y="3"/>
                      <a:pt x="126" y="4"/>
                      <a:pt x="128" y="6"/>
                    </a:cubicBezTo>
                    <a:cubicBezTo>
                      <a:pt x="158" y="22"/>
                      <a:pt x="187" y="38"/>
                      <a:pt x="216" y="5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7" name="Google Shape;8657;p31"/>
              <p:cNvSpPr/>
              <p:nvPr/>
            </p:nvSpPr>
            <p:spPr>
              <a:xfrm>
                <a:off x="638389" y="3704414"/>
                <a:ext cx="163644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07" extrusionOk="0">
                    <a:moveTo>
                      <a:pt x="239" y="79"/>
                    </a:moveTo>
                    <a:cubicBezTo>
                      <a:pt x="237" y="80"/>
                      <a:pt x="234" y="81"/>
                      <a:pt x="232" y="81"/>
                    </a:cubicBezTo>
                    <a:cubicBezTo>
                      <a:pt x="189" y="98"/>
                      <a:pt x="143" y="106"/>
                      <a:pt x="97" y="106"/>
                    </a:cubicBezTo>
                    <a:lnTo>
                      <a:pt x="97" y="103"/>
                    </a:lnTo>
                    <a:cubicBezTo>
                      <a:pt x="76" y="70"/>
                      <a:pt x="39" y="49"/>
                      <a:pt x="0" y="45"/>
                    </a:cubicBezTo>
                    <a:lnTo>
                      <a:pt x="1" y="45"/>
                    </a:lnTo>
                    <a:cubicBezTo>
                      <a:pt x="41" y="29"/>
                      <a:pt x="81" y="14"/>
                      <a:pt x="121" y="0"/>
                    </a:cubicBezTo>
                    <a:cubicBezTo>
                      <a:pt x="121" y="1"/>
                      <a:pt x="120" y="2"/>
                      <a:pt x="119" y="3"/>
                    </a:cubicBezTo>
                    <a:cubicBezTo>
                      <a:pt x="165" y="13"/>
                      <a:pt x="207" y="39"/>
                      <a:pt x="237" y="75"/>
                    </a:cubicBezTo>
                    <a:lnTo>
                      <a:pt x="239" y="79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8" name="Google Shape;8658;p31"/>
              <p:cNvSpPr/>
              <p:nvPr/>
            </p:nvSpPr>
            <p:spPr>
              <a:xfrm>
                <a:off x="865671" y="3289245"/>
                <a:ext cx="90913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89" extrusionOk="0">
                    <a:moveTo>
                      <a:pt x="9" y="75"/>
                    </a:moveTo>
                    <a:cubicBezTo>
                      <a:pt x="19" y="68"/>
                      <a:pt x="30" y="61"/>
                      <a:pt x="42" y="60"/>
                    </a:cubicBezTo>
                    <a:cubicBezTo>
                      <a:pt x="44" y="59"/>
                      <a:pt x="46" y="61"/>
                      <a:pt x="46" y="63"/>
                    </a:cubicBezTo>
                    <a:cubicBezTo>
                      <a:pt x="46" y="109"/>
                      <a:pt x="25" y="149"/>
                      <a:pt x="5" y="188"/>
                    </a:cubicBezTo>
                    <a:cubicBezTo>
                      <a:pt x="12" y="177"/>
                      <a:pt x="21" y="167"/>
                      <a:pt x="30" y="158"/>
                    </a:cubicBezTo>
                    <a:cubicBezTo>
                      <a:pt x="39" y="149"/>
                      <a:pt x="49" y="141"/>
                      <a:pt x="60" y="139"/>
                    </a:cubicBezTo>
                    <a:cubicBezTo>
                      <a:pt x="71" y="136"/>
                      <a:pt x="83" y="140"/>
                      <a:pt x="90" y="149"/>
                    </a:cubicBezTo>
                    <a:cubicBezTo>
                      <a:pt x="93" y="153"/>
                      <a:pt x="94" y="157"/>
                      <a:pt x="96" y="161"/>
                    </a:cubicBezTo>
                    <a:cubicBezTo>
                      <a:pt x="108" y="122"/>
                      <a:pt x="119" y="83"/>
                      <a:pt x="129" y="43"/>
                    </a:cubicBezTo>
                    <a:lnTo>
                      <a:pt x="132" y="38"/>
                    </a:lnTo>
                    <a:cubicBezTo>
                      <a:pt x="117" y="32"/>
                      <a:pt x="103" y="24"/>
                      <a:pt x="90" y="14"/>
                    </a:cubicBezTo>
                    <a:cubicBezTo>
                      <a:pt x="84" y="10"/>
                      <a:pt x="79" y="5"/>
                      <a:pt x="73" y="0"/>
                    </a:cubicBezTo>
                    <a:lnTo>
                      <a:pt x="68" y="7"/>
                    </a:lnTo>
                    <a:cubicBezTo>
                      <a:pt x="47" y="32"/>
                      <a:pt x="25" y="56"/>
                      <a:pt x="2" y="79"/>
                    </a:cubicBezTo>
                    <a:cubicBezTo>
                      <a:pt x="2" y="80"/>
                      <a:pt x="1" y="81"/>
                      <a:pt x="0" y="82"/>
                    </a:cubicBezTo>
                    <a:cubicBezTo>
                      <a:pt x="3" y="79"/>
                      <a:pt x="6" y="77"/>
                      <a:pt x="9" y="7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9" name="Google Shape;8659;p31"/>
              <p:cNvSpPr/>
              <p:nvPr/>
            </p:nvSpPr>
            <p:spPr>
              <a:xfrm>
                <a:off x="880824" y="3207422"/>
                <a:ext cx="124247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71" y="42"/>
                    </a:moveTo>
                    <a:lnTo>
                      <a:pt x="171" y="42"/>
                    </a:lnTo>
                    <a:cubicBezTo>
                      <a:pt x="156" y="63"/>
                      <a:pt x="137" y="83"/>
                      <a:pt x="113" y="92"/>
                    </a:cubicBezTo>
                    <a:cubicBezTo>
                      <a:pt x="88" y="101"/>
                      <a:pt x="64" y="91"/>
                      <a:pt x="48" y="70"/>
                    </a:cubicBezTo>
                    <a:cubicBezTo>
                      <a:pt x="33" y="50"/>
                      <a:pt x="33" y="22"/>
                      <a:pt x="44" y="0"/>
                    </a:cubicBezTo>
                    <a:cubicBezTo>
                      <a:pt x="27" y="9"/>
                      <a:pt x="12" y="22"/>
                      <a:pt x="0" y="37"/>
                    </a:cubicBezTo>
                    <a:cubicBezTo>
                      <a:pt x="1" y="40"/>
                      <a:pt x="3" y="44"/>
                      <a:pt x="4" y="47"/>
                    </a:cubicBezTo>
                    <a:cubicBezTo>
                      <a:pt x="8" y="56"/>
                      <a:pt x="12" y="64"/>
                      <a:pt x="17" y="72"/>
                    </a:cubicBezTo>
                    <a:cubicBezTo>
                      <a:pt x="27" y="89"/>
                      <a:pt x="39" y="105"/>
                      <a:pt x="53" y="118"/>
                    </a:cubicBezTo>
                    <a:cubicBezTo>
                      <a:pt x="59" y="123"/>
                      <a:pt x="64" y="128"/>
                      <a:pt x="70" y="132"/>
                    </a:cubicBezTo>
                    <a:cubicBezTo>
                      <a:pt x="83" y="142"/>
                      <a:pt x="97" y="150"/>
                      <a:pt x="112" y="156"/>
                    </a:cubicBezTo>
                    <a:cubicBezTo>
                      <a:pt x="113" y="157"/>
                      <a:pt x="115" y="157"/>
                      <a:pt x="116" y="158"/>
                    </a:cubicBezTo>
                    <a:cubicBezTo>
                      <a:pt x="119" y="159"/>
                      <a:pt x="121" y="160"/>
                      <a:pt x="124" y="160"/>
                    </a:cubicBezTo>
                    <a:cubicBezTo>
                      <a:pt x="127" y="160"/>
                      <a:pt x="129" y="160"/>
                      <a:pt x="131" y="159"/>
                    </a:cubicBezTo>
                    <a:cubicBezTo>
                      <a:pt x="135" y="158"/>
                      <a:pt x="137" y="154"/>
                      <a:pt x="140" y="151"/>
                    </a:cubicBezTo>
                    <a:cubicBezTo>
                      <a:pt x="160" y="118"/>
                      <a:pt x="182" y="79"/>
                      <a:pt x="171" y="4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0" name="Google Shape;8660;p31"/>
              <p:cNvSpPr/>
              <p:nvPr/>
            </p:nvSpPr>
            <p:spPr>
              <a:xfrm>
                <a:off x="595963" y="3734718"/>
                <a:ext cx="109096" cy="424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62" extrusionOk="0">
                    <a:moveTo>
                      <a:pt x="159" y="58"/>
                    </a:moveTo>
                    <a:lnTo>
                      <a:pt x="159" y="61"/>
                    </a:lnTo>
                    <a:cubicBezTo>
                      <a:pt x="104" y="61"/>
                      <a:pt x="50" y="49"/>
                      <a:pt x="0" y="25"/>
                    </a:cubicBezTo>
                    <a:cubicBezTo>
                      <a:pt x="21" y="17"/>
                      <a:pt x="42" y="8"/>
                      <a:pt x="63" y="0"/>
                    </a:cubicBezTo>
                    <a:lnTo>
                      <a:pt x="62" y="0"/>
                    </a:lnTo>
                    <a:cubicBezTo>
                      <a:pt x="101" y="4"/>
                      <a:pt x="138" y="25"/>
                      <a:pt x="159" y="5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1" name="Google Shape;8661;p31"/>
              <p:cNvSpPr/>
              <p:nvPr/>
            </p:nvSpPr>
            <p:spPr>
              <a:xfrm>
                <a:off x="823245" y="3255909"/>
                <a:ext cx="93942" cy="109096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57" extrusionOk="0">
                    <a:moveTo>
                      <a:pt x="76" y="68"/>
                    </a:moveTo>
                    <a:cubicBezTo>
                      <a:pt x="77" y="83"/>
                      <a:pt x="71" y="97"/>
                      <a:pt x="64" y="110"/>
                    </a:cubicBezTo>
                    <a:cubicBezTo>
                      <a:pt x="56" y="126"/>
                      <a:pt x="45" y="141"/>
                      <a:pt x="34" y="156"/>
                    </a:cubicBezTo>
                    <a:cubicBezTo>
                      <a:pt x="39" y="151"/>
                      <a:pt x="45" y="146"/>
                      <a:pt x="50" y="141"/>
                    </a:cubicBezTo>
                    <a:cubicBezTo>
                      <a:pt x="52" y="139"/>
                      <a:pt x="53" y="137"/>
                      <a:pt x="55" y="136"/>
                    </a:cubicBezTo>
                    <a:cubicBezTo>
                      <a:pt x="59" y="132"/>
                      <a:pt x="63" y="129"/>
                      <a:pt x="66" y="125"/>
                    </a:cubicBezTo>
                    <a:cubicBezTo>
                      <a:pt x="86" y="100"/>
                      <a:pt x="108" y="75"/>
                      <a:pt x="132" y="53"/>
                    </a:cubicBezTo>
                    <a:lnTo>
                      <a:pt x="137" y="46"/>
                    </a:lnTo>
                    <a:cubicBezTo>
                      <a:pt x="123" y="33"/>
                      <a:pt x="111" y="17"/>
                      <a:pt x="101" y="0"/>
                    </a:cubicBezTo>
                    <a:lnTo>
                      <a:pt x="100" y="1"/>
                    </a:lnTo>
                    <a:cubicBezTo>
                      <a:pt x="66" y="11"/>
                      <a:pt x="32" y="22"/>
                      <a:pt x="0" y="35"/>
                    </a:cubicBezTo>
                    <a:cubicBezTo>
                      <a:pt x="4" y="35"/>
                      <a:pt x="8" y="35"/>
                      <a:pt x="12" y="36"/>
                    </a:cubicBezTo>
                    <a:cubicBezTo>
                      <a:pt x="28" y="41"/>
                      <a:pt x="30" y="61"/>
                      <a:pt x="22" y="73"/>
                    </a:cubicBezTo>
                    <a:cubicBezTo>
                      <a:pt x="38" y="66"/>
                      <a:pt x="55" y="62"/>
                      <a:pt x="73" y="65"/>
                    </a:cubicBezTo>
                    <a:cubicBezTo>
                      <a:pt x="75" y="65"/>
                      <a:pt x="76" y="67"/>
                      <a:pt x="76" y="68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2" name="Google Shape;8662;p31"/>
              <p:cNvSpPr/>
              <p:nvPr/>
            </p:nvSpPr>
            <p:spPr>
              <a:xfrm>
                <a:off x="523232" y="3352883"/>
                <a:ext cx="336378" cy="548507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97" extrusionOk="0">
                    <a:moveTo>
                      <a:pt x="433" y="65"/>
                    </a:moveTo>
                    <a:cubicBezTo>
                      <a:pt x="446" y="47"/>
                      <a:pt x="459" y="30"/>
                      <a:pt x="474" y="14"/>
                    </a:cubicBezTo>
                    <a:cubicBezTo>
                      <a:pt x="479" y="9"/>
                      <a:pt x="483" y="4"/>
                      <a:pt x="488" y="0"/>
                    </a:cubicBezTo>
                    <a:cubicBezTo>
                      <a:pt x="483" y="5"/>
                      <a:pt x="477" y="10"/>
                      <a:pt x="472" y="15"/>
                    </a:cubicBezTo>
                    <a:cubicBezTo>
                      <a:pt x="461" y="27"/>
                      <a:pt x="450" y="40"/>
                      <a:pt x="438" y="51"/>
                    </a:cubicBezTo>
                    <a:cubicBezTo>
                      <a:pt x="421" y="69"/>
                      <a:pt x="402" y="86"/>
                      <a:pt x="383" y="103"/>
                    </a:cubicBezTo>
                    <a:cubicBezTo>
                      <a:pt x="218" y="284"/>
                      <a:pt x="90" y="499"/>
                      <a:pt x="10" y="731"/>
                    </a:cubicBezTo>
                    <a:lnTo>
                      <a:pt x="8" y="731"/>
                    </a:lnTo>
                    <a:cubicBezTo>
                      <a:pt x="6" y="753"/>
                      <a:pt x="3" y="774"/>
                      <a:pt x="0" y="796"/>
                    </a:cubicBezTo>
                    <a:cubicBezTo>
                      <a:pt x="115" y="535"/>
                      <a:pt x="235" y="268"/>
                      <a:pt x="433" y="6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3" name="Google Shape;8663;p31"/>
              <p:cNvSpPr/>
              <p:nvPr/>
            </p:nvSpPr>
            <p:spPr>
              <a:xfrm>
                <a:off x="471714" y="3492283"/>
                <a:ext cx="69699" cy="55760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3" extrusionOk="0">
                    <a:moveTo>
                      <a:pt x="74" y="594"/>
                    </a:moveTo>
                    <a:cubicBezTo>
                      <a:pt x="67" y="650"/>
                      <a:pt x="57" y="705"/>
                      <a:pt x="45" y="760"/>
                    </a:cubicBezTo>
                    <a:cubicBezTo>
                      <a:pt x="39" y="783"/>
                      <a:pt x="19" y="812"/>
                      <a:pt x="0" y="799"/>
                    </a:cubicBezTo>
                    <a:cubicBezTo>
                      <a:pt x="74" y="544"/>
                      <a:pt x="90" y="271"/>
                      <a:pt x="46" y="9"/>
                    </a:cubicBezTo>
                    <a:cubicBezTo>
                      <a:pt x="51" y="6"/>
                      <a:pt x="56" y="3"/>
                      <a:pt x="61" y="0"/>
                    </a:cubicBezTo>
                    <a:lnTo>
                      <a:pt x="63" y="2"/>
                    </a:lnTo>
                    <a:cubicBezTo>
                      <a:pt x="93" y="176"/>
                      <a:pt x="99" y="354"/>
                      <a:pt x="82" y="529"/>
                    </a:cubicBezTo>
                    <a:cubicBezTo>
                      <a:pt x="80" y="551"/>
                      <a:pt x="77" y="572"/>
                      <a:pt x="74" y="59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4" name="Google Shape;8664;p31"/>
              <p:cNvSpPr/>
              <p:nvPr/>
            </p:nvSpPr>
            <p:spPr>
              <a:xfrm>
                <a:off x="759606" y="3204392"/>
                <a:ext cx="133340" cy="63638"/>
              </a:xfrm>
              <a:custGeom>
                <a:avLst/>
                <a:gdLst/>
                <a:ahLst/>
                <a:cxnLst/>
                <a:rect l="l" t="t" r="r" b="b"/>
                <a:pathLst>
                  <a:path w="193" h="93" extrusionOk="0">
                    <a:moveTo>
                      <a:pt x="179" y="49"/>
                    </a:moveTo>
                    <a:cubicBezTo>
                      <a:pt x="161" y="43"/>
                      <a:pt x="142" y="39"/>
                      <a:pt x="123" y="36"/>
                    </a:cubicBezTo>
                    <a:lnTo>
                      <a:pt x="124" y="28"/>
                    </a:lnTo>
                    <a:cubicBezTo>
                      <a:pt x="101" y="24"/>
                      <a:pt x="78" y="18"/>
                      <a:pt x="55" y="11"/>
                    </a:cubicBezTo>
                    <a:cubicBezTo>
                      <a:pt x="44" y="8"/>
                      <a:pt x="32" y="3"/>
                      <a:pt x="20" y="0"/>
                    </a:cubicBezTo>
                    <a:cubicBezTo>
                      <a:pt x="27" y="6"/>
                      <a:pt x="34" y="12"/>
                      <a:pt x="40" y="20"/>
                    </a:cubicBezTo>
                    <a:cubicBezTo>
                      <a:pt x="41" y="21"/>
                      <a:pt x="41" y="23"/>
                      <a:pt x="40" y="24"/>
                    </a:cubicBezTo>
                    <a:cubicBezTo>
                      <a:pt x="29" y="35"/>
                      <a:pt x="15" y="40"/>
                      <a:pt x="0" y="42"/>
                    </a:cubicBezTo>
                    <a:cubicBezTo>
                      <a:pt x="10" y="43"/>
                      <a:pt x="19" y="43"/>
                      <a:pt x="29" y="45"/>
                    </a:cubicBezTo>
                    <a:cubicBezTo>
                      <a:pt x="40" y="46"/>
                      <a:pt x="53" y="49"/>
                      <a:pt x="55" y="62"/>
                    </a:cubicBezTo>
                    <a:cubicBezTo>
                      <a:pt x="55" y="70"/>
                      <a:pt x="52" y="78"/>
                      <a:pt x="48" y="84"/>
                    </a:cubicBezTo>
                    <a:cubicBezTo>
                      <a:pt x="47" y="87"/>
                      <a:pt x="46" y="89"/>
                      <a:pt x="44" y="92"/>
                    </a:cubicBezTo>
                    <a:cubicBezTo>
                      <a:pt x="93" y="86"/>
                      <a:pt x="142" y="81"/>
                      <a:pt x="191" y="75"/>
                    </a:cubicBezTo>
                    <a:lnTo>
                      <a:pt x="192" y="74"/>
                    </a:lnTo>
                    <a:cubicBezTo>
                      <a:pt x="187" y="66"/>
                      <a:pt x="183" y="58"/>
                      <a:pt x="179" y="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5" name="Google Shape;8665;p31"/>
              <p:cNvSpPr/>
              <p:nvPr/>
            </p:nvSpPr>
            <p:spPr>
              <a:xfrm>
                <a:off x="753546" y="3098326"/>
                <a:ext cx="157583" cy="13940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04" extrusionOk="0">
                    <a:moveTo>
                      <a:pt x="229" y="156"/>
                    </a:moveTo>
                    <a:cubicBezTo>
                      <a:pt x="229" y="155"/>
                      <a:pt x="230" y="155"/>
                      <a:pt x="230" y="154"/>
                    </a:cubicBezTo>
                    <a:lnTo>
                      <a:pt x="228" y="150"/>
                    </a:lnTo>
                    <a:cubicBezTo>
                      <a:pt x="192" y="97"/>
                      <a:pt x="155" y="44"/>
                      <a:pt x="109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23" y="19"/>
                      <a:pt x="137" y="37"/>
                      <a:pt x="146" y="58"/>
                    </a:cubicBezTo>
                    <a:cubicBezTo>
                      <a:pt x="152" y="73"/>
                      <a:pt x="154" y="92"/>
                      <a:pt x="138" y="103"/>
                    </a:cubicBezTo>
                    <a:cubicBezTo>
                      <a:pt x="115" y="118"/>
                      <a:pt x="87" y="103"/>
                      <a:pt x="68" y="89"/>
                    </a:cubicBezTo>
                    <a:cubicBezTo>
                      <a:pt x="52" y="78"/>
                      <a:pt x="38" y="64"/>
                      <a:pt x="24" y="51"/>
                    </a:cubicBezTo>
                    <a:cubicBezTo>
                      <a:pt x="36" y="68"/>
                      <a:pt x="48" y="84"/>
                      <a:pt x="52" y="105"/>
                    </a:cubicBezTo>
                    <a:cubicBezTo>
                      <a:pt x="52" y="108"/>
                      <a:pt x="49" y="110"/>
                      <a:pt x="47" y="109"/>
                    </a:cubicBezTo>
                    <a:cubicBezTo>
                      <a:pt x="36" y="108"/>
                      <a:pt x="25" y="105"/>
                      <a:pt x="15" y="103"/>
                    </a:cubicBezTo>
                    <a:cubicBezTo>
                      <a:pt x="10" y="102"/>
                      <a:pt x="6" y="102"/>
                      <a:pt x="1" y="102"/>
                    </a:cubicBezTo>
                    <a:lnTo>
                      <a:pt x="0" y="102"/>
                    </a:lnTo>
                    <a:cubicBezTo>
                      <a:pt x="52" y="145"/>
                      <a:pt x="111" y="178"/>
                      <a:pt x="177" y="187"/>
                    </a:cubicBezTo>
                    <a:cubicBezTo>
                      <a:pt x="162" y="186"/>
                      <a:pt x="148" y="184"/>
                      <a:pt x="134" y="182"/>
                    </a:cubicBezTo>
                    <a:lnTo>
                      <a:pt x="133" y="190"/>
                    </a:lnTo>
                    <a:cubicBezTo>
                      <a:pt x="152" y="193"/>
                      <a:pt x="171" y="197"/>
                      <a:pt x="189" y="203"/>
                    </a:cubicBezTo>
                    <a:cubicBezTo>
                      <a:pt x="188" y="200"/>
                      <a:pt x="186" y="196"/>
                      <a:pt x="185" y="193"/>
                    </a:cubicBezTo>
                    <a:cubicBezTo>
                      <a:pt x="197" y="178"/>
                      <a:pt x="212" y="165"/>
                      <a:pt x="229" y="15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6" name="Google Shape;8666;p31"/>
              <p:cNvSpPr/>
              <p:nvPr/>
            </p:nvSpPr>
            <p:spPr>
              <a:xfrm>
                <a:off x="474745" y="3807449"/>
                <a:ext cx="36365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51" h="138" extrusionOk="0">
                    <a:moveTo>
                      <a:pt x="35" y="137"/>
                    </a:moveTo>
                    <a:cubicBezTo>
                      <a:pt x="31" y="136"/>
                      <a:pt x="28" y="135"/>
                      <a:pt x="25" y="134"/>
                    </a:cubicBezTo>
                    <a:cubicBezTo>
                      <a:pt x="17" y="121"/>
                      <a:pt x="8" y="108"/>
                      <a:pt x="0" y="96"/>
                    </a:cubicBezTo>
                    <a:cubicBezTo>
                      <a:pt x="2" y="97"/>
                      <a:pt x="4" y="98"/>
                      <a:pt x="6" y="99"/>
                    </a:cubicBezTo>
                    <a:cubicBezTo>
                      <a:pt x="4" y="64"/>
                      <a:pt x="15" y="29"/>
                      <a:pt x="36" y="1"/>
                    </a:cubicBezTo>
                    <a:lnTo>
                      <a:pt x="40" y="0"/>
                    </a:lnTo>
                    <a:cubicBezTo>
                      <a:pt x="50" y="46"/>
                      <a:pt x="49" y="93"/>
                      <a:pt x="35" y="13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7" name="Google Shape;8667;p31"/>
              <p:cNvSpPr/>
              <p:nvPr/>
            </p:nvSpPr>
            <p:spPr>
              <a:xfrm>
                <a:off x="441409" y="3746840"/>
                <a:ext cx="63638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93" h="190" extrusionOk="0">
                    <a:moveTo>
                      <a:pt x="58" y="189"/>
                    </a:moveTo>
                    <a:cubicBezTo>
                      <a:pt x="56" y="188"/>
                      <a:pt x="54" y="187"/>
                      <a:pt x="52" y="186"/>
                    </a:cubicBezTo>
                    <a:cubicBezTo>
                      <a:pt x="34" y="158"/>
                      <a:pt x="17" y="131"/>
                      <a:pt x="0" y="103"/>
                    </a:cubicBezTo>
                    <a:cubicBezTo>
                      <a:pt x="9" y="65"/>
                      <a:pt x="29" y="29"/>
                      <a:pt x="57" y="1"/>
                    </a:cubicBezTo>
                    <a:lnTo>
                      <a:pt x="58" y="0"/>
                    </a:lnTo>
                    <a:cubicBezTo>
                      <a:pt x="60" y="3"/>
                      <a:pt x="61" y="6"/>
                      <a:pt x="63" y="9"/>
                    </a:cubicBezTo>
                    <a:cubicBezTo>
                      <a:pt x="76" y="34"/>
                      <a:pt x="87" y="62"/>
                      <a:pt x="92" y="90"/>
                    </a:cubicBezTo>
                    <a:lnTo>
                      <a:pt x="88" y="91"/>
                    </a:lnTo>
                    <a:cubicBezTo>
                      <a:pt x="67" y="119"/>
                      <a:pt x="56" y="154"/>
                      <a:pt x="58" y="18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8" name="Google Shape;8668;p31"/>
              <p:cNvSpPr/>
              <p:nvPr/>
            </p:nvSpPr>
            <p:spPr>
              <a:xfrm>
                <a:off x="483835" y="3204392"/>
                <a:ext cx="96974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93" extrusionOk="0">
                    <a:moveTo>
                      <a:pt x="104" y="147"/>
                    </a:moveTo>
                    <a:cubicBezTo>
                      <a:pt x="101" y="137"/>
                      <a:pt x="91" y="110"/>
                      <a:pt x="109" y="107"/>
                    </a:cubicBezTo>
                    <a:cubicBezTo>
                      <a:pt x="115" y="106"/>
                      <a:pt x="122" y="109"/>
                      <a:pt x="127" y="111"/>
                    </a:cubicBezTo>
                    <a:cubicBezTo>
                      <a:pt x="130" y="113"/>
                      <a:pt x="133" y="115"/>
                      <a:pt x="136" y="116"/>
                    </a:cubicBezTo>
                    <a:cubicBezTo>
                      <a:pt x="124" y="104"/>
                      <a:pt x="112" y="92"/>
                      <a:pt x="102" y="78"/>
                    </a:cubicBezTo>
                    <a:cubicBezTo>
                      <a:pt x="98" y="72"/>
                      <a:pt x="93" y="65"/>
                      <a:pt x="92" y="57"/>
                    </a:cubicBezTo>
                    <a:cubicBezTo>
                      <a:pt x="91" y="49"/>
                      <a:pt x="98" y="43"/>
                      <a:pt x="104" y="40"/>
                    </a:cubicBezTo>
                    <a:cubicBezTo>
                      <a:pt x="114" y="36"/>
                      <a:pt x="125" y="36"/>
                      <a:pt x="134" y="37"/>
                    </a:cubicBezTo>
                    <a:cubicBezTo>
                      <a:pt x="136" y="38"/>
                      <a:pt x="137" y="38"/>
                      <a:pt x="139" y="38"/>
                    </a:cubicBezTo>
                    <a:cubicBezTo>
                      <a:pt x="128" y="33"/>
                      <a:pt x="118" y="28"/>
                      <a:pt x="107" y="24"/>
                    </a:cubicBezTo>
                    <a:cubicBezTo>
                      <a:pt x="87" y="19"/>
                      <a:pt x="67" y="12"/>
                      <a:pt x="48" y="3"/>
                    </a:cubicBezTo>
                    <a:lnTo>
                      <a:pt x="42" y="0"/>
                    </a:lnTo>
                    <a:cubicBezTo>
                      <a:pt x="41" y="2"/>
                      <a:pt x="41" y="3"/>
                      <a:pt x="40" y="5"/>
                    </a:cubicBezTo>
                    <a:cubicBezTo>
                      <a:pt x="36" y="10"/>
                      <a:pt x="32" y="14"/>
                      <a:pt x="27" y="17"/>
                    </a:cubicBezTo>
                    <a:cubicBezTo>
                      <a:pt x="24" y="19"/>
                      <a:pt x="22" y="20"/>
                      <a:pt x="20" y="22"/>
                    </a:cubicBezTo>
                    <a:cubicBezTo>
                      <a:pt x="13" y="26"/>
                      <a:pt x="7" y="30"/>
                      <a:pt x="0" y="33"/>
                    </a:cubicBezTo>
                    <a:lnTo>
                      <a:pt x="3" y="41"/>
                    </a:lnTo>
                    <a:cubicBezTo>
                      <a:pt x="36" y="96"/>
                      <a:pt x="76" y="147"/>
                      <a:pt x="123" y="192"/>
                    </a:cubicBezTo>
                    <a:cubicBezTo>
                      <a:pt x="116" y="177"/>
                      <a:pt x="109" y="162"/>
                      <a:pt x="104" y="14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9" name="Google Shape;8669;p31"/>
              <p:cNvSpPr/>
              <p:nvPr/>
            </p:nvSpPr>
            <p:spPr>
              <a:xfrm>
                <a:off x="398983" y="3686231"/>
                <a:ext cx="81821" cy="13030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90" extrusionOk="0">
                    <a:moveTo>
                      <a:pt x="119" y="86"/>
                    </a:moveTo>
                    <a:lnTo>
                      <a:pt x="118" y="87"/>
                    </a:lnTo>
                    <a:cubicBezTo>
                      <a:pt x="90" y="115"/>
                      <a:pt x="70" y="151"/>
                      <a:pt x="61" y="189"/>
                    </a:cubicBezTo>
                    <a:cubicBezTo>
                      <a:pt x="40" y="157"/>
                      <a:pt x="20" y="124"/>
                      <a:pt x="0" y="91"/>
                    </a:cubicBezTo>
                    <a:cubicBezTo>
                      <a:pt x="5" y="93"/>
                      <a:pt x="11" y="96"/>
                      <a:pt x="17" y="99"/>
                    </a:cubicBezTo>
                    <a:cubicBezTo>
                      <a:pt x="13" y="63"/>
                      <a:pt x="27" y="26"/>
                      <a:pt x="53" y="1"/>
                    </a:cubicBezTo>
                    <a:lnTo>
                      <a:pt x="53" y="0"/>
                    </a:lnTo>
                    <a:cubicBezTo>
                      <a:pt x="79" y="26"/>
                      <a:pt x="102" y="55"/>
                      <a:pt x="119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0" name="Google Shape;8670;p31"/>
              <p:cNvSpPr/>
              <p:nvPr/>
            </p:nvSpPr>
            <p:spPr>
              <a:xfrm>
                <a:off x="511110" y="3149844"/>
                <a:ext cx="106065" cy="78791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13" extrusionOk="0">
                    <a:moveTo>
                      <a:pt x="133" y="112"/>
                    </a:moveTo>
                    <a:cubicBezTo>
                      <a:pt x="131" y="110"/>
                      <a:pt x="129" y="108"/>
                      <a:pt x="127" y="106"/>
                    </a:cubicBezTo>
                    <a:cubicBezTo>
                      <a:pt x="120" y="98"/>
                      <a:pt x="118" y="86"/>
                      <a:pt x="123" y="76"/>
                    </a:cubicBezTo>
                    <a:cubicBezTo>
                      <a:pt x="128" y="65"/>
                      <a:pt x="142" y="59"/>
                      <a:pt x="154" y="55"/>
                    </a:cubicBezTo>
                    <a:lnTo>
                      <a:pt x="155" y="55"/>
                    </a:lnTo>
                    <a:cubicBezTo>
                      <a:pt x="147" y="53"/>
                      <a:pt x="139" y="52"/>
                      <a:pt x="130" y="49"/>
                    </a:cubicBezTo>
                    <a:cubicBezTo>
                      <a:pt x="116" y="44"/>
                      <a:pt x="97" y="35"/>
                      <a:pt x="98" y="17"/>
                    </a:cubicBezTo>
                    <a:cubicBezTo>
                      <a:pt x="98" y="10"/>
                      <a:pt x="102" y="4"/>
                      <a:pt x="108" y="0"/>
                    </a:cubicBezTo>
                    <a:cubicBezTo>
                      <a:pt x="74" y="8"/>
                      <a:pt x="41" y="18"/>
                      <a:pt x="9" y="29"/>
                    </a:cubicBezTo>
                    <a:lnTo>
                      <a:pt x="0" y="28"/>
                    </a:lnTo>
                    <a:cubicBezTo>
                      <a:pt x="2" y="35"/>
                      <a:pt x="4" y="42"/>
                      <a:pt x="5" y="48"/>
                    </a:cubicBezTo>
                    <a:cubicBezTo>
                      <a:pt x="7" y="58"/>
                      <a:pt x="8" y="68"/>
                      <a:pt x="4" y="77"/>
                    </a:cubicBezTo>
                    <a:lnTo>
                      <a:pt x="10" y="80"/>
                    </a:lnTo>
                    <a:cubicBezTo>
                      <a:pt x="30" y="86"/>
                      <a:pt x="50" y="93"/>
                      <a:pt x="69" y="101"/>
                    </a:cubicBezTo>
                    <a:cubicBezTo>
                      <a:pt x="90" y="107"/>
                      <a:pt x="112" y="110"/>
                      <a:pt x="133" y="1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1" name="Google Shape;8671;p31"/>
              <p:cNvSpPr/>
              <p:nvPr/>
            </p:nvSpPr>
            <p:spPr>
              <a:xfrm>
                <a:off x="359588" y="3634715"/>
                <a:ext cx="75760" cy="118186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4" extrusionOk="0">
                    <a:moveTo>
                      <a:pt x="74" y="173"/>
                    </a:moveTo>
                    <a:cubicBezTo>
                      <a:pt x="68" y="170"/>
                      <a:pt x="62" y="167"/>
                      <a:pt x="57" y="165"/>
                    </a:cubicBezTo>
                    <a:cubicBezTo>
                      <a:pt x="37" y="133"/>
                      <a:pt x="18" y="101"/>
                      <a:pt x="0" y="69"/>
                    </a:cubicBezTo>
                    <a:cubicBezTo>
                      <a:pt x="2" y="71"/>
                      <a:pt x="4" y="73"/>
                      <a:pt x="5" y="74"/>
                    </a:cubicBezTo>
                    <a:cubicBezTo>
                      <a:pt x="0" y="49"/>
                      <a:pt x="4" y="22"/>
                      <a:pt x="17" y="0"/>
                    </a:cubicBezTo>
                    <a:cubicBezTo>
                      <a:pt x="18" y="1"/>
                      <a:pt x="20" y="2"/>
                      <a:pt x="21" y="2"/>
                    </a:cubicBezTo>
                    <a:cubicBezTo>
                      <a:pt x="53" y="23"/>
                      <a:pt x="83" y="47"/>
                      <a:pt x="110" y="74"/>
                    </a:cubicBezTo>
                    <a:lnTo>
                      <a:pt x="110" y="75"/>
                    </a:lnTo>
                    <a:cubicBezTo>
                      <a:pt x="84" y="100"/>
                      <a:pt x="70" y="137"/>
                      <a:pt x="74" y="17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2" name="Google Shape;8672;p31"/>
              <p:cNvSpPr/>
              <p:nvPr/>
            </p:nvSpPr>
            <p:spPr>
              <a:xfrm>
                <a:off x="429287" y="3225604"/>
                <a:ext cx="87882" cy="142429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9" extrusionOk="0">
                    <a:moveTo>
                      <a:pt x="17" y="41"/>
                    </a:moveTo>
                    <a:cubicBezTo>
                      <a:pt x="8" y="81"/>
                      <a:pt x="3" y="122"/>
                      <a:pt x="0" y="164"/>
                    </a:cubicBezTo>
                    <a:cubicBezTo>
                      <a:pt x="6" y="151"/>
                      <a:pt x="13" y="140"/>
                      <a:pt x="24" y="132"/>
                    </a:cubicBezTo>
                    <a:cubicBezTo>
                      <a:pt x="32" y="125"/>
                      <a:pt x="43" y="119"/>
                      <a:pt x="54" y="123"/>
                    </a:cubicBezTo>
                    <a:cubicBezTo>
                      <a:pt x="63" y="127"/>
                      <a:pt x="69" y="137"/>
                      <a:pt x="72" y="146"/>
                    </a:cubicBezTo>
                    <a:cubicBezTo>
                      <a:pt x="78" y="158"/>
                      <a:pt x="80" y="172"/>
                      <a:pt x="82" y="186"/>
                    </a:cubicBezTo>
                    <a:cubicBezTo>
                      <a:pt x="83" y="193"/>
                      <a:pt x="84" y="200"/>
                      <a:pt x="85" y="208"/>
                    </a:cubicBezTo>
                    <a:cubicBezTo>
                      <a:pt x="86" y="195"/>
                      <a:pt x="88" y="181"/>
                      <a:pt x="91" y="168"/>
                    </a:cubicBezTo>
                    <a:cubicBezTo>
                      <a:pt x="93" y="154"/>
                      <a:pt x="97" y="139"/>
                      <a:pt x="104" y="127"/>
                    </a:cubicBezTo>
                    <a:cubicBezTo>
                      <a:pt x="109" y="118"/>
                      <a:pt x="116" y="110"/>
                      <a:pt x="125" y="108"/>
                    </a:cubicBezTo>
                    <a:cubicBezTo>
                      <a:pt x="113" y="73"/>
                      <a:pt x="99" y="40"/>
                      <a:pt x="83" y="8"/>
                    </a:cubicBezTo>
                    <a:lnTo>
                      <a:pt x="80" y="0"/>
                    </a:lnTo>
                    <a:cubicBezTo>
                      <a:pt x="64" y="8"/>
                      <a:pt x="48" y="14"/>
                      <a:pt x="31" y="16"/>
                    </a:cubicBezTo>
                    <a:cubicBezTo>
                      <a:pt x="24" y="17"/>
                      <a:pt x="17" y="18"/>
                      <a:pt x="10" y="18"/>
                    </a:cubicBezTo>
                    <a:lnTo>
                      <a:pt x="21" y="23"/>
                    </a:lnTo>
                    <a:cubicBezTo>
                      <a:pt x="20" y="29"/>
                      <a:pt x="18" y="35"/>
                      <a:pt x="17" y="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3" name="Google Shape;8673;p31"/>
              <p:cNvSpPr/>
              <p:nvPr/>
            </p:nvSpPr>
            <p:spPr>
              <a:xfrm>
                <a:off x="302009" y="3586228"/>
                <a:ext cx="66670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48" extrusionOk="0">
                    <a:moveTo>
                      <a:pt x="86" y="147"/>
                    </a:moveTo>
                    <a:cubicBezTo>
                      <a:pt x="85" y="146"/>
                      <a:pt x="83" y="144"/>
                      <a:pt x="81" y="142"/>
                    </a:cubicBezTo>
                    <a:cubicBezTo>
                      <a:pt x="53" y="95"/>
                      <a:pt x="26" y="48"/>
                      <a:pt x="0" y="0"/>
                    </a:cubicBezTo>
                    <a:cubicBezTo>
                      <a:pt x="27" y="30"/>
                      <a:pt x="63" y="50"/>
                      <a:pt x="98" y="73"/>
                    </a:cubicBezTo>
                    <a:cubicBezTo>
                      <a:pt x="85" y="95"/>
                      <a:pt x="81" y="122"/>
                      <a:pt x="86" y="14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4" name="Google Shape;8674;p31"/>
              <p:cNvSpPr/>
              <p:nvPr/>
            </p:nvSpPr>
            <p:spPr>
              <a:xfrm>
                <a:off x="392922" y="3119540"/>
                <a:ext cx="124247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76" extrusionOk="0">
                    <a:moveTo>
                      <a:pt x="177" y="95"/>
                    </a:moveTo>
                    <a:cubicBezTo>
                      <a:pt x="176" y="89"/>
                      <a:pt x="174" y="82"/>
                      <a:pt x="172" y="75"/>
                    </a:cubicBezTo>
                    <a:cubicBezTo>
                      <a:pt x="159" y="36"/>
                      <a:pt x="128" y="1"/>
                      <a:pt x="87" y="0"/>
                    </a:cubicBezTo>
                    <a:cubicBezTo>
                      <a:pt x="110" y="37"/>
                      <a:pt x="132" y="90"/>
                      <a:pt x="93" y="123"/>
                    </a:cubicBezTo>
                    <a:cubicBezTo>
                      <a:pt x="82" y="132"/>
                      <a:pt x="67" y="140"/>
                      <a:pt x="52" y="139"/>
                    </a:cubicBezTo>
                    <a:cubicBezTo>
                      <a:pt x="38" y="138"/>
                      <a:pt x="26" y="132"/>
                      <a:pt x="16" y="123"/>
                    </a:cubicBezTo>
                    <a:cubicBezTo>
                      <a:pt x="10" y="117"/>
                      <a:pt x="5" y="111"/>
                      <a:pt x="0" y="105"/>
                    </a:cubicBezTo>
                    <a:cubicBezTo>
                      <a:pt x="0" y="112"/>
                      <a:pt x="0" y="119"/>
                      <a:pt x="1" y="126"/>
                    </a:cubicBezTo>
                    <a:cubicBezTo>
                      <a:pt x="2" y="134"/>
                      <a:pt x="4" y="142"/>
                      <a:pt x="6" y="150"/>
                    </a:cubicBezTo>
                    <a:lnTo>
                      <a:pt x="6" y="154"/>
                    </a:lnTo>
                    <a:cubicBezTo>
                      <a:pt x="8" y="156"/>
                      <a:pt x="9" y="157"/>
                      <a:pt x="11" y="158"/>
                    </a:cubicBezTo>
                    <a:cubicBezTo>
                      <a:pt x="19" y="164"/>
                      <a:pt x="29" y="168"/>
                      <a:pt x="39" y="171"/>
                    </a:cubicBezTo>
                    <a:cubicBezTo>
                      <a:pt x="48" y="173"/>
                      <a:pt x="56" y="174"/>
                      <a:pt x="64" y="175"/>
                    </a:cubicBezTo>
                    <a:cubicBezTo>
                      <a:pt x="71" y="175"/>
                      <a:pt x="78" y="174"/>
                      <a:pt x="85" y="173"/>
                    </a:cubicBezTo>
                    <a:cubicBezTo>
                      <a:pt x="102" y="171"/>
                      <a:pt x="118" y="165"/>
                      <a:pt x="134" y="157"/>
                    </a:cubicBezTo>
                    <a:cubicBezTo>
                      <a:pt x="141" y="154"/>
                      <a:pt x="147" y="150"/>
                      <a:pt x="154" y="146"/>
                    </a:cubicBezTo>
                    <a:cubicBezTo>
                      <a:pt x="156" y="144"/>
                      <a:pt x="158" y="143"/>
                      <a:pt x="161" y="141"/>
                    </a:cubicBezTo>
                    <a:cubicBezTo>
                      <a:pt x="166" y="138"/>
                      <a:pt x="170" y="134"/>
                      <a:pt x="174" y="129"/>
                    </a:cubicBezTo>
                    <a:cubicBezTo>
                      <a:pt x="175" y="127"/>
                      <a:pt x="176" y="126"/>
                      <a:pt x="176" y="124"/>
                    </a:cubicBezTo>
                    <a:cubicBezTo>
                      <a:pt x="180" y="115"/>
                      <a:pt x="179" y="105"/>
                      <a:pt x="177" y="95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5" name="Google Shape;8675;p31"/>
              <p:cNvSpPr/>
              <p:nvPr/>
            </p:nvSpPr>
            <p:spPr>
              <a:xfrm>
                <a:off x="332313" y="3225604"/>
                <a:ext cx="112126" cy="12121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76" extrusionOk="0">
                    <a:moveTo>
                      <a:pt x="0" y="101"/>
                    </a:moveTo>
                    <a:cubicBezTo>
                      <a:pt x="4" y="99"/>
                      <a:pt x="9" y="98"/>
                      <a:pt x="13" y="98"/>
                    </a:cubicBezTo>
                    <a:cubicBezTo>
                      <a:pt x="56" y="96"/>
                      <a:pt x="53" y="138"/>
                      <a:pt x="43" y="175"/>
                    </a:cubicBezTo>
                    <a:cubicBezTo>
                      <a:pt x="59" y="144"/>
                      <a:pt x="76" y="113"/>
                      <a:pt x="101" y="86"/>
                    </a:cubicBezTo>
                    <a:cubicBezTo>
                      <a:pt x="102" y="85"/>
                      <a:pt x="106" y="85"/>
                      <a:pt x="107" y="87"/>
                    </a:cubicBezTo>
                    <a:cubicBezTo>
                      <a:pt x="116" y="105"/>
                      <a:pt x="121" y="125"/>
                      <a:pt x="122" y="145"/>
                    </a:cubicBezTo>
                    <a:cubicBezTo>
                      <a:pt x="123" y="152"/>
                      <a:pt x="124" y="160"/>
                      <a:pt x="124" y="167"/>
                    </a:cubicBezTo>
                    <a:cubicBezTo>
                      <a:pt x="138" y="126"/>
                      <a:pt x="148" y="83"/>
                      <a:pt x="158" y="40"/>
                    </a:cubicBezTo>
                    <a:cubicBezTo>
                      <a:pt x="159" y="34"/>
                      <a:pt x="161" y="28"/>
                      <a:pt x="162" y="22"/>
                    </a:cubicBezTo>
                    <a:lnTo>
                      <a:pt x="151" y="17"/>
                    </a:lnTo>
                    <a:cubicBezTo>
                      <a:pt x="143" y="16"/>
                      <a:pt x="135" y="15"/>
                      <a:pt x="126" y="13"/>
                    </a:cubicBezTo>
                    <a:cubicBezTo>
                      <a:pt x="116" y="10"/>
                      <a:pt x="106" y="6"/>
                      <a:pt x="98" y="0"/>
                    </a:cubicBezTo>
                    <a:cubicBezTo>
                      <a:pt x="83" y="18"/>
                      <a:pt x="67" y="35"/>
                      <a:pt x="50" y="50"/>
                    </a:cubicBezTo>
                    <a:lnTo>
                      <a:pt x="50" y="50"/>
                    </a:lnTo>
                    <a:cubicBezTo>
                      <a:pt x="33" y="67"/>
                      <a:pt x="16" y="83"/>
                      <a:pt x="0" y="10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6" name="Google Shape;8676;p31"/>
              <p:cNvSpPr/>
              <p:nvPr/>
            </p:nvSpPr>
            <p:spPr>
              <a:xfrm>
                <a:off x="271705" y="3201361"/>
                <a:ext cx="130308" cy="848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183" y="34"/>
                    </a:moveTo>
                    <a:lnTo>
                      <a:pt x="183" y="30"/>
                    </a:lnTo>
                    <a:cubicBezTo>
                      <a:pt x="181" y="22"/>
                      <a:pt x="179" y="14"/>
                      <a:pt x="178" y="6"/>
                    </a:cubicBezTo>
                    <a:lnTo>
                      <a:pt x="175" y="7"/>
                    </a:lnTo>
                    <a:cubicBezTo>
                      <a:pt x="148" y="3"/>
                      <a:pt x="121" y="1"/>
                      <a:pt x="94" y="0"/>
                    </a:cubicBezTo>
                    <a:cubicBezTo>
                      <a:pt x="88" y="8"/>
                      <a:pt x="83" y="16"/>
                      <a:pt x="76" y="23"/>
                    </a:cubicBezTo>
                    <a:cubicBezTo>
                      <a:pt x="54" y="47"/>
                      <a:pt x="27" y="68"/>
                      <a:pt x="0" y="86"/>
                    </a:cubicBezTo>
                    <a:lnTo>
                      <a:pt x="0" y="86"/>
                    </a:lnTo>
                    <a:cubicBezTo>
                      <a:pt x="21" y="78"/>
                      <a:pt x="45" y="72"/>
                      <a:pt x="68" y="75"/>
                    </a:cubicBezTo>
                    <a:cubicBezTo>
                      <a:pt x="77" y="76"/>
                      <a:pt x="87" y="80"/>
                      <a:pt x="93" y="88"/>
                    </a:cubicBezTo>
                    <a:cubicBezTo>
                      <a:pt x="100" y="97"/>
                      <a:pt x="100" y="109"/>
                      <a:pt x="96" y="119"/>
                    </a:cubicBezTo>
                    <a:cubicBezTo>
                      <a:pt x="95" y="121"/>
                      <a:pt x="94" y="122"/>
                      <a:pt x="94" y="124"/>
                    </a:cubicBezTo>
                    <a:cubicBezTo>
                      <a:pt x="110" y="113"/>
                      <a:pt x="125" y="101"/>
                      <a:pt x="140" y="88"/>
                    </a:cubicBezTo>
                    <a:cubicBezTo>
                      <a:pt x="157" y="73"/>
                      <a:pt x="173" y="56"/>
                      <a:pt x="188" y="38"/>
                    </a:cubicBezTo>
                    <a:cubicBezTo>
                      <a:pt x="186" y="37"/>
                      <a:pt x="185" y="36"/>
                      <a:pt x="183" y="3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7" name="Google Shape;8677;p31"/>
              <p:cNvSpPr/>
              <p:nvPr/>
            </p:nvSpPr>
            <p:spPr>
              <a:xfrm>
                <a:off x="383832" y="3110448"/>
                <a:ext cx="136369" cy="136369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9" extrusionOk="0">
                    <a:moveTo>
                      <a:pt x="22" y="162"/>
                    </a:moveTo>
                    <a:cubicBezTo>
                      <a:pt x="15" y="126"/>
                      <a:pt x="13" y="87"/>
                      <a:pt x="35" y="55"/>
                    </a:cubicBezTo>
                    <a:cubicBezTo>
                      <a:pt x="53" y="28"/>
                      <a:pt x="86" y="12"/>
                      <a:pt x="118" y="22"/>
                    </a:cubicBezTo>
                    <a:cubicBezTo>
                      <a:pt x="147" y="31"/>
                      <a:pt x="168" y="59"/>
                      <a:pt x="178" y="87"/>
                    </a:cubicBezTo>
                    <a:cubicBezTo>
                      <a:pt x="183" y="101"/>
                      <a:pt x="189" y="121"/>
                      <a:pt x="183" y="135"/>
                    </a:cubicBezTo>
                    <a:cubicBezTo>
                      <a:pt x="179" y="144"/>
                      <a:pt x="170" y="149"/>
                      <a:pt x="162" y="154"/>
                    </a:cubicBezTo>
                    <a:cubicBezTo>
                      <a:pt x="154" y="159"/>
                      <a:pt x="145" y="164"/>
                      <a:pt x="136" y="168"/>
                    </a:cubicBezTo>
                    <a:cubicBezTo>
                      <a:pt x="99" y="186"/>
                      <a:pt x="56" y="188"/>
                      <a:pt x="21" y="164"/>
                    </a:cubicBezTo>
                    <a:cubicBezTo>
                      <a:pt x="17" y="161"/>
                      <a:pt x="11" y="167"/>
                      <a:pt x="15" y="171"/>
                    </a:cubicBezTo>
                    <a:cubicBezTo>
                      <a:pt x="47" y="197"/>
                      <a:pt x="93" y="198"/>
                      <a:pt x="130" y="184"/>
                    </a:cubicBezTo>
                    <a:cubicBezTo>
                      <a:pt x="149" y="177"/>
                      <a:pt x="170" y="166"/>
                      <a:pt x="185" y="152"/>
                    </a:cubicBezTo>
                    <a:cubicBezTo>
                      <a:pt x="199" y="138"/>
                      <a:pt x="198" y="117"/>
                      <a:pt x="193" y="100"/>
                    </a:cubicBezTo>
                    <a:cubicBezTo>
                      <a:pt x="186" y="66"/>
                      <a:pt x="165" y="31"/>
                      <a:pt x="133" y="16"/>
                    </a:cubicBezTo>
                    <a:cubicBezTo>
                      <a:pt x="101" y="0"/>
                      <a:pt x="64" y="8"/>
                      <a:pt x="38" y="33"/>
                    </a:cubicBezTo>
                    <a:cubicBezTo>
                      <a:pt x="4" y="67"/>
                      <a:pt x="0" y="120"/>
                      <a:pt x="14" y="164"/>
                    </a:cubicBezTo>
                    <a:cubicBezTo>
                      <a:pt x="16" y="170"/>
                      <a:pt x="24" y="167"/>
                      <a:pt x="22" y="1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8" name="Google Shape;8678;p31"/>
              <p:cNvSpPr/>
              <p:nvPr/>
            </p:nvSpPr>
            <p:spPr>
              <a:xfrm>
                <a:off x="156548" y="3195300"/>
                <a:ext cx="248497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22" extrusionOk="0">
                    <a:moveTo>
                      <a:pt x="354" y="43"/>
                    </a:moveTo>
                    <a:cubicBezTo>
                      <a:pt x="323" y="79"/>
                      <a:pt x="286" y="111"/>
                      <a:pt x="246" y="136"/>
                    </a:cubicBezTo>
                    <a:cubicBezTo>
                      <a:pt x="205" y="162"/>
                      <a:pt x="155" y="192"/>
                      <a:pt x="105" y="196"/>
                    </a:cubicBezTo>
                    <a:cubicBezTo>
                      <a:pt x="53" y="200"/>
                      <a:pt x="1" y="154"/>
                      <a:pt x="36" y="102"/>
                    </a:cubicBezTo>
                    <a:cubicBezTo>
                      <a:pt x="64" y="62"/>
                      <a:pt x="115" y="37"/>
                      <a:pt x="161" y="25"/>
                    </a:cubicBezTo>
                    <a:cubicBezTo>
                      <a:pt x="220" y="10"/>
                      <a:pt x="282" y="13"/>
                      <a:pt x="342" y="21"/>
                    </a:cubicBezTo>
                    <a:cubicBezTo>
                      <a:pt x="348" y="22"/>
                      <a:pt x="348" y="12"/>
                      <a:pt x="342" y="11"/>
                    </a:cubicBezTo>
                    <a:cubicBezTo>
                      <a:pt x="280" y="3"/>
                      <a:pt x="217" y="0"/>
                      <a:pt x="156" y="16"/>
                    </a:cubicBezTo>
                    <a:cubicBezTo>
                      <a:pt x="108" y="29"/>
                      <a:pt x="54" y="56"/>
                      <a:pt x="26" y="99"/>
                    </a:cubicBezTo>
                    <a:cubicBezTo>
                      <a:pt x="0" y="139"/>
                      <a:pt x="20" y="185"/>
                      <a:pt x="63" y="201"/>
                    </a:cubicBezTo>
                    <a:cubicBezTo>
                      <a:pt x="115" y="221"/>
                      <a:pt x="174" y="189"/>
                      <a:pt x="219" y="164"/>
                    </a:cubicBezTo>
                    <a:cubicBezTo>
                      <a:pt x="273" y="135"/>
                      <a:pt x="322" y="96"/>
                      <a:pt x="359" y="47"/>
                    </a:cubicBezTo>
                    <a:cubicBezTo>
                      <a:pt x="361" y="44"/>
                      <a:pt x="356" y="40"/>
                      <a:pt x="354" y="4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9" name="Google Shape;8679;p31"/>
              <p:cNvSpPr/>
              <p:nvPr/>
            </p:nvSpPr>
            <p:spPr>
              <a:xfrm>
                <a:off x="274736" y="3137723"/>
                <a:ext cx="469717" cy="36668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34" extrusionOk="0">
                    <a:moveTo>
                      <a:pt x="181" y="134"/>
                    </a:moveTo>
                    <a:cubicBezTo>
                      <a:pt x="137" y="170"/>
                      <a:pt x="94" y="208"/>
                      <a:pt x="59" y="253"/>
                    </a:cubicBezTo>
                    <a:cubicBezTo>
                      <a:pt x="28" y="294"/>
                      <a:pt x="0" y="346"/>
                      <a:pt x="1" y="399"/>
                    </a:cubicBezTo>
                    <a:cubicBezTo>
                      <a:pt x="2" y="444"/>
                      <a:pt x="35" y="483"/>
                      <a:pt x="82" y="470"/>
                    </a:cubicBezTo>
                    <a:cubicBezTo>
                      <a:pt x="136" y="455"/>
                      <a:pt x="168" y="401"/>
                      <a:pt x="191" y="354"/>
                    </a:cubicBezTo>
                    <a:cubicBezTo>
                      <a:pt x="221" y="290"/>
                      <a:pt x="236" y="221"/>
                      <a:pt x="252" y="152"/>
                    </a:cubicBezTo>
                    <a:cubicBezTo>
                      <a:pt x="253" y="147"/>
                      <a:pt x="244" y="144"/>
                      <a:pt x="243" y="150"/>
                    </a:cubicBezTo>
                    <a:cubicBezTo>
                      <a:pt x="227" y="217"/>
                      <a:pt x="218" y="287"/>
                      <a:pt x="218" y="356"/>
                    </a:cubicBezTo>
                    <a:cubicBezTo>
                      <a:pt x="218" y="404"/>
                      <a:pt x="224" y="457"/>
                      <a:pt x="255" y="497"/>
                    </a:cubicBezTo>
                    <a:cubicBezTo>
                      <a:pt x="270" y="514"/>
                      <a:pt x="292" y="533"/>
                      <a:pt x="316" y="532"/>
                    </a:cubicBezTo>
                    <a:cubicBezTo>
                      <a:pt x="340" y="532"/>
                      <a:pt x="359" y="514"/>
                      <a:pt x="372" y="495"/>
                    </a:cubicBezTo>
                    <a:cubicBezTo>
                      <a:pt x="401" y="452"/>
                      <a:pt x="396" y="394"/>
                      <a:pt x="386" y="345"/>
                    </a:cubicBezTo>
                    <a:cubicBezTo>
                      <a:pt x="372" y="272"/>
                      <a:pt x="347" y="200"/>
                      <a:pt x="314" y="133"/>
                    </a:cubicBezTo>
                    <a:cubicBezTo>
                      <a:pt x="311" y="135"/>
                      <a:pt x="308" y="137"/>
                      <a:pt x="305" y="138"/>
                    </a:cubicBezTo>
                    <a:cubicBezTo>
                      <a:pt x="333" y="187"/>
                      <a:pt x="368" y="232"/>
                      <a:pt x="407" y="273"/>
                    </a:cubicBezTo>
                    <a:cubicBezTo>
                      <a:pt x="440" y="308"/>
                      <a:pt x="481" y="350"/>
                      <a:pt x="532" y="355"/>
                    </a:cubicBezTo>
                    <a:cubicBezTo>
                      <a:pt x="575" y="359"/>
                      <a:pt x="617" y="332"/>
                      <a:pt x="616" y="287"/>
                    </a:cubicBezTo>
                    <a:cubicBezTo>
                      <a:pt x="616" y="235"/>
                      <a:pt x="571" y="202"/>
                      <a:pt x="533" y="176"/>
                    </a:cubicBezTo>
                    <a:cubicBezTo>
                      <a:pt x="478" y="140"/>
                      <a:pt x="418" y="112"/>
                      <a:pt x="356" y="92"/>
                    </a:cubicBezTo>
                    <a:cubicBezTo>
                      <a:pt x="350" y="91"/>
                      <a:pt x="346" y="100"/>
                      <a:pt x="351" y="103"/>
                    </a:cubicBezTo>
                    <a:cubicBezTo>
                      <a:pt x="396" y="123"/>
                      <a:pt x="444" y="135"/>
                      <a:pt x="493" y="137"/>
                    </a:cubicBezTo>
                    <a:cubicBezTo>
                      <a:pt x="538" y="139"/>
                      <a:pt x="592" y="136"/>
                      <a:pt x="632" y="114"/>
                    </a:cubicBezTo>
                    <a:cubicBezTo>
                      <a:pt x="661" y="98"/>
                      <a:pt x="681" y="57"/>
                      <a:pt x="653" y="30"/>
                    </a:cubicBezTo>
                    <a:cubicBezTo>
                      <a:pt x="638" y="16"/>
                      <a:pt x="615" y="10"/>
                      <a:pt x="596" y="6"/>
                    </a:cubicBezTo>
                    <a:cubicBezTo>
                      <a:pt x="572" y="1"/>
                      <a:pt x="548" y="0"/>
                      <a:pt x="524" y="1"/>
                    </a:cubicBezTo>
                    <a:cubicBezTo>
                      <a:pt x="464" y="5"/>
                      <a:pt x="407" y="23"/>
                      <a:pt x="351" y="43"/>
                    </a:cubicBezTo>
                    <a:cubicBezTo>
                      <a:pt x="346" y="45"/>
                      <a:pt x="348" y="53"/>
                      <a:pt x="354" y="51"/>
                    </a:cubicBezTo>
                    <a:cubicBezTo>
                      <a:pt x="405" y="35"/>
                      <a:pt x="458" y="18"/>
                      <a:pt x="512" y="13"/>
                    </a:cubicBezTo>
                    <a:cubicBezTo>
                      <a:pt x="540" y="10"/>
                      <a:pt x="568" y="11"/>
                      <a:pt x="596" y="18"/>
                    </a:cubicBezTo>
                    <a:cubicBezTo>
                      <a:pt x="620" y="23"/>
                      <a:pt x="657" y="33"/>
                      <a:pt x="655" y="65"/>
                    </a:cubicBezTo>
                    <a:cubicBezTo>
                      <a:pt x="650" y="120"/>
                      <a:pt x="560" y="125"/>
                      <a:pt x="519" y="126"/>
                    </a:cubicBezTo>
                    <a:cubicBezTo>
                      <a:pt x="463" y="127"/>
                      <a:pt x="408" y="116"/>
                      <a:pt x="357" y="93"/>
                    </a:cubicBezTo>
                    <a:cubicBezTo>
                      <a:pt x="356" y="96"/>
                      <a:pt x="354" y="100"/>
                      <a:pt x="353" y="103"/>
                    </a:cubicBezTo>
                    <a:cubicBezTo>
                      <a:pt x="413" y="122"/>
                      <a:pt x="470" y="149"/>
                      <a:pt x="522" y="183"/>
                    </a:cubicBezTo>
                    <a:cubicBezTo>
                      <a:pt x="547" y="200"/>
                      <a:pt x="574" y="218"/>
                      <a:pt x="591" y="243"/>
                    </a:cubicBezTo>
                    <a:cubicBezTo>
                      <a:pt x="609" y="271"/>
                      <a:pt x="612" y="311"/>
                      <a:pt x="582" y="332"/>
                    </a:cubicBezTo>
                    <a:cubicBezTo>
                      <a:pt x="527" y="370"/>
                      <a:pt x="465" y="314"/>
                      <a:pt x="427" y="277"/>
                    </a:cubicBezTo>
                    <a:cubicBezTo>
                      <a:pt x="383" y="234"/>
                      <a:pt x="345" y="186"/>
                      <a:pt x="314" y="133"/>
                    </a:cubicBezTo>
                    <a:cubicBezTo>
                      <a:pt x="310" y="127"/>
                      <a:pt x="302" y="132"/>
                      <a:pt x="305" y="138"/>
                    </a:cubicBezTo>
                    <a:cubicBezTo>
                      <a:pt x="330" y="190"/>
                      <a:pt x="351" y="244"/>
                      <a:pt x="365" y="299"/>
                    </a:cubicBezTo>
                    <a:cubicBezTo>
                      <a:pt x="378" y="348"/>
                      <a:pt x="391" y="402"/>
                      <a:pt x="379" y="452"/>
                    </a:cubicBezTo>
                    <a:cubicBezTo>
                      <a:pt x="373" y="477"/>
                      <a:pt x="359" y="502"/>
                      <a:pt x="337" y="515"/>
                    </a:cubicBezTo>
                    <a:cubicBezTo>
                      <a:pt x="308" y="532"/>
                      <a:pt x="278" y="510"/>
                      <a:pt x="261" y="487"/>
                    </a:cubicBezTo>
                    <a:cubicBezTo>
                      <a:pt x="234" y="450"/>
                      <a:pt x="229" y="400"/>
                      <a:pt x="228" y="356"/>
                    </a:cubicBezTo>
                    <a:cubicBezTo>
                      <a:pt x="228" y="287"/>
                      <a:pt x="236" y="219"/>
                      <a:pt x="252" y="152"/>
                    </a:cubicBezTo>
                    <a:cubicBezTo>
                      <a:pt x="249" y="152"/>
                      <a:pt x="246" y="151"/>
                      <a:pt x="243" y="150"/>
                    </a:cubicBezTo>
                    <a:cubicBezTo>
                      <a:pt x="231" y="202"/>
                      <a:pt x="219" y="254"/>
                      <a:pt x="200" y="304"/>
                    </a:cubicBezTo>
                    <a:cubicBezTo>
                      <a:pt x="183" y="352"/>
                      <a:pt x="159" y="406"/>
                      <a:pt x="118" y="439"/>
                    </a:cubicBezTo>
                    <a:cubicBezTo>
                      <a:pt x="98" y="455"/>
                      <a:pt x="71" y="468"/>
                      <a:pt x="46" y="459"/>
                    </a:cubicBezTo>
                    <a:cubicBezTo>
                      <a:pt x="20" y="449"/>
                      <a:pt x="11" y="420"/>
                      <a:pt x="11" y="395"/>
                    </a:cubicBezTo>
                    <a:cubicBezTo>
                      <a:pt x="12" y="346"/>
                      <a:pt x="37" y="298"/>
                      <a:pt x="66" y="260"/>
                    </a:cubicBezTo>
                    <a:cubicBezTo>
                      <a:pt x="100" y="215"/>
                      <a:pt x="144" y="177"/>
                      <a:pt x="186" y="139"/>
                    </a:cubicBezTo>
                    <a:cubicBezTo>
                      <a:pt x="190" y="136"/>
                      <a:pt x="185" y="131"/>
                      <a:pt x="181" y="1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0" name="Google Shape;8680;p31"/>
              <p:cNvSpPr/>
              <p:nvPr/>
            </p:nvSpPr>
            <p:spPr>
              <a:xfrm>
                <a:off x="277765" y="3210453"/>
                <a:ext cx="121218" cy="57578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3" extrusionOk="0">
                    <a:moveTo>
                      <a:pt x="0" y="82"/>
                    </a:moveTo>
                    <a:cubicBezTo>
                      <a:pt x="51" y="43"/>
                      <a:pt x="109" y="18"/>
                      <a:pt x="172" y="4"/>
                    </a:cubicBezTo>
                    <a:cubicBezTo>
                      <a:pt x="174" y="4"/>
                      <a:pt x="173" y="0"/>
                      <a:pt x="171" y="1"/>
                    </a:cubicBezTo>
                    <a:cubicBezTo>
                      <a:pt x="108" y="13"/>
                      <a:pt x="49" y="42"/>
                      <a:pt x="0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1" name="Google Shape;8681;p31"/>
              <p:cNvSpPr/>
              <p:nvPr/>
            </p:nvSpPr>
            <p:spPr>
              <a:xfrm>
                <a:off x="344435" y="3231665"/>
                <a:ext cx="78791" cy="13334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93" extrusionOk="0">
                    <a:moveTo>
                      <a:pt x="3" y="190"/>
                    </a:moveTo>
                    <a:cubicBezTo>
                      <a:pt x="19" y="158"/>
                      <a:pt x="36" y="127"/>
                      <a:pt x="54" y="96"/>
                    </a:cubicBezTo>
                    <a:cubicBezTo>
                      <a:pt x="72" y="65"/>
                      <a:pt x="92" y="35"/>
                      <a:pt x="112" y="5"/>
                    </a:cubicBezTo>
                    <a:cubicBezTo>
                      <a:pt x="114" y="2"/>
                      <a:pt x="110" y="0"/>
                      <a:pt x="108" y="3"/>
                    </a:cubicBezTo>
                    <a:cubicBezTo>
                      <a:pt x="87" y="31"/>
                      <a:pt x="68" y="62"/>
                      <a:pt x="50" y="93"/>
                    </a:cubicBezTo>
                    <a:cubicBezTo>
                      <a:pt x="32" y="124"/>
                      <a:pt x="16" y="156"/>
                      <a:pt x="1" y="189"/>
                    </a:cubicBezTo>
                    <a:cubicBezTo>
                      <a:pt x="0" y="191"/>
                      <a:pt x="2" y="192"/>
                      <a:pt x="3" y="1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2" name="Google Shape;8682;p31"/>
              <p:cNvSpPr/>
              <p:nvPr/>
            </p:nvSpPr>
            <p:spPr>
              <a:xfrm>
                <a:off x="462623" y="3231665"/>
                <a:ext cx="24244" cy="151522"/>
              </a:xfrm>
              <a:custGeom>
                <a:avLst/>
                <a:gdLst/>
                <a:ahLst/>
                <a:cxnLst/>
                <a:rect l="l" t="t" r="r" b="b"/>
                <a:pathLst>
                  <a:path w="34" h="220" extrusionOk="0">
                    <a:moveTo>
                      <a:pt x="33" y="217"/>
                    </a:moveTo>
                    <a:cubicBezTo>
                      <a:pt x="31" y="145"/>
                      <a:pt x="20" y="74"/>
                      <a:pt x="6" y="3"/>
                    </a:cubicBezTo>
                    <a:cubicBezTo>
                      <a:pt x="5" y="0"/>
                      <a:pt x="0" y="1"/>
                      <a:pt x="1" y="5"/>
                    </a:cubicBezTo>
                    <a:cubicBezTo>
                      <a:pt x="15" y="75"/>
                      <a:pt x="23" y="146"/>
                      <a:pt x="31" y="217"/>
                    </a:cubicBezTo>
                    <a:cubicBezTo>
                      <a:pt x="31" y="219"/>
                      <a:pt x="33" y="219"/>
                      <a:pt x="33" y="2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3" name="Google Shape;8683;p31"/>
              <p:cNvSpPr/>
              <p:nvPr/>
            </p:nvSpPr>
            <p:spPr>
              <a:xfrm>
                <a:off x="492928" y="3216514"/>
                <a:ext cx="121217" cy="10303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48" extrusionOk="0">
                    <a:moveTo>
                      <a:pt x="174" y="144"/>
                    </a:moveTo>
                    <a:cubicBezTo>
                      <a:pt x="150" y="114"/>
                      <a:pt x="124" y="87"/>
                      <a:pt x="95" y="62"/>
                    </a:cubicBezTo>
                    <a:cubicBezTo>
                      <a:pt x="81" y="51"/>
                      <a:pt x="67" y="40"/>
                      <a:pt x="52" y="30"/>
                    </a:cubicBezTo>
                    <a:cubicBezTo>
                      <a:pt x="38" y="20"/>
                      <a:pt x="22" y="7"/>
                      <a:pt x="5" y="1"/>
                    </a:cubicBezTo>
                    <a:cubicBezTo>
                      <a:pt x="2" y="0"/>
                      <a:pt x="0" y="4"/>
                      <a:pt x="2" y="6"/>
                    </a:cubicBezTo>
                    <a:cubicBezTo>
                      <a:pt x="16" y="17"/>
                      <a:pt x="32" y="25"/>
                      <a:pt x="47" y="34"/>
                    </a:cubicBezTo>
                    <a:cubicBezTo>
                      <a:pt x="62" y="45"/>
                      <a:pt x="78" y="57"/>
                      <a:pt x="92" y="69"/>
                    </a:cubicBezTo>
                    <a:cubicBezTo>
                      <a:pt x="121" y="93"/>
                      <a:pt x="147" y="118"/>
                      <a:pt x="172" y="146"/>
                    </a:cubicBezTo>
                    <a:cubicBezTo>
                      <a:pt x="173" y="147"/>
                      <a:pt x="175" y="145"/>
                      <a:pt x="174" y="14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4" name="Google Shape;8684;p31"/>
              <p:cNvSpPr/>
              <p:nvPr/>
            </p:nvSpPr>
            <p:spPr>
              <a:xfrm>
                <a:off x="517171" y="3180149"/>
                <a:ext cx="136369" cy="18183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5" extrusionOk="0">
                    <a:moveTo>
                      <a:pt x="197" y="22"/>
                    </a:moveTo>
                    <a:cubicBezTo>
                      <a:pt x="168" y="10"/>
                      <a:pt x="135" y="4"/>
                      <a:pt x="103" y="2"/>
                    </a:cubicBezTo>
                    <a:cubicBezTo>
                      <a:pt x="71" y="0"/>
                      <a:pt x="36" y="1"/>
                      <a:pt x="4" y="8"/>
                    </a:cubicBezTo>
                    <a:cubicBezTo>
                      <a:pt x="0" y="9"/>
                      <a:pt x="2" y="15"/>
                      <a:pt x="6" y="15"/>
                    </a:cubicBezTo>
                    <a:cubicBezTo>
                      <a:pt x="38" y="10"/>
                      <a:pt x="69" y="7"/>
                      <a:pt x="101" y="9"/>
                    </a:cubicBezTo>
                    <a:cubicBezTo>
                      <a:pt x="134" y="10"/>
                      <a:pt x="165" y="17"/>
                      <a:pt x="196" y="24"/>
                    </a:cubicBezTo>
                    <a:cubicBezTo>
                      <a:pt x="197" y="24"/>
                      <a:pt x="198" y="23"/>
                      <a:pt x="197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5" name="Google Shape;8685;p31"/>
              <p:cNvSpPr/>
              <p:nvPr/>
            </p:nvSpPr>
            <p:spPr>
              <a:xfrm>
                <a:off x="470215" y="3489254"/>
                <a:ext cx="72731" cy="56972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31" extrusionOk="0">
                    <a:moveTo>
                      <a:pt x="49" y="9"/>
                    </a:moveTo>
                    <a:cubicBezTo>
                      <a:pt x="78" y="216"/>
                      <a:pt x="79" y="425"/>
                      <a:pt x="41" y="632"/>
                    </a:cubicBezTo>
                    <a:cubicBezTo>
                      <a:pt x="30" y="689"/>
                      <a:pt x="17" y="746"/>
                      <a:pt x="0" y="802"/>
                    </a:cubicBezTo>
                    <a:cubicBezTo>
                      <a:pt x="0" y="804"/>
                      <a:pt x="1" y="806"/>
                      <a:pt x="3" y="808"/>
                    </a:cubicBezTo>
                    <a:cubicBezTo>
                      <a:pt x="43" y="830"/>
                      <a:pt x="57" y="758"/>
                      <a:pt x="62" y="735"/>
                    </a:cubicBezTo>
                    <a:cubicBezTo>
                      <a:pt x="74" y="678"/>
                      <a:pt x="83" y="620"/>
                      <a:pt x="89" y="562"/>
                    </a:cubicBezTo>
                    <a:cubicBezTo>
                      <a:pt x="103" y="443"/>
                      <a:pt x="106" y="323"/>
                      <a:pt x="97" y="203"/>
                    </a:cubicBezTo>
                    <a:cubicBezTo>
                      <a:pt x="92" y="137"/>
                      <a:pt x="84" y="70"/>
                      <a:pt x="73" y="5"/>
                    </a:cubicBezTo>
                    <a:cubicBezTo>
                      <a:pt x="72" y="0"/>
                      <a:pt x="64" y="2"/>
                      <a:pt x="65" y="7"/>
                    </a:cubicBezTo>
                    <a:cubicBezTo>
                      <a:pt x="101" y="218"/>
                      <a:pt x="102" y="435"/>
                      <a:pt x="68" y="647"/>
                    </a:cubicBezTo>
                    <a:cubicBezTo>
                      <a:pt x="65" y="669"/>
                      <a:pt x="48" y="821"/>
                      <a:pt x="8" y="798"/>
                    </a:cubicBezTo>
                    <a:cubicBezTo>
                      <a:pt x="9" y="800"/>
                      <a:pt x="10" y="802"/>
                      <a:pt x="11" y="804"/>
                    </a:cubicBezTo>
                    <a:cubicBezTo>
                      <a:pt x="69" y="603"/>
                      <a:pt x="92" y="391"/>
                      <a:pt x="76" y="181"/>
                    </a:cubicBezTo>
                    <a:cubicBezTo>
                      <a:pt x="72" y="123"/>
                      <a:pt x="65" y="65"/>
                      <a:pt x="53" y="8"/>
                    </a:cubicBezTo>
                    <a:cubicBezTo>
                      <a:pt x="53" y="5"/>
                      <a:pt x="48" y="6"/>
                      <a:pt x="49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6" name="Google Shape;8686;p31"/>
              <p:cNvSpPr/>
              <p:nvPr/>
            </p:nvSpPr>
            <p:spPr>
              <a:xfrm>
                <a:off x="877793" y="3192271"/>
                <a:ext cx="133339" cy="13030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88" extrusionOk="0">
                    <a:moveTo>
                      <a:pt x="6" y="62"/>
                    </a:moveTo>
                    <a:cubicBezTo>
                      <a:pt x="18" y="51"/>
                      <a:pt x="29" y="39"/>
                      <a:pt x="43" y="30"/>
                    </a:cubicBezTo>
                    <a:cubicBezTo>
                      <a:pt x="57" y="21"/>
                      <a:pt x="73" y="15"/>
                      <a:pt x="89" y="14"/>
                    </a:cubicBezTo>
                    <a:cubicBezTo>
                      <a:pt x="119" y="11"/>
                      <a:pt x="151" y="25"/>
                      <a:pt x="166" y="52"/>
                    </a:cubicBezTo>
                    <a:cubicBezTo>
                      <a:pt x="184" y="86"/>
                      <a:pt x="166" y="125"/>
                      <a:pt x="149" y="155"/>
                    </a:cubicBezTo>
                    <a:cubicBezTo>
                      <a:pt x="145" y="160"/>
                      <a:pt x="139" y="175"/>
                      <a:pt x="131" y="176"/>
                    </a:cubicBezTo>
                    <a:cubicBezTo>
                      <a:pt x="124" y="176"/>
                      <a:pt x="114" y="170"/>
                      <a:pt x="108" y="167"/>
                    </a:cubicBezTo>
                    <a:cubicBezTo>
                      <a:pt x="93" y="160"/>
                      <a:pt x="80" y="151"/>
                      <a:pt x="68" y="140"/>
                    </a:cubicBezTo>
                    <a:cubicBezTo>
                      <a:pt x="55" y="129"/>
                      <a:pt x="43" y="116"/>
                      <a:pt x="33" y="101"/>
                    </a:cubicBezTo>
                    <a:cubicBezTo>
                      <a:pt x="23" y="87"/>
                      <a:pt x="17" y="71"/>
                      <a:pt x="8" y="56"/>
                    </a:cubicBezTo>
                    <a:cubicBezTo>
                      <a:pt x="6" y="52"/>
                      <a:pt x="1" y="55"/>
                      <a:pt x="2" y="59"/>
                    </a:cubicBezTo>
                    <a:cubicBezTo>
                      <a:pt x="5" y="76"/>
                      <a:pt x="15" y="94"/>
                      <a:pt x="25" y="109"/>
                    </a:cubicBezTo>
                    <a:cubicBezTo>
                      <a:pt x="35" y="124"/>
                      <a:pt x="47" y="137"/>
                      <a:pt x="61" y="149"/>
                    </a:cubicBezTo>
                    <a:cubicBezTo>
                      <a:pt x="75" y="161"/>
                      <a:pt x="90" y="171"/>
                      <a:pt x="107" y="179"/>
                    </a:cubicBezTo>
                    <a:cubicBezTo>
                      <a:pt x="114" y="182"/>
                      <a:pt x="122" y="186"/>
                      <a:pt x="130" y="187"/>
                    </a:cubicBezTo>
                    <a:cubicBezTo>
                      <a:pt x="139" y="187"/>
                      <a:pt x="145" y="182"/>
                      <a:pt x="149" y="174"/>
                    </a:cubicBezTo>
                    <a:cubicBezTo>
                      <a:pt x="171" y="142"/>
                      <a:pt x="194" y="99"/>
                      <a:pt x="180" y="59"/>
                    </a:cubicBezTo>
                    <a:cubicBezTo>
                      <a:pt x="169" y="27"/>
                      <a:pt x="138" y="7"/>
                      <a:pt x="105" y="4"/>
                    </a:cubicBezTo>
                    <a:cubicBezTo>
                      <a:pt x="66" y="0"/>
                      <a:pt x="20" y="24"/>
                      <a:pt x="1" y="59"/>
                    </a:cubicBezTo>
                    <a:cubicBezTo>
                      <a:pt x="0" y="61"/>
                      <a:pt x="3" y="64"/>
                      <a:pt x="6" y="6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7" name="Google Shape;8687;p31"/>
              <p:cNvSpPr/>
              <p:nvPr/>
            </p:nvSpPr>
            <p:spPr>
              <a:xfrm>
                <a:off x="677784" y="3040748"/>
                <a:ext cx="236374" cy="19091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79" extrusionOk="0">
                    <a:moveTo>
                      <a:pt x="342" y="234"/>
                    </a:moveTo>
                    <a:cubicBezTo>
                      <a:pt x="311" y="184"/>
                      <a:pt x="277" y="136"/>
                      <a:pt x="236" y="94"/>
                    </a:cubicBezTo>
                    <a:cubicBezTo>
                      <a:pt x="200" y="57"/>
                      <a:pt x="151" y="13"/>
                      <a:pt x="97" y="6"/>
                    </a:cubicBezTo>
                    <a:cubicBezTo>
                      <a:pt x="54" y="0"/>
                      <a:pt x="0" y="32"/>
                      <a:pt x="12" y="81"/>
                    </a:cubicBezTo>
                    <a:cubicBezTo>
                      <a:pt x="18" y="105"/>
                      <a:pt x="38" y="124"/>
                      <a:pt x="55" y="142"/>
                    </a:cubicBezTo>
                    <a:cubicBezTo>
                      <a:pt x="75" y="163"/>
                      <a:pt x="96" y="182"/>
                      <a:pt x="119" y="200"/>
                    </a:cubicBezTo>
                    <a:cubicBezTo>
                      <a:pt x="168" y="239"/>
                      <a:pt x="224" y="268"/>
                      <a:pt x="286" y="277"/>
                    </a:cubicBezTo>
                    <a:cubicBezTo>
                      <a:pt x="287" y="274"/>
                      <a:pt x="287" y="270"/>
                      <a:pt x="288" y="267"/>
                    </a:cubicBezTo>
                    <a:cubicBezTo>
                      <a:pt x="247" y="263"/>
                      <a:pt x="208" y="255"/>
                      <a:pt x="169" y="242"/>
                    </a:cubicBezTo>
                    <a:cubicBezTo>
                      <a:pt x="137" y="232"/>
                      <a:pt x="103" y="219"/>
                      <a:pt x="68" y="225"/>
                    </a:cubicBezTo>
                    <a:cubicBezTo>
                      <a:pt x="64" y="226"/>
                      <a:pt x="65" y="233"/>
                      <a:pt x="69" y="232"/>
                    </a:cubicBezTo>
                    <a:cubicBezTo>
                      <a:pt x="109" y="231"/>
                      <a:pt x="144" y="246"/>
                      <a:pt x="181" y="257"/>
                    </a:cubicBezTo>
                    <a:cubicBezTo>
                      <a:pt x="215" y="268"/>
                      <a:pt x="251" y="274"/>
                      <a:pt x="288" y="278"/>
                    </a:cubicBezTo>
                    <a:cubicBezTo>
                      <a:pt x="294" y="278"/>
                      <a:pt x="295" y="268"/>
                      <a:pt x="289" y="267"/>
                    </a:cubicBezTo>
                    <a:cubicBezTo>
                      <a:pt x="192" y="253"/>
                      <a:pt x="111" y="188"/>
                      <a:pt x="47" y="117"/>
                    </a:cubicBezTo>
                    <a:cubicBezTo>
                      <a:pt x="29" y="97"/>
                      <a:pt x="12" y="72"/>
                      <a:pt x="28" y="46"/>
                    </a:cubicBezTo>
                    <a:cubicBezTo>
                      <a:pt x="43" y="21"/>
                      <a:pt x="74" y="12"/>
                      <a:pt x="101" y="17"/>
                    </a:cubicBezTo>
                    <a:cubicBezTo>
                      <a:pt x="150" y="27"/>
                      <a:pt x="195" y="67"/>
                      <a:pt x="229" y="102"/>
                    </a:cubicBezTo>
                    <a:cubicBezTo>
                      <a:pt x="269" y="143"/>
                      <a:pt x="302" y="190"/>
                      <a:pt x="336" y="237"/>
                    </a:cubicBezTo>
                    <a:cubicBezTo>
                      <a:pt x="339" y="240"/>
                      <a:pt x="344" y="237"/>
                      <a:pt x="342" y="23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8" name="Google Shape;8688;p31"/>
              <p:cNvSpPr/>
              <p:nvPr/>
            </p:nvSpPr>
            <p:spPr>
              <a:xfrm>
                <a:off x="641418" y="3228636"/>
                <a:ext cx="445474" cy="35153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11" extrusionOk="0">
                    <a:moveTo>
                      <a:pt x="1" y="4"/>
                    </a:moveTo>
                    <a:cubicBezTo>
                      <a:pt x="6" y="67"/>
                      <a:pt x="77" y="77"/>
                      <a:pt x="127" y="72"/>
                    </a:cubicBezTo>
                    <a:cubicBezTo>
                      <a:pt x="205" y="65"/>
                      <a:pt x="283" y="54"/>
                      <a:pt x="362" y="46"/>
                    </a:cubicBezTo>
                    <a:cubicBezTo>
                      <a:pt x="361" y="43"/>
                      <a:pt x="361" y="39"/>
                      <a:pt x="360" y="36"/>
                    </a:cubicBezTo>
                    <a:cubicBezTo>
                      <a:pt x="261" y="67"/>
                      <a:pt x="151" y="102"/>
                      <a:pt x="85" y="189"/>
                    </a:cubicBezTo>
                    <a:cubicBezTo>
                      <a:pt x="70" y="208"/>
                      <a:pt x="56" y="233"/>
                      <a:pt x="61" y="259"/>
                    </a:cubicBezTo>
                    <a:cubicBezTo>
                      <a:pt x="64" y="279"/>
                      <a:pt x="80" y="294"/>
                      <a:pt x="99" y="301"/>
                    </a:cubicBezTo>
                    <a:cubicBezTo>
                      <a:pt x="152" y="320"/>
                      <a:pt x="206" y="274"/>
                      <a:pt x="246" y="244"/>
                    </a:cubicBezTo>
                    <a:cubicBezTo>
                      <a:pt x="302" y="201"/>
                      <a:pt x="353" y="151"/>
                      <a:pt x="397" y="96"/>
                    </a:cubicBezTo>
                    <a:cubicBezTo>
                      <a:pt x="401" y="91"/>
                      <a:pt x="395" y="85"/>
                      <a:pt x="390" y="89"/>
                    </a:cubicBezTo>
                    <a:cubicBezTo>
                      <a:pt x="346" y="132"/>
                      <a:pt x="307" y="181"/>
                      <a:pt x="275" y="233"/>
                    </a:cubicBezTo>
                    <a:cubicBezTo>
                      <a:pt x="259" y="259"/>
                      <a:pt x="244" y="286"/>
                      <a:pt x="232" y="314"/>
                    </a:cubicBezTo>
                    <a:cubicBezTo>
                      <a:pt x="220" y="341"/>
                      <a:pt x="207" y="370"/>
                      <a:pt x="208" y="400"/>
                    </a:cubicBezTo>
                    <a:cubicBezTo>
                      <a:pt x="209" y="445"/>
                      <a:pt x="248" y="487"/>
                      <a:pt x="294" y="467"/>
                    </a:cubicBezTo>
                    <a:cubicBezTo>
                      <a:pt x="318" y="456"/>
                      <a:pt x="335" y="433"/>
                      <a:pt x="350" y="412"/>
                    </a:cubicBezTo>
                    <a:cubicBezTo>
                      <a:pt x="368" y="386"/>
                      <a:pt x="383" y="358"/>
                      <a:pt x="396" y="329"/>
                    </a:cubicBezTo>
                    <a:cubicBezTo>
                      <a:pt x="424" y="266"/>
                      <a:pt x="442" y="198"/>
                      <a:pt x="460" y="131"/>
                    </a:cubicBezTo>
                    <a:cubicBezTo>
                      <a:pt x="457" y="130"/>
                      <a:pt x="454" y="129"/>
                      <a:pt x="450" y="128"/>
                    </a:cubicBezTo>
                    <a:cubicBezTo>
                      <a:pt x="434" y="190"/>
                      <a:pt x="432" y="255"/>
                      <a:pt x="445" y="318"/>
                    </a:cubicBezTo>
                    <a:cubicBezTo>
                      <a:pt x="456" y="375"/>
                      <a:pt x="477" y="443"/>
                      <a:pt x="523" y="481"/>
                    </a:cubicBezTo>
                    <a:cubicBezTo>
                      <a:pt x="558" y="510"/>
                      <a:pt x="610" y="507"/>
                      <a:pt x="627" y="460"/>
                    </a:cubicBezTo>
                    <a:cubicBezTo>
                      <a:pt x="646" y="410"/>
                      <a:pt x="622" y="349"/>
                      <a:pt x="604" y="302"/>
                    </a:cubicBezTo>
                    <a:cubicBezTo>
                      <a:pt x="577" y="235"/>
                      <a:pt x="540" y="173"/>
                      <a:pt x="493" y="118"/>
                    </a:cubicBezTo>
                    <a:cubicBezTo>
                      <a:pt x="489" y="112"/>
                      <a:pt x="482" y="120"/>
                      <a:pt x="486" y="125"/>
                    </a:cubicBezTo>
                    <a:cubicBezTo>
                      <a:pt x="522" y="168"/>
                      <a:pt x="552" y="215"/>
                      <a:pt x="576" y="265"/>
                    </a:cubicBezTo>
                    <a:cubicBezTo>
                      <a:pt x="598" y="311"/>
                      <a:pt x="621" y="365"/>
                      <a:pt x="623" y="416"/>
                    </a:cubicBezTo>
                    <a:cubicBezTo>
                      <a:pt x="624" y="438"/>
                      <a:pt x="620" y="464"/>
                      <a:pt x="603" y="479"/>
                    </a:cubicBezTo>
                    <a:cubicBezTo>
                      <a:pt x="579" y="500"/>
                      <a:pt x="548" y="489"/>
                      <a:pt x="527" y="470"/>
                    </a:cubicBezTo>
                    <a:cubicBezTo>
                      <a:pt x="486" y="435"/>
                      <a:pt x="467" y="375"/>
                      <a:pt x="456" y="323"/>
                    </a:cubicBezTo>
                    <a:cubicBezTo>
                      <a:pt x="443" y="260"/>
                      <a:pt x="444" y="194"/>
                      <a:pt x="460" y="131"/>
                    </a:cubicBezTo>
                    <a:cubicBezTo>
                      <a:pt x="462" y="124"/>
                      <a:pt x="452" y="122"/>
                      <a:pt x="450" y="128"/>
                    </a:cubicBezTo>
                    <a:cubicBezTo>
                      <a:pt x="423" y="230"/>
                      <a:pt x="395" y="339"/>
                      <a:pt x="328" y="424"/>
                    </a:cubicBezTo>
                    <a:cubicBezTo>
                      <a:pt x="312" y="444"/>
                      <a:pt x="287" y="468"/>
                      <a:pt x="258" y="460"/>
                    </a:cubicBezTo>
                    <a:cubicBezTo>
                      <a:pt x="230" y="453"/>
                      <a:pt x="217" y="421"/>
                      <a:pt x="218" y="395"/>
                    </a:cubicBezTo>
                    <a:cubicBezTo>
                      <a:pt x="219" y="364"/>
                      <a:pt x="233" y="334"/>
                      <a:pt x="246" y="307"/>
                    </a:cubicBezTo>
                    <a:cubicBezTo>
                      <a:pt x="257" y="283"/>
                      <a:pt x="270" y="260"/>
                      <a:pt x="283" y="238"/>
                    </a:cubicBezTo>
                    <a:cubicBezTo>
                      <a:pt x="315" y="186"/>
                      <a:pt x="354" y="139"/>
                      <a:pt x="397" y="96"/>
                    </a:cubicBezTo>
                    <a:lnTo>
                      <a:pt x="390" y="89"/>
                    </a:lnTo>
                    <a:cubicBezTo>
                      <a:pt x="357" y="131"/>
                      <a:pt x="320" y="169"/>
                      <a:pt x="279" y="204"/>
                    </a:cubicBezTo>
                    <a:cubicBezTo>
                      <a:pt x="258" y="222"/>
                      <a:pt x="236" y="239"/>
                      <a:pt x="213" y="255"/>
                    </a:cubicBezTo>
                    <a:cubicBezTo>
                      <a:pt x="191" y="271"/>
                      <a:pt x="168" y="288"/>
                      <a:pt x="141" y="293"/>
                    </a:cubicBezTo>
                    <a:cubicBezTo>
                      <a:pt x="117" y="299"/>
                      <a:pt x="86" y="292"/>
                      <a:pt x="74" y="269"/>
                    </a:cubicBezTo>
                    <a:cubicBezTo>
                      <a:pt x="60" y="240"/>
                      <a:pt x="82" y="208"/>
                      <a:pt x="99" y="187"/>
                    </a:cubicBezTo>
                    <a:cubicBezTo>
                      <a:pt x="129" y="151"/>
                      <a:pt x="168" y="124"/>
                      <a:pt x="210" y="103"/>
                    </a:cubicBezTo>
                    <a:cubicBezTo>
                      <a:pt x="258" y="78"/>
                      <a:pt x="311" y="62"/>
                      <a:pt x="363" y="46"/>
                    </a:cubicBezTo>
                    <a:cubicBezTo>
                      <a:pt x="368" y="44"/>
                      <a:pt x="367" y="36"/>
                      <a:pt x="362" y="36"/>
                    </a:cubicBezTo>
                    <a:cubicBezTo>
                      <a:pt x="294" y="44"/>
                      <a:pt x="227" y="52"/>
                      <a:pt x="160" y="59"/>
                    </a:cubicBezTo>
                    <a:cubicBezTo>
                      <a:pt x="108" y="65"/>
                      <a:pt x="17" y="76"/>
                      <a:pt x="7" y="3"/>
                    </a:cubicBezTo>
                    <a:cubicBezTo>
                      <a:pt x="6" y="0"/>
                      <a:pt x="0" y="1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9" name="Google Shape;8689;p31"/>
              <p:cNvSpPr/>
              <p:nvPr/>
            </p:nvSpPr>
            <p:spPr>
              <a:xfrm>
                <a:off x="783850" y="3131662"/>
                <a:ext cx="112125" cy="90913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33" extrusionOk="0">
                    <a:moveTo>
                      <a:pt x="0" y="2"/>
                    </a:moveTo>
                    <a:cubicBezTo>
                      <a:pt x="58" y="38"/>
                      <a:pt x="109" y="81"/>
                      <a:pt x="156" y="129"/>
                    </a:cubicBezTo>
                    <a:cubicBezTo>
                      <a:pt x="159" y="132"/>
                      <a:pt x="163" y="128"/>
                      <a:pt x="160" y="125"/>
                    </a:cubicBezTo>
                    <a:cubicBezTo>
                      <a:pt x="114" y="76"/>
                      <a:pt x="59" y="34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0" name="Google Shape;8690;p31"/>
              <p:cNvSpPr/>
              <p:nvPr/>
            </p:nvSpPr>
            <p:spPr>
              <a:xfrm>
                <a:off x="729302" y="3219544"/>
                <a:ext cx="157583" cy="2121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2" extrusionOk="0">
                    <a:moveTo>
                      <a:pt x="2" y="17"/>
                    </a:moveTo>
                    <a:cubicBezTo>
                      <a:pt x="77" y="5"/>
                      <a:pt x="152" y="9"/>
                      <a:pt x="225" y="30"/>
                    </a:cubicBezTo>
                    <a:cubicBezTo>
                      <a:pt x="227" y="31"/>
                      <a:pt x="228" y="27"/>
                      <a:pt x="226" y="26"/>
                    </a:cubicBezTo>
                    <a:cubicBezTo>
                      <a:pt x="154" y="4"/>
                      <a:pt x="75" y="0"/>
                      <a:pt x="1" y="16"/>
                    </a:cubicBezTo>
                    <a:cubicBezTo>
                      <a:pt x="0" y="16"/>
                      <a:pt x="1" y="18"/>
                      <a:pt x="2" y="1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1" name="Google Shape;8691;p31"/>
              <p:cNvSpPr/>
              <p:nvPr/>
            </p:nvSpPr>
            <p:spPr>
              <a:xfrm>
                <a:off x="765667" y="3268031"/>
                <a:ext cx="127278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40" extrusionOk="0">
                    <a:moveTo>
                      <a:pt x="2" y="138"/>
                    </a:moveTo>
                    <a:cubicBezTo>
                      <a:pt x="57" y="86"/>
                      <a:pt x="116" y="41"/>
                      <a:pt x="183" y="5"/>
                    </a:cubicBezTo>
                    <a:cubicBezTo>
                      <a:pt x="185" y="4"/>
                      <a:pt x="183" y="0"/>
                      <a:pt x="180" y="1"/>
                    </a:cubicBezTo>
                    <a:cubicBezTo>
                      <a:pt x="114" y="36"/>
                      <a:pt x="52" y="82"/>
                      <a:pt x="1" y="137"/>
                    </a:cubicBezTo>
                    <a:cubicBezTo>
                      <a:pt x="0" y="138"/>
                      <a:pt x="1" y="139"/>
                      <a:pt x="2" y="13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2" name="Google Shape;8692;p31"/>
              <p:cNvSpPr/>
              <p:nvPr/>
            </p:nvSpPr>
            <p:spPr>
              <a:xfrm>
                <a:off x="862641" y="3295305"/>
                <a:ext cx="69699" cy="14546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13" extrusionOk="0">
                    <a:moveTo>
                      <a:pt x="3" y="211"/>
                    </a:moveTo>
                    <a:cubicBezTo>
                      <a:pt x="41" y="145"/>
                      <a:pt x="73" y="76"/>
                      <a:pt x="99" y="4"/>
                    </a:cubicBezTo>
                    <a:cubicBezTo>
                      <a:pt x="101" y="1"/>
                      <a:pt x="96" y="0"/>
                      <a:pt x="95" y="3"/>
                    </a:cubicBezTo>
                    <a:cubicBezTo>
                      <a:pt x="69" y="74"/>
                      <a:pt x="37" y="143"/>
                      <a:pt x="1" y="209"/>
                    </a:cubicBezTo>
                    <a:cubicBezTo>
                      <a:pt x="0" y="211"/>
                      <a:pt x="2" y="212"/>
                      <a:pt x="3" y="21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3" name="Google Shape;8693;p31"/>
              <p:cNvSpPr/>
              <p:nvPr/>
            </p:nvSpPr>
            <p:spPr>
              <a:xfrm>
                <a:off x="962645" y="3310457"/>
                <a:ext cx="60609" cy="157583"/>
              </a:xfrm>
              <a:custGeom>
                <a:avLst/>
                <a:gdLst/>
                <a:ahLst/>
                <a:cxnLst/>
                <a:rect l="l" t="t" r="r" b="b"/>
                <a:pathLst>
                  <a:path w="88" h="229" extrusionOk="0">
                    <a:moveTo>
                      <a:pt x="86" y="225"/>
                    </a:moveTo>
                    <a:cubicBezTo>
                      <a:pt x="71" y="148"/>
                      <a:pt x="43" y="74"/>
                      <a:pt x="7" y="4"/>
                    </a:cubicBezTo>
                    <a:cubicBezTo>
                      <a:pt x="5" y="0"/>
                      <a:pt x="0" y="4"/>
                      <a:pt x="2" y="8"/>
                    </a:cubicBezTo>
                    <a:cubicBezTo>
                      <a:pt x="38" y="77"/>
                      <a:pt x="64" y="150"/>
                      <a:pt x="84" y="226"/>
                    </a:cubicBezTo>
                    <a:cubicBezTo>
                      <a:pt x="84" y="228"/>
                      <a:pt x="87" y="227"/>
                      <a:pt x="86" y="22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4" name="Google Shape;8694;p31"/>
              <p:cNvSpPr/>
              <p:nvPr/>
            </p:nvSpPr>
            <p:spPr>
              <a:xfrm>
                <a:off x="526262" y="3395309"/>
                <a:ext cx="284862" cy="463658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74" extrusionOk="0">
                    <a:moveTo>
                      <a:pt x="412" y="1"/>
                    </a:moveTo>
                    <a:cubicBezTo>
                      <a:pt x="338" y="72"/>
                      <a:pt x="274" y="154"/>
                      <a:pt x="217" y="238"/>
                    </a:cubicBezTo>
                    <a:cubicBezTo>
                      <a:pt x="158" y="323"/>
                      <a:pt x="107" y="414"/>
                      <a:pt x="64" y="509"/>
                    </a:cubicBezTo>
                    <a:cubicBezTo>
                      <a:pt x="40" y="561"/>
                      <a:pt x="19" y="614"/>
                      <a:pt x="1" y="668"/>
                    </a:cubicBezTo>
                    <a:cubicBezTo>
                      <a:pt x="0" y="672"/>
                      <a:pt x="5" y="673"/>
                      <a:pt x="6" y="670"/>
                    </a:cubicBezTo>
                    <a:cubicBezTo>
                      <a:pt x="75" y="476"/>
                      <a:pt x="174" y="294"/>
                      <a:pt x="302" y="133"/>
                    </a:cubicBezTo>
                    <a:cubicBezTo>
                      <a:pt x="338" y="88"/>
                      <a:pt x="376" y="46"/>
                      <a:pt x="414" y="3"/>
                    </a:cubicBezTo>
                    <a:cubicBezTo>
                      <a:pt x="415" y="2"/>
                      <a:pt x="413" y="0"/>
                      <a:pt x="412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5" name="Google Shape;8695;p31"/>
              <p:cNvSpPr/>
              <p:nvPr/>
            </p:nvSpPr>
            <p:spPr>
              <a:xfrm>
                <a:off x="520209" y="3374097"/>
                <a:ext cx="327288" cy="533356"/>
              </a:xfrm>
              <a:custGeom>
                <a:avLst/>
                <a:gdLst/>
                <a:ahLst/>
                <a:cxnLst/>
                <a:rect l="l" t="t" r="r" b="b"/>
                <a:pathLst>
                  <a:path w="477" h="778" extrusionOk="0">
                    <a:moveTo>
                      <a:pt x="5" y="775"/>
                    </a:moveTo>
                    <a:cubicBezTo>
                      <a:pt x="31" y="723"/>
                      <a:pt x="53" y="668"/>
                      <a:pt x="77" y="615"/>
                    </a:cubicBezTo>
                    <a:cubicBezTo>
                      <a:pt x="102" y="561"/>
                      <a:pt x="128" y="507"/>
                      <a:pt x="155" y="454"/>
                    </a:cubicBezTo>
                    <a:cubicBezTo>
                      <a:pt x="208" y="350"/>
                      <a:pt x="267" y="250"/>
                      <a:pt x="338" y="157"/>
                    </a:cubicBezTo>
                    <a:cubicBezTo>
                      <a:pt x="379" y="104"/>
                      <a:pt x="424" y="53"/>
                      <a:pt x="473" y="6"/>
                    </a:cubicBezTo>
                    <a:cubicBezTo>
                      <a:pt x="476" y="4"/>
                      <a:pt x="472" y="0"/>
                      <a:pt x="470" y="2"/>
                    </a:cubicBezTo>
                    <a:cubicBezTo>
                      <a:pt x="296" y="166"/>
                      <a:pt x="180" y="378"/>
                      <a:pt x="81" y="592"/>
                    </a:cubicBezTo>
                    <a:cubicBezTo>
                      <a:pt x="54" y="652"/>
                      <a:pt x="25" y="712"/>
                      <a:pt x="1" y="773"/>
                    </a:cubicBezTo>
                    <a:cubicBezTo>
                      <a:pt x="0" y="775"/>
                      <a:pt x="4" y="777"/>
                      <a:pt x="5" y="77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6" name="Google Shape;8696;p31"/>
              <p:cNvSpPr/>
              <p:nvPr/>
            </p:nvSpPr>
            <p:spPr>
              <a:xfrm>
                <a:off x="292919" y="3577135"/>
                <a:ext cx="230313" cy="33334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87" extrusionOk="0">
                    <a:moveTo>
                      <a:pt x="301" y="471"/>
                    </a:moveTo>
                    <a:cubicBezTo>
                      <a:pt x="212" y="445"/>
                      <a:pt x="136" y="383"/>
                      <a:pt x="87" y="305"/>
                    </a:cubicBezTo>
                    <a:cubicBezTo>
                      <a:pt x="30" y="216"/>
                      <a:pt x="9" y="110"/>
                      <a:pt x="10" y="5"/>
                    </a:cubicBezTo>
                    <a:cubicBezTo>
                      <a:pt x="7" y="6"/>
                      <a:pt x="5" y="7"/>
                      <a:pt x="2" y="8"/>
                    </a:cubicBezTo>
                    <a:cubicBezTo>
                      <a:pt x="32" y="45"/>
                      <a:pt x="74" y="67"/>
                      <a:pt x="113" y="93"/>
                    </a:cubicBezTo>
                    <a:cubicBezTo>
                      <a:pt x="155" y="120"/>
                      <a:pt x="194" y="153"/>
                      <a:pt x="226" y="191"/>
                    </a:cubicBezTo>
                    <a:cubicBezTo>
                      <a:pt x="293" y="270"/>
                      <a:pt x="328" y="380"/>
                      <a:pt x="292" y="481"/>
                    </a:cubicBezTo>
                    <a:cubicBezTo>
                      <a:pt x="295" y="480"/>
                      <a:pt x="297" y="480"/>
                      <a:pt x="299" y="480"/>
                    </a:cubicBezTo>
                    <a:cubicBezTo>
                      <a:pt x="197" y="326"/>
                      <a:pt x="102" y="168"/>
                      <a:pt x="12" y="7"/>
                    </a:cubicBezTo>
                    <a:cubicBezTo>
                      <a:pt x="10" y="3"/>
                      <a:pt x="5" y="6"/>
                      <a:pt x="7" y="10"/>
                    </a:cubicBezTo>
                    <a:cubicBezTo>
                      <a:pt x="96" y="171"/>
                      <a:pt x="192" y="329"/>
                      <a:pt x="293" y="483"/>
                    </a:cubicBezTo>
                    <a:cubicBezTo>
                      <a:pt x="295" y="486"/>
                      <a:pt x="299" y="486"/>
                      <a:pt x="300" y="483"/>
                    </a:cubicBezTo>
                    <a:cubicBezTo>
                      <a:pt x="334" y="386"/>
                      <a:pt x="305" y="280"/>
                      <a:pt x="244" y="200"/>
                    </a:cubicBezTo>
                    <a:cubicBezTo>
                      <a:pt x="214" y="161"/>
                      <a:pt x="177" y="128"/>
                      <a:pt x="137" y="99"/>
                    </a:cubicBezTo>
                    <a:cubicBezTo>
                      <a:pt x="93" y="68"/>
                      <a:pt x="43" y="45"/>
                      <a:pt x="8" y="3"/>
                    </a:cubicBezTo>
                    <a:cubicBezTo>
                      <a:pt x="6" y="0"/>
                      <a:pt x="1" y="2"/>
                      <a:pt x="1" y="5"/>
                    </a:cubicBezTo>
                    <a:cubicBezTo>
                      <a:pt x="0" y="113"/>
                      <a:pt x="23" y="222"/>
                      <a:pt x="82" y="313"/>
                    </a:cubicBezTo>
                    <a:cubicBezTo>
                      <a:pt x="133" y="391"/>
                      <a:pt x="209" y="452"/>
                      <a:pt x="299" y="477"/>
                    </a:cubicBezTo>
                    <a:cubicBezTo>
                      <a:pt x="303" y="478"/>
                      <a:pt x="305" y="472"/>
                      <a:pt x="301" y="47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7" name="Google Shape;8697;p31"/>
              <p:cNvSpPr/>
              <p:nvPr/>
            </p:nvSpPr>
            <p:spPr>
              <a:xfrm>
                <a:off x="298979" y="3631683"/>
                <a:ext cx="75760" cy="606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6" extrusionOk="0">
                    <a:moveTo>
                      <a:pt x="1" y="45"/>
                    </a:moveTo>
                    <a:cubicBezTo>
                      <a:pt x="35" y="49"/>
                      <a:pt x="65" y="60"/>
                      <a:pt x="90" y="84"/>
                    </a:cubicBezTo>
                    <a:cubicBezTo>
                      <a:pt x="91" y="85"/>
                      <a:pt x="94" y="84"/>
                      <a:pt x="93" y="82"/>
                    </a:cubicBezTo>
                    <a:cubicBezTo>
                      <a:pt x="91" y="68"/>
                      <a:pt x="91" y="54"/>
                      <a:pt x="93" y="40"/>
                    </a:cubicBezTo>
                    <a:cubicBezTo>
                      <a:pt x="95" y="34"/>
                      <a:pt x="97" y="27"/>
                      <a:pt x="99" y="21"/>
                    </a:cubicBezTo>
                    <a:cubicBezTo>
                      <a:pt x="101" y="15"/>
                      <a:pt x="105" y="9"/>
                      <a:pt x="107" y="3"/>
                    </a:cubicBezTo>
                    <a:cubicBezTo>
                      <a:pt x="108" y="1"/>
                      <a:pt x="106" y="0"/>
                      <a:pt x="105" y="1"/>
                    </a:cubicBezTo>
                    <a:cubicBezTo>
                      <a:pt x="96" y="11"/>
                      <a:pt x="91" y="28"/>
                      <a:pt x="89" y="40"/>
                    </a:cubicBezTo>
                    <a:cubicBezTo>
                      <a:pt x="86" y="55"/>
                      <a:pt x="87" y="69"/>
                      <a:pt x="89" y="83"/>
                    </a:cubicBezTo>
                    <a:cubicBezTo>
                      <a:pt x="91" y="82"/>
                      <a:pt x="92" y="82"/>
                      <a:pt x="93" y="81"/>
                    </a:cubicBezTo>
                    <a:cubicBezTo>
                      <a:pt x="69" y="58"/>
                      <a:pt x="35" y="42"/>
                      <a:pt x="1" y="44"/>
                    </a:cubicBezTo>
                    <a:cubicBezTo>
                      <a:pt x="0" y="44"/>
                      <a:pt x="0" y="45"/>
                      <a:pt x="1" y="4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8" name="Google Shape;8698;p31"/>
              <p:cNvSpPr/>
              <p:nvPr/>
            </p:nvSpPr>
            <p:spPr>
              <a:xfrm>
                <a:off x="323223" y="3683202"/>
                <a:ext cx="112125" cy="7273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06" extrusionOk="0">
                    <a:moveTo>
                      <a:pt x="1" y="90"/>
                    </a:moveTo>
                    <a:cubicBezTo>
                      <a:pt x="42" y="80"/>
                      <a:pt x="85" y="83"/>
                      <a:pt x="122" y="104"/>
                    </a:cubicBezTo>
                    <a:cubicBezTo>
                      <a:pt x="124" y="105"/>
                      <a:pt x="126" y="104"/>
                      <a:pt x="126" y="102"/>
                    </a:cubicBezTo>
                    <a:cubicBezTo>
                      <a:pt x="123" y="66"/>
                      <a:pt x="136" y="31"/>
                      <a:pt x="162" y="5"/>
                    </a:cubicBezTo>
                    <a:cubicBezTo>
                      <a:pt x="164" y="3"/>
                      <a:pt x="161" y="0"/>
                      <a:pt x="159" y="2"/>
                    </a:cubicBezTo>
                    <a:cubicBezTo>
                      <a:pt x="132" y="28"/>
                      <a:pt x="118" y="65"/>
                      <a:pt x="121" y="102"/>
                    </a:cubicBezTo>
                    <a:cubicBezTo>
                      <a:pt x="122" y="101"/>
                      <a:pt x="124" y="101"/>
                      <a:pt x="125" y="100"/>
                    </a:cubicBezTo>
                    <a:cubicBezTo>
                      <a:pt x="88" y="79"/>
                      <a:pt x="41" y="73"/>
                      <a:pt x="1" y="89"/>
                    </a:cubicBezTo>
                    <a:cubicBezTo>
                      <a:pt x="0" y="89"/>
                      <a:pt x="0" y="90"/>
                      <a:pt x="1" y="9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9" name="Google Shape;8699;p31"/>
              <p:cNvSpPr/>
              <p:nvPr/>
            </p:nvSpPr>
            <p:spPr>
              <a:xfrm>
                <a:off x="368679" y="3743811"/>
                <a:ext cx="115156" cy="7879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14" extrusionOk="0">
                    <a:moveTo>
                      <a:pt x="1" y="96"/>
                    </a:moveTo>
                    <a:cubicBezTo>
                      <a:pt x="36" y="95"/>
                      <a:pt x="69" y="99"/>
                      <a:pt x="102" y="112"/>
                    </a:cubicBezTo>
                    <a:cubicBezTo>
                      <a:pt x="103" y="113"/>
                      <a:pt x="104" y="112"/>
                      <a:pt x="105" y="111"/>
                    </a:cubicBezTo>
                    <a:cubicBezTo>
                      <a:pt x="114" y="71"/>
                      <a:pt x="134" y="34"/>
                      <a:pt x="163" y="6"/>
                    </a:cubicBezTo>
                    <a:cubicBezTo>
                      <a:pt x="165" y="3"/>
                      <a:pt x="162" y="0"/>
                      <a:pt x="160" y="2"/>
                    </a:cubicBezTo>
                    <a:cubicBezTo>
                      <a:pt x="130" y="32"/>
                      <a:pt x="110" y="69"/>
                      <a:pt x="101" y="110"/>
                    </a:cubicBezTo>
                    <a:cubicBezTo>
                      <a:pt x="101" y="109"/>
                      <a:pt x="102" y="109"/>
                      <a:pt x="103" y="108"/>
                    </a:cubicBezTo>
                    <a:cubicBezTo>
                      <a:pt x="71" y="95"/>
                      <a:pt x="35" y="88"/>
                      <a:pt x="1" y="94"/>
                    </a:cubicBezTo>
                    <a:cubicBezTo>
                      <a:pt x="0" y="94"/>
                      <a:pt x="0" y="96"/>
                      <a:pt x="1" y="96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0" name="Google Shape;8700;p31"/>
              <p:cNvSpPr/>
              <p:nvPr/>
            </p:nvSpPr>
            <p:spPr>
              <a:xfrm>
                <a:off x="420197" y="3807449"/>
                <a:ext cx="84853" cy="7273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04" extrusionOk="0">
                    <a:moveTo>
                      <a:pt x="2" y="87"/>
                    </a:moveTo>
                    <a:cubicBezTo>
                      <a:pt x="31" y="83"/>
                      <a:pt x="60" y="89"/>
                      <a:pt x="86" y="102"/>
                    </a:cubicBezTo>
                    <a:cubicBezTo>
                      <a:pt x="87" y="103"/>
                      <a:pt x="89" y="102"/>
                      <a:pt x="89" y="101"/>
                    </a:cubicBezTo>
                    <a:cubicBezTo>
                      <a:pt x="88" y="66"/>
                      <a:pt x="99" y="32"/>
                      <a:pt x="119" y="4"/>
                    </a:cubicBezTo>
                    <a:cubicBezTo>
                      <a:pt x="121" y="2"/>
                      <a:pt x="117" y="0"/>
                      <a:pt x="115" y="2"/>
                    </a:cubicBezTo>
                    <a:cubicBezTo>
                      <a:pt x="94" y="30"/>
                      <a:pt x="83" y="65"/>
                      <a:pt x="84" y="101"/>
                    </a:cubicBezTo>
                    <a:cubicBezTo>
                      <a:pt x="86" y="100"/>
                      <a:pt x="87" y="99"/>
                      <a:pt x="88" y="99"/>
                    </a:cubicBezTo>
                    <a:cubicBezTo>
                      <a:pt x="62" y="84"/>
                      <a:pt x="31" y="79"/>
                      <a:pt x="2" y="84"/>
                    </a:cubicBezTo>
                    <a:cubicBezTo>
                      <a:pt x="0" y="84"/>
                      <a:pt x="1" y="87"/>
                      <a:pt x="2" y="8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1" name="Google Shape;8701;p31"/>
              <p:cNvSpPr/>
              <p:nvPr/>
            </p:nvSpPr>
            <p:spPr>
              <a:xfrm>
                <a:off x="589902" y="3604410"/>
                <a:ext cx="375774" cy="18485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69" extrusionOk="0">
                    <a:moveTo>
                      <a:pt x="5" y="214"/>
                    </a:moveTo>
                    <a:cubicBezTo>
                      <a:pt x="71" y="139"/>
                      <a:pt x="152" y="83"/>
                      <a:pt x="248" y="55"/>
                    </a:cubicBezTo>
                    <a:cubicBezTo>
                      <a:pt x="341" y="26"/>
                      <a:pt x="444" y="25"/>
                      <a:pt x="537" y="57"/>
                    </a:cubicBezTo>
                    <a:cubicBezTo>
                      <a:pt x="536" y="54"/>
                      <a:pt x="536" y="51"/>
                      <a:pt x="535" y="48"/>
                    </a:cubicBezTo>
                    <a:cubicBezTo>
                      <a:pt x="465" y="115"/>
                      <a:pt x="393" y="184"/>
                      <a:pt x="302" y="220"/>
                    </a:cubicBezTo>
                    <a:cubicBezTo>
                      <a:pt x="208" y="257"/>
                      <a:pt x="100" y="253"/>
                      <a:pt x="9" y="211"/>
                    </a:cubicBezTo>
                    <a:lnTo>
                      <a:pt x="9" y="220"/>
                    </a:lnTo>
                    <a:cubicBezTo>
                      <a:pt x="176" y="147"/>
                      <a:pt x="351" y="93"/>
                      <a:pt x="529" y="55"/>
                    </a:cubicBezTo>
                    <a:cubicBezTo>
                      <a:pt x="533" y="54"/>
                      <a:pt x="532" y="48"/>
                      <a:pt x="528" y="49"/>
                    </a:cubicBezTo>
                    <a:cubicBezTo>
                      <a:pt x="348" y="85"/>
                      <a:pt x="174" y="140"/>
                      <a:pt x="5" y="211"/>
                    </a:cubicBezTo>
                    <a:cubicBezTo>
                      <a:pt x="2" y="212"/>
                      <a:pt x="0" y="218"/>
                      <a:pt x="4" y="220"/>
                    </a:cubicBezTo>
                    <a:cubicBezTo>
                      <a:pt x="96" y="263"/>
                      <a:pt x="204" y="268"/>
                      <a:pt x="299" y="232"/>
                    </a:cubicBezTo>
                    <a:cubicBezTo>
                      <a:pt x="395" y="197"/>
                      <a:pt x="470" y="125"/>
                      <a:pt x="542" y="55"/>
                    </a:cubicBezTo>
                    <a:cubicBezTo>
                      <a:pt x="545" y="53"/>
                      <a:pt x="543" y="48"/>
                      <a:pt x="540" y="47"/>
                    </a:cubicBezTo>
                    <a:cubicBezTo>
                      <a:pt x="389" y="0"/>
                      <a:pt x="221" y="29"/>
                      <a:pt x="94" y="122"/>
                    </a:cubicBezTo>
                    <a:cubicBezTo>
                      <a:pt x="59" y="148"/>
                      <a:pt x="28" y="178"/>
                      <a:pt x="3" y="212"/>
                    </a:cubicBezTo>
                    <a:cubicBezTo>
                      <a:pt x="2" y="214"/>
                      <a:pt x="4" y="216"/>
                      <a:pt x="5" y="21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2" name="Google Shape;8702;p31"/>
              <p:cNvSpPr/>
              <p:nvPr/>
            </p:nvSpPr>
            <p:spPr>
              <a:xfrm>
                <a:off x="862641" y="3625623"/>
                <a:ext cx="51517" cy="57577"/>
              </a:xfrm>
              <a:custGeom>
                <a:avLst/>
                <a:gdLst/>
                <a:ahLst/>
                <a:cxnLst/>
                <a:rect l="l" t="t" r="r" b="b"/>
                <a:pathLst>
                  <a:path w="73" h="82" extrusionOk="0">
                    <a:moveTo>
                      <a:pt x="36" y="3"/>
                    </a:moveTo>
                    <a:cubicBezTo>
                      <a:pt x="37" y="1"/>
                      <a:pt x="38" y="3"/>
                      <a:pt x="38" y="3"/>
                    </a:cubicBezTo>
                    <a:cubicBezTo>
                      <a:pt x="39" y="4"/>
                      <a:pt x="39" y="4"/>
                      <a:pt x="38" y="6"/>
                    </a:cubicBezTo>
                    <a:cubicBezTo>
                      <a:pt x="37" y="8"/>
                      <a:pt x="35" y="10"/>
                      <a:pt x="34" y="12"/>
                    </a:cubicBezTo>
                    <a:cubicBezTo>
                      <a:pt x="31" y="17"/>
                      <a:pt x="28" y="22"/>
                      <a:pt x="25" y="26"/>
                    </a:cubicBezTo>
                    <a:cubicBezTo>
                      <a:pt x="18" y="34"/>
                      <a:pt x="10" y="42"/>
                      <a:pt x="2" y="48"/>
                    </a:cubicBezTo>
                    <a:cubicBezTo>
                      <a:pt x="0" y="50"/>
                      <a:pt x="2" y="52"/>
                      <a:pt x="3" y="53"/>
                    </a:cubicBezTo>
                    <a:cubicBezTo>
                      <a:pt x="15" y="57"/>
                      <a:pt x="27" y="61"/>
                      <a:pt x="38" y="66"/>
                    </a:cubicBezTo>
                    <a:cubicBezTo>
                      <a:pt x="44" y="69"/>
                      <a:pt x="49" y="71"/>
                      <a:pt x="55" y="74"/>
                    </a:cubicBezTo>
                    <a:cubicBezTo>
                      <a:pt x="59" y="76"/>
                      <a:pt x="64" y="81"/>
                      <a:pt x="70" y="81"/>
                    </a:cubicBezTo>
                    <a:cubicBezTo>
                      <a:pt x="71" y="81"/>
                      <a:pt x="72" y="79"/>
                      <a:pt x="72" y="78"/>
                    </a:cubicBezTo>
                    <a:cubicBezTo>
                      <a:pt x="68" y="73"/>
                      <a:pt x="61" y="71"/>
                      <a:pt x="56" y="69"/>
                    </a:cubicBezTo>
                    <a:cubicBezTo>
                      <a:pt x="51" y="66"/>
                      <a:pt x="45" y="63"/>
                      <a:pt x="40" y="61"/>
                    </a:cubicBezTo>
                    <a:cubicBezTo>
                      <a:pt x="28" y="56"/>
                      <a:pt x="17" y="51"/>
                      <a:pt x="5" y="48"/>
                    </a:cubicBezTo>
                    <a:cubicBezTo>
                      <a:pt x="5" y="49"/>
                      <a:pt x="5" y="50"/>
                      <a:pt x="6" y="52"/>
                    </a:cubicBezTo>
                    <a:cubicBezTo>
                      <a:pt x="18" y="42"/>
                      <a:pt x="28" y="31"/>
                      <a:pt x="36" y="19"/>
                    </a:cubicBezTo>
                    <a:cubicBezTo>
                      <a:pt x="38" y="16"/>
                      <a:pt x="40" y="13"/>
                      <a:pt x="41" y="9"/>
                    </a:cubicBezTo>
                    <a:cubicBezTo>
                      <a:pt x="42" y="7"/>
                      <a:pt x="44" y="5"/>
                      <a:pt x="43" y="3"/>
                    </a:cubicBezTo>
                    <a:cubicBezTo>
                      <a:pt x="41" y="0"/>
                      <a:pt x="37" y="0"/>
                      <a:pt x="35" y="3"/>
                    </a:cubicBezTo>
                    <a:lnTo>
                      <a:pt x="36" y="3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3" name="Google Shape;8703;p31"/>
              <p:cNvSpPr/>
              <p:nvPr/>
            </p:nvSpPr>
            <p:spPr>
              <a:xfrm>
                <a:off x="799001" y="3622593"/>
                <a:ext cx="72730" cy="9394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38" extrusionOk="0">
                    <a:moveTo>
                      <a:pt x="36" y="2"/>
                    </a:moveTo>
                    <a:cubicBezTo>
                      <a:pt x="26" y="17"/>
                      <a:pt x="20" y="34"/>
                      <a:pt x="12" y="50"/>
                    </a:cubicBezTo>
                    <a:cubicBezTo>
                      <a:pt x="9" y="57"/>
                      <a:pt x="4" y="64"/>
                      <a:pt x="2" y="72"/>
                    </a:cubicBezTo>
                    <a:cubicBezTo>
                      <a:pt x="0" y="77"/>
                      <a:pt x="1" y="82"/>
                      <a:pt x="5" y="85"/>
                    </a:cubicBezTo>
                    <a:cubicBezTo>
                      <a:pt x="11" y="90"/>
                      <a:pt x="18" y="93"/>
                      <a:pt x="25" y="96"/>
                    </a:cubicBezTo>
                    <a:cubicBezTo>
                      <a:pt x="32" y="100"/>
                      <a:pt x="40" y="105"/>
                      <a:pt x="48" y="109"/>
                    </a:cubicBezTo>
                    <a:cubicBezTo>
                      <a:pt x="64" y="118"/>
                      <a:pt x="80" y="127"/>
                      <a:pt x="97" y="135"/>
                    </a:cubicBezTo>
                    <a:cubicBezTo>
                      <a:pt x="100" y="137"/>
                      <a:pt x="103" y="132"/>
                      <a:pt x="100" y="130"/>
                    </a:cubicBezTo>
                    <a:cubicBezTo>
                      <a:pt x="72" y="115"/>
                      <a:pt x="45" y="100"/>
                      <a:pt x="17" y="85"/>
                    </a:cubicBezTo>
                    <a:cubicBezTo>
                      <a:pt x="15" y="84"/>
                      <a:pt x="10" y="82"/>
                      <a:pt x="8" y="80"/>
                    </a:cubicBezTo>
                    <a:cubicBezTo>
                      <a:pt x="5" y="75"/>
                      <a:pt x="9" y="69"/>
                      <a:pt x="11" y="65"/>
                    </a:cubicBezTo>
                    <a:cubicBezTo>
                      <a:pt x="14" y="59"/>
                      <a:pt x="18" y="52"/>
                      <a:pt x="21" y="45"/>
                    </a:cubicBezTo>
                    <a:cubicBezTo>
                      <a:pt x="28" y="31"/>
                      <a:pt x="35" y="18"/>
                      <a:pt x="40" y="4"/>
                    </a:cubicBezTo>
                    <a:cubicBezTo>
                      <a:pt x="41" y="1"/>
                      <a:pt x="37" y="0"/>
                      <a:pt x="36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4" name="Google Shape;8704;p31"/>
              <p:cNvSpPr/>
              <p:nvPr/>
            </p:nvSpPr>
            <p:spPr>
              <a:xfrm>
                <a:off x="717180" y="3634715"/>
                <a:ext cx="87881" cy="12424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71" y="1"/>
                    </a:moveTo>
                    <a:cubicBezTo>
                      <a:pt x="46" y="32"/>
                      <a:pt x="24" y="66"/>
                      <a:pt x="1" y="99"/>
                    </a:cubicBezTo>
                    <a:cubicBezTo>
                      <a:pt x="0" y="101"/>
                      <a:pt x="1" y="103"/>
                      <a:pt x="3" y="104"/>
                    </a:cubicBezTo>
                    <a:cubicBezTo>
                      <a:pt x="48" y="115"/>
                      <a:pt x="88" y="140"/>
                      <a:pt x="119" y="175"/>
                    </a:cubicBezTo>
                    <a:cubicBezTo>
                      <a:pt x="121" y="178"/>
                      <a:pt x="126" y="173"/>
                      <a:pt x="123" y="170"/>
                    </a:cubicBezTo>
                    <a:cubicBezTo>
                      <a:pt x="93" y="134"/>
                      <a:pt x="50" y="109"/>
                      <a:pt x="4" y="98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29" y="70"/>
                      <a:pt x="53" y="37"/>
                      <a:pt x="74" y="3"/>
                    </a:cubicBezTo>
                    <a:cubicBezTo>
                      <a:pt x="75" y="2"/>
                      <a:pt x="72" y="0"/>
                      <a:pt x="7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5" name="Google Shape;8705;p31"/>
              <p:cNvSpPr/>
              <p:nvPr/>
            </p:nvSpPr>
            <p:spPr>
              <a:xfrm>
                <a:off x="635357" y="3665019"/>
                <a:ext cx="72731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64" extrusionOk="0">
                    <a:moveTo>
                      <a:pt x="79" y="2"/>
                    </a:moveTo>
                    <a:cubicBezTo>
                      <a:pt x="59" y="38"/>
                      <a:pt x="34" y="71"/>
                      <a:pt x="2" y="98"/>
                    </a:cubicBezTo>
                    <a:cubicBezTo>
                      <a:pt x="0" y="100"/>
                      <a:pt x="2" y="103"/>
                      <a:pt x="4" y="103"/>
                    </a:cubicBezTo>
                    <a:cubicBezTo>
                      <a:pt x="42" y="107"/>
                      <a:pt x="77" y="128"/>
                      <a:pt x="98" y="159"/>
                    </a:cubicBezTo>
                    <a:cubicBezTo>
                      <a:pt x="100" y="163"/>
                      <a:pt x="106" y="160"/>
                      <a:pt x="104" y="156"/>
                    </a:cubicBezTo>
                    <a:cubicBezTo>
                      <a:pt x="81" y="123"/>
                      <a:pt x="44" y="101"/>
                      <a:pt x="4" y="97"/>
                    </a:cubicBezTo>
                    <a:cubicBezTo>
                      <a:pt x="5" y="99"/>
                      <a:pt x="6" y="101"/>
                      <a:pt x="6" y="102"/>
                    </a:cubicBezTo>
                    <a:cubicBezTo>
                      <a:pt x="38" y="76"/>
                      <a:pt x="66" y="42"/>
                      <a:pt x="82" y="3"/>
                    </a:cubicBezTo>
                    <a:cubicBezTo>
                      <a:pt x="83" y="1"/>
                      <a:pt x="80" y="0"/>
                      <a:pt x="79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8706" name="Shape 8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07" name="Google Shape;8707;p32"/>
          <p:cNvGrpSpPr/>
          <p:nvPr/>
        </p:nvGrpSpPr>
        <p:grpSpPr>
          <a:xfrm>
            <a:off x="-674134" y="2198102"/>
            <a:ext cx="10232528" cy="3035637"/>
            <a:chOff x="-674134" y="2198102"/>
            <a:chExt cx="10232528" cy="3035637"/>
          </a:xfrm>
        </p:grpSpPr>
        <p:grpSp>
          <p:nvGrpSpPr>
            <p:cNvPr id="8708" name="Google Shape;8708;p32"/>
            <p:cNvGrpSpPr/>
            <p:nvPr/>
          </p:nvGrpSpPr>
          <p:grpSpPr>
            <a:xfrm rot="-2175020">
              <a:off x="-280023" y="2927168"/>
              <a:ext cx="497780" cy="561672"/>
              <a:chOff x="6667445" y="3360498"/>
              <a:chExt cx="100910" cy="113849"/>
            </a:xfrm>
          </p:grpSpPr>
          <p:sp>
            <p:nvSpPr>
              <p:cNvPr id="8709" name="Google Shape;8709;p32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0" name="Google Shape;8710;p32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1" name="Google Shape;8711;p32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712" name="Google Shape;8712;p32"/>
            <p:cNvGrpSpPr/>
            <p:nvPr/>
          </p:nvGrpSpPr>
          <p:grpSpPr>
            <a:xfrm>
              <a:off x="69797" y="2744348"/>
              <a:ext cx="497774" cy="926629"/>
              <a:chOff x="3520124" y="2493696"/>
              <a:chExt cx="168184" cy="313082"/>
            </a:xfrm>
          </p:grpSpPr>
          <p:sp>
            <p:nvSpPr>
              <p:cNvPr id="8713" name="Google Shape;8713;p32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4" name="Google Shape;8714;p32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5" name="Google Shape;8715;p32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6" name="Google Shape;8716;p32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7" name="Google Shape;8717;p32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8" name="Google Shape;8718;p32"/>
              <p:cNvSpPr/>
              <p:nvPr/>
            </p:nvSpPr>
            <p:spPr>
              <a:xfrm>
                <a:off x="3608098" y="2496284"/>
                <a:ext cx="5174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86" h="140" extrusionOk="0">
                    <a:moveTo>
                      <a:pt x="85" y="0"/>
                    </a:moveTo>
                    <a:cubicBezTo>
                      <a:pt x="85" y="2"/>
                      <a:pt x="84" y="3"/>
                      <a:pt x="84" y="5"/>
                    </a:cubicBezTo>
                    <a:lnTo>
                      <a:pt x="84" y="4"/>
                    </a:lnTo>
                    <a:cubicBezTo>
                      <a:pt x="59" y="48"/>
                      <a:pt x="36" y="93"/>
                      <a:pt x="18" y="139"/>
                    </a:cubicBezTo>
                    <a:cubicBezTo>
                      <a:pt x="18" y="120"/>
                      <a:pt x="12" y="100"/>
                      <a:pt x="1" y="84"/>
                    </a:cubicBezTo>
                    <a:lnTo>
                      <a:pt x="0" y="83"/>
                    </a:lnTo>
                    <a:cubicBezTo>
                      <a:pt x="27" y="54"/>
                      <a:pt x="56" y="27"/>
                      <a:pt x="85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9" name="Google Shape;8719;p32"/>
              <p:cNvSpPr/>
              <p:nvPr/>
            </p:nvSpPr>
            <p:spPr>
              <a:xfrm>
                <a:off x="3579636" y="2545445"/>
                <a:ext cx="41399" cy="827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9" extrusionOk="0">
                    <a:moveTo>
                      <a:pt x="51" y="1"/>
                    </a:moveTo>
                    <a:cubicBezTo>
                      <a:pt x="62" y="17"/>
                      <a:pt x="68" y="37"/>
                      <a:pt x="68" y="56"/>
                    </a:cubicBezTo>
                    <a:cubicBezTo>
                      <a:pt x="56" y="83"/>
                      <a:pt x="46" y="110"/>
                      <a:pt x="37" y="138"/>
                    </a:cubicBezTo>
                    <a:cubicBezTo>
                      <a:pt x="29" y="110"/>
                      <a:pt x="16" y="83"/>
                      <a:pt x="0" y="59"/>
                    </a:cubicBezTo>
                    <a:lnTo>
                      <a:pt x="0" y="59"/>
                    </a:lnTo>
                    <a:cubicBezTo>
                      <a:pt x="15" y="39"/>
                      <a:pt x="32" y="19"/>
                      <a:pt x="50" y="0"/>
                    </a:cubicBezTo>
                    <a:lnTo>
                      <a:pt x="51" y="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0" name="Google Shape;8720;p32"/>
              <p:cNvSpPr/>
              <p:nvPr/>
            </p:nvSpPr>
            <p:spPr>
              <a:xfrm>
                <a:off x="3548587" y="2579083"/>
                <a:ext cx="54336" cy="95735"/>
              </a:xfrm>
              <a:custGeom>
                <a:avLst/>
                <a:gdLst/>
                <a:ahLst/>
                <a:cxnLst/>
                <a:rect l="l" t="t" r="r" b="b"/>
                <a:pathLst>
                  <a:path w="91" h="164" extrusionOk="0">
                    <a:moveTo>
                      <a:pt x="90" y="78"/>
                    </a:moveTo>
                    <a:cubicBezTo>
                      <a:pt x="81" y="106"/>
                      <a:pt x="72" y="134"/>
                      <a:pt x="65" y="163"/>
                    </a:cubicBezTo>
                    <a:cubicBezTo>
                      <a:pt x="50" y="132"/>
                      <a:pt x="28" y="106"/>
                      <a:pt x="0" y="86"/>
                    </a:cubicBezTo>
                    <a:cubicBezTo>
                      <a:pt x="15" y="55"/>
                      <a:pt x="33" y="27"/>
                      <a:pt x="53" y="0"/>
                    </a:cubicBezTo>
                    <a:lnTo>
                      <a:pt x="53" y="0"/>
                    </a:lnTo>
                    <a:cubicBezTo>
                      <a:pt x="69" y="24"/>
                      <a:pt x="82" y="51"/>
                      <a:pt x="90" y="78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1" name="Google Shape;8721;p32"/>
              <p:cNvSpPr/>
              <p:nvPr/>
            </p:nvSpPr>
            <p:spPr>
              <a:xfrm>
                <a:off x="3533062" y="2630832"/>
                <a:ext cx="54336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93" h="211" extrusionOk="0">
                    <a:moveTo>
                      <a:pt x="27" y="0"/>
                    </a:moveTo>
                    <a:cubicBezTo>
                      <a:pt x="55" y="20"/>
                      <a:pt x="77" y="46"/>
                      <a:pt x="92" y="77"/>
                    </a:cubicBezTo>
                    <a:cubicBezTo>
                      <a:pt x="81" y="120"/>
                      <a:pt x="72" y="164"/>
                      <a:pt x="66" y="209"/>
                    </a:cubicBezTo>
                    <a:cubicBezTo>
                      <a:pt x="66" y="209"/>
                      <a:pt x="65" y="210"/>
                      <a:pt x="64" y="210"/>
                    </a:cubicBezTo>
                    <a:cubicBezTo>
                      <a:pt x="60" y="165"/>
                      <a:pt x="36" y="123"/>
                      <a:pt x="0" y="97"/>
                    </a:cubicBezTo>
                    <a:cubicBezTo>
                      <a:pt x="4" y="65"/>
                      <a:pt x="12" y="34"/>
                      <a:pt x="25" y="5"/>
                    </a:cubicBezTo>
                    <a:cubicBezTo>
                      <a:pt x="26" y="3"/>
                      <a:pt x="27" y="2"/>
                      <a:pt x="27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2" name="Google Shape;8722;p32"/>
              <p:cNvSpPr/>
              <p:nvPr/>
            </p:nvSpPr>
            <p:spPr>
              <a:xfrm>
                <a:off x="3527887" y="2687757"/>
                <a:ext cx="43986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76" h="194" extrusionOk="0">
                    <a:moveTo>
                      <a:pt x="73" y="113"/>
                    </a:moveTo>
                    <a:cubicBezTo>
                      <a:pt x="74" y="113"/>
                      <a:pt x="75" y="112"/>
                      <a:pt x="75" y="112"/>
                    </a:cubicBezTo>
                    <a:cubicBezTo>
                      <a:pt x="72" y="138"/>
                      <a:pt x="69" y="164"/>
                      <a:pt x="68" y="190"/>
                    </a:cubicBezTo>
                    <a:lnTo>
                      <a:pt x="61" y="193"/>
                    </a:lnTo>
                    <a:cubicBezTo>
                      <a:pt x="15" y="142"/>
                      <a:pt x="0" y="70"/>
                      <a:pt x="9" y="0"/>
                    </a:cubicBezTo>
                    <a:cubicBezTo>
                      <a:pt x="45" y="26"/>
                      <a:pt x="69" y="68"/>
                      <a:pt x="73" y="113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3" name="Google Shape;8723;p32"/>
              <p:cNvSpPr/>
              <p:nvPr/>
            </p:nvSpPr>
            <p:spPr>
              <a:xfrm>
                <a:off x="3584811" y="2612719"/>
                <a:ext cx="983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6" extrusionOk="0">
                    <a:moveTo>
                      <a:pt x="164" y="2"/>
                    </a:moveTo>
                    <a:cubicBezTo>
                      <a:pt x="168" y="34"/>
                      <a:pt x="168" y="67"/>
                      <a:pt x="163" y="99"/>
                    </a:cubicBezTo>
                    <a:lnTo>
                      <a:pt x="159" y="98"/>
                    </a:lnTo>
                    <a:cubicBezTo>
                      <a:pt x="108" y="83"/>
                      <a:pt x="51" y="90"/>
                      <a:pt x="4" y="115"/>
                    </a:cubicBezTo>
                    <a:cubicBezTo>
                      <a:pt x="3" y="112"/>
                      <a:pt x="2" y="109"/>
                      <a:pt x="0" y="106"/>
                    </a:cubicBezTo>
                    <a:cubicBezTo>
                      <a:pt x="7" y="77"/>
                      <a:pt x="16" y="49"/>
                      <a:pt x="25" y="22"/>
                    </a:cubicBezTo>
                    <a:cubicBezTo>
                      <a:pt x="25" y="22"/>
                      <a:pt x="25" y="23"/>
                      <a:pt x="26" y="24"/>
                    </a:cubicBezTo>
                    <a:cubicBezTo>
                      <a:pt x="66" y="7"/>
                      <a:pt x="110" y="0"/>
                      <a:pt x="154" y="3"/>
                    </a:cubicBezTo>
                    <a:lnTo>
                      <a:pt x="164" y="2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4" name="Google Shape;8724;p32"/>
              <p:cNvSpPr/>
              <p:nvPr/>
            </p:nvSpPr>
            <p:spPr>
              <a:xfrm>
                <a:off x="3600336" y="2558383"/>
                <a:ext cx="82799" cy="69861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20" extrusionOk="0">
                    <a:moveTo>
                      <a:pt x="139" y="97"/>
                    </a:moveTo>
                    <a:lnTo>
                      <a:pt x="129" y="98"/>
                    </a:lnTo>
                    <a:cubicBezTo>
                      <a:pt x="85" y="95"/>
                      <a:pt x="41" y="102"/>
                      <a:pt x="1" y="119"/>
                    </a:cubicBezTo>
                    <a:cubicBezTo>
                      <a:pt x="0" y="118"/>
                      <a:pt x="0" y="117"/>
                      <a:pt x="0" y="117"/>
                    </a:cubicBezTo>
                    <a:cubicBezTo>
                      <a:pt x="9" y="89"/>
                      <a:pt x="19" y="62"/>
                      <a:pt x="31" y="35"/>
                    </a:cubicBezTo>
                    <a:lnTo>
                      <a:pt x="31" y="36"/>
                    </a:lnTo>
                    <a:cubicBezTo>
                      <a:pt x="51" y="16"/>
                      <a:pt x="80" y="3"/>
                      <a:pt x="109" y="1"/>
                    </a:cubicBezTo>
                    <a:lnTo>
                      <a:pt x="114" y="0"/>
                    </a:lnTo>
                    <a:cubicBezTo>
                      <a:pt x="118" y="14"/>
                      <a:pt x="123" y="28"/>
                      <a:pt x="127" y="42"/>
                    </a:cubicBezTo>
                    <a:cubicBezTo>
                      <a:pt x="133" y="60"/>
                      <a:pt x="136" y="78"/>
                      <a:pt x="139" y="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5" name="Google Shape;8725;p32"/>
              <p:cNvSpPr/>
              <p:nvPr/>
            </p:nvSpPr>
            <p:spPr>
              <a:xfrm>
                <a:off x="3571873" y="2661882"/>
                <a:ext cx="111260" cy="90561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56" extrusionOk="0">
                    <a:moveTo>
                      <a:pt x="185" y="15"/>
                    </a:moveTo>
                    <a:lnTo>
                      <a:pt x="189" y="16"/>
                    </a:lnTo>
                    <a:cubicBezTo>
                      <a:pt x="185" y="42"/>
                      <a:pt x="177" y="68"/>
                      <a:pt x="166" y="92"/>
                    </a:cubicBezTo>
                    <a:cubicBezTo>
                      <a:pt x="161" y="103"/>
                      <a:pt x="156" y="113"/>
                      <a:pt x="149" y="123"/>
                    </a:cubicBezTo>
                    <a:lnTo>
                      <a:pt x="147" y="121"/>
                    </a:lnTo>
                    <a:cubicBezTo>
                      <a:pt x="97" y="112"/>
                      <a:pt x="43" y="125"/>
                      <a:pt x="0" y="155"/>
                    </a:cubicBezTo>
                    <a:cubicBezTo>
                      <a:pt x="6" y="110"/>
                      <a:pt x="15" y="66"/>
                      <a:pt x="26" y="23"/>
                    </a:cubicBezTo>
                    <a:cubicBezTo>
                      <a:pt x="28" y="26"/>
                      <a:pt x="29" y="29"/>
                      <a:pt x="30" y="32"/>
                    </a:cubicBezTo>
                    <a:cubicBezTo>
                      <a:pt x="77" y="7"/>
                      <a:pt x="134" y="0"/>
                      <a:pt x="185" y="1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6" name="Google Shape;8726;p32"/>
              <p:cNvSpPr/>
              <p:nvPr/>
            </p:nvSpPr>
            <p:spPr>
              <a:xfrm>
                <a:off x="3618448" y="2498871"/>
                <a:ext cx="49161" cy="80211"/>
              </a:xfrm>
              <a:custGeom>
                <a:avLst/>
                <a:gdLst/>
                <a:ahLst/>
                <a:cxnLst/>
                <a:rect l="l" t="t" r="r" b="b"/>
                <a:pathLst>
                  <a:path w="84" h="137" extrusionOk="0">
                    <a:moveTo>
                      <a:pt x="83" y="100"/>
                    </a:moveTo>
                    <a:lnTo>
                      <a:pt x="78" y="101"/>
                    </a:lnTo>
                    <a:cubicBezTo>
                      <a:pt x="49" y="103"/>
                      <a:pt x="20" y="116"/>
                      <a:pt x="0" y="136"/>
                    </a:cubicBezTo>
                    <a:lnTo>
                      <a:pt x="0" y="135"/>
                    </a:lnTo>
                    <a:cubicBezTo>
                      <a:pt x="18" y="89"/>
                      <a:pt x="41" y="44"/>
                      <a:pt x="66" y="0"/>
                    </a:cubicBezTo>
                    <a:lnTo>
                      <a:pt x="66" y="1"/>
                    </a:lnTo>
                    <a:cubicBezTo>
                      <a:pt x="62" y="34"/>
                      <a:pt x="72" y="67"/>
                      <a:pt x="83" y="10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7" name="Google Shape;8727;p32"/>
              <p:cNvSpPr/>
              <p:nvPr/>
            </p:nvSpPr>
            <p:spPr>
              <a:xfrm>
                <a:off x="3566698" y="2726568"/>
                <a:ext cx="93149" cy="7244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2" extrusionOk="0">
                    <a:moveTo>
                      <a:pt x="154" y="9"/>
                    </a:moveTo>
                    <a:lnTo>
                      <a:pt x="156" y="11"/>
                    </a:lnTo>
                    <a:cubicBezTo>
                      <a:pt x="121" y="67"/>
                      <a:pt x="65" y="110"/>
                      <a:pt x="0" y="121"/>
                    </a:cubicBezTo>
                    <a:cubicBezTo>
                      <a:pt x="1" y="95"/>
                      <a:pt x="4" y="69"/>
                      <a:pt x="7" y="43"/>
                    </a:cubicBezTo>
                    <a:cubicBezTo>
                      <a:pt x="50" y="13"/>
                      <a:pt x="104" y="0"/>
                      <a:pt x="154" y="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8" name="Google Shape;8728;p32"/>
              <p:cNvSpPr/>
              <p:nvPr/>
            </p:nvSpPr>
            <p:spPr>
              <a:xfrm>
                <a:off x="3520124" y="2493696"/>
                <a:ext cx="168184" cy="313082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32" extrusionOk="0">
                    <a:moveTo>
                      <a:pt x="75" y="521"/>
                    </a:moveTo>
                    <a:cubicBezTo>
                      <a:pt x="13" y="446"/>
                      <a:pt x="10" y="342"/>
                      <a:pt x="45" y="254"/>
                    </a:cubicBezTo>
                    <a:cubicBezTo>
                      <a:pt x="83" y="155"/>
                      <a:pt x="163" y="80"/>
                      <a:pt x="239" y="10"/>
                    </a:cubicBezTo>
                    <a:cubicBezTo>
                      <a:pt x="236" y="9"/>
                      <a:pt x="233" y="7"/>
                      <a:pt x="230" y="6"/>
                    </a:cubicBezTo>
                    <a:cubicBezTo>
                      <a:pt x="223" y="60"/>
                      <a:pt x="247" y="109"/>
                      <a:pt x="261" y="159"/>
                    </a:cubicBezTo>
                    <a:cubicBezTo>
                      <a:pt x="275" y="211"/>
                      <a:pt x="278" y="267"/>
                      <a:pt x="267" y="320"/>
                    </a:cubicBezTo>
                    <a:cubicBezTo>
                      <a:pt x="246" y="416"/>
                      <a:pt x="175" y="497"/>
                      <a:pt x="77" y="516"/>
                    </a:cubicBezTo>
                    <a:cubicBezTo>
                      <a:pt x="79" y="518"/>
                      <a:pt x="81" y="519"/>
                      <a:pt x="84" y="521"/>
                    </a:cubicBezTo>
                    <a:cubicBezTo>
                      <a:pt x="94" y="342"/>
                      <a:pt x="148" y="167"/>
                      <a:pt x="237" y="12"/>
                    </a:cubicBezTo>
                    <a:cubicBezTo>
                      <a:pt x="240" y="8"/>
                      <a:pt x="233" y="4"/>
                      <a:pt x="231" y="9"/>
                    </a:cubicBezTo>
                    <a:cubicBezTo>
                      <a:pt x="141" y="165"/>
                      <a:pt x="87" y="341"/>
                      <a:pt x="73" y="521"/>
                    </a:cubicBezTo>
                    <a:cubicBezTo>
                      <a:pt x="73" y="524"/>
                      <a:pt x="77" y="526"/>
                      <a:pt x="80" y="526"/>
                    </a:cubicBezTo>
                    <a:cubicBezTo>
                      <a:pt x="175" y="509"/>
                      <a:pt x="247" y="430"/>
                      <a:pt x="273" y="339"/>
                    </a:cubicBezTo>
                    <a:cubicBezTo>
                      <a:pt x="287" y="287"/>
                      <a:pt x="287" y="232"/>
                      <a:pt x="276" y="179"/>
                    </a:cubicBezTo>
                    <a:cubicBezTo>
                      <a:pt x="264" y="121"/>
                      <a:pt x="232" y="66"/>
                      <a:pt x="240" y="6"/>
                    </a:cubicBezTo>
                    <a:cubicBezTo>
                      <a:pt x="241" y="1"/>
                      <a:pt x="234" y="0"/>
                      <a:pt x="231" y="3"/>
                    </a:cubicBezTo>
                    <a:cubicBezTo>
                      <a:pt x="152" y="76"/>
                      <a:pt x="69" y="156"/>
                      <a:pt x="31" y="260"/>
                    </a:cubicBezTo>
                    <a:cubicBezTo>
                      <a:pt x="0" y="347"/>
                      <a:pt x="3" y="457"/>
                      <a:pt x="70" y="527"/>
                    </a:cubicBezTo>
                    <a:cubicBezTo>
                      <a:pt x="73" y="531"/>
                      <a:pt x="79" y="525"/>
                      <a:pt x="75" y="5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9" name="Google Shape;8729;p32"/>
              <p:cNvSpPr/>
              <p:nvPr/>
            </p:nvSpPr>
            <p:spPr>
              <a:xfrm>
                <a:off x="3608098" y="2545445"/>
                <a:ext cx="59511" cy="38811"/>
              </a:xfrm>
              <a:custGeom>
                <a:avLst/>
                <a:gdLst/>
                <a:ahLst/>
                <a:cxnLst/>
                <a:rect l="l" t="t" r="r" b="b"/>
                <a:pathLst>
                  <a:path w="102" h="64" extrusionOk="0">
                    <a:moveTo>
                      <a:pt x="1" y="2"/>
                    </a:moveTo>
                    <a:cubicBezTo>
                      <a:pt x="4" y="11"/>
                      <a:pt x="9" y="20"/>
                      <a:pt x="11" y="29"/>
                    </a:cubicBezTo>
                    <a:cubicBezTo>
                      <a:pt x="14" y="39"/>
                      <a:pt x="15" y="48"/>
                      <a:pt x="15" y="58"/>
                    </a:cubicBezTo>
                    <a:cubicBezTo>
                      <a:pt x="15" y="61"/>
                      <a:pt x="19" y="63"/>
                      <a:pt x="21" y="61"/>
                    </a:cubicBezTo>
                    <a:cubicBezTo>
                      <a:pt x="32" y="51"/>
                      <a:pt x="43" y="43"/>
                      <a:pt x="56" y="37"/>
                    </a:cubicBezTo>
                    <a:cubicBezTo>
                      <a:pt x="70" y="31"/>
                      <a:pt x="84" y="28"/>
                      <a:pt x="98" y="26"/>
                    </a:cubicBezTo>
                    <a:cubicBezTo>
                      <a:pt x="101" y="25"/>
                      <a:pt x="100" y="21"/>
                      <a:pt x="97" y="21"/>
                    </a:cubicBezTo>
                    <a:cubicBezTo>
                      <a:pt x="67" y="20"/>
                      <a:pt x="37" y="35"/>
                      <a:pt x="16" y="56"/>
                    </a:cubicBezTo>
                    <a:cubicBezTo>
                      <a:pt x="18" y="57"/>
                      <a:pt x="20" y="57"/>
                      <a:pt x="22" y="58"/>
                    </a:cubicBezTo>
                    <a:cubicBezTo>
                      <a:pt x="22" y="48"/>
                      <a:pt x="21" y="37"/>
                      <a:pt x="18" y="27"/>
                    </a:cubicBezTo>
                    <a:cubicBezTo>
                      <a:pt x="15" y="18"/>
                      <a:pt x="10" y="8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0" name="Google Shape;8730;p32"/>
              <p:cNvSpPr/>
              <p:nvPr/>
            </p:nvSpPr>
            <p:spPr>
              <a:xfrm>
                <a:off x="3577048" y="2579083"/>
                <a:ext cx="10349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90" extrusionOk="0">
                    <a:moveTo>
                      <a:pt x="2" y="4"/>
                    </a:moveTo>
                    <a:cubicBezTo>
                      <a:pt x="16" y="30"/>
                      <a:pt x="29" y="56"/>
                      <a:pt x="37" y="85"/>
                    </a:cubicBezTo>
                    <a:cubicBezTo>
                      <a:pt x="37" y="87"/>
                      <a:pt x="40" y="89"/>
                      <a:pt x="42" y="88"/>
                    </a:cubicBezTo>
                    <a:cubicBezTo>
                      <a:pt x="62" y="80"/>
                      <a:pt x="82" y="74"/>
                      <a:pt x="103" y="70"/>
                    </a:cubicBezTo>
                    <a:cubicBezTo>
                      <a:pt x="125" y="67"/>
                      <a:pt x="147" y="67"/>
                      <a:pt x="169" y="67"/>
                    </a:cubicBezTo>
                    <a:cubicBezTo>
                      <a:pt x="173" y="67"/>
                      <a:pt x="174" y="60"/>
                      <a:pt x="170" y="59"/>
                    </a:cubicBezTo>
                    <a:cubicBezTo>
                      <a:pt x="149" y="56"/>
                      <a:pt x="126" y="58"/>
                      <a:pt x="105" y="62"/>
                    </a:cubicBezTo>
                    <a:cubicBezTo>
                      <a:pt x="83" y="65"/>
                      <a:pt x="61" y="72"/>
                      <a:pt x="40" y="80"/>
                    </a:cubicBezTo>
                    <a:cubicBezTo>
                      <a:pt x="41" y="81"/>
                      <a:pt x="43" y="82"/>
                      <a:pt x="44" y="83"/>
                    </a:cubicBezTo>
                    <a:cubicBezTo>
                      <a:pt x="36" y="55"/>
                      <a:pt x="24" y="26"/>
                      <a:pt x="5" y="2"/>
                    </a:cubicBezTo>
                    <a:cubicBezTo>
                      <a:pt x="4" y="0"/>
                      <a:pt x="0" y="2"/>
                      <a:pt x="2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1" name="Google Shape;8731;p32"/>
              <p:cNvSpPr/>
              <p:nvPr/>
            </p:nvSpPr>
            <p:spPr>
              <a:xfrm>
                <a:off x="3545999" y="2628244"/>
                <a:ext cx="137135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234" h="96" extrusionOk="0">
                    <a:moveTo>
                      <a:pt x="2" y="5"/>
                    </a:moveTo>
                    <a:cubicBezTo>
                      <a:pt x="31" y="30"/>
                      <a:pt x="55" y="57"/>
                      <a:pt x="70" y="92"/>
                    </a:cubicBezTo>
                    <a:cubicBezTo>
                      <a:pt x="71" y="94"/>
                      <a:pt x="74" y="95"/>
                      <a:pt x="76" y="94"/>
                    </a:cubicBezTo>
                    <a:cubicBezTo>
                      <a:pt x="99" y="81"/>
                      <a:pt x="125" y="73"/>
                      <a:pt x="150" y="71"/>
                    </a:cubicBezTo>
                    <a:cubicBezTo>
                      <a:pt x="177" y="68"/>
                      <a:pt x="201" y="73"/>
                      <a:pt x="227" y="77"/>
                    </a:cubicBezTo>
                    <a:cubicBezTo>
                      <a:pt x="232" y="78"/>
                      <a:pt x="233" y="71"/>
                      <a:pt x="229" y="70"/>
                    </a:cubicBezTo>
                    <a:cubicBezTo>
                      <a:pt x="204" y="60"/>
                      <a:pt x="173" y="59"/>
                      <a:pt x="147" y="62"/>
                    </a:cubicBezTo>
                    <a:cubicBezTo>
                      <a:pt x="121" y="66"/>
                      <a:pt x="95" y="74"/>
                      <a:pt x="71" y="86"/>
                    </a:cubicBezTo>
                    <a:cubicBezTo>
                      <a:pt x="73" y="87"/>
                      <a:pt x="75" y="87"/>
                      <a:pt x="77" y="88"/>
                    </a:cubicBezTo>
                    <a:cubicBezTo>
                      <a:pt x="62" y="54"/>
                      <a:pt x="37" y="21"/>
                      <a:pt x="5" y="1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2" name="Google Shape;8732;p32"/>
              <p:cNvSpPr/>
              <p:nvPr/>
            </p:nvSpPr>
            <p:spPr>
              <a:xfrm>
                <a:off x="3527887" y="2682582"/>
                <a:ext cx="134548" cy="7503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27" extrusionOk="0">
                    <a:moveTo>
                      <a:pt x="2" y="5"/>
                    </a:moveTo>
                    <a:cubicBezTo>
                      <a:pt x="19" y="20"/>
                      <a:pt x="35" y="34"/>
                      <a:pt x="47" y="54"/>
                    </a:cubicBezTo>
                    <a:cubicBezTo>
                      <a:pt x="59" y="74"/>
                      <a:pt x="67" y="97"/>
                      <a:pt x="69" y="120"/>
                    </a:cubicBezTo>
                    <a:cubicBezTo>
                      <a:pt x="69" y="123"/>
                      <a:pt x="73" y="126"/>
                      <a:pt x="76" y="124"/>
                    </a:cubicBezTo>
                    <a:cubicBezTo>
                      <a:pt x="97" y="109"/>
                      <a:pt x="121" y="98"/>
                      <a:pt x="146" y="92"/>
                    </a:cubicBezTo>
                    <a:cubicBezTo>
                      <a:pt x="172" y="86"/>
                      <a:pt x="196" y="88"/>
                      <a:pt x="222" y="90"/>
                    </a:cubicBezTo>
                    <a:cubicBezTo>
                      <a:pt x="227" y="90"/>
                      <a:pt x="228" y="83"/>
                      <a:pt x="223" y="81"/>
                    </a:cubicBezTo>
                    <a:cubicBezTo>
                      <a:pt x="198" y="75"/>
                      <a:pt x="170" y="77"/>
                      <a:pt x="145" y="83"/>
                    </a:cubicBezTo>
                    <a:cubicBezTo>
                      <a:pt x="119" y="89"/>
                      <a:pt x="94" y="100"/>
                      <a:pt x="71" y="116"/>
                    </a:cubicBezTo>
                    <a:cubicBezTo>
                      <a:pt x="73" y="118"/>
                      <a:pt x="76" y="119"/>
                      <a:pt x="78" y="120"/>
                    </a:cubicBezTo>
                    <a:cubicBezTo>
                      <a:pt x="73" y="75"/>
                      <a:pt x="48" y="22"/>
                      <a:pt x="5" y="1"/>
                    </a:cubicBezTo>
                    <a:cubicBezTo>
                      <a:pt x="3" y="0"/>
                      <a:pt x="0" y="3"/>
                      <a:pt x="2" y="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733" name="Google Shape;8733;p32"/>
            <p:cNvGrpSpPr/>
            <p:nvPr/>
          </p:nvGrpSpPr>
          <p:grpSpPr>
            <a:xfrm>
              <a:off x="-113199" y="3294945"/>
              <a:ext cx="608423" cy="736069"/>
              <a:chOff x="2389402" y="3062938"/>
              <a:chExt cx="209584" cy="253572"/>
            </a:xfrm>
          </p:grpSpPr>
          <p:sp>
            <p:nvSpPr>
              <p:cNvPr id="8734" name="Google Shape;8734;p32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5" name="Google Shape;8735;p32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6" name="Google Shape;8736;p32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7" name="Google Shape;8737;p32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8" name="Google Shape;8738;p32"/>
              <p:cNvSpPr/>
              <p:nvPr/>
            </p:nvSpPr>
            <p:spPr>
              <a:xfrm>
                <a:off x="2474787" y="3267349"/>
                <a:ext cx="111260" cy="46574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8" extrusionOk="0">
                    <a:moveTo>
                      <a:pt x="187" y="76"/>
                    </a:moveTo>
                    <a:lnTo>
                      <a:pt x="187" y="77"/>
                    </a:lnTo>
                    <a:cubicBezTo>
                      <a:pt x="133" y="73"/>
                      <a:pt x="78" y="64"/>
                      <a:pt x="29" y="42"/>
                    </a:cubicBezTo>
                    <a:cubicBezTo>
                      <a:pt x="19" y="38"/>
                      <a:pt x="9" y="33"/>
                      <a:pt x="0" y="28"/>
                    </a:cubicBezTo>
                    <a:lnTo>
                      <a:pt x="1" y="25"/>
                    </a:lnTo>
                    <a:cubicBezTo>
                      <a:pt x="44" y="6"/>
                      <a:pt x="92" y="0"/>
                      <a:pt x="138" y="7"/>
                    </a:cubicBezTo>
                    <a:lnTo>
                      <a:pt x="138" y="6"/>
                    </a:lnTo>
                    <a:cubicBezTo>
                      <a:pt x="154" y="30"/>
                      <a:pt x="171" y="53"/>
                      <a:pt x="187" y="7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9" name="Google Shape;8739;p32"/>
              <p:cNvSpPr/>
              <p:nvPr/>
            </p:nvSpPr>
            <p:spPr>
              <a:xfrm>
                <a:off x="2425626" y="3223361"/>
                <a:ext cx="131960" cy="6209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04" extrusionOk="0">
                    <a:moveTo>
                      <a:pt x="222" y="81"/>
                    </a:moveTo>
                    <a:lnTo>
                      <a:pt x="222" y="82"/>
                    </a:lnTo>
                    <a:cubicBezTo>
                      <a:pt x="176" y="75"/>
                      <a:pt x="128" y="81"/>
                      <a:pt x="85" y="100"/>
                    </a:cubicBezTo>
                    <a:lnTo>
                      <a:pt x="84" y="103"/>
                    </a:lnTo>
                    <a:cubicBezTo>
                      <a:pt x="51" y="84"/>
                      <a:pt x="21" y="58"/>
                      <a:pt x="0" y="27"/>
                    </a:cubicBezTo>
                    <a:cubicBezTo>
                      <a:pt x="47" y="8"/>
                      <a:pt x="98" y="0"/>
                      <a:pt x="149" y="2"/>
                    </a:cubicBezTo>
                    <a:cubicBezTo>
                      <a:pt x="154" y="3"/>
                      <a:pt x="160" y="3"/>
                      <a:pt x="164" y="0"/>
                    </a:cubicBezTo>
                    <a:cubicBezTo>
                      <a:pt x="183" y="27"/>
                      <a:pt x="203" y="54"/>
                      <a:pt x="222" y="8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0" name="Google Shape;8740;p32"/>
              <p:cNvSpPr/>
              <p:nvPr/>
            </p:nvSpPr>
            <p:spPr>
              <a:xfrm>
                <a:off x="2402338" y="3171612"/>
                <a:ext cx="119024" cy="6727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14" extrusionOk="0">
                    <a:moveTo>
                      <a:pt x="202" y="86"/>
                    </a:moveTo>
                    <a:cubicBezTo>
                      <a:pt x="198" y="89"/>
                      <a:pt x="192" y="88"/>
                      <a:pt x="187" y="88"/>
                    </a:cubicBezTo>
                    <a:cubicBezTo>
                      <a:pt x="136" y="86"/>
                      <a:pt x="85" y="94"/>
                      <a:pt x="38" y="113"/>
                    </a:cubicBezTo>
                    <a:cubicBezTo>
                      <a:pt x="35" y="109"/>
                      <a:pt x="32" y="104"/>
                      <a:pt x="29" y="99"/>
                    </a:cubicBezTo>
                    <a:cubicBezTo>
                      <a:pt x="14" y="73"/>
                      <a:pt x="5" y="44"/>
                      <a:pt x="0" y="15"/>
                    </a:cubicBezTo>
                    <a:cubicBezTo>
                      <a:pt x="48" y="2"/>
                      <a:pt x="97" y="0"/>
                      <a:pt x="146" y="8"/>
                    </a:cubicBezTo>
                    <a:cubicBezTo>
                      <a:pt x="165" y="34"/>
                      <a:pt x="183" y="60"/>
                      <a:pt x="202" y="8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1" name="Google Shape;8741;p32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2" name="Google Shape;8742;p32"/>
              <p:cNvSpPr/>
              <p:nvPr/>
            </p:nvSpPr>
            <p:spPr>
              <a:xfrm>
                <a:off x="2399752" y="3127626"/>
                <a:ext cx="879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151" h="95" extrusionOk="0">
                    <a:moveTo>
                      <a:pt x="91" y="6"/>
                    </a:moveTo>
                    <a:cubicBezTo>
                      <a:pt x="110" y="33"/>
                      <a:pt x="130" y="60"/>
                      <a:pt x="150" y="87"/>
                    </a:cubicBezTo>
                    <a:cubicBezTo>
                      <a:pt x="101" y="79"/>
                      <a:pt x="52" y="81"/>
                      <a:pt x="4" y="94"/>
                    </a:cubicBezTo>
                    <a:cubicBezTo>
                      <a:pt x="0" y="64"/>
                      <a:pt x="0" y="32"/>
                      <a:pt x="3" y="1"/>
                    </a:cubicBezTo>
                    <a:cubicBezTo>
                      <a:pt x="33" y="0"/>
                      <a:pt x="62" y="1"/>
                      <a:pt x="91" y="6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3" name="Google Shape;8743;p32"/>
              <p:cNvSpPr/>
              <p:nvPr/>
            </p:nvSpPr>
            <p:spPr>
              <a:xfrm>
                <a:off x="2402338" y="3078463"/>
                <a:ext cx="51749" cy="51749"/>
              </a:xfrm>
              <a:custGeom>
                <a:avLst/>
                <a:gdLst/>
                <a:ahLst/>
                <a:cxnLst/>
                <a:rect l="l" t="t" r="r" b="b"/>
                <a:pathLst>
                  <a:path w="89" h="88" extrusionOk="0">
                    <a:moveTo>
                      <a:pt x="23" y="0"/>
                    </a:moveTo>
                    <a:cubicBezTo>
                      <a:pt x="45" y="29"/>
                      <a:pt x="66" y="58"/>
                      <a:pt x="88" y="87"/>
                    </a:cubicBezTo>
                    <a:cubicBezTo>
                      <a:pt x="59" y="82"/>
                      <a:pt x="30" y="81"/>
                      <a:pt x="0" y="82"/>
                    </a:cubicBezTo>
                    <a:cubicBezTo>
                      <a:pt x="3" y="55"/>
                      <a:pt x="8" y="29"/>
                      <a:pt x="13" y="3"/>
                    </a:cubicBezTo>
                    <a:cubicBezTo>
                      <a:pt x="17" y="2"/>
                      <a:pt x="20" y="1"/>
                      <a:pt x="23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4" name="Google Shape;8744;p32"/>
              <p:cNvSpPr/>
              <p:nvPr/>
            </p:nvSpPr>
            <p:spPr>
              <a:xfrm>
                <a:off x="2521362" y="3143151"/>
                <a:ext cx="62099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220" extrusionOk="0">
                    <a:moveTo>
                      <a:pt x="83" y="21"/>
                    </a:moveTo>
                    <a:cubicBezTo>
                      <a:pt x="96" y="51"/>
                      <a:pt x="103" y="84"/>
                      <a:pt x="106" y="117"/>
                    </a:cubicBezTo>
                    <a:cubicBezTo>
                      <a:pt x="77" y="143"/>
                      <a:pt x="59" y="181"/>
                      <a:pt x="58" y="219"/>
                    </a:cubicBezTo>
                    <a:cubicBezTo>
                      <a:pt x="39" y="192"/>
                      <a:pt x="19" y="165"/>
                      <a:pt x="0" y="138"/>
                    </a:cubicBezTo>
                    <a:cubicBezTo>
                      <a:pt x="1" y="138"/>
                      <a:pt x="1" y="137"/>
                      <a:pt x="2" y="137"/>
                    </a:cubicBezTo>
                    <a:cubicBezTo>
                      <a:pt x="5" y="134"/>
                      <a:pt x="7" y="129"/>
                      <a:pt x="8" y="125"/>
                    </a:cubicBezTo>
                    <a:cubicBezTo>
                      <a:pt x="21" y="81"/>
                      <a:pt x="41" y="40"/>
                      <a:pt x="68" y="3"/>
                    </a:cubicBezTo>
                    <a:lnTo>
                      <a:pt x="72" y="0"/>
                    </a:lnTo>
                    <a:cubicBezTo>
                      <a:pt x="76" y="7"/>
                      <a:pt x="80" y="14"/>
                      <a:pt x="83" y="21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5" name="Google Shape;8745;p32"/>
              <p:cNvSpPr/>
              <p:nvPr/>
            </p:nvSpPr>
            <p:spPr>
              <a:xfrm>
                <a:off x="2487726" y="3093988"/>
                <a:ext cx="75035" cy="129373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21" extrusionOk="0">
                    <a:moveTo>
                      <a:pt x="128" y="82"/>
                    </a:moveTo>
                    <a:lnTo>
                      <a:pt x="124" y="85"/>
                    </a:lnTo>
                    <a:cubicBezTo>
                      <a:pt x="97" y="122"/>
                      <a:pt x="77" y="163"/>
                      <a:pt x="64" y="207"/>
                    </a:cubicBezTo>
                    <a:cubicBezTo>
                      <a:pt x="63" y="211"/>
                      <a:pt x="61" y="216"/>
                      <a:pt x="58" y="219"/>
                    </a:cubicBezTo>
                    <a:cubicBezTo>
                      <a:pt x="57" y="219"/>
                      <a:pt x="57" y="220"/>
                      <a:pt x="56" y="220"/>
                    </a:cubicBezTo>
                    <a:cubicBezTo>
                      <a:pt x="37" y="194"/>
                      <a:pt x="19" y="168"/>
                      <a:pt x="0" y="142"/>
                    </a:cubicBezTo>
                    <a:lnTo>
                      <a:pt x="0" y="142"/>
                    </a:lnTo>
                    <a:cubicBezTo>
                      <a:pt x="0" y="94"/>
                      <a:pt x="13" y="46"/>
                      <a:pt x="36" y="3"/>
                    </a:cubicBezTo>
                    <a:lnTo>
                      <a:pt x="43" y="0"/>
                    </a:lnTo>
                    <a:cubicBezTo>
                      <a:pt x="78" y="20"/>
                      <a:pt x="108" y="48"/>
                      <a:pt x="128" y="8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6" name="Google Shape;8746;p32"/>
              <p:cNvSpPr/>
              <p:nvPr/>
            </p:nvSpPr>
            <p:spPr>
              <a:xfrm>
                <a:off x="2454088" y="3078463"/>
                <a:ext cx="6209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72" extrusionOk="0">
                    <a:moveTo>
                      <a:pt x="103" y="29"/>
                    </a:moveTo>
                    <a:lnTo>
                      <a:pt x="96" y="32"/>
                    </a:lnTo>
                    <a:cubicBezTo>
                      <a:pt x="73" y="75"/>
                      <a:pt x="60" y="123"/>
                      <a:pt x="60" y="171"/>
                    </a:cubicBezTo>
                    <a:lnTo>
                      <a:pt x="60" y="171"/>
                    </a:lnTo>
                    <a:cubicBezTo>
                      <a:pt x="40" y="144"/>
                      <a:pt x="20" y="117"/>
                      <a:pt x="1" y="90"/>
                    </a:cubicBezTo>
                    <a:lnTo>
                      <a:pt x="1" y="90"/>
                    </a:lnTo>
                    <a:cubicBezTo>
                      <a:pt x="0" y="61"/>
                      <a:pt x="4" y="32"/>
                      <a:pt x="14" y="5"/>
                    </a:cubicBezTo>
                    <a:lnTo>
                      <a:pt x="15" y="0"/>
                    </a:lnTo>
                    <a:cubicBezTo>
                      <a:pt x="46" y="4"/>
                      <a:pt x="76" y="14"/>
                      <a:pt x="103" y="2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7" name="Google Shape;8747;p32"/>
              <p:cNvSpPr/>
              <p:nvPr/>
            </p:nvSpPr>
            <p:spPr>
              <a:xfrm>
                <a:off x="2555000" y="3210425"/>
                <a:ext cx="31050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3" extrusionOk="0">
                    <a:moveTo>
                      <a:pt x="0" y="102"/>
                    </a:moveTo>
                    <a:cubicBezTo>
                      <a:pt x="1" y="64"/>
                      <a:pt x="19" y="26"/>
                      <a:pt x="48" y="0"/>
                    </a:cubicBezTo>
                    <a:cubicBezTo>
                      <a:pt x="53" y="56"/>
                      <a:pt x="48" y="115"/>
                      <a:pt x="50" y="172"/>
                    </a:cubicBezTo>
                    <a:lnTo>
                      <a:pt x="49" y="172"/>
                    </a:lnTo>
                    <a:cubicBezTo>
                      <a:pt x="33" y="149"/>
                      <a:pt x="16" y="126"/>
                      <a:pt x="0" y="102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8" name="Google Shape;8748;p32"/>
              <p:cNvSpPr/>
              <p:nvPr/>
            </p:nvSpPr>
            <p:spPr>
              <a:xfrm>
                <a:off x="2415277" y="3075877"/>
                <a:ext cx="46574" cy="56924"/>
              </a:xfrm>
              <a:custGeom>
                <a:avLst/>
                <a:gdLst/>
                <a:ahLst/>
                <a:cxnLst/>
                <a:rect l="l" t="t" r="r" b="b"/>
                <a:pathLst>
                  <a:path w="80" h="95" extrusionOk="0">
                    <a:moveTo>
                      <a:pt x="79" y="4"/>
                    </a:moveTo>
                    <a:lnTo>
                      <a:pt x="78" y="9"/>
                    </a:lnTo>
                    <a:cubicBezTo>
                      <a:pt x="68" y="36"/>
                      <a:pt x="64" y="65"/>
                      <a:pt x="65" y="94"/>
                    </a:cubicBezTo>
                    <a:lnTo>
                      <a:pt x="65" y="94"/>
                    </a:lnTo>
                    <a:cubicBezTo>
                      <a:pt x="43" y="65"/>
                      <a:pt x="22" y="36"/>
                      <a:pt x="0" y="7"/>
                    </a:cubicBezTo>
                    <a:cubicBezTo>
                      <a:pt x="26" y="1"/>
                      <a:pt x="53" y="0"/>
                      <a:pt x="79" y="4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9" name="Google Shape;8749;p32"/>
              <p:cNvSpPr/>
              <p:nvPr/>
            </p:nvSpPr>
            <p:spPr>
              <a:xfrm>
                <a:off x="2389402" y="3062938"/>
                <a:ext cx="209584" cy="253572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32" extrusionOk="0">
                    <a:moveTo>
                      <a:pt x="41" y="27"/>
                    </a:moveTo>
                    <a:cubicBezTo>
                      <a:pt x="84" y="96"/>
                      <a:pt x="136" y="160"/>
                      <a:pt x="184" y="226"/>
                    </a:cubicBezTo>
                    <a:cubicBezTo>
                      <a:pt x="232" y="293"/>
                      <a:pt x="279" y="360"/>
                      <a:pt x="326" y="427"/>
                    </a:cubicBezTo>
                    <a:cubicBezTo>
                      <a:pt x="328" y="425"/>
                      <a:pt x="329" y="422"/>
                      <a:pt x="331" y="419"/>
                    </a:cubicBezTo>
                    <a:cubicBezTo>
                      <a:pt x="250" y="414"/>
                      <a:pt x="166" y="395"/>
                      <a:pt x="103" y="341"/>
                    </a:cubicBezTo>
                    <a:cubicBezTo>
                      <a:pt x="42" y="287"/>
                      <a:pt x="21" y="211"/>
                      <a:pt x="25" y="132"/>
                    </a:cubicBezTo>
                    <a:cubicBezTo>
                      <a:pt x="26" y="112"/>
                      <a:pt x="28" y="93"/>
                      <a:pt x="31" y="74"/>
                    </a:cubicBezTo>
                    <a:cubicBezTo>
                      <a:pt x="33" y="65"/>
                      <a:pt x="34" y="56"/>
                      <a:pt x="36" y="47"/>
                    </a:cubicBezTo>
                    <a:cubicBezTo>
                      <a:pt x="39" y="34"/>
                      <a:pt x="40" y="33"/>
                      <a:pt x="53" y="31"/>
                    </a:cubicBezTo>
                    <a:cubicBezTo>
                      <a:pt x="85" y="24"/>
                      <a:pt x="120" y="26"/>
                      <a:pt x="152" y="35"/>
                    </a:cubicBezTo>
                    <a:cubicBezTo>
                      <a:pt x="215" y="52"/>
                      <a:pt x="272" y="95"/>
                      <a:pt x="300" y="154"/>
                    </a:cubicBezTo>
                    <a:cubicBezTo>
                      <a:pt x="340" y="238"/>
                      <a:pt x="324" y="335"/>
                      <a:pt x="327" y="424"/>
                    </a:cubicBezTo>
                    <a:cubicBezTo>
                      <a:pt x="327" y="431"/>
                      <a:pt x="337" y="431"/>
                      <a:pt x="337" y="424"/>
                    </a:cubicBezTo>
                    <a:cubicBezTo>
                      <a:pt x="334" y="316"/>
                      <a:pt x="355" y="193"/>
                      <a:pt x="280" y="103"/>
                    </a:cubicBezTo>
                    <a:cubicBezTo>
                      <a:pt x="221" y="33"/>
                      <a:pt x="121" y="0"/>
                      <a:pt x="33" y="25"/>
                    </a:cubicBezTo>
                    <a:cubicBezTo>
                      <a:pt x="31" y="25"/>
                      <a:pt x="29" y="27"/>
                      <a:pt x="29" y="28"/>
                    </a:cubicBezTo>
                    <a:cubicBezTo>
                      <a:pt x="9" y="124"/>
                      <a:pt x="0" y="233"/>
                      <a:pt x="63" y="314"/>
                    </a:cubicBezTo>
                    <a:cubicBezTo>
                      <a:pt x="127" y="396"/>
                      <a:pt x="232" y="423"/>
                      <a:pt x="331" y="430"/>
                    </a:cubicBezTo>
                    <a:cubicBezTo>
                      <a:pt x="335" y="430"/>
                      <a:pt x="338" y="425"/>
                      <a:pt x="336" y="422"/>
                    </a:cubicBezTo>
                    <a:cubicBezTo>
                      <a:pt x="288" y="354"/>
                      <a:pt x="240" y="286"/>
                      <a:pt x="191" y="219"/>
                    </a:cubicBezTo>
                    <a:cubicBezTo>
                      <a:pt x="144" y="153"/>
                      <a:pt x="98" y="85"/>
                      <a:pt x="45" y="24"/>
                    </a:cubicBezTo>
                    <a:cubicBezTo>
                      <a:pt x="43" y="21"/>
                      <a:pt x="39" y="24"/>
                      <a:pt x="41" y="27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50" name="Google Shape;8750;p32"/>
              <p:cNvSpPr/>
              <p:nvPr/>
            </p:nvSpPr>
            <p:spPr>
              <a:xfrm>
                <a:off x="2402338" y="3078463"/>
                <a:ext cx="62099" cy="54336"/>
              </a:xfrm>
              <a:custGeom>
                <a:avLst/>
                <a:gdLst/>
                <a:ahLst/>
                <a:cxnLst/>
                <a:rect l="l" t="t" r="r" b="b"/>
                <a:pathLst>
                  <a:path w="106" h="91" extrusionOk="0">
                    <a:moveTo>
                      <a:pt x="1" y="83"/>
                    </a:moveTo>
                    <a:cubicBezTo>
                      <a:pt x="15" y="84"/>
                      <a:pt x="29" y="84"/>
                      <a:pt x="44" y="85"/>
                    </a:cubicBezTo>
                    <a:cubicBezTo>
                      <a:pt x="59" y="86"/>
                      <a:pt x="74" y="87"/>
                      <a:pt x="88" y="90"/>
                    </a:cubicBezTo>
                    <a:cubicBezTo>
                      <a:pt x="90" y="90"/>
                      <a:pt x="91" y="89"/>
                      <a:pt x="91" y="88"/>
                    </a:cubicBezTo>
                    <a:cubicBezTo>
                      <a:pt x="90" y="59"/>
                      <a:pt x="94" y="30"/>
                      <a:pt x="104" y="3"/>
                    </a:cubicBezTo>
                    <a:cubicBezTo>
                      <a:pt x="105" y="1"/>
                      <a:pt x="101" y="0"/>
                      <a:pt x="100" y="2"/>
                    </a:cubicBezTo>
                    <a:cubicBezTo>
                      <a:pt x="90" y="30"/>
                      <a:pt x="86" y="59"/>
                      <a:pt x="87" y="88"/>
                    </a:cubicBezTo>
                    <a:cubicBezTo>
                      <a:pt x="87" y="87"/>
                      <a:pt x="88" y="87"/>
                      <a:pt x="89" y="86"/>
                    </a:cubicBezTo>
                    <a:cubicBezTo>
                      <a:pt x="74" y="85"/>
                      <a:pt x="60" y="83"/>
                      <a:pt x="45" y="82"/>
                    </a:cubicBezTo>
                    <a:cubicBezTo>
                      <a:pt x="30" y="81"/>
                      <a:pt x="15" y="81"/>
                      <a:pt x="1" y="82"/>
                    </a:cubicBezTo>
                    <a:cubicBezTo>
                      <a:pt x="0" y="82"/>
                      <a:pt x="0" y="83"/>
                      <a:pt x="1" y="8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51" name="Google Shape;8751;p32"/>
              <p:cNvSpPr/>
              <p:nvPr/>
            </p:nvSpPr>
            <p:spPr>
              <a:xfrm>
                <a:off x="2399752" y="3093988"/>
                <a:ext cx="113849" cy="9056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53" extrusionOk="0">
                    <a:moveTo>
                      <a:pt x="2" y="151"/>
                    </a:moveTo>
                    <a:cubicBezTo>
                      <a:pt x="52" y="141"/>
                      <a:pt x="101" y="136"/>
                      <a:pt x="151" y="144"/>
                    </a:cubicBezTo>
                    <a:cubicBezTo>
                      <a:pt x="153" y="145"/>
                      <a:pt x="155" y="144"/>
                      <a:pt x="155" y="142"/>
                    </a:cubicBezTo>
                    <a:cubicBezTo>
                      <a:pt x="155" y="117"/>
                      <a:pt x="158" y="93"/>
                      <a:pt x="165" y="70"/>
                    </a:cubicBezTo>
                    <a:cubicBezTo>
                      <a:pt x="167" y="59"/>
                      <a:pt x="171" y="48"/>
                      <a:pt x="175" y="37"/>
                    </a:cubicBezTo>
                    <a:cubicBezTo>
                      <a:pt x="180" y="26"/>
                      <a:pt x="186" y="15"/>
                      <a:pt x="190" y="4"/>
                    </a:cubicBezTo>
                    <a:cubicBezTo>
                      <a:pt x="191" y="1"/>
                      <a:pt x="187" y="0"/>
                      <a:pt x="186" y="2"/>
                    </a:cubicBezTo>
                    <a:cubicBezTo>
                      <a:pt x="179" y="11"/>
                      <a:pt x="175" y="23"/>
                      <a:pt x="170" y="34"/>
                    </a:cubicBezTo>
                    <a:cubicBezTo>
                      <a:pt x="166" y="46"/>
                      <a:pt x="162" y="58"/>
                      <a:pt x="159" y="70"/>
                    </a:cubicBezTo>
                    <a:cubicBezTo>
                      <a:pt x="153" y="93"/>
                      <a:pt x="150" y="118"/>
                      <a:pt x="150" y="142"/>
                    </a:cubicBezTo>
                    <a:cubicBezTo>
                      <a:pt x="151" y="141"/>
                      <a:pt x="152" y="140"/>
                      <a:pt x="153" y="139"/>
                    </a:cubicBezTo>
                    <a:cubicBezTo>
                      <a:pt x="103" y="132"/>
                      <a:pt x="49" y="132"/>
                      <a:pt x="2" y="149"/>
                    </a:cubicBezTo>
                    <a:cubicBezTo>
                      <a:pt x="0" y="149"/>
                      <a:pt x="1" y="152"/>
                      <a:pt x="2" y="15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52" name="Google Shape;8752;p32"/>
              <p:cNvSpPr/>
              <p:nvPr/>
            </p:nvSpPr>
            <p:spPr>
              <a:xfrm>
                <a:off x="2420452" y="3143151"/>
                <a:ext cx="142309" cy="100910"/>
              </a:xfrm>
              <a:custGeom>
                <a:avLst/>
                <a:gdLst/>
                <a:ahLst/>
                <a:cxnLst/>
                <a:rect l="l" t="t" r="r" b="b"/>
                <a:pathLst>
                  <a:path w="243" h="170" extrusionOk="0">
                    <a:moveTo>
                      <a:pt x="3" y="169"/>
                    </a:moveTo>
                    <a:cubicBezTo>
                      <a:pt x="30" y="160"/>
                      <a:pt x="57" y="151"/>
                      <a:pt x="87" y="146"/>
                    </a:cubicBezTo>
                    <a:cubicBezTo>
                      <a:pt x="102" y="144"/>
                      <a:pt x="117" y="143"/>
                      <a:pt x="132" y="143"/>
                    </a:cubicBezTo>
                    <a:cubicBezTo>
                      <a:pt x="144" y="142"/>
                      <a:pt x="160" y="146"/>
                      <a:pt x="171" y="142"/>
                    </a:cubicBezTo>
                    <a:cubicBezTo>
                      <a:pt x="179" y="138"/>
                      <a:pt x="181" y="129"/>
                      <a:pt x="183" y="121"/>
                    </a:cubicBezTo>
                    <a:cubicBezTo>
                      <a:pt x="188" y="107"/>
                      <a:pt x="193" y="93"/>
                      <a:pt x="199" y="80"/>
                    </a:cubicBezTo>
                    <a:cubicBezTo>
                      <a:pt x="204" y="66"/>
                      <a:pt x="211" y="53"/>
                      <a:pt x="218" y="41"/>
                    </a:cubicBezTo>
                    <a:cubicBezTo>
                      <a:pt x="225" y="29"/>
                      <a:pt x="234" y="17"/>
                      <a:pt x="241" y="4"/>
                    </a:cubicBezTo>
                    <a:cubicBezTo>
                      <a:pt x="242" y="2"/>
                      <a:pt x="239" y="0"/>
                      <a:pt x="237" y="1"/>
                    </a:cubicBezTo>
                    <a:cubicBezTo>
                      <a:pt x="220" y="19"/>
                      <a:pt x="208" y="45"/>
                      <a:pt x="198" y="67"/>
                    </a:cubicBezTo>
                    <a:cubicBezTo>
                      <a:pt x="193" y="78"/>
                      <a:pt x="188" y="89"/>
                      <a:pt x="184" y="100"/>
                    </a:cubicBezTo>
                    <a:cubicBezTo>
                      <a:pt x="182" y="107"/>
                      <a:pt x="180" y="113"/>
                      <a:pt x="178" y="120"/>
                    </a:cubicBezTo>
                    <a:cubicBezTo>
                      <a:pt x="174" y="130"/>
                      <a:pt x="167" y="138"/>
                      <a:pt x="156" y="137"/>
                    </a:cubicBezTo>
                    <a:cubicBezTo>
                      <a:pt x="104" y="136"/>
                      <a:pt x="48" y="142"/>
                      <a:pt x="1" y="166"/>
                    </a:cubicBezTo>
                    <a:cubicBezTo>
                      <a:pt x="0" y="167"/>
                      <a:pt x="1" y="169"/>
                      <a:pt x="3" y="16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53" name="Google Shape;8753;p32"/>
              <p:cNvSpPr/>
              <p:nvPr/>
            </p:nvSpPr>
            <p:spPr>
              <a:xfrm>
                <a:off x="2474787" y="3207836"/>
                <a:ext cx="113849" cy="75036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30" extrusionOk="0">
                    <a:moveTo>
                      <a:pt x="3" y="129"/>
                    </a:moveTo>
                    <a:cubicBezTo>
                      <a:pt x="46" y="112"/>
                      <a:pt x="91" y="105"/>
                      <a:pt x="138" y="112"/>
                    </a:cubicBezTo>
                    <a:cubicBezTo>
                      <a:pt x="140" y="112"/>
                      <a:pt x="142" y="111"/>
                      <a:pt x="142" y="109"/>
                    </a:cubicBezTo>
                    <a:cubicBezTo>
                      <a:pt x="144" y="70"/>
                      <a:pt x="161" y="34"/>
                      <a:pt x="190" y="8"/>
                    </a:cubicBezTo>
                    <a:cubicBezTo>
                      <a:pt x="193" y="5"/>
                      <a:pt x="189" y="0"/>
                      <a:pt x="186" y="3"/>
                    </a:cubicBezTo>
                    <a:cubicBezTo>
                      <a:pt x="156" y="30"/>
                      <a:pt x="137" y="69"/>
                      <a:pt x="136" y="109"/>
                    </a:cubicBezTo>
                    <a:cubicBezTo>
                      <a:pt x="137" y="108"/>
                      <a:pt x="138" y="107"/>
                      <a:pt x="139" y="106"/>
                    </a:cubicBezTo>
                    <a:cubicBezTo>
                      <a:pt x="93" y="99"/>
                      <a:pt x="44" y="105"/>
                      <a:pt x="1" y="126"/>
                    </a:cubicBezTo>
                    <a:cubicBezTo>
                      <a:pt x="0" y="126"/>
                      <a:pt x="1" y="129"/>
                      <a:pt x="3" y="12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754" name="Google Shape;8754;p32"/>
            <p:cNvGrpSpPr/>
            <p:nvPr/>
          </p:nvGrpSpPr>
          <p:grpSpPr>
            <a:xfrm>
              <a:off x="641148" y="4020069"/>
              <a:ext cx="497779" cy="561662"/>
              <a:chOff x="6667445" y="3360498"/>
              <a:chExt cx="100910" cy="113849"/>
            </a:xfrm>
          </p:grpSpPr>
          <p:sp>
            <p:nvSpPr>
              <p:cNvPr id="8755" name="Google Shape;8755;p32"/>
              <p:cNvSpPr/>
              <p:nvPr/>
            </p:nvSpPr>
            <p:spPr>
              <a:xfrm>
                <a:off x="6670031" y="3363084"/>
                <a:ext cx="95735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2" extrusionOk="0">
                    <a:moveTo>
                      <a:pt x="125" y="80"/>
                    </a:moveTo>
                    <a:cubicBezTo>
                      <a:pt x="118" y="97"/>
                      <a:pt x="110" y="114"/>
                      <a:pt x="99" y="129"/>
                    </a:cubicBezTo>
                    <a:cubicBezTo>
                      <a:pt x="76" y="161"/>
                      <a:pt x="39" y="180"/>
                      <a:pt x="0" y="181"/>
                    </a:cubicBezTo>
                    <a:cubicBezTo>
                      <a:pt x="0" y="181"/>
                      <a:pt x="0" y="180"/>
                      <a:pt x="0" y="179"/>
                    </a:cubicBezTo>
                    <a:cubicBezTo>
                      <a:pt x="42" y="129"/>
                      <a:pt x="83" y="79"/>
                      <a:pt x="124" y="29"/>
                    </a:cubicBezTo>
                    <a:cubicBezTo>
                      <a:pt x="133" y="19"/>
                      <a:pt x="142" y="9"/>
                      <a:pt x="154" y="4"/>
                    </a:cubicBezTo>
                    <a:lnTo>
                      <a:pt x="154" y="1"/>
                    </a:lnTo>
                    <a:cubicBezTo>
                      <a:pt x="156" y="1"/>
                      <a:pt x="158" y="0"/>
                      <a:pt x="160" y="0"/>
                    </a:cubicBezTo>
                    <a:cubicBezTo>
                      <a:pt x="148" y="27"/>
                      <a:pt x="137" y="53"/>
                      <a:pt x="125" y="8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56" name="Google Shape;8756;p32"/>
              <p:cNvSpPr/>
              <p:nvPr/>
            </p:nvSpPr>
            <p:spPr>
              <a:xfrm>
                <a:off x="6672619" y="3363084"/>
                <a:ext cx="90561" cy="1060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9" extrusionOk="0">
                    <a:moveTo>
                      <a:pt x="154" y="0"/>
                    </a:moveTo>
                    <a:lnTo>
                      <a:pt x="154" y="3"/>
                    </a:lnTo>
                    <a:cubicBezTo>
                      <a:pt x="142" y="8"/>
                      <a:pt x="133" y="18"/>
                      <a:pt x="124" y="28"/>
                    </a:cubicBezTo>
                    <a:cubicBezTo>
                      <a:pt x="83" y="78"/>
                      <a:pt x="42" y="128"/>
                      <a:pt x="0" y="178"/>
                    </a:cubicBezTo>
                    <a:cubicBezTo>
                      <a:pt x="5" y="94"/>
                      <a:pt x="72" y="17"/>
                      <a:pt x="154" y="0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57" name="Google Shape;8757;p32"/>
              <p:cNvSpPr/>
              <p:nvPr/>
            </p:nvSpPr>
            <p:spPr>
              <a:xfrm>
                <a:off x="6667445" y="3360498"/>
                <a:ext cx="100910" cy="11384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92" extrusionOk="0">
                    <a:moveTo>
                      <a:pt x="8" y="189"/>
                    </a:moveTo>
                    <a:cubicBezTo>
                      <a:pt x="10" y="167"/>
                      <a:pt x="14" y="145"/>
                      <a:pt x="23" y="125"/>
                    </a:cubicBezTo>
                    <a:cubicBezTo>
                      <a:pt x="31" y="105"/>
                      <a:pt x="43" y="86"/>
                      <a:pt x="57" y="70"/>
                    </a:cubicBezTo>
                    <a:cubicBezTo>
                      <a:pt x="86" y="38"/>
                      <a:pt x="124" y="15"/>
                      <a:pt x="167" y="8"/>
                    </a:cubicBezTo>
                    <a:cubicBezTo>
                      <a:pt x="165" y="6"/>
                      <a:pt x="164" y="4"/>
                      <a:pt x="162" y="2"/>
                    </a:cubicBezTo>
                    <a:cubicBezTo>
                      <a:pt x="153" y="24"/>
                      <a:pt x="144" y="45"/>
                      <a:pt x="134" y="67"/>
                    </a:cubicBezTo>
                    <a:cubicBezTo>
                      <a:pt x="126" y="87"/>
                      <a:pt x="118" y="108"/>
                      <a:pt x="106" y="126"/>
                    </a:cubicBezTo>
                    <a:cubicBezTo>
                      <a:pt x="83" y="160"/>
                      <a:pt x="45" y="181"/>
                      <a:pt x="4" y="182"/>
                    </a:cubicBezTo>
                    <a:cubicBezTo>
                      <a:pt x="5" y="184"/>
                      <a:pt x="6" y="186"/>
                      <a:pt x="7" y="188"/>
                    </a:cubicBezTo>
                    <a:cubicBezTo>
                      <a:pt x="32" y="156"/>
                      <a:pt x="59" y="125"/>
                      <a:pt x="85" y="93"/>
                    </a:cubicBezTo>
                    <a:cubicBezTo>
                      <a:pt x="98" y="78"/>
                      <a:pt x="111" y="62"/>
                      <a:pt x="123" y="47"/>
                    </a:cubicBezTo>
                    <a:cubicBezTo>
                      <a:pt x="134" y="33"/>
                      <a:pt x="145" y="17"/>
                      <a:pt x="162" y="10"/>
                    </a:cubicBezTo>
                    <a:cubicBezTo>
                      <a:pt x="165" y="9"/>
                      <a:pt x="162" y="4"/>
                      <a:pt x="159" y="5"/>
                    </a:cubicBezTo>
                    <a:cubicBezTo>
                      <a:pt x="144" y="12"/>
                      <a:pt x="134" y="25"/>
                      <a:pt x="124" y="37"/>
                    </a:cubicBezTo>
                    <a:cubicBezTo>
                      <a:pt x="110" y="53"/>
                      <a:pt x="96" y="70"/>
                      <a:pt x="83" y="86"/>
                    </a:cubicBezTo>
                    <a:cubicBezTo>
                      <a:pt x="56" y="118"/>
                      <a:pt x="29" y="151"/>
                      <a:pt x="2" y="183"/>
                    </a:cubicBezTo>
                    <a:cubicBezTo>
                      <a:pt x="0" y="185"/>
                      <a:pt x="1" y="189"/>
                      <a:pt x="4" y="189"/>
                    </a:cubicBezTo>
                    <a:cubicBezTo>
                      <a:pt x="44" y="188"/>
                      <a:pt x="82" y="170"/>
                      <a:pt x="106" y="138"/>
                    </a:cubicBezTo>
                    <a:cubicBezTo>
                      <a:pt x="120" y="121"/>
                      <a:pt x="128" y="99"/>
                      <a:pt x="137" y="79"/>
                    </a:cubicBezTo>
                    <a:cubicBezTo>
                      <a:pt x="148" y="54"/>
                      <a:pt x="158" y="30"/>
                      <a:pt x="169" y="6"/>
                    </a:cubicBezTo>
                    <a:cubicBezTo>
                      <a:pt x="170" y="3"/>
                      <a:pt x="168" y="0"/>
                      <a:pt x="165" y="0"/>
                    </a:cubicBezTo>
                    <a:cubicBezTo>
                      <a:pt x="120" y="8"/>
                      <a:pt x="80" y="33"/>
                      <a:pt x="51" y="68"/>
                    </a:cubicBezTo>
                    <a:cubicBezTo>
                      <a:pt x="23" y="100"/>
                      <a:pt x="2" y="145"/>
                      <a:pt x="4" y="189"/>
                    </a:cubicBezTo>
                    <a:cubicBezTo>
                      <a:pt x="4" y="191"/>
                      <a:pt x="7" y="191"/>
                      <a:pt x="8" y="18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758" name="Google Shape;8758;p32"/>
            <p:cNvGrpSpPr/>
            <p:nvPr/>
          </p:nvGrpSpPr>
          <p:grpSpPr>
            <a:xfrm flipH="1">
              <a:off x="-674134" y="4215405"/>
              <a:ext cx="1730176" cy="982392"/>
              <a:chOff x="-179830" y="3740779"/>
              <a:chExt cx="1072778" cy="609122"/>
            </a:xfrm>
          </p:grpSpPr>
          <p:sp>
            <p:nvSpPr>
              <p:cNvPr id="8759" name="Google Shape;8759;p32"/>
              <p:cNvSpPr/>
              <p:nvPr/>
            </p:nvSpPr>
            <p:spPr>
              <a:xfrm>
                <a:off x="-179830" y="3749872"/>
                <a:ext cx="1072778" cy="60003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872" extrusionOk="0">
                    <a:moveTo>
                      <a:pt x="1456" y="871"/>
                    </a:moveTo>
                    <a:cubicBezTo>
                      <a:pt x="1032" y="868"/>
                      <a:pt x="607" y="866"/>
                      <a:pt x="182" y="863"/>
                    </a:cubicBezTo>
                    <a:cubicBezTo>
                      <a:pt x="162" y="863"/>
                      <a:pt x="141" y="863"/>
                      <a:pt x="124" y="852"/>
                    </a:cubicBezTo>
                    <a:cubicBezTo>
                      <a:pt x="106" y="841"/>
                      <a:pt x="95" y="821"/>
                      <a:pt x="87" y="802"/>
                    </a:cubicBezTo>
                    <a:cubicBezTo>
                      <a:pt x="51" y="723"/>
                      <a:pt x="24" y="639"/>
                      <a:pt x="8" y="554"/>
                    </a:cubicBezTo>
                    <a:cubicBezTo>
                      <a:pt x="2" y="519"/>
                      <a:pt x="0" y="476"/>
                      <a:pt x="31" y="457"/>
                    </a:cubicBezTo>
                    <a:cubicBezTo>
                      <a:pt x="57" y="442"/>
                      <a:pt x="90" y="455"/>
                      <a:pt x="116" y="471"/>
                    </a:cubicBezTo>
                    <a:cubicBezTo>
                      <a:pt x="180" y="511"/>
                      <a:pt x="233" y="568"/>
                      <a:pt x="269" y="634"/>
                    </a:cubicBezTo>
                    <a:cubicBezTo>
                      <a:pt x="256" y="501"/>
                      <a:pt x="303" y="363"/>
                      <a:pt x="394" y="265"/>
                    </a:cubicBezTo>
                    <a:cubicBezTo>
                      <a:pt x="409" y="249"/>
                      <a:pt x="427" y="233"/>
                      <a:pt x="449" y="230"/>
                    </a:cubicBezTo>
                    <a:cubicBezTo>
                      <a:pt x="475" y="226"/>
                      <a:pt x="501" y="243"/>
                      <a:pt x="521" y="260"/>
                    </a:cubicBezTo>
                    <a:cubicBezTo>
                      <a:pt x="580" y="311"/>
                      <a:pt x="625" y="379"/>
                      <a:pt x="649" y="453"/>
                    </a:cubicBezTo>
                    <a:cubicBezTo>
                      <a:pt x="666" y="363"/>
                      <a:pt x="683" y="273"/>
                      <a:pt x="723" y="191"/>
                    </a:cubicBezTo>
                    <a:cubicBezTo>
                      <a:pt x="764" y="110"/>
                      <a:pt x="831" y="37"/>
                      <a:pt x="919" y="12"/>
                    </a:cubicBezTo>
                    <a:cubicBezTo>
                      <a:pt x="957" y="1"/>
                      <a:pt x="999" y="0"/>
                      <a:pt x="1035" y="17"/>
                    </a:cubicBezTo>
                    <a:cubicBezTo>
                      <a:pt x="1083" y="41"/>
                      <a:pt x="1110" y="93"/>
                      <a:pt x="1127" y="145"/>
                    </a:cubicBezTo>
                    <a:cubicBezTo>
                      <a:pt x="1181" y="307"/>
                      <a:pt x="1168" y="484"/>
                      <a:pt x="1154" y="655"/>
                    </a:cubicBezTo>
                    <a:cubicBezTo>
                      <a:pt x="1195" y="588"/>
                      <a:pt x="1244" y="526"/>
                      <a:pt x="1298" y="471"/>
                    </a:cubicBezTo>
                    <a:cubicBezTo>
                      <a:pt x="1316" y="452"/>
                      <a:pt x="1336" y="434"/>
                      <a:pt x="1361" y="429"/>
                    </a:cubicBezTo>
                    <a:cubicBezTo>
                      <a:pt x="1418" y="419"/>
                      <a:pt x="1462" y="484"/>
                      <a:pt x="1463" y="542"/>
                    </a:cubicBezTo>
                    <a:cubicBezTo>
                      <a:pt x="1463" y="599"/>
                      <a:pt x="1439" y="655"/>
                      <a:pt x="1438" y="713"/>
                    </a:cubicBezTo>
                    <a:cubicBezTo>
                      <a:pt x="1461" y="694"/>
                      <a:pt x="1490" y="683"/>
                      <a:pt x="1520" y="680"/>
                    </a:cubicBezTo>
                    <a:cubicBezTo>
                      <a:pt x="1560" y="738"/>
                      <a:pt x="1527" y="832"/>
                      <a:pt x="1458" y="851"/>
                    </a:cubicBezTo>
                    <a:lnTo>
                      <a:pt x="1456" y="871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0" name="Google Shape;8760;p32"/>
              <p:cNvSpPr/>
              <p:nvPr/>
            </p:nvSpPr>
            <p:spPr>
              <a:xfrm>
                <a:off x="-179830" y="3740779"/>
                <a:ext cx="1072777" cy="60305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879" extrusionOk="0">
                    <a:moveTo>
                      <a:pt x="1457" y="878"/>
                    </a:moveTo>
                    <a:cubicBezTo>
                      <a:pt x="1175" y="874"/>
                      <a:pt x="894" y="873"/>
                      <a:pt x="612" y="871"/>
                    </a:cubicBezTo>
                    <a:cubicBezTo>
                      <a:pt x="471" y="870"/>
                      <a:pt x="330" y="869"/>
                      <a:pt x="189" y="868"/>
                    </a:cubicBezTo>
                    <a:cubicBezTo>
                      <a:pt x="152" y="868"/>
                      <a:pt x="120" y="865"/>
                      <a:pt x="100" y="830"/>
                    </a:cubicBezTo>
                    <a:cubicBezTo>
                      <a:pt x="83" y="802"/>
                      <a:pt x="72" y="769"/>
                      <a:pt x="60" y="738"/>
                    </a:cubicBezTo>
                    <a:cubicBezTo>
                      <a:pt x="38" y="679"/>
                      <a:pt x="19" y="616"/>
                      <a:pt x="9" y="552"/>
                    </a:cubicBezTo>
                    <a:cubicBezTo>
                      <a:pt x="4" y="523"/>
                      <a:pt x="3" y="483"/>
                      <a:pt x="32" y="466"/>
                    </a:cubicBezTo>
                    <a:cubicBezTo>
                      <a:pt x="65" y="446"/>
                      <a:pt x="106" y="472"/>
                      <a:pt x="134" y="491"/>
                    </a:cubicBezTo>
                    <a:cubicBezTo>
                      <a:pt x="190" y="530"/>
                      <a:pt x="235" y="582"/>
                      <a:pt x="268" y="642"/>
                    </a:cubicBezTo>
                    <a:cubicBezTo>
                      <a:pt x="269" y="643"/>
                      <a:pt x="271" y="642"/>
                      <a:pt x="271" y="641"/>
                    </a:cubicBezTo>
                    <a:cubicBezTo>
                      <a:pt x="262" y="544"/>
                      <a:pt x="284" y="446"/>
                      <a:pt x="331" y="361"/>
                    </a:cubicBezTo>
                    <a:cubicBezTo>
                      <a:pt x="343" y="340"/>
                      <a:pt x="357" y="320"/>
                      <a:pt x="372" y="301"/>
                    </a:cubicBezTo>
                    <a:cubicBezTo>
                      <a:pt x="387" y="281"/>
                      <a:pt x="404" y="261"/>
                      <a:pt x="424" y="248"/>
                    </a:cubicBezTo>
                    <a:cubicBezTo>
                      <a:pt x="477" y="214"/>
                      <a:pt x="532" y="275"/>
                      <a:pt x="564" y="312"/>
                    </a:cubicBezTo>
                    <a:cubicBezTo>
                      <a:pt x="602" y="355"/>
                      <a:pt x="630" y="406"/>
                      <a:pt x="648" y="460"/>
                    </a:cubicBezTo>
                    <a:cubicBezTo>
                      <a:pt x="649" y="462"/>
                      <a:pt x="651" y="462"/>
                      <a:pt x="651" y="460"/>
                    </a:cubicBezTo>
                    <a:cubicBezTo>
                      <a:pt x="681" y="303"/>
                      <a:pt x="721" y="114"/>
                      <a:pt x="879" y="36"/>
                    </a:cubicBezTo>
                    <a:cubicBezTo>
                      <a:pt x="919" y="17"/>
                      <a:pt x="966" y="6"/>
                      <a:pt x="1010" y="17"/>
                    </a:cubicBezTo>
                    <a:cubicBezTo>
                      <a:pt x="1051" y="27"/>
                      <a:pt x="1081" y="57"/>
                      <a:pt x="1101" y="93"/>
                    </a:cubicBezTo>
                    <a:cubicBezTo>
                      <a:pt x="1143" y="170"/>
                      <a:pt x="1157" y="266"/>
                      <a:pt x="1162" y="352"/>
                    </a:cubicBezTo>
                    <a:cubicBezTo>
                      <a:pt x="1169" y="456"/>
                      <a:pt x="1161" y="559"/>
                      <a:pt x="1153" y="662"/>
                    </a:cubicBezTo>
                    <a:cubicBezTo>
                      <a:pt x="1153" y="664"/>
                      <a:pt x="1155" y="664"/>
                      <a:pt x="1156" y="663"/>
                    </a:cubicBezTo>
                    <a:cubicBezTo>
                      <a:pt x="1187" y="613"/>
                      <a:pt x="1222" y="566"/>
                      <a:pt x="1261" y="522"/>
                    </a:cubicBezTo>
                    <a:cubicBezTo>
                      <a:pt x="1291" y="487"/>
                      <a:pt x="1336" y="425"/>
                      <a:pt x="1390" y="439"/>
                    </a:cubicBezTo>
                    <a:cubicBezTo>
                      <a:pt x="1436" y="451"/>
                      <a:pt x="1461" y="505"/>
                      <a:pt x="1462" y="549"/>
                    </a:cubicBezTo>
                    <a:cubicBezTo>
                      <a:pt x="1463" y="607"/>
                      <a:pt x="1439" y="662"/>
                      <a:pt x="1437" y="720"/>
                    </a:cubicBezTo>
                    <a:cubicBezTo>
                      <a:pt x="1437" y="721"/>
                      <a:pt x="1439" y="722"/>
                      <a:pt x="1440" y="721"/>
                    </a:cubicBezTo>
                    <a:cubicBezTo>
                      <a:pt x="1453" y="711"/>
                      <a:pt x="1467" y="703"/>
                      <a:pt x="1483" y="697"/>
                    </a:cubicBezTo>
                    <a:cubicBezTo>
                      <a:pt x="1493" y="694"/>
                      <a:pt x="1515" y="685"/>
                      <a:pt x="1523" y="695"/>
                    </a:cubicBezTo>
                    <a:cubicBezTo>
                      <a:pt x="1536" y="710"/>
                      <a:pt x="1537" y="738"/>
                      <a:pt x="1536" y="757"/>
                    </a:cubicBezTo>
                    <a:cubicBezTo>
                      <a:pt x="1531" y="802"/>
                      <a:pt x="1502" y="844"/>
                      <a:pt x="1459" y="857"/>
                    </a:cubicBezTo>
                    <a:cubicBezTo>
                      <a:pt x="1457" y="857"/>
                      <a:pt x="1457" y="860"/>
                      <a:pt x="1459" y="860"/>
                    </a:cubicBezTo>
                    <a:cubicBezTo>
                      <a:pt x="1529" y="839"/>
                      <a:pt x="1562" y="747"/>
                      <a:pt x="1522" y="687"/>
                    </a:cubicBezTo>
                    <a:cubicBezTo>
                      <a:pt x="1521" y="686"/>
                      <a:pt x="1521" y="686"/>
                      <a:pt x="1520" y="686"/>
                    </a:cubicBezTo>
                    <a:cubicBezTo>
                      <a:pt x="1496" y="688"/>
                      <a:pt x="1472" y="696"/>
                      <a:pt x="1452" y="709"/>
                    </a:cubicBezTo>
                    <a:cubicBezTo>
                      <a:pt x="1446" y="712"/>
                      <a:pt x="1443" y="717"/>
                      <a:pt x="1441" y="711"/>
                    </a:cubicBezTo>
                    <a:cubicBezTo>
                      <a:pt x="1439" y="705"/>
                      <a:pt x="1443" y="689"/>
                      <a:pt x="1443" y="685"/>
                    </a:cubicBezTo>
                    <a:cubicBezTo>
                      <a:pt x="1446" y="670"/>
                      <a:pt x="1449" y="655"/>
                      <a:pt x="1452" y="641"/>
                    </a:cubicBezTo>
                    <a:cubicBezTo>
                      <a:pt x="1462" y="593"/>
                      <a:pt x="1474" y="543"/>
                      <a:pt x="1454" y="497"/>
                    </a:cubicBezTo>
                    <a:cubicBezTo>
                      <a:pt x="1440" y="466"/>
                      <a:pt x="1414" y="436"/>
                      <a:pt x="1379" y="433"/>
                    </a:cubicBezTo>
                    <a:cubicBezTo>
                      <a:pt x="1332" y="430"/>
                      <a:pt x="1296" y="477"/>
                      <a:pt x="1268" y="508"/>
                    </a:cubicBezTo>
                    <a:cubicBezTo>
                      <a:pt x="1225" y="556"/>
                      <a:pt x="1187" y="607"/>
                      <a:pt x="1153" y="661"/>
                    </a:cubicBezTo>
                    <a:cubicBezTo>
                      <a:pt x="1154" y="661"/>
                      <a:pt x="1155" y="662"/>
                      <a:pt x="1156" y="662"/>
                    </a:cubicBezTo>
                    <a:cubicBezTo>
                      <a:pt x="1168" y="512"/>
                      <a:pt x="1180" y="357"/>
                      <a:pt x="1145" y="209"/>
                    </a:cubicBezTo>
                    <a:cubicBezTo>
                      <a:pt x="1132" y="150"/>
                      <a:pt x="1112" y="83"/>
                      <a:pt x="1065" y="42"/>
                    </a:cubicBezTo>
                    <a:cubicBezTo>
                      <a:pt x="1017" y="0"/>
                      <a:pt x="951" y="3"/>
                      <a:pt x="896" y="25"/>
                    </a:cubicBezTo>
                    <a:cubicBezTo>
                      <a:pt x="777" y="72"/>
                      <a:pt x="712" y="194"/>
                      <a:pt x="680" y="311"/>
                    </a:cubicBezTo>
                    <a:cubicBezTo>
                      <a:pt x="670" y="347"/>
                      <a:pt x="663" y="383"/>
                      <a:pt x="656" y="419"/>
                    </a:cubicBezTo>
                    <a:cubicBezTo>
                      <a:pt x="654" y="428"/>
                      <a:pt x="652" y="438"/>
                      <a:pt x="651" y="448"/>
                    </a:cubicBezTo>
                    <a:cubicBezTo>
                      <a:pt x="649" y="460"/>
                      <a:pt x="648" y="448"/>
                      <a:pt x="645" y="442"/>
                    </a:cubicBezTo>
                    <a:cubicBezTo>
                      <a:pt x="640" y="428"/>
                      <a:pt x="634" y="414"/>
                      <a:pt x="627" y="400"/>
                    </a:cubicBezTo>
                    <a:cubicBezTo>
                      <a:pt x="599" y="344"/>
                      <a:pt x="557" y="288"/>
                      <a:pt x="505" y="253"/>
                    </a:cubicBezTo>
                    <a:cubicBezTo>
                      <a:pt x="482" y="237"/>
                      <a:pt x="455" y="229"/>
                      <a:pt x="430" y="242"/>
                    </a:cubicBezTo>
                    <a:cubicBezTo>
                      <a:pt x="404" y="255"/>
                      <a:pt x="384" y="281"/>
                      <a:pt x="366" y="303"/>
                    </a:cubicBezTo>
                    <a:cubicBezTo>
                      <a:pt x="327" y="354"/>
                      <a:pt x="298" y="413"/>
                      <a:pt x="282" y="475"/>
                    </a:cubicBezTo>
                    <a:cubicBezTo>
                      <a:pt x="274" y="506"/>
                      <a:pt x="269" y="537"/>
                      <a:pt x="267" y="568"/>
                    </a:cubicBezTo>
                    <a:cubicBezTo>
                      <a:pt x="266" y="584"/>
                      <a:pt x="266" y="599"/>
                      <a:pt x="266" y="615"/>
                    </a:cubicBezTo>
                    <a:cubicBezTo>
                      <a:pt x="267" y="617"/>
                      <a:pt x="268" y="636"/>
                      <a:pt x="268" y="636"/>
                    </a:cubicBezTo>
                    <a:cubicBezTo>
                      <a:pt x="268" y="636"/>
                      <a:pt x="256" y="615"/>
                      <a:pt x="255" y="613"/>
                    </a:cubicBezTo>
                    <a:cubicBezTo>
                      <a:pt x="221" y="561"/>
                      <a:pt x="176" y="516"/>
                      <a:pt x="124" y="481"/>
                    </a:cubicBezTo>
                    <a:cubicBezTo>
                      <a:pt x="102" y="467"/>
                      <a:pt x="74" y="452"/>
                      <a:pt x="47" y="457"/>
                    </a:cubicBezTo>
                    <a:cubicBezTo>
                      <a:pt x="25" y="461"/>
                      <a:pt x="11" y="479"/>
                      <a:pt x="6" y="500"/>
                    </a:cubicBezTo>
                    <a:cubicBezTo>
                      <a:pt x="0" y="526"/>
                      <a:pt x="5" y="554"/>
                      <a:pt x="11" y="580"/>
                    </a:cubicBezTo>
                    <a:cubicBezTo>
                      <a:pt x="18" y="617"/>
                      <a:pt x="28" y="654"/>
                      <a:pt x="40" y="691"/>
                    </a:cubicBezTo>
                    <a:cubicBezTo>
                      <a:pt x="51" y="725"/>
                      <a:pt x="64" y="760"/>
                      <a:pt x="78" y="793"/>
                    </a:cubicBezTo>
                    <a:cubicBezTo>
                      <a:pt x="90" y="819"/>
                      <a:pt x="101" y="850"/>
                      <a:pt x="128" y="863"/>
                    </a:cubicBezTo>
                    <a:cubicBezTo>
                      <a:pt x="157" y="878"/>
                      <a:pt x="197" y="872"/>
                      <a:pt x="228" y="872"/>
                    </a:cubicBezTo>
                    <a:cubicBezTo>
                      <a:pt x="269" y="872"/>
                      <a:pt x="311" y="873"/>
                      <a:pt x="352" y="873"/>
                    </a:cubicBezTo>
                    <a:cubicBezTo>
                      <a:pt x="679" y="875"/>
                      <a:pt x="1006" y="877"/>
                      <a:pt x="1333" y="878"/>
                    </a:cubicBezTo>
                    <a:cubicBezTo>
                      <a:pt x="1375" y="878"/>
                      <a:pt x="1416" y="878"/>
                      <a:pt x="1457" y="878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761" name="Google Shape;8761;p32"/>
            <p:cNvGrpSpPr/>
            <p:nvPr/>
          </p:nvGrpSpPr>
          <p:grpSpPr>
            <a:xfrm>
              <a:off x="-111915" y="3945168"/>
              <a:ext cx="1242568" cy="1288571"/>
              <a:chOff x="6726237" y="-595312"/>
              <a:chExt cx="171450" cy="177800"/>
            </a:xfrm>
          </p:grpSpPr>
          <p:sp>
            <p:nvSpPr>
              <p:cNvPr id="8762" name="Google Shape;8762;p32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3" name="Google Shape;8763;p32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4" name="Google Shape;8764;p32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5" name="Google Shape;8765;p32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6" name="Google Shape;8766;p32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7" name="Google Shape;8767;p32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8" name="Google Shape;8768;p32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9" name="Google Shape;8769;p32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0" name="Google Shape;8770;p32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1" name="Google Shape;8771;p32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2" name="Google Shape;8772;p32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3" name="Google Shape;8773;p32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4" name="Google Shape;8774;p32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5" name="Google Shape;8775;p32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6" name="Google Shape;8776;p32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7" name="Google Shape;8777;p32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8" name="Google Shape;8778;p32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9" name="Google Shape;8779;p32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0" name="Google Shape;8780;p32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1" name="Google Shape;8781;p32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782" name="Google Shape;8782;p32"/>
            <p:cNvGrpSpPr/>
            <p:nvPr/>
          </p:nvGrpSpPr>
          <p:grpSpPr>
            <a:xfrm>
              <a:off x="-259195" y="3613993"/>
              <a:ext cx="900508" cy="933842"/>
              <a:chOff x="6726237" y="-595312"/>
              <a:chExt cx="171450" cy="177800"/>
            </a:xfrm>
          </p:grpSpPr>
          <p:sp>
            <p:nvSpPr>
              <p:cNvPr id="8783" name="Google Shape;8783;p32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4" name="Google Shape;8784;p32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5" name="Google Shape;8785;p32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6" name="Google Shape;8786;p32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7" name="Google Shape;8787;p32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8" name="Google Shape;8788;p32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9" name="Google Shape;8789;p32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0" name="Google Shape;8790;p32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1" name="Google Shape;8791;p32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2" name="Google Shape;8792;p32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3" name="Google Shape;8793;p32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4" name="Google Shape;8794;p32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5" name="Google Shape;8795;p32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6" name="Google Shape;8796;p32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7" name="Google Shape;8797;p32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8" name="Google Shape;8798;p32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9" name="Google Shape;8799;p32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0" name="Google Shape;8800;p32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1" name="Google Shape;8801;p32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2" name="Google Shape;8802;p32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803" name="Google Shape;8803;p32"/>
            <p:cNvGrpSpPr/>
            <p:nvPr/>
          </p:nvGrpSpPr>
          <p:grpSpPr>
            <a:xfrm>
              <a:off x="771333" y="4393150"/>
              <a:ext cx="709804" cy="736075"/>
              <a:chOff x="6726237" y="-595312"/>
              <a:chExt cx="171450" cy="177800"/>
            </a:xfrm>
          </p:grpSpPr>
          <p:sp>
            <p:nvSpPr>
              <p:cNvPr id="8804" name="Google Shape;8804;p32"/>
              <p:cNvSpPr/>
              <p:nvPr/>
            </p:nvSpPr>
            <p:spPr>
              <a:xfrm>
                <a:off x="6829425" y="-541337"/>
                <a:ext cx="68262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71" y="29"/>
                    </a:moveTo>
                    <a:cubicBezTo>
                      <a:pt x="190" y="49"/>
                      <a:pt x="185" y="84"/>
                      <a:pt x="166" y="104"/>
                    </a:cubicBezTo>
                    <a:cubicBezTo>
                      <a:pt x="146" y="124"/>
                      <a:pt x="116" y="130"/>
                      <a:pt x="88" y="126"/>
                    </a:cubicBezTo>
                    <a:cubicBezTo>
                      <a:pt x="76" y="125"/>
                      <a:pt x="64" y="121"/>
                      <a:pt x="52" y="117"/>
                    </a:cubicBezTo>
                    <a:cubicBezTo>
                      <a:pt x="38" y="110"/>
                      <a:pt x="24" y="104"/>
                      <a:pt x="9" y="99"/>
                    </a:cubicBezTo>
                    <a:lnTo>
                      <a:pt x="4" y="98"/>
                    </a:lnTo>
                    <a:cubicBezTo>
                      <a:pt x="8" y="85"/>
                      <a:pt x="6" y="71"/>
                      <a:pt x="0" y="60"/>
                    </a:cubicBezTo>
                    <a:lnTo>
                      <a:pt x="7" y="59"/>
                    </a:lnTo>
                    <a:cubicBezTo>
                      <a:pt x="26" y="50"/>
                      <a:pt x="44" y="41"/>
                      <a:pt x="63" y="32"/>
                    </a:cubicBezTo>
                    <a:cubicBezTo>
                      <a:pt x="98" y="15"/>
                      <a:pt x="145" y="0"/>
                      <a:pt x="171" y="2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5" name="Google Shape;8805;p32"/>
              <p:cNvSpPr/>
              <p:nvPr/>
            </p:nvSpPr>
            <p:spPr>
              <a:xfrm>
                <a:off x="6816725" y="-506412"/>
                <a:ext cx="65087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63" extrusionOk="0">
                    <a:moveTo>
                      <a:pt x="149" y="73"/>
                    </a:moveTo>
                    <a:cubicBezTo>
                      <a:pt x="167" y="95"/>
                      <a:pt x="178" y="132"/>
                      <a:pt x="155" y="148"/>
                    </a:cubicBezTo>
                    <a:cubicBezTo>
                      <a:pt x="137" y="162"/>
                      <a:pt x="111" y="152"/>
                      <a:pt x="93" y="138"/>
                    </a:cubicBezTo>
                    <a:cubicBezTo>
                      <a:pt x="69" y="120"/>
                      <a:pt x="49" y="98"/>
                      <a:pt x="35" y="72"/>
                    </a:cubicBezTo>
                    <a:cubicBezTo>
                      <a:pt x="30" y="59"/>
                      <a:pt x="25" y="47"/>
                      <a:pt x="18" y="35"/>
                    </a:cubicBezTo>
                    <a:lnTo>
                      <a:pt x="0" y="34"/>
                    </a:lnTo>
                    <a:cubicBezTo>
                      <a:pt x="14" y="31"/>
                      <a:pt x="27" y="23"/>
                      <a:pt x="34" y="10"/>
                    </a:cubicBezTo>
                    <a:cubicBezTo>
                      <a:pt x="36" y="7"/>
                      <a:pt x="37" y="4"/>
                      <a:pt x="38" y="0"/>
                    </a:cubicBezTo>
                    <a:lnTo>
                      <a:pt x="43" y="1"/>
                    </a:lnTo>
                    <a:cubicBezTo>
                      <a:pt x="57" y="8"/>
                      <a:pt x="71" y="14"/>
                      <a:pt x="86" y="19"/>
                    </a:cubicBezTo>
                    <a:cubicBezTo>
                      <a:pt x="110" y="33"/>
                      <a:pt x="132" y="51"/>
                      <a:pt x="149" y="7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6" name="Google Shape;8806;p32"/>
              <p:cNvSpPr/>
              <p:nvPr/>
            </p:nvSpPr>
            <p:spPr>
              <a:xfrm>
                <a:off x="6816725" y="-588962"/>
                <a:ext cx="4603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94" extrusionOk="0">
                    <a:moveTo>
                      <a:pt x="99" y="13"/>
                    </a:moveTo>
                    <a:cubicBezTo>
                      <a:pt x="126" y="37"/>
                      <a:pt x="127" y="80"/>
                      <a:pt x="112" y="112"/>
                    </a:cubicBezTo>
                    <a:cubicBezTo>
                      <a:pt x="96" y="145"/>
                      <a:pt x="68" y="169"/>
                      <a:pt x="41" y="192"/>
                    </a:cubicBezTo>
                    <a:lnTo>
                      <a:pt x="34" y="193"/>
                    </a:lnTo>
                    <a:cubicBezTo>
                      <a:pt x="29" y="183"/>
                      <a:pt x="20" y="175"/>
                      <a:pt x="10" y="171"/>
                    </a:cubicBezTo>
                    <a:cubicBezTo>
                      <a:pt x="7" y="170"/>
                      <a:pt x="3" y="169"/>
                      <a:pt x="0" y="168"/>
                    </a:cubicBezTo>
                    <a:lnTo>
                      <a:pt x="0" y="165"/>
                    </a:lnTo>
                    <a:cubicBezTo>
                      <a:pt x="2" y="130"/>
                      <a:pt x="8" y="94"/>
                      <a:pt x="17" y="59"/>
                    </a:cubicBezTo>
                    <a:cubicBezTo>
                      <a:pt x="25" y="32"/>
                      <a:pt x="42" y="0"/>
                      <a:pt x="70" y="0"/>
                    </a:cubicBezTo>
                    <a:cubicBezTo>
                      <a:pt x="81" y="1"/>
                      <a:pt x="91" y="6"/>
                      <a:pt x="99" y="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7" name="Google Shape;8807;p32"/>
              <p:cNvSpPr/>
              <p:nvPr/>
            </p:nvSpPr>
            <p:spPr>
              <a:xfrm>
                <a:off x="6800850" y="-495300"/>
                <a:ext cx="33337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77" y="40"/>
                    </a:moveTo>
                    <a:cubicBezTo>
                      <a:pt x="87" y="70"/>
                      <a:pt x="93" y="101"/>
                      <a:pt x="93" y="133"/>
                    </a:cubicBezTo>
                    <a:cubicBezTo>
                      <a:pt x="93" y="163"/>
                      <a:pt x="78" y="201"/>
                      <a:pt x="48" y="199"/>
                    </a:cubicBezTo>
                    <a:cubicBezTo>
                      <a:pt x="22" y="197"/>
                      <a:pt x="10" y="165"/>
                      <a:pt x="7" y="139"/>
                    </a:cubicBezTo>
                    <a:cubicBezTo>
                      <a:pt x="1" y="96"/>
                      <a:pt x="0" y="52"/>
                      <a:pt x="5" y="9"/>
                    </a:cubicBezTo>
                    <a:lnTo>
                      <a:pt x="8" y="0"/>
                    </a:lnTo>
                    <a:cubicBezTo>
                      <a:pt x="19" y="5"/>
                      <a:pt x="31" y="5"/>
                      <a:pt x="42" y="2"/>
                    </a:cubicBezTo>
                    <a:lnTo>
                      <a:pt x="60" y="3"/>
                    </a:lnTo>
                    <a:cubicBezTo>
                      <a:pt x="65" y="16"/>
                      <a:pt x="70" y="28"/>
                      <a:pt x="77" y="4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8" name="Google Shape;8808;p32"/>
              <p:cNvSpPr/>
              <p:nvPr/>
            </p:nvSpPr>
            <p:spPr>
              <a:xfrm>
                <a:off x="6791325" y="-530225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" extrusionOk="0">
                    <a:moveTo>
                      <a:pt x="8" y="22"/>
                    </a:moveTo>
                    <a:cubicBezTo>
                      <a:pt x="11" y="17"/>
                      <a:pt x="16" y="12"/>
                      <a:pt x="21" y="9"/>
                    </a:cubicBezTo>
                    <a:cubicBezTo>
                      <a:pt x="22" y="8"/>
                      <a:pt x="24" y="7"/>
                      <a:pt x="26" y="6"/>
                    </a:cubicBezTo>
                    <a:cubicBezTo>
                      <a:pt x="32" y="4"/>
                      <a:pt x="38" y="3"/>
                      <a:pt x="44" y="2"/>
                    </a:cubicBezTo>
                    <a:cubicBezTo>
                      <a:pt x="52" y="1"/>
                      <a:pt x="61" y="0"/>
                      <a:pt x="69" y="1"/>
                    </a:cubicBezTo>
                    <a:cubicBezTo>
                      <a:pt x="72" y="2"/>
                      <a:pt x="76" y="3"/>
                      <a:pt x="79" y="4"/>
                    </a:cubicBezTo>
                    <a:cubicBezTo>
                      <a:pt x="89" y="8"/>
                      <a:pt x="98" y="16"/>
                      <a:pt x="103" y="26"/>
                    </a:cubicBezTo>
                    <a:cubicBezTo>
                      <a:pt x="109" y="37"/>
                      <a:pt x="111" y="51"/>
                      <a:pt x="107" y="64"/>
                    </a:cubicBezTo>
                    <a:cubicBezTo>
                      <a:pt x="106" y="68"/>
                      <a:pt x="105" y="71"/>
                      <a:pt x="103" y="74"/>
                    </a:cubicBezTo>
                    <a:cubicBezTo>
                      <a:pt x="96" y="87"/>
                      <a:pt x="83" y="95"/>
                      <a:pt x="69" y="98"/>
                    </a:cubicBezTo>
                    <a:cubicBezTo>
                      <a:pt x="58" y="101"/>
                      <a:pt x="46" y="101"/>
                      <a:pt x="35" y="96"/>
                    </a:cubicBezTo>
                    <a:cubicBezTo>
                      <a:pt x="33" y="95"/>
                      <a:pt x="30" y="94"/>
                      <a:pt x="28" y="93"/>
                    </a:cubicBezTo>
                    <a:cubicBezTo>
                      <a:pt x="20" y="89"/>
                      <a:pt x="13" y="82"/>
                      <a:pt x="8" y="74"/>
                    </a:cubicBezTo>
                    <a:cubicBezTo>
                      <a:pt x="3" y="65"/>
                      <a:pt x="0" y="54"/>
                      <a:pt x="1" y="44"/>
                    </a:cubicBezTo>
                    <a:cubicBezTo>
                      <a:pt x="1" y="42"/>
                      <a:pt x="1" y="41"/>
                      <a:pt x="1" y="40"/>
                    </a:cubicBezTo>
                    <a:cubicBezTo>
                      <a:pt x="1" y="38"/>
                      <a:pt x="2" y="36"/>
                      <a:pt x="2" y="34"/>
                    </a:cubicBezTo>
                    <a:cubicBezTo>
                      <a:pt x="4" y="30"/>
                      <a:pt x="6" y="26"/>
                      <a:pt x="8" y="22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9" name="Google Shape;8809;p32"/>
              <p:cNvSpPr/>
              <p:nvPr/>
            </p:nvSpPr>
            <p:spPr>
              <a:xfrm>
                <a:off x="6781800" y="-593725"/>
                <a:ext cx="34925" cy="68262"/>
              </a:xfrm>
              <a:custGeom>
                <a:avLst/>
                <a:gdLst/>
                <a:ahLst/>
                <a:cxnLst/>
                <a:rect l="l" t="t" r="r" b="b"/>
                <a:pathLst>
                  <a:path w="98" h="190" extrusionOk="0">
                    <a:moveTo>
                      <a:pt x="72" y="182"/>
                    </a:moveTo>
                    <a:cubicBezTo>
                      <a:pt x="66" y="183"/>
                      <a:pt x="60" y="184"/>
                      <a:pt x="54" y="186"/>
                    </a:cubicBezTo>
                    <a:cubicBezTo>
                      <a:pt x="52" y="187"/>
                      <a:pt x="50" y="188"/>
                      <a:pt x="49" y="189"/>
                    </a:cubicBezTo>
                    <a:lnTo>
                      <a:pt x="48" y="187"/>
                    </a:lnTo>
                    <a:cubicBezTo>
                      <a:pt x="44" y="162"/>
                      <a:pt x="31" y="140"/>
                      <a:pt x="20" y="118"/>
                    </a:cubicBezTo>
                    <a:cubicBezTo>
                      <a:pt x="9" y="96"/>
                      <a:pt x="0" y="71"/>
                      <a:pt x="4" y="47"/>
                    </a:cubicBezTo>
                    <a:cubicBezTo>
                      <a:pt x="8" y="23"/>
                      <a:pt x="31" y="0"/>
                      <a:pt x="55" y="5"/>
                    </a:cubicBezTo>
                    <a:cubicBezTo>
                      <a:pt x="87" y="11"/>
                      <a:pt x="95" y="53"/>
                      <a:pt x="96" y="85"/>
                    </a:cubicBezTo>
                    <a:cubicBezTo>
                      <a:pt x="96" y="116"/>
                      <a:pt x="97" y="147"/>
                      <a:pt x="97" y="178"/>
                    </a:cubicBezTo>
                    <a:lnTo>
                      <a:pt x="97" y="181"/>
                    </a:lnTo>
                    <a:cubicBezTo>
                      <a:pt x="89" y="180"/>
                      <a:pt x="80" y="181"/>
                      <a:pt x="72" y="18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10" name="Google Shape;8810;p32"/>
              <p:cNvSpPr/>
              <p:nvPr/>
            </p:nvSpPr>
            <p:spPr>
              <a:xfrm>
                <a:off x="6748462" y="-503237"/>
                <a:ext cx="55562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77" extrusionOk="0">
                    <a:moveTo>
                      <a:pt x="154" y="22"/>
                    </a:moveTo>
                    <a:lnTo>
                      <a:pt x="151" y="31"/>
                    </a:lnTo>
                    <a:cubicBezTo>
                      <a:pt x="145" y="59"/>
                      <a:pt x="140" y="89"/>
                      <a:pt x="127" y="115"/>
                    </a:cubicBezTo>
                    <a:cubicBezTo>
                      <a:pt x="114" y="141"/>
                      <a:pt x="92" y="164"/>
                      <a:pt x="64" y="172"/>
                    </a:cubicBezTo>
                    <a:cubicBezTo>
                      <a:pt x="50" y="176"/>
                      <a:pt x="35" y="176"/>
                      <a:pt x="24" y="168"/>
                    </a:cubicBezTo>
                    <a:cubicBezTo>
                      <a:pt x="0" y="150"/>
                      <a:pt x="11" y="112"/>
                      <a:pt x="29" y="88"/>
                    </a:cubicBezTo>
                    <a:cubicBezTo>
                      <a:pt x="52" y="55"/>
                      <a:pt x="83" y="27"/>
                      <a:pt x="118" y="6"/>
                    </a:cubicBezTo>
                    <a:lnTo>
                      <a:pt x="127" y="0"/>
                    </a:lnTo>
                    <a:cubicBezTo>
                      <a:pt x="132" y="8"/>
                      <a:pt x="139" y="15"/>
                      <a:pt x="147" y="19"/>
                    </a:cubicBezTo>
                    <a:cubicBezTo>
                      <a:pt x="149" y="20"/>
                      <a:pt x="152" y="21"/>
                      <a:pt x="154" y="2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11" name="Google Shape;8811;p32"/>
              <p:cNvSpPr/>
              <p:nvPr/>
            </p:nvSpPr>
            <p:spPr>
              <a:xfrm>
                <a:off x="6737350" y="-573087"/>
                <a:ext cx="61912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4" extrusionOk="0">
                    <a:moveTo>
                      <a:pt x="160" y="141"/>
                    </a:moveTo>
                    <a:cubicBezTo>
                      <a:pt x="158" y="145"/>
                      <a:pt x="156" y="149"/>
                      <a:pt x="154" y="153"/>
                    </a:cubicBezTo>
                    <a:cubicBezTo>
                      <a:pt x="121" y="146"/>
                      <a:pt x="89" y="134"/>
                      <a:pt x="59" y="118"/>
                    </a:cubicBezTo>
                    <a:cubicBezTo>
                      <a:pt x="40" y="107"/>
                      <a:pt x="20" y="94"/>
                      <a:pt x="10" y="74"/>
                    </a:cubicBezTo>
                    <a:cubicBezTo>
                      <a:pt x="0" y="54"/>
                      <a:pt x="4" y="26"/>
                      <a:pt x="23" y="14"/>
                    </a:cubicBezTo>
                    <a:cubicBezTo>
                      <a:pt x="46" y="0"/>
                      <a:pt x="75" y="16"/>
                      <a:pt x="96" y="33"/>
                    </a:cubicBezTo>
                    <a:cubicBezTo>
                      <a:pt x="126" y="60"/>
                      <a:pt x="152" y="91"/>
                      <a:pt x="172" y="126"/>
                    </a:cubicBezTo>
                    <a:lnTo>
                      <a:pt x="173" y="128"/>
                    </a:lnTo>
                    <a:cubicBezTo>
                      <a:pt x="168" y="131"/>
                      <a:pt x="163" y="136"/>
                      <a:pt x="160" y="14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12" name="Google Shape;8812;p32"/>
              <p:cNvSpPr/>
              <p:nvPr/>
            </p:nvSpPr>
            <p:spPr>
              <a:xfrm>
                <a:off x="6727825" y="-523875"/>
                <a:ext cx="6826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7" extrusionOk="0">
                    <a:moveTo>
                      <a:pt x="187" y="59"/>
                    </a:moveTo>
                    <a:lnTo>
                      <a:pt x="178" y="65"/>
                    </a:lnTo>
                    <a:cubicBezTo>
                      <a:pt x="142" y="79"/>
                      <a:pt x="105" y="86"/>
                      <a:pt x="67" y="86"/>
                    </a:cubicBezTo>
                    <a:cubicBezTo>
                      <a:pt x="38" y="86"/>
                      <a:pt x="2" y="74"/>
                      <a:pt x="1" y="45"/>
                    </a:cubicBezTo>
                    <a:cubicBezTo>
                      <a:pt x="0" y="16"/>
                      <a:pt x="36" y="2"/>
                      <a:pt x="65" y="1"/>
                    </a:cubicBezTo>
                    <a:cubicBezTo>
                      <a:pt x="104" y="0"/>
                      <a:pt x="144" y="8"/>
                      <a:pt x="179" y="25"/>
                    </a:cubicBezTo>
                    <a:lnTo>
                      <a:pt x="180" y="25"/>
                    </a:lnTo>
                    <a:cubicBezTo>
                      <a:pt x="180" y="26"/>
                      <a:pt x="180" y="27"/>
                      <a:pt x="180" y="29"/>
                    </a:cubicBezTo>
                    <a:cubicBezTo>
                      <a:pt x="179" y="39"/>
                      <a:pt x="182" y="50"/>
                      <a:pt x="187" y="5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13" name="Google Shape;8813;p32"/>
              <p:cNvSpPr/>
              <p:nvPr/>
            </p:nvSpPr>
            <p:spPr>
              <a:xfrm>
                <a:off x="6791325" y="-528637"/>
                <a:ext cx="3968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103" y="24"/>
                    </a:moveTo>
                    <a:cubicBezTo>
                      <a:pt x="98" y="14"/>
                      <a:pt x="89" y="6"/>
                      <a:pt x="79" y="2"/>
                    </a:cubicBezTo>
                    <a:cubicBezTo>
                      <a:pt x="77" y="1"/>
                      <a:pt x="75" y="1"/>
                      <a:pt x="73" y="0"/>
                    </a:cubicBezTo>
                    <a:cubicBezTo>
                      <a:pt x="74" y="1"/>
                      <a:pt x="75" y="2"/>
                      <a:pt x="76" y="3"/>
                    </a:cubicBezTo>
                    <a:cubicBezTo>
                      <a:pt x="87" y="16"/>
                      <a:pt x="90" y="35"/>
                      <a:pt x="88" y="51"/>
                    </a:cubicBezTo>
                    <a:cubicBezTo>
                      <a:pt x="86" y="67"/>
                      <a:pt x="77" y="83"/>
                      <a:pt x="61" y="88"/>
                    </a:cubicBezTo>
                    <a:cubicBezTo>
                      <a:pt x="51" y="90"/>
                      <a:pt x="41" y="89"/>
                      <a:pt x="32" y="85"/>
                    </a:cubicBezTo>
                    <a:cubicBezTo>
                      <a:pt x="18" y="80"/>
                      <a:pt x="8" y="71"/>
                      <a:pt x="3" y="57"/>
                    </a:cubicBezTo>
                    <a:cubicBezTo>
                      <a:pt x="2" y="53"/>
                      <a:pt x="1" y="47"/>
                      <a:pt x="1" y="42"/>
                    </a:cubicBezTo>
                    <a:cubicBezTo>
                      <a:pt x="0" y="52"/>
                      <a:pt x="3" y="63"/>
                      <a:pt x="8" y="72"/>
                    </a:cubicBezTo>
                    <a:cubicBezTo>
                      <a:pt x="13" y="80"/>
                      <a:pt x="20" y="87"/>
                      <a:pt x="28" y="91"/>
                    </a:cubicBezTo>
                    <a:cubicBezTo>
                      <a:pt x="30" y="92"/>
                      <a:pt x="33" y="93"/>
                      <a:pt x="35" y="94"/>
                    </a:cubicBezTo>
                    <a:cubicBezTo>
                      <a:pt x="46" y="99"/>
                      <a:pt x="58" y="99"/>
                      <a:pt x="69" y="96"/>
                    </a:cubicBezTo>
                    <a:cubicBezTo>
                      <a:pt x="83" y="93"/>
                      <a:pt x="96" y="85"/>
                      <a:pt x="103" y="72"/>
                    </a:cubicBezTo>
                    <a:cubicBezTo>
                      <a:pt x="105" y="69"/>
                      <a:pt x="106" y="66"/>
                      <a:pt x="107" y="62"/>
                    </a:cubicBezTo>
                    <a:cubicBezTo>
                      <a:pt x="111" y="49"/>
                      <a:pt x="109" y="35"/>
                      <a:pt x="103" y="24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14" name="Google Shape;8814;p32"/>
              <p:cNvSpPr/>
              <p:nvPr/>
            </p:nvSpPr>
            <p:spPr>
              <a:xfrm>
                <a:off x="6789737" y="-530225"/>
                <a:ext cx="428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11" extrusionOk="0">
                    <a:moveTo>
                      <a:pt x="42" y="3"/>
                    </a:moveTo>
                    <a:cubicBezTo>
                      <a:pt x="30" y="3"/>
                      <a:pt x="19" y="10"/>
                      <a:pt x="12" y="19"/>
                    </a:cubicBezTo>
                    <a:cubicBezTo>
                      <a:pt x="4" y="29"/>
                      <a:pt x="0" y="40"/>
                      <a:pt x="1" y="53"/>
                    </a:cubicBezTo>
                    <a:cubicBezTo>
                      <a:pt x="2" y="78"/>
                      <a:pt x="22" y="100"/>
                      <a:pt x="46" y="105"/>
                    </a:cubicBezTo>
                    <a:cubicBezTo>
                      <a:pt x="68" y="110"/>
                      <a:pt x="93" y="102"/>
                      <a:pt x="107" y="84"/>
                    </a:cubicBezTo>
                    <a:cubicBezTo>
                      <a:pt x="120" y="67"/>
                      <a:pt x="120" y="42"/>
                      <a:pt x="108" y="24"/>
                    </a:cubicBezTo>
                    <a:cubicBezTo>
                      <a:pt x="102" y="13"/>
                      <a:pt x="92" y="5"/>
                      <a:pt x="79" y="2"/>
                    </a:cubicBezTo>
                    <a:cubicBezTo>
                      <a:pt x="71" y="0"/>
                      <a:pt x="62" y="0"/>
                      <a:pt x="54" y="1"/>
                    </a:cubicBezTo>
                    <a:cubicBezTo>
                      <a:pt x="46" y="2"/>
                      <a:pt x="37" y="3"/>
                      <a:pt x="29" y="7"/>
                    </a:cubicBezTo>
                    <a:cubicBezTo>
                      <a:pt x="27" y="8"/>
                      <a:pt x="28" y="11"/>
                      <a:pt x="30" y="11"/>
                    </a:cubicBezTo>
                    <a:cubicBezTo>
                      <a:pt x="36" y="11"/>
                      <a:pt x="43" y="9"/>
                      <a:pt x="49" y="8"/>
                    </a:cubicBezTo>
                    <a:cubicBezTo>
                      <a:pt x="55" y="7"/>
                      <a:pt x="63" y="7"/>
                      <a:pt x="70" y="8"/>
                    </a:cubicBezTo>
                    <a:cubicBezTo>
                      <a:pt x="80" y="9"/>
                      <a:pt x="90" y="13"/>
                      <a:pt x="97" y="21"/>
                    </a:cubicBezTo>
                    <a:cubicBezTo>
                      <a:pt x="109" y="35"/>
                      <a:pt x="113" y="56"/>
                      <a:pt x="106" y="72"/>
                    </a:cubicBezTo>
                    <a:cubicBezTo>
                      <a:pt x="97" y="90"/>
                      <a:pt x="77" y="100"/>
                      <a:pt x="58" y="99"/>
                    </a:cubicBezTo>
                    <a:cubicBezTo>
                      <a:pt x="36" y="99"/>
                      <a:pt x="17" y="84"/>
                      <a:pt x="10" y="64"/>
                    </a:cubicBezTo>
                    <a:cubicBezTo>
                      <a:pt x="6" y="52"/>
                      <a:pt x="8" y="39"/>
                      <a:pt x="14" y="28"/>
                    </a:cubicBezTo>
                    <a:cubicBezTo>
                      <a:pt x="21" y="17"/>
                      <a:pt x="31" y="11"/>
                      <a:pt x="42" y="7"/>
                    </a:cubicBezTo>
                    <a:cubicBezTo>
                      <a:pt x="45" y="6"/>
                      <a:pt x="44" y="3"/>
                      <a:pt x="42" y="3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15" name="Google Shape;8815;p32"/>
              <p:cNvSpPr/>
              <p:nvPr/>
            </p:nvSpPr>
            <p:spPr>
              <a:xfrm>
                <a:off x="6726237" y="-595312"/>
                <a:ext cx="171450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492" extrusionOk="0">
                    <a:moveTo>
                      <a:pt x="189" y="212"/>
                    </a:moveTo>
                    <a:cubicBezTo>
                      <a:pt x="154" y="205"/>
                      <a:pt x="121" y="193"/>
                      <a:pt x="91" y="176"/>
                    </a:cubicBezTo>
                    <a:cubicBezTo>
                      <a:pt x="63" y="160"/>
                      <a:pt x="26" y="129"/>
                      <a:pt x="44" y="93"/>
                    </a:cubicBezTo>
                    <a:cubicBezTo>
                      <a:pt x="66" y="51"/>
                      <a:pt x="116" y="88"/>
                      <a:pt x="138" y="109"/>
                    </a:cubicBezTo>
                    <a:cubicBezTo>
                      <a:pt x="163" y="132"/>
                      <a:pt x="184" y="159"/>
                      <a:pt x="201" y="189"/>
                    </a:cubicBezTo>
                    <a:cubicBezTo>
                      <a:pt x="203" y="192"/>
                      <a:pt x="207" y="190"/>
                      <a:pt x="207" y="187"/>
                    </a:cubicBezTo>
                    <a:cubicBezTo>
                      <a:pt x="201" y="154"/>
                      <a:pt x="181" y="128"/>
                      <a:pt x="170" y="97"/>
                    </a:cubicBezTo>
                    <a:cubicBezTo>
                      <a:pt x="163" y="80"/>
                      <a:pt x="159" y="60"/>
                      <a:pt x="165" y="42"/>
                    </a:cubicBezTo>
                    <a:cubicBezTo>
                      <a:pt x="170" y="23"/>
                      <a:pt x="190" y="5"/>
                      <a:pt x="210" y="9"/>
                    </a:cubicBezTo>
                    <a:cubicBezTo>
                      <a:pt x="240" y="15"/>
                      <a:pt x="246" y="51"/>
                      <a:pt x="248" y="76"/>
                    </a:cubicBezTo>
                    <a:cubicBezTo>
                      <a:pt x="250" y="110"/>
                      <a:pt x="249" y="145"/>
                      <a:pt x="250" y="179"/>
                    </a:cubicBezTo>
                    <a:cubicBezTo>
                      <a:pt x="250" y="184"/>
                      <a:pt x="256" y="184"/>
                      <a:pt x="256" y="179"/>
                    </a:cubicBezTo>
                    <a:cubicBezTo>
                      <a:pt x="259" y="143"/>
                      <a:pt x="264" y="105"/>
                      <a:pt x="275" y="70"/>
                    </a:cubicBezTo>
                    <a:cubicBezTo>
                      <a:pt x="279" y="56"/>
                      <a:pt x="286" y="40"/>
                      <a:pt x="297" y="30"/>
                    </a:cubicBezTo>
                    <a:cubicBezTo>
                      <a:pt x="314" y="12"/>
                      <a:pt x="339" y="16"/>
                      <a:pt x="354" y="34"/>
                    </a:cubicBezTo>
                    <a:cubicBezTo>
                      <a:pt x="377" y="59"/>
                      <a:pt x="375" y="98"/>
                      <a:pt x="361" y="127"/>
                    </a:cubicBezTo>
                    <a:cubicBezTo>
                      <a:pt x="345" y="158"/>
                      <a:pt x="317" y="182"/>
                      <a:pt x="291" y="204"/>
                    </a:cubicBezTo>
                    <a:cubicBezTo>
                      <a:pt x="288" y="206"/>
                      <a:pt x="292" y="211"/>
                      <a:pt x="295" y="209"/>
                    </a:cubicBezTo>
                    <a:cubicBezTo>
                      <a:pt x="325" y="195"/>
                      <a:pt x="356" y="177"/>
                      <a:pt x="388" y="168"/>
                    </a:cubicBezTo>
                    <a:cubicBezTo>
                      <a:pt x="418" y="159"/>
                      <a:pt x="459" y="162"/>
                      <a:pt x="466" y="199"/>
                    </a:cubicBezTo>
                    <a:cubicBezTo>
                      <a:pt x="473" y="236"/>
                      <a:pt x="442" y="263"/>
                      <a:pt x="409" y="269"/>
                    </a:cubicBezTo>
                    <a:cubicBezTo>
                      <a:pt x="370" y="276"/>
                      <a:pt x="332" y="259"/>
                      <a:pt x="298" y="243"/>
                    </a:cubicBezTo>
                    <a:cubicBezTo>
                      <a:pt x="297" y="245"/>
                      <a:pt x="296" y="247"/>
                      <a:pt x="295" y="250"/>
                    </a:cubicBezTo>
                    <a:cubicBezTo>
                      <a:pt x="326" y="259"/>
                      <a:pt x="355" y="275"/>
                      <a:pt x="379" y="298"/>
                    </a:cubicBezTo>
                    <a:cubicBezTo>
                      <a:pt x="398" y="316"/>
                      <a:pt x="425" y="347"/>
                      <a:pt x="416" y="377"/>
                    </a:cubicBezTo>
                    <a:cubicBezTo>
                      <a:pt x="409" y="399"/>
                      <a:pt x="383" y="399"/>
                      <a:pt x="365" y="390"/>
                    </a:cubicBezTo>
                    <a:cubicBezTo>
                      <a:pt x="350" y="384"/>
                      <a:pt x="338" y="373"/>
                      <a:pt x="327" y="362"/>
                    </a:cubicBezTo>
                    <a:cubicBezTo>
                      <a:pt x="303" y="339"/>
                      <a:pt x="286" y="310"/>
                      <a:pt x="275" y="279"/>
                    </a:cubicBezTo>
                    <a:cubicBezTo>
                      <a:pt x="273" y="280"/>
                      <a:pt x="270" y="281"/>
                      <a:pt x="268" y="282"/>
                    </a:cubicBezTo>
                    <a:cubicBezTo>
                      <a:pt x="286" y="316"/>
                      <a:pt x="297" y="353"/>
                      <a:pt x="300" y="392"/>
                    </a:cubicBezTo>
                    <a:cubicBezTo>
                      <a:pt x="301" y="417"/>
                      <a:pt x="299" y="462"/>
                      <a:pt x="269" y="471"/>
                    </a:cubicBezTo>
                    <a:cubicBezTo>
                      <a:pt x="202" y="491"/>
                      <a:pt x="216" y="317"/>
                      <a:pt x="219" y="286"/>
                    </a:cubicBezTo>
                    <a:cubicBezTo>
                      <a:pt x="220" y="282"/>
                      <a:pt x="213" y="281"/>
                      <a:pt x="213" y="285"/>
                    </a:cubicBezTo>
                    <a:cubicBezTo>
                      <a:pt x="206" y="318"/>
                      <a:pt x="200" y="354"/>
                      <a:pt x="180" y="383"/>
                    </a:cubicBezTo>
                    <a:cubicBezTo>
                      <a:pt x="171" y="397"/>
                      <a:pt x="158" y="410"/>
                      <a:pt x="143" y="418"/>
                    </a:cubicBezTo>
                    <a:cubicBezTo>
                      <a:pt x="126" y="427"/>
                      <a:pt x="100" y="432"/>
                      <a:pt x="86" y="415"/>
                    </a:cubicBezTo>
                    <a:cubicBezTo>
                      <a:pt x="65" y="388"/>
                      <a:pt x="92" y="349"/>
                      <a:pt x="109" y="329"/>
                    </a:cubicBezTo>
                    <a:cubicBezTo>
                      <a:pt x="130" y="303"/>
                      <a:pt x="156" y="281"/>
                      <a:pt x="184" y="264"/>
                    </a:cubicBezTo>
                    <a:cubicBezTo>
                      <a:pt x="188" y="262"/>
                      <a:pt x="186" y="256"/>
                      <a:pt x="182" y="258"/>
                    </a:cubicBezTo>
                    <a:cubicBezTo>
                      <a:pt x="149" y="270"/>
                      <a:pt x="114" y="277"/>
                      <a:pt x="78" y="278"/>
                    </a:cubicBezTo>
                    <a:cubicBezTo>
                      <a:pt x="54" y="278"/>
                      <a:pt x="11" y="273"/>
                      <a:pt x="9" y="241"/>
                    </a:cubicBezTo>
                    <a:cubicBezTo>
                      <a:pt x="8" y="210"/>
                      <a:pt x="50" y="201"/>
                      <a:pt x="73" y="200"/>
                    </a:cubicBezTo>
                    <a:cubicBezTo>
                      <a:pt x="111" y="199"/>
                      <a:pt x="148" y="208"/>
                      <a:pt x="183" y="223"/>
                    </a:cubicBezTo>
                    <a:cubicBezTo>
                      <a:pt x="186" y="225"/>
                      <a:pt x="190" y="219"/>
                      <a:pt x="186" y="218"/>
                    </a:cubicBezTo>
                    <a:cubicBezTo>
                      <a:pt x="148" y="200"/>
                      <a:pt x="102" y="189"/>
                      <a:pt x="60" y="194"/>
                    </a:cubicBezTo>
                    <a:cubicBezTo>
                      <a:pt x="37" y="197"/>
                      <a:pt x="4" y="209"/>
                      <a:pt x="2" y="237"/>
                    </a:cubicBezTo>
                    <a:cubicBezTo>
                      <a:pt x="0" y="266"/>
                      <a:pt x="31" y="280"/>
                      <a:pt x="55" y="284"/>
                    </a:cubicBezTo>
                    <a:cubicBezTo>
                      <a:pt x="97" y="290"/>
                      <a:pt x="144" y="279"/>
                      <a:pt x="184" y="265"/>
                    </a:cubicBezTo>
                    <a:cubicBezTo>
                      <a:pt x="183" y="262"/>
                      <a:pt x="182" y="260"/>
                      <a:pt x="181" y="258"/>
                    </a:cubicBezTo>
                    <a:cubicBezTo>
                      <a:pt x="146" y="279"/>
                      <a:pt x="114" y="307"/>
                      <a:pt x="91" y="341"/>
                    </a:cubicBezTo>
                    <a:cubicBezTo>
                      <a:pt x="75" y="363"/>
                      <a:pt x="60" y="402"/>
                      <a:pt x="85" y="424"/>
                    </a:cubicBezTo>
                    <a:cubicBezTo>
                      <a:pt x="110" y="446"/>
                      <a:pt x="150" y="426"/>
                      <a:pt x="170" y="406"/>
                    </a:cubicBezTo>
                    <a:cubicBezTo>
                      <a:pt x="202" y="375"/>
                      <a:pt x="211" y="329"/>
                      <a:pt x="219" y="287"/>
                    </a:cubicBezTo>
                    <a:cubicBezTo>
                      <a:pt x="217" y="286"/>
                      <a:pt x="215" y="286"/>
                      <a:pt x="212" y="286"/>
                    </a:cubicBezTo>
                    <a:cubicBezTo>
                      <a:pt x="207" y="332"/>
                      <a:pt x="206" y="384"/>
                      <a:pt x="216" y="430"/>
                    </a:cubicBezTo>
                    <a:cubicBezTo>
                      <a:pt x="222" y="455"/>
                      <a:pt x="240" y="487"/>
                      <a:pt x="271" y="478"/>
                    </a:cubicBezTo>
                    <a:cubicBezTo>
                      <a:pt x="298" y="470"/>
                      <a:pt x="307" y="434"/>
                      <a:pt x="307" y="410"/>
                    </a:cubicBezTo>
                    <a:cubicBezTo>
                      <a:pt x="308" y="364"/>
                      <a:pt x="296" y="318"/>
                      <a:pt x="274" y="278"/>
                    </a:cubicBezTo>
                    <a:cubicBezTo>
                      <a:pt x="273" y="274"/>
                      <a:pt x="267" y="277"/>
                      <a:pt x="268" y="281"/>
                    </a:cubicBezTo>
                    <a:cubicBezTo>
                      <a:pt x="281" y="319"/>
                      <a:pt x="304" y="353"/>
                      <a:pt x="335" y="379"/>
                    </a:cubicBezTo>
                    <a:cubicBezTo>
                      <a:pt x="356" y="397"/>
                      <a:pt x="395" y="418"/>
                      <a:pt x="417" y="390"/>
                    </a:cubicBezTo>
                    <a:cubicBezTo>
                      <a:pt x="437" y="364"/>
                      <a:pt x="416" y="328"/>
                      <a:pt x="398" y="308"/>
                    </a:cubicBezTo>
                    <a:cubicBezTo>
                      <a:pt x="371" y="277"/>
                      <a:pt x="336" y="255"/>
                      <a:pt x="297" y="243"/>
                    </a:cubicBezTo>
                    <a:cubicBezTo>
                      <a:pt x="293" y="241"/>
                      <a:pt x="291" y="248"/>
                      <a:pt x="295" y="249"/>
                    </a:cubicBezTo>
                    <a:cubicBezTo>
                      <a:pt x="333" y="267"/>
                      <a:pt x="375" y="286"/>
                      <a:pt x="418" y="274"/>
                    </a:cubicBezTo>
                    <a:cubicBezTo>
                      <a:pt x="450" y="266"/>
                      <a:pt x="477" y="238"/>
                      <a:pt x="473" y="203"/>
                    </a:cubicBezTo>
                    <a:cubicBezTo>
                      <a:pt x="470" y="171"/>
                      <a:pt x="442" y="154"/>
                      <a:pt x="412" y="156"/>
                    </a:cubicBezTo>
                    <a:cubicBezTo>
                      <a:pt x="369" y="159"/>
                      <a:pt x="329" y="185"/>
                      <a:pt x="292" y="203"/>
                    </a:cubicBezTo>
                    <a:cubicBezTo>
                      <a:pt x="293" y="205"/>
                      <a:pt x="295" y="207"/>
                      <a:pt x="296" y="209"/>
                    </a:cubicBezTo>
                    <a:cubicBezTo>
                      <a:pt x="328" y="182"/>
                      <a:pt x="363" y="152"/>
                      <a:pt x="374" y="110"/>
                    </a:cubicBezTo>
                    <a:cubicBezTo>
                      <a:pt x="383" y="79"/>
                      <a:pt x="378" y="41"/>
                      <a:pt x="350" y="21"/>
                    </a:cubicBezTo>
                    <a:cubicBezTo>
                      <a:pt x="320" y="0"/>
                      <a:pt x="291" y="18"/>
                      <a:pt x="277" y="47"/>
                    </a:cubicBezTo>
                    <a:cubicBezTo>
                      <a:pt x="257" y="86"/>
                      <a:pt x="252" y="136"/>
                      <a:pt x="250" y="179"/>
                    </a:cubicBezTo>
                    <a:lnTo>
                      <a:pt x="256" y="179"/>
                    </a:lnTo>
                    <a:cubicBezTo>
                      <a:pt x="256" y="138"/>
                      <a:pt x="260" y="93"/>
                      <a:pt x="251" y="53"/>
                    </a:cubicBezTo>
                    <a:cubicBezTo>
                      <a:pt x="246" y="29"/>
                      <a:pt x="233" y="2"/>
                      <a:pt x="204" y="2"/>
                    </a:cubicBezTo>
                    <a:cubicBezTo>
                      <a:pt x="172" y="2"/>
                      <a:pt x="154" y="37"/>
                      <a:pt x="156" y="65"/>
                    </a:cubicBezTo>
                    <a:cubicBezTo>
                      <a:pt x="158" y="110"/>
                      <a:pt x="193" y="145"/>
                      <a:pt x="201" y="188"/>
                    </a:cubicBezTo>
                    <a:cubicBezTo>
                      <a:pt x="203" y="188"/>
                      <a:pt x="205" y="187"/>
                      <a:pt x="206" y="186"/>
                    </a:cubicBezTo>
                    <a:cubicBezTo>
                      <a:pt x="185" y="149"/>
                      <a:pt x="157" y="113"/>
                      <a:pt x="122" y="87"/>
                    </a:cubicBezTo>
                    <a:cubicBezTo>
                      <a:pt x="99" y="69"/>
                      <a:pt x="60" y="55"/>
                      <a:pt x="41" y="86"/>
                    </a:cubicBezTo>
                    <a:cubicBezTo>
                      <a:pt x="23" y="114"/>
                      <a:pt x="40" y="147"/>
                      <a:pt x="63" y="166"/>
                    </a:cubicBezTo>
                    <a:cubicBezTo>
                      <a:pt x="98" y="194"/>
                      <a:pt x="144" y="209"/>
                      <a:pt x="187" y="218"/>
                    </a:cubicBezTo>
                    <a:cubicBezTo>
                      <a:pt x="191" y="219"/>
                      <a:pt x="192" y="213"/>
                      <a:pt x="189" y="21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16" name="Google Shape;8816;p32"/>
              <p:cNvSpPr/>
              <p:nvPr/>
            </p:nvSpPr>
            <p:spPr>
              <a:xfrm>
                <a:off x="6750050" y="-511175"/>
                <a:ext cx="42862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4" extrusionOk="0">
                    <a:moveTo>
                      <a:pt x="1" y="4"/>
                    </a:moveTo>
                    <a:cubicBezTo>
                      <a:pt x="39" y="4"/>
                      <a:pt x="76" y="6"/>
                      <a:pt x="113" y="13"/>
                    </a:cubicBezTo>
                    <a:cubicBezTo>
                      <a:pt x="116" y="13"/>
                      <a:pt x="117" y="10"/>
                      <a:pt x="114" y="9"/>
                    </a:cubicBezTo>
                    <a:cubicBezTo>
                      <a:pt x="77" y="3"/>
                      <a:pt x="39" y="0"/>
                      <a:pt x="1" y="2"/>
                    </a:cubicBezTo>
                    <a:cubicBezTo>
                      <a:pt x="0" y="2"/>
                      <a:pt x="0" y="4"/>
                      <a:pt x="1" y="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17" name="Google Shape;8817;p32"/>
              <p:cNvSpPr/>
              <p:nvPr/>
            </p:nvSpPr>
            <p:spPr>
              <a:xfrm>
                <a:off x="6767512" y="-542925"/>
                <a:ext cx="30162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3" h="66" extrusionOk="0">
                    <a:moveTo>
                      <a:pt x="0" y="2"/>
                    </a:moveTo>
                    <a:cubicBezTo>
                      <a:pt x="12" y="13"/>
                      <a:pt x="25" y="23"/>
                      <a:pt x="38" y="33"/>
                    </a:cubicBezTo>
                    <a:cubicBezTo>
                      <a:pt x="51" y="43"/>
                      <a:pt x="63" y="53"/>
                      <a:pt x="76" y="62"/>
                    </a:cubicBezTo>
                    <a:cubicBezTo>
                      <a:pt x="79" y="65"/>
                      <a:pt x="82" y="61"/>
                      <a:pt x="79" y="58"/>
                    </a:cubicBezTo>
                    <a:cubicBezTo>
                      <a:pt x="66" y="49"/>
                      <a:pt x="53" y="39"/>
                      <a:pt x="40" y="29"/>
                    </a:cubicBezTo>
                    <a:cubicBezTo>
                      <a:pt x="28" y="20"/>
                      <a:pt x="15" y="9"/>
                      <a:pt x="1" y="1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18" name="Google Shape;8818;p32"/>
              <p:cNvSpPr/>
              <p:nvPr/>
            </p:nvSpPr>
            <p:spPr>
              <a:xfrm>
                <a:off x="6797675" y="-568325"/>
                <a:ext cx="11112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33" h="115" extrusionOk="0">
                    <a:moveTo>
                      <a:pt x="1" y="1"/>
                    </a:moveTo>
                    <a:cubicBezTo>
                      <a:pt x="6" y="18"/>
                      <a:pt x="12" y="36"/>
                      <a:pt x="17" y="54"/>
                    </a:cubicBezTo>
                    <a:cubicBezTo>
                      <a:pt x="21" y="72"/>
                      <a:pt x="24" y="91"/>
                      <a:pt x="26" y="110"/>
                    </a:cubicBezTo>
                    <a:cubicBezTo>
                      <a:pt x="26" y="114"/>
                      <a:pt x="32" y="114"/>
                      <a:pt x="31" y="110"/>
                    </a:cubicBezTo>
                    <a:cubicBezTo>
                      <a:pt x="28" y="73"/>
                      <a:pt x="20" y="3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19" name="Google Shape;8819;p32"/>
              <p:cNvSpPr/>
              <p:nvPr/>
            </p:nvSpPr>
            <p:spPr>
              <a:xfrm>
                <a:off x="6772275" y="-498475"/>
                <a:ext cx="26987" cy="42862"/>
              </a:xfrm>
              <a:custGeom>
                <a:avLst/>
                <a:gdLst/>
                <a:ahLst/>
                <a:cxnLst/>
                <a:rect l="l" t="t" r="r" b="b"/>
                <a:pathLst>
                  <a:path w="73" h="121" extrusionOk="0">
                    <a:moveTo>
                      <a:pt x="3" y="119"/>
                    </a:moveTo>
                    <a:cubicBezTo>
                      <a:pt x="22" y="79"/>
                      <a:pt x="44" y="41"/>
                      <a:pt x="70" y="5"/>
                    </a:cubicBezTo>
                    <a:cubicBezTo>
                      <a:pt x="72" y="3"/>
                      <a:pt x="68" y="0"/>
                      <a:pt x="66" y="3"/>
                    </a:cubicBezTo>
                    <a:cubicBezTo>
                      <a:pt x="40" y="38"/>
                      <a:pt x="17" y="77"/>
                      <a:pt x="1" y="118"/>
                    </a:cubicBezTo>
                    <a:cubicBezTo>
                      <a:pt x="0" y="119"/>
                      <a:pt x="2" y="120"/>
                      <a:pt x="3" y="11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20" name="Google Shape;8820;p32"/>
              <p:cNvSpPr/>
              <p:nvPr/>
            </p:nvSpPr>
            <p:spPr>
              <a:xfrm>
                <a:off x="6813550" y="-495300"/>
                <a:ext cx="4762" cy="3968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10" extrusionOk="0">
                    <a:moveTo>
                      <a:pt x="10" y="109"/>
                    </a:moveTo>
                    <a:cubicBezTo>
                      <a:pt x="11" y="105"/>
                      <a:pt x="12" y="101"/>
                      <a:pt x="13" y="97"/>
                    </a:cubicBezTo>
                    <a:cubicBezTo>
                      <a:pt x="13" y="92"/>
                      <a:pt x="13" y="88"/>
                      <a:pt x="13" y="83"/>
                    </a:cubicBezTo>
                    <a:cubicBezTo>
                      <a:pt x="13" y="74"/>
                      <a:pt x="13" y="65"/>
                      <a:pt x="12" y="56"/>
                    </a:cubicBezTo>
                    <a:cubicBezTo>
                      <a:pt x="11" y="39"/>
                      <a:pt x="9" y="21"/>
                      <a:pt x="5" y="3"/>
                    </a:cubicBezTo>
                    <a:cubicBezTo>
                      <a:pt x="4" y="0"/>
                      <a:pt x="0" y="2"/>
                      <a:pt x="1" y="5"/>
                    </a:cubicBezTo>
                    <a:cubicBezTo>
                      <a:pt x="4" y="22"/>
                      <a:pt x="6" y="40"/>
                      <a:pt x="8" y="57"/>
                    </a:cubicBezTo>
                    <a:cubicBezTo>
                      <a:pt x="8" y="66"/>
                      <a:pt x="9" y="74"/>
                      <a:pt x="9" y="83"/>
                    </a:cubicBezTo>
                    <a:cubicBezTo>
                      <a:pt x="9" y="87"/>
                      <a:pt x="9" y="91"/>
                      <a:pt x="9" y="95"/>
                    </a:cubicBezTo>
                    <a:cubicBezTo>
                      <a:pt x="9" y="100"/>
                      <a:pt x="10" y="104"/>
                      <a:pt x="10" y="109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21" name="Google Shape;8821;p32"/>
              <p:cNvSpPr/>
              <p:nvPr/>
            </p:nvSpPr>
            <p:spPr>
              <a:xfrm>
                <a:off x="6826250" y="-501650"/>
                <a:ext cx="26987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76" h="77" extrusionOk="0">
                    <a:moveTo>
                      <a:pt x="75" y="74"/>
                    </a:moveTo>
                    <a:cubicBezTo>
                      <a:pt x="67" y="59"/>
                      <a:pt x="55" y="47"/>
                      <a:pt x="43" y="35"/>
                    </a:cubicBezTo>
                    <a:cubicBezTo>
                      <a:pt x="32" y="23"/>
                      <a:pt x="19" y="12"/>
                      <a:pt x="6" y="2"/>
                    </a:cubicBezTo>
                    <a:cubicBezTo>
                      <a:pt x="3" y="0"/>
                      <a:pt x="0" y="5"/>
                      <a:pt x="3" y="7"/>
                    </a:cubicBezTo>
                    <a:cubicBezTo>
                      <a:pt x="16" y="16"/>
                      <a:pt x="29" y="27"/>
                      <a:pt x="40" y="39"/>
                    </a:cubicBezTo>
                    <a:cubicBezTo>
                      <a:pt x="52" y="50"/>
                      <a:pt x="62" y="63"/>
                      <a:pt x="73" y="75"/>
                    </a:cubicBezTo>
                    <a:cubicBezTo>
                      <a:pt x="74" y="76"/>
                      <a:pt x="75" y="75"/>
                      <a:pt x="75" y="74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22" name="Google Shape;8822;p32"/>
              <p:cNvSpPr/>
              <p:nvPr/>
            </p:nvSpPr>
            <p:spPr>
              <a:xfrm>
                <a:off x="6831012" y="-517525"/>
                <a:ext cx="349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" extrusionOk="0">
                    <a:moveTo>
                      <a:pt x="96" y="1"/>
                    </a:moveTo>
                    <a:cubicBezTo>
                      <a:pt x="79" y="0"/>
                      <a:pt x="63" y="1"/>
                      <a:pt x="46" y="3"/>
                    </a:cubicBezTo>
                    <a:cubicBezTo>
                      <a:pt x="38" y="4"/>
                      <a:pt x="30" y="6"/>
                      <a:pt x="22" y="7"/>
                    </a:cubicBezTo>
                    <a:cubicBezTo>
                      <a:pt x="18" y="8"/>
                      <a:pt x="14" y="9"/>
                      <a:pt x="10" y="10"/>
                    </a:cubicBezTo>
                    <a:cubicBezTo>
                      <a:pt x="7" y="10"/>
                      <a:pt x="3" y="11"/>
                      <a:pt x="1" y="13"/>
                    </a:cubicBezTo>
                    <a:cubicBezTo>
                      <a:pt x="0" y="14"/>
                      <a:pt x="0" y="16"/>
                      <a:pt x="2" y="17"/>
                    </a:cubicBezTo>
                    <a:cubicBezTo>
                      <a:pt x="5" y="17"/>
                      <a:pt x="8" y="16"/>
                      <a:pt x="12" y="15"/>
                    </a:cubicBezTo>
                    <a:cubicBezTo>
                      <a:pt x="16" y="14"/>
                      <a:pt x="20" y="14"/>
                      <a:pt x="24" y="13"/>
                    </a:cubicBezTo>
                    <a:cubicBezTo>
                      <a:pt x="31" y="11"/>
                      <a:pt x="39" y="10"/>
                      <a:pt x="47" y="9"/>
                    </a:cubicBezTo>
                    <a:cubicBezTo>
                      <a:pt x="63" y="6"/>
                      <a:pt x="79" y="5"/>
                      <a:pt x="96" y="3"/>
                    </a:cubicBezTo>
                    <a:cubicBezTo>
                      <a:pt x="97" y="3"/>
                      <a:pt x="97" y="1"/>
                      <a:pt x="96" y="1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23" name="Google Shape;8823;p32"/>
              <p:cNvSpPr/>
              <p:nvPr/>
            </p:nvSpPr>
            <p:spPr>
              <a:xfrm>
                <a:off x="6823075" y="-554037"/>
                <a:ext cx="12700" cy="30162"/>
              </a:xfrm>
              <a:custGeom>
                <a:avLst/>
                <a:gdLst/>
                <a:ahLst/>
                <a:cxnLst/>
                <a:rect l="l" t="t" r="r" b="b"/>
                <a:pathLst>
                  <a:path w="36" h="85" extrusionOk="0">
                    <a:moveTo>
                      <a:pt x="32" y="2"/>
                    </a:moveTo>
                    <a:cubicBezTo>
                      <a:pt x="23" y="13"/>
                      <a:pt x="17" y="26"/>
                      <a:pt x="11" y="39"/>
                    </a:cubicBezTo>
                    <a:cubicBezTo>
                      <a:pt x="9" y="46"/>
                      <a:pt x="6" y="53"/>
                      <a:pt x="4" y="60"/>
                    </a:cubicBezTo>
                    <a:cubicBezTo>
                      <a:pt x="3" y="66"/>
                      <a:pt x="0" y="74"/>
                      <a:pt x="1" y="81"/>
                    </a:cubicBezTo>
                    <a:cubicBezTo>
                      <a:pt x="1" y="83"/>
                      <a:pt x="4" y="84"/>
                      <a:pt x="5" y="82"/>
                    </a:cubicBezTo>
                    <a:cubicBezTo>
                      <a:pt x="8" y="76"/>
                      <a:pt x="8" y="68"/>
                      <a:pt x="10" y="62"/>
                    </a:cubicBezTo>
                    <a:cubicBezTo>
                      <a:pt x="12" y="55"/>
                      <a:pt x="14" y="49"/>
                      <a:pt x="16" y="42"/>
                    </a:cubicBezTo>
                    <a:cubicBezTo>
                      <a:pt x="21" y="29"/>
                      <a:pt x="28" y="17"/>
                      <a:pt x="35" y="4"/>
                    </a:cubicBezTo>
                    <a:cubicBezTo>
                      <a:pt x="35" y="2"/>
                      <a:pt x="33" y="0"/>
                      <a:pt x="32" y="2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824" name="Google Shape;8824;p32"/>
            <p:cNvGrpSpPr/>
            <p:nvPr/>
          </p:nvGrpSpPr>
          <p:grpSpPr>
            <a:xfrm>
              <a:off x="7302807" y="2198102"/>
              <a:ext cx="2255588" cy="2982479"/>
              <a:chOff x="7302807" y="2198102"/>
              <a:chExt cx="2255588" cy="2982479"/>
            </a:xfrm>
          </p:grpSpPr>
          <p:grpSp>
            <p:nvGrpSpPr>
              <p:cNvPr id="8825" name="Google Shape;8825;p32"/>
              <p:cNvGrpSpPr/>
              <p:nvPr/>
            </p:nvGrpSpPr>
            <p:grpSpPr>
              <a:xfrm>
                <a:off x="7926485" y="4249900"/>
                <a:ext cx="1631909" cy="926596"/>
                <a:chOff x="-179830" y="3740779"/>
                <a:chExt cx="1072778" cy="609122"/>
              </a:xfrm>
            </p:grpSpPr>
            <p:sp>
              <p:nvSpPr>
                <p:cNvPr id="8826" name="Google Shape;8826;p32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7" name="Google Shape;8827;p32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828" name="Google Shape;8828;p32"/>
              <p:cNvGrpSpPr/>
              <p:nvPr/>
            </p:nvGrpSpPr>
            <p:grpSpPr>
              <a:xfrm rot="2175020" flipH="1">
                <a:off x="8558058" y="2290918"/>
                <a:ext cx="497780" cy="561672"/>
                <a:chOff x="6667445" y="3360498"/>
                <a:chExt cx="100910" cy="113849"/>
              </a:xfrm>
            </p:grpSpPr>
            <p:sp>
              <p:nvSpPr>
                <p:cNvPr id="8829" name="Google Shape;8829;p32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0" name="Google Shape;8830;p32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1" name="Google Shape;8831;p32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832" name="Google Shape;8832;p32"/>
              <p:cNvGrpSpPr/>
              <p:nvPr/>
            </p:nvGrpSpPr>
            <p:grpSpPr>
              <a:xfrm rot="-1339201" flipH="1">
                <a:off x="8502719" y="3294935"/>
                <a:ext cx="608424" cy="736064"/>
                <a:chOff x="2389402" y="3062938"/>
                <a:chExt cx="209584" cy="253572"/>
              </a:xfrm>
            </p:grpSpPr>
            <p:sp>
              <p:nvSpPr>
                <p:cNvPr id="8833" name="Google Shape;8833;p32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4" name="Google Shape;8834;p32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5" name="Google Shape;8835;p32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6" name="Google Shape;8836;p32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7" name="Google Shape;8837;p32"/>
                <p:cNvSpPr/>
                <p:nvPr/>
              </p:nvSpPr>
              <p:spPr>
                <a:xfrm>
                  <a:off x="2474787" y="3267349"/>
                  <a:ext cx="111260" cy="46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8" extrusionOk="0">
                      <a:moveTo>
                        <a:pt x="187" y="76"/>
                      </a:moveTo>
                      <a:lnTo>
                        <a:pt x="187" y="77"/>
                      </a:lnTo>
                      <a:cubicBezTo>
                        <a:pt x="133" y="73"/>
                        <a:pt x="78" y="64"/>
                        <a:pt x="29" y="42"/>
                      </a:cubicBezTo>
                      <a:cubicBezTo>
                        <a:pt x="19" y="38"/>
                        <a:pt x="9" y="33"/>
                        <a:pt x="0" y="28"/>
                      </a:cubicBezTo>
                      <a:lnTo>
                        <a:pt x="1" y="25"/>
                      </a:lnTo>
                      <a:cubicBezTo>
                        <a:pt x="44" y="6"/>
                        <a:pt x="92" y="0"/>
                        <a:pt x="138" y="7"/>
                      </a:cubicBezTo>
                      <a:lnTo>
                        <a:pt x="138" y="6"/>
                      </a:lnTo>
                      <a:cubicBezTo>
                        <a:pt x="154" y="30"/>
                        <a:pt x="171" y="53"/>
                        <a:pt x="187" y="7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8" name="Google Shape;8838;p32"/>
                <p:cNvSpPr/>
                <p:nvPr/>
              </p:nvSpPr>
              <p:spPr>
                <a:xfrm>
                  <a:off x="2425626" y="3223361"/>
                  <a:ext cx="131960" cy="62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04" extrusionOk="0">
                      <a:moveTo>
                        <a:pt x="222" y="81"/>
                      </a:moveTo>
                      <a:lnTo>
                        <a:pt x="222" y="82"/>
                      </a:lnTo>
                      <a:cubicBezTo>
                        <a:pt x="176" y="75"/>
                        <a:pt x="128" y="81"/>
                        <a:pt x="85" y="100"/>
                      </a:cubicBezTo>
                      <a:lnTo>
                        <a:pt x="84" y="103"/>
                      </a:lnTo>
                      <a:cubicBezTo>
                        <a:pt x="51" y="84"/>
                        <a:pt x="21" y="58"/>
                        <a:pt x="0" y="27"/>
                      </a:cubicBezTo>
                      <a:cubicBezTo>
                        <a:pt x="47" y="8"/>
                        <a:pt x="98" y="0"/>
                        <a:pt x="149" y="2"/>
                      </a:cubicBezTo>
                      <a:cubicBezTo>
                        <a:pt x="154" y="3"/>
                        <a:pt x="160" y="3"/>
                        <a:pt x="164" y="0"/>
                      </a:cubicBezTo>
                      <a:cubicBezTo>
                        <a:pt x="183" y="27"/>
                        <a:pt x="203" y="54"/>
                        <a:pt x="222" y="8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9" name="Google Shape;8839;p32"/>
                <p:cNvSpPr/>
                <p:nvPr/>
              </p:nvSpPr>
              <p:spPr>
                <a:xfrm>
                  <a:off x="2402338" y="3171612"/>
                  <a:ext cx="119024" cy="67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114" extrusionOk="0">
                      <a:moveTo>
                        <a:pt x="202" y="86"/>
                      </a:moveTo>
                      <a:cubicBezTo>
                        <a:pt x="198" y="89"/>
                        <a:pt x="192" y="88"/>
                        <a:pt x="187" y="88"/>
                      </a:cubicBezTo>
                      <a:cubicBezTo>
                        <a:pt x="136" y="86"/>
                        <a:pt x="85" y="94"/>
                        <a:pt x="38" y="113"/>
                      </a:cubicBezTo>
                      <a:cubicBezTo>
                        <a:pt x="35" y="109"/>
                        <a:pt x="32" y="104"/>
                        <a:pt x="29" y="99"/>
                      </a:cubicBezTo>
                      <a:cubicBezTo>
                        <a:pt x="14" y="73"/>
                        <a:pt x="5" y="44"/>
                        <a:pt x="0" y="15"/>
                      </a:cubicBezTo>
                      <a:cubicBezTo>
                        <a:pt x="48" y="2"/>
                        <a:pt x="97" y="0"/>
                        <a:pt x="146" y="8"/>
                      </a:cubicBezTo>
                      <a:cubicBezTo>
                        <a:pt x="165" y="34"/>
                        <a:pt x="183" y="60"/>
                        <a:pt x="202" y="8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0" name="Google Shape;8840;p32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1" name="Google Shape;8841;p32"/>
                <p:cNvSpPr/>
                <p:nvPr/>
              </p:nvSpPr>
              <p:spPr>
                <a:xfrm>
                  <a:off x="2399752" y="3127626"/>
                  <a:ext cx="879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" h="95" extrusionOk="0">
                      <a:moveTo>
                        <a:pt x="91" y="6"/>
                      </a:moveTo>
                      <a:cubicBezTo>
                        <a:pt x="110" y="33"/>
                        <a:pt x="130" y="60"/>
                        <a:pt x="150" y="87"/>
                      </a:cubicBezTo>
                      <a:cubicBezTo>
                        <a:pt x="101" y="79"/>
                        <a:pt x="52" y="81"/>
                        <a:pt x="4" y="94"/>
                      </a:cubicBezTo>
                      <a:cubicBezTo>
                        <a:pt x="0" y="64"/>
                        <a:pt x="0" y="32"/>
                        <a:pt x="3" y="1"/>
                      </a:cubicBezTo>
                      <a:cubicBezTo>
                        <a:pt x="33" y="0"/>
                        <a:pt x="62" y="1"/>
                        <a:pt x="91" y="6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2" name="Google Shape;8842;p32"/>
                <p:cNvSpPr/>
                <p:nvPr/>
              </p:nvSpPr>
              <p:spPr>
                <a:xfrm>
                  <a:off x="2402338" y="3078463"/>
                  <a:ext cx="51749" cy="51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88" extrusionOk="0">
                      <a:moveTo>
                        <a:pt x="23" y="0"/>
                      </a:moveTo>
                      <a:cubicBezTo>
                        <a:pt x="45" y="29"/>
                        <a:pt x="66" y="58"/>
                        <a:pt x="88" y="87"/>
                      </a:cubicBezTo>
                      <a:cubicBezTo>
                        <a:pt x="59" y="82"/>
                        <a:pt x="30" y="81"/>
                        <a:pt x="0" y="82"/>
                      </a:cubicBezTo>
                      <a:cubicBezTo>
                        <a:pt x="3" y="55"/>
                        <a:pt x="8" y="29"/>
                        <a:pt x="13" y="3"/>
                      </a:cubicBezTo>
                      <a:cubicBezTo>
                        <a:pt x="17" y="2"/>
                        <a:pt x="20" y="1"/>
                        <a:pt x="23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3" name="Google Shape;8843;p32"/>
                <p:cNvSpPr/>
                <p:nvPr/>
              </p:nvSpPr>
              <p:spPr>
                <a:xfrm>
                  <a:off x="2521362" y="3143151"/>
                  <a:ext cx="62099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220" extrusionOk="0">
                      <a:moveTo>
                        <a:pt x="83" y="21"/>
                      </a:moveTo>
                      <a:cubicBezTo>
                        <a:pt x="96" y="51"/>
                        <a:pt x="103" y="84"/>
                        <a:pt x="106" y="117"/>
                      </a:cubicBezTo>
                      <a:cubicBezTo>
                        <a:pt x="77" y="143"/>
                        <a:pt x="59" y="181"/>
                        <a:pt x="58" y="219"/>
                      </a:cubicBezTo>
                      <a:cubicBezTo>
                        <a:pt x="39" y="192"/>
                        <a:pt x="19" y="165"/>
                        <a:pt x="0" y="138"/>
                      </a:cubicBezTo>
                      <a:cubicBezTo>
                        <a:pt x="1" y="138"/>
                        <a:pt x="1" y="137"/>
                        <a:pt x="2" y="137"/>
                      </a:cubicBezTo>
                      <a:cubicBezTo>
                        <a:pt x="5" y="134"/>
                        <a:pt x="7" y="129"/>
                        <a:pt x="8" y="125"/>
                      </a:cubicBezTo>
                      <a:cubicBezTo>
                        <a:pt x="21" y="81"/>
                        <a:pt x="41" y="40"/>
                        <a:pt x="68" y="3"/>
                      </a:cubicBezTo>
                      <a:lnTo>
                        <a:pt x="72" y="0"/>
                      </a:lnTo>
                      <a:cubicBezTo>
                        <a:pt x="76" y="7"/>
                        <a:pt x="80" y="14"/>
                        <a:pt x="83" y="21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4" name="Google Shape;8844;p32"/>
                <p:cNvSpPr/>
                <p:nvPr/>
              </p:nvSpPr>
              <p:spPr>
                <a:xfrm>
                  <a:off x="2487726" y="3093988"/>
                  <a:ext cx="75035" cy="129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221" extrusionOk="0">
                      <a:moveTo>
                        <a:pt x="128" y="82"/>
                      </a:moveTo>
                      <a:lnTo>
                        <a:pt x="124" y="85"/>
                      </a:lnTo>
                      <a:cubicBezTo>
                        <a:pt x="97" y="122"/>
                        <a:pt x="77" y="163"/>
                        <a:pt x="64" y="207"/>
                      </a:cubicBezTo>
                      <a:cubicBezTo>
                        <a:pt x="63" y="211"/>
                        <a:pt x="61" y="216"/>
                        <a:pt x="58" y="219"/>
                      </a:cubicBezTo>
                      <a:cubicBezTo>
                        <a:pt x="57" y="219"/>
                        <a:pt x="57" y="220"/>
                        <a:pt x="56" y="220"/>
                      </a:cubicBezTo>
                      <a:cubicBezTo>
                        <a:pt x="37" y="194"/>
                        <a:pt x="19" y="168"/>
                        <a:pt x="0" y="142"/>
                      </a:cubicBezTo>
                      <a:lnTo>
                        <a:pt x="0" y="142"/>
                      </a:lnTo>
                      <a:cubicBezTo>
                        <a:pt x="0" y="94"/>
                        <a:pt x="13" y="46"/>
                        <a:pt x="36" y="3"/>
                      </a:cubicBezTo>
                      <a:lnTo>
                        <a:pt x="43" y="0"/>
                      </a:lnTo>
                      <a:cubicBezTo>
                        <a:pt x="78" y="20"/>
                        <a:pt x="108" y="48"/>
                        <a:pt x="128" y="8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5" name="Google Shape;8845;p32"/>
                <p:cNvSpPr/>
                <p:nvPr/>
              </p:nvSpPr>
              <p:spPr>
                <a:xfrm>
                  <a:off x="2454088" y="3078463"/>
                  <a:ext cx="6209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72" extrusionOk="0">
                      <a:moveTo>
                        <a:pt x="103" y="29"/>
                      </a:moveTo>
                      <a:lnTo>
                        <a:pt x="96" y="32"/>
                      </a:lnTo>
                      <a:cubicBezTo>
                        <a:pt x="73" y="75"/>
                        <a:pt x="60" y="123"/>
                        <a:pt x="60" y="171"/>
                      </a:cubicBezTo>
                      <a:lnTo>
                        <a:pt x="60" y="171"/>
                      </a:lnTo>
                      <a:cubicBezTo>
                        <a:pt x="40" y="144"/>
                        <a:pt x="20" y="117"/>
                        <a:pt x="1" y="90"/>
                      </a:cubicBezTo>
                      <a:lnTo>
                        <a:pt x="1" y="90"/>
                      </a:lnTo>
                      <a:cubicBezTo>
                        <a:pt x="0" y="61"/>
                        <a:pt x="4" y="32"/>
                        <a:pt x="14" y="5"/>
                      </a:cubicBezTo>
                      <a:lnTo>
                        <a:pt x="15" y="0"/>
                      </a:lnTo>
                      <a:cubicBezTo>
                        <a:pt x="46" y="4"/>
                        <a:pt x="76" y="14"/>
                        <a:pt x="103" y="29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6" name="Google Shape;8846;p32"/>
                <p:cNvSpPr/>
                <p:nvPr/>
              </p:nvSpPr>
              <p:spPr>
                <a:xfrm>
                  <a:off x="2555000" y="3210425"/>
                  <a:ext cx="31050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3" extrusionOk="0">
                      <a:moveTo>
                        <a:pt x="0" y="102"/>
                      </a:moveTo>
                      <a:cubicBezTo>
                        <a:pt x="1" y="64"/>
                        <a:pt x="19" y="26"/>
                        <a:pt x="48" y="0"/>
                      </a:cubicBezTo>
                      <a:cubicBezTo>
                        <a:pt x="53" y="56"/>
                        <a:pt x="48" y="115"/>
                        <a:pt x="50" y="172"/>
                      </a:cubicBezTo>
                      <a:lnTo>
                        <a:pt x="49" y="172"/>
                      </a:lnTo>
                      <a:cubicBezTo>
                        <a:pt x="33" y="149"/>
                        <a:pt x="16" y="126"/>
                        <a:pt x="0" y="102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7" name="Google Shape;8847;p32"/>
                <p:cNvSpPr/>
                <p:nvPr/>
              </p:nvSpPr>
              <p:spPr>
                <a:xfrm>
                  <a:off x="2415277" y="3075877"/>
                  <a:ext cx="46574" cy="56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95" extrusionOk="0">
                      <a:moveTo>
                        <a:pt x="79" y="4"/>
                      </a:moveTo>
                      <a:lnTo>
                        <a:pt x="78" y="9"/>
                      </a:lnTo>
                      <a:cubicBezTo>
                        <a:pt x="68" y="36"/>
                        <a:pt x="64" y="65"/>
                        <a:pt x="65" y="94"/>
                      </a:cubicBezTo>
                      <a:lnTo>
                        <a:pt x="65" y="94"/>
                      </a:lnTo>
                      <a:cubicBezTo>
                        <a:pt x="43" y="65"/>
                        <a:pt x="22" y="36"/>
                        <a:pt x="0" y="7"/>
                      </a:cubicBezTo>
                      <a:cubicBezTo>
                        <a:pt x="26" y="1"/>
                        <a:pt x="53" y="0"/>
                        <a:pt x="79" y="4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8" name="Google Shape;8848;p32"/>
                <p:cNvSpPr/>
                <p:nvPr/>
              </p:nvSpPr>
              <p:spPr>
                <a:xfrm>
                  <a:off x="2389402" y="3062938"/>
                  <a:ext cx="209584" cy="253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432" extrusionOk="0">
                      <a:moveTo>
                        <a:pt x="41" y="27"/>
                      </a:moveTo>
                      <a:cubicBezTo>
                        <a:pt x="84" y="96"/>
                        <a:pt x="136" y="160"/>
                        <a:pt x="184" y="226"/>
                      </a:cubicBezTo>
                      <a:cubicBezTo>
                        <a:pt x="232" y="293"/>
                        <a:pt x="279" y="360"/>
                        <a:pt x="326" y="427"/>
                      </a:cubicBezTo>
                      <a:cubicBezTo>
                        <a:pt x="328" y="425"/>
                        <a:pt x="329" y="422"/>
                        <a:pt x="331" y="419"/>
                      </a:cubicBezTo>
                      <a:cubicBezTo>
                        <a:pt x="250" y="414"/>
                        <a:pt x="166" y="395"/>
                        <a:pt x="103" y="341"/>
                      </a:cubicBezTo>
                      <a:cubicBezTo>
                        <a:pt x="42" y="287"/>
                        <a:pt x="21" y="211"/>
                        <a:pt x="25" y="132"/>
                      </a:cubicBezTo>
                      <a:cubicBezTo>
                        <a:pt x="26" y="112"/>
                        <a:pt x="28" y="93"/>
                        <a:pt x="31" y="74"/>
                      </a:cubicBezTo>
                      <a:cubicBezTo>
                        <a:pt x="33" y="65"/>
                        <a:pt x="34" y="56"/>
                        <a:pt x="36" y="47"/>
                      </a:cubicBezTo>
                      <a:cubicBezTo>
                        <a:pt x="39" y="34"/>
                        <a:pt x="40" y="33"/>
                        <a:pt x="53" y="31"/>
                      </a:cubicBezTo>
                      <a:cubicBezTo>
                        <a:pt x="85" y="24"/>
                        <a:pt x="120" y="26"/>
                        <a:pt x="152" y="35"/>
                      </a:cubicBezTo>
                      <a:cubicBezTo>
                        <a:pt x="215" y="52"/>
                        <a:pt x="272" y="95"/>
                        <a:pt x="300" y="154"/>
                      </a:cubicBezTo>
                      <a:cubicBezTo>
                        <a:pt x="340" y="238"/>
                        <a:pt x="324" y="335"/>
                        <a:pt x="327" y="424"/>
                      </a:cubicBezTo>
                      <a:cubicBezTo>
                        <a:pt x="327" y="431"/>
                        <a:pt x="337" y="431"/>
                        <a:pt x="337" y="424"/>
                      </a:cubicBezTo>
                      <a:cubicBezTo>
                        <a:pt x="334" y="316"/>
                        <a:pt x="355" y="193"/>
                        <a:pt x="280" y="103"/>
                      </a:cubicBezTo>
                      <a:cubicBezTo>
                        <a:pt x="221" y="33"/>
                        <a:pt x="121" y="0"/>
                        <a:pt x="33" y="25"/>
                      </a:cubicBezTo>
                      <a:cubicBezTo>
                        <a:pt x="31" y="25"/>
                        <a:pt x="29" y="27"/>
                        <a:pt x="29" y="28"/>
                      </a:cubicBezTo>
                      <a:cubicBezTo>
                        <a:pt x="9" y="124"/>
                        <a:pt x="0" y="233"/>
                        <a:pt x="63" y="314"/>
                      </a:cubicBezTo>
                      <a:cubicBezTo>
                        <a:pt x="127" y="396"/>
                        <a:pt x="232" y="423"/>
                        <a:pt x="331" y="430"/>
                      </a:cubicBezTo>
                      <a:cubicBezTo>
                        <a:pt x="335" y="430"/>
                        <a:pt x="338" y="425"/>
                        <a:pt x="336" y="422"/>
                      </a:cubicBezTo>
                      <a:cubicBezTo>
                        <a:pt x="288" y="354"/>
                        <a:pt x="240" y="286"/>
                        <a:pt x="191" y="219"/>
                      </a:cubicBezTo>
                      <a:cubicBezTo>
                        <a:pt x="144" y="153"/>
                        <a:pt x="98" y="85"/>
                        <a:pt x="45" y="24"/>
                      </a:cubicBezTo>
                      <a:cubicBezTo>
                        <a:pt x="43" y="21"/>
                        <a:pt x="39" y="24"/>
                        <a:pt x="41" y="27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9" name="Google Shape;8849;p32"/>
                <p:cNvSpPr/>
                <p:nvPr/>
              </p:nvSpPr>
              <p:spPr>
                <a:xfrm>
                  <a:off x="2402338" y="3078463"/>
                  <a:ext cx="62099" cy="54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" h="91" extrusionOk="0">
                      <a:moveTo>
                        <a:pt x="1" y="83"/>
                      </a:moveTo>
                      <a:cubicBezTo>
                        <a:pt x="15" y="84"/>
                        <a:pt x="29" y="84"/>
                        <a:pt x="44" y="85"/>
                      </a:cubicBezTo>
                      <a:cubicBezTo>
                        <a:pt x="59" y="86"/>
                        <a:pt x="74" y="87"/>
                        <a:pt x="88" y="90"/>
                      </a:cubicBezTo>
                      <a:cubicBezTo>
                        <a:pt x="90" y="90"/>
                        <a:pt x="91" y="89"/>
                        <a:pt x="91" y="88"/>
                      </a:cubicBezTo>
                      <a:cubicBezTo>
                        <a:pt x="90" y="59"/>
                        <a:pt x="94" y="30"/>
                        <a:pt x="104" y="3"/>
                      </a:cubicBezTo>
                      <a:cubicBezTo>
                        <a:pt x="105" y="1"/>
                        <a:pt x="101" y="0"/>
                        <a:pt x="100" y="2"/>
                      </a:cubicBezTo>
                      <a:cubicBezTo>
                        <a:pt x="90" y="30"/>
                        <a:pt x="86" y="59"/>
                        <a:pt x="87" y="88"/>
                      </a:cubicBezTo>
                      <a:cubicBezTo>
                        <a:pt x="87" y="87"/>
                        <a:pt x="88" y="87"/>
                        <a:pt x="89" y="86"/>
                      </a:cubicBezTo>
                      <a:cubicBezTo>
                        <a:pt x="74" y="85"/>
                        <a:pt x="60" y="83"/>
                        <a:pt x="45" y="82"/>
                      </a:cubicBezTo>
                      <a:cubicBezTo>
                        <a:pt x="30" y="81"/>
                        <a:pt x="15" y="81"/>
                        <a:pt x="1" y="82"/>
                      </a:cubicBezTo>
                      <a:cubicBezTo>
                        <a:pt x="0" y="82"/>
                        <a:pt x="0" y="83"/>
                        <a:pt x="1" y="8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0" name="Google Shape;8850;p32"/>
                <p:cNvSpPr/>
                <p:nvPr/>
              </p:nvSpPr>
              <p:spPr>
                <a:xfrm>
                  <a:off x="2399752" y="3093988"/>
                  <a:ext cx="113849" cy="9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" h="153" extrusionOk="0">
                      <a:moveTo>
                        <a:pt x="2" y="151"/>
                      </a:moveTo>
                      <a:cubicBezTo>
                        <a:pt x="52" y="141"/>
                        <a:pt x="101" y="136"/>
                        <a:pt x="151" y="144"/>
                      </a:cubicBezTo>
                      <a:cubicBezTo>
                        <a:pt x="153" y="145"/>
                        <a:pt x="155" y="144"/>
                        <a:pt x="155" y="142"/>
                      </a:cubicBezTo>
                      <a:cubicBezTo>
                        <a:pt x="155" y="117"/>
                        <a:pt x="158" y="93"/>
                        <a:pt x="165" y="70"/>
                      </a:cubicBezTo>
                      <a:cubicBezTo>
                        <a:pt x="167" y="59"/>
                        <a:pt x="171" y="48"/>
                        <a:pt x="175" y="37"/>
                      </a:cubicBezTo>
                      <a:cubicBezTo>
                        <a:pt x="180" y="26"/>
                        <a:pt x="186" y="15"/>
                        <a:pt x="190" y="4"/>
                      </a:cubicBezTo>
                      <a:cubicBezTo>
                        <a:pt x="191" y="1"/>
                        <a:pt x="187" y="0"/>
                        <a:pt x="186" y="2"/>
                      </a:cubicBezTo>
                      <a:cubicBezTo>
                        <a:pt x="179" y="11"/>
                        <a:pt x="175" y="23"/>
                        <a:pt x="170" y="34"/>
                      </a:cubicBezTo>
                      <a:cubicBezTo>
                        <a:pt x="166" y="46"/>
                        <a:pt x="162" y="58"/>
                        <a:pt x="159" y="70"/>
                      </a:cubicBezTo>
                      <a:cubicBezTo>
                        <a:pt x="153" y="93"/>
                        <a:pt x="150" y="118"/>
                        <a:pt x="150" y="142"/>
                      </a:cubicBezTo>
                      <a:cubicBezTo>
                        <a:pt x="151" y="141"/>
                        <a:pt x="152" y="140"/>
                        <a:pt x="153" y="139"/>
                      </a:cubicBezTo>
                      <a:cubicBezTo>
                        <a:pt x="103" y="132"/>
                        <a:pt x="49" y="132"/>
                        <a:pt x="2" y="149"/>
                      </a:cubicBezTo>
                      <a:cubicBezTo>
                        <a:pt x="0" y="149"/>
                        <a:pt x="1" y="152"/>
                        <a:pt x="2" y="15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1" name="Google Shape;8851;p32"/>
                <p:cNvSpPr/>
                <p:nvPr/>
              </p:nvSpPr>
              <p:spPr>
                <a:xfrm>
                  <a:off x="2420452" y="3143151"/>
                  <a:ext cx="142309" cy="100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" h="170" extrusionOk="0">
                      <a:moveTo>
                        <a:pt x="3" y="169"/>
                      </a:moveTo>
                      <a:cubicBezTo>
                        <a:pt x="30" y="160"/>
                        <a:pt x="57" y="151"/>
                        <a:pt x="87" y="146"/>
                      </a:cubicBezTo>
                      <a:cubicBezTo>
                        <a:pt x="102" y="144"/>
                        <a:pt x="117" y="143"/>
                        <a:pt x="132" y="143"/>
                      </a:cubicBezTo>
                      <a:cubicBezTo>
                        <a:pt x="144" y="142"/>
                        <a:pt x="160" y="146"/>
                        <a:pt x="171" y="142"/>
                      </a:cubicBezTo>
                      <a:cubicBezTo>
                        <a:pt x="179" y="138"/>
                        <a:pt x="181" y="129"/>
                        <a:pt x="183" y="121"/>
                      </a:cubicBezTo>
                      <a:cubicBezTo>
                        <a:pt x="188" y="107"/>
                        <a:pt x="193" y="93"/>
                        <a:pt x="199" y="80"/>
                      </a:cubicBezTo>
                      <a:cubicBezTo>
                        <a:pt x="204" y="66"/>
                        <a:pt x="211" y="53"/>
                        <a:pt x="218" y="41"/>
                      </a:cubicBezTo>
                      <a:cubicBezTo>
                        <a:pt x="225" y="29"/>
                        <a:pt x="234" y="17"/>
                        <a:pt x="241" y="4"/>
                      </a:cubicBezTo>
                      <a:cubicBezTo>
                        <a:pt x="242" y="2"/>
                        <a:pt x="239" y="0"/>
                        <a:pt x="237" y="1"/>
                      </a:cubicBezTo>
                      <a:cubicBezTo>
                        <a:pt x="220" y="19"/>
                        <a:pt x="208" y="45"/>
                        <a:pt x="198" y="67"/>
                      </a:cubicBezTo>
                      <a:cubicBezTo>
                        <a:pt x="193" y="78"/>
                        <a:pt x="188" y="89"/>
                        <a:pt x="184" y="100"/>
                      </a:cubicBezTo>
                      <a:cubicBezTo>
                        <a:pt x="182" y="107"/>
                        <a:pt x="180" y="113"/>
                        <a:pt x="178" y="120"/>
                      </a:cubicBezTo>
                      <a:cubicBezTo>
                        <a:pt x="174" y="130"/>
                        <a:pt x="167" y="138"/>
                        <a:pt x="156" y="137"/>
                      </a:cubicBezTo>
                      <a:cubicBezTo>
                        <a:pt x="104" y="136"/>
                        <a:pt x="48" y="142"/>
                        <a:pt x="1" y="166"/>
                      </a:cubicBezTo>
                      <a:cubicBezTo>
                        <a:pt x="0" y="167"/>
                        <a:pt x="1" y="169"/>
                        <a:pt x="3" y="16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2" name="Google Shape;8852;p32"/>
                <p:cNvSpPr/>
                <p:nvPr/>
              </p:nvSpPr>
              <p:spPr>
                <a:xfrm>
                  <a:off x="2474787" y="3207836"/>
                  <a:ext cx="113849" cy="75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" h="130" extrusionOk="0">
                      <a:moveTo>
                        <a:pt x="3" y="129"/>
                      </a:moveTo>
                      <a:cubicBezTo>
                        <a:pt x="46" y="112"/>
                        <a:pt x="91" y="105"/>
                        <a:pt x="138" y="112"/>
                      </a:cubicBezTo>
                      <a:cubicBezTo>
                        <a:pt x="140" y="112"/>
                        <a:pt x="142" y="111"/>
                        <a:pt x="142" y="109"/>
                      </a:cubicBezTo>
                      <a:cubicBezTo>
                        <a:pt x="144" y="70"/>
                        <a:pt x="161" y="34"/>
                        <a:pt x="190" y="8"/>
                      </a:cubicBezTo>
                      <a:cubicBezTo>
                        <a:pt x="193" y="5"/>
                        <a:pt x="189" y="0"/>
                        <a:pt x="186" y="3"/>
                      </a:cubicBezTo>
                      <a:cubicBezTo>
                        <a:pt x="156" y="30"/>
                        <a:pt x="137" y="69"/>
                        <a:pt x="136" y="109"/>
                      </a:cubicBezTo>
                      <a:cubicBezTo>
                        <a:pt x="137" y="108"/>
                        <a:pt x="138" y="107"/>
                        <a:pt x="139" y="106"/>
                      </a:cubicBezTo>
                      <a:cubicBezTo>
                        <a:pt x="93" y="99"/>
                        <a:pt x="44" y="105"/>
                        <a:pt x="1" y="126"/>
                      </a:cubicBezTo>
                      <a:cubicBezTo>
                        <a:pt x="0" y="126"/>
                        <a:pt x="1" y="129"/>
                        <a:pt x="3" y="12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853" name="Google Shape;8853;p32"/>
              <p:cNvGrpSpPr/>
              <p:nvPr/>
            </p:nvGrpSpPr>
            <p:grpSpPr>
              <a:xfrm flipH="1">
                <a:off x="8899976" y="4020206"/>
                <a:ext cx="497779" cy="561662"/>
                <a:chOff x="6667445" y="3360498"/>
                <a:chExt cx="100910" cy="113849"/>
              </a:xfrm>
            </p:grpSpPr>
            <p:sp>
              <p:nvSpPr>
                <p:cNvPr id="8854" name="Google Shape;8854;p32"/>
                <p:cNvSpPr/>
                <p:nvPr/>
              </p:nvSpPr>
              <p:spPr>
                <a:xfrm>
                  <a:off x="6670031" y="3363084"/>
                  <a:ext cx="95735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2" extrusionOk="0">
                      <a:moveTo>
                        <a:pt x="125" y="80"/>
                      </a:moveTo>
                      <a:cubicBezTo>
                        <a:pt x="118" y="97"/>
                        <a:pt x="110" y="114"/>
                        <a:pt x="99" y="129"/>
                      </a:cubicBezTo>
                      <a:cubicBezTo>
                        <a:pt x="76" y="161"/>
                        <a:pt x="39" y="180"/>
                        <a:pt x="0" y="181"/>
                      </a:cubicBezTo>
                      <a:cubicBezTo>
                        <a:pt x="0" y="181"/>
                        <a:pt x="0" y="180"/>
                        <a:pt x="0" y="179"/>
                      </a:cubicBezTo>
                      <a:cubicBezTo>
                        <a:pt x="42" y="129"/>
                        <a:pt x="83" y="79"/>
                        <a:pt x="124" y="29"/>
                      </a:cubicBezTo>
                      <a:cubicBezTo>
                        <a:pt x="133" y="19"/>
                        <a:pt x="142" y="9"/>
                        <a:pt x="154" y="4"/>
                      </a:cubicBezTo>
                      <a:lnTo>
                        <a:pt x="154" y="1"/>
                      </a:lnTo>
                      <a:cubicBezTo>
                        <a:pt x="156" y="1"/>
                        <a:pt x="158" y="0"/>
                        <a:pt x="160" y="0"/>
                      </a:cubicBezTo>
                      <a:cubicBezTo>
                        <a:pt x="148" y="27"/>
                        <a:pt x="137" y="53"/>
                        <a:pt x="125" y="8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5" name="Google Shape;8855;p32"/>
                <p:cNvSpPr/>
                <p:nvPr/>
              </p:nvSpPr>
              <p:spPr>
                <a:xfrm>
                  <a:off x="6672619" y="3363084"/>
                  <a:ext cx="90561" cy="1060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9" extrusionOk="0">
                      <a:moveTo>
                        <a:pt x="154" y="0"/>
                      </a:moveTo>
                      <a:lnTo>
                        <a:pt x="154" y="3"/>
                      </a:lnTo>
                      <a:cubicBezTo>
                        <a:pt x="142" y="8"/>
                        <a:pt x="133" y="18"/>
                        <a:pt x="124" y="28"/>
                      </a:cubicBezTo>
                      <a:cubicBezTo>
                        <a:pt x="83" y="78"/>
                        <a:pt x="42" y="128"/>
                        <a:pt x="0" y="178"/>
                      </a:cubicBezTo>
                      <a:cubicBezTo>
                        <a:pt x="5" y="94"/>
                        <a:pt x="72" y="17"/>
                        <a:pt x="154" y="0"/>
                      </a:cubicBez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6" name="Google Shape;8856;p32"/>
                <p:cNvSpPr/>
                <p:nvPr/>
              </p:nvSpPr>
              <p:spPr>
                <a:xfrm>
                  <a:off x="6667445" y="3360498"/>
                  <a:ext cx="100910" cy="113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92" extrusionOk="0">
                      <a:moveTo>
                        <a:pt x="8" y="189"/>
                      </a:moveTo>
                      <a:cubicBezTo>
                        <a:pt x="10" y="167"/>
                        <a:pt x="14" y="145"/>
                        <a:pt x="23" y="125"/>
                      </a:cubicBezTo>
                      <a:cubicBezTo>
                        <a:pt x="31" y="105"/>
                        <a:pt x="43" y="86"/>
                        <a:pt x="57" y="70"/>
                      </a:cubicBezTo>
                      <a:cubicBezTo>
                        <a:pt x="86" y="38"/>
                        <a:pt x="124" y="15"/>
                        <a:pt x="167" y="8"/>
                      </a:cubicBezTo>
                      <a:cubicBezTo>
                        <a:pt x="165" y="6"/>
                        <a:pt x="164" y="4"/>
                        <a:pt x="162" y="2"/>
                      </a:cubicBezTo>
                      <a:cubicBezTo>
                        <a:pt x="153" y="24"/>
                        <a:pt x="144" y="45"/>
                        <a:pt x="134" y="67"/>
                      </a:cubicBezTo>
                      <a:cubicBezTo>
                        <a:pt x="126" y="87"/>
                        <a:pt x="118" y="108"/>
                        <a:pt x="106" y="126"/>
                      </a:cubicBezTo>
                      <a:cubicBezTo>
                        <a:pt x="83" y="160"/>
                        <a:pt x="45" y="181"/>
                        <a:pt x="4" y="182"/>
                      </a:cubicBezTo>
                      <a:cubicBezTo>
                        <a:pt x="5" y="184"/>
                        <a:pt x="6" y="186"/>
                        <a:pt x="7" y="188"/>
                      </a:cubicBezTo>
                      <a:cubicBezTo>
                        <a:pt x="32" y="156"/>
                        <a:pt x="59" y="125"/>
                        <a:pt x="85" y="93"/>
                      </a:cubicBezTo>
                      <a:cubicBezTo>
                        <a:pt x="98" y="78"/>
                        <a:pt x="111" y="62"/>
                        <a:pt x="123" y="47"/>
                      </a:cubicBezTo>
                      <a:cubicBezTo>
                        <a:pt x="134" y="33"/>
                        <a:pt x="145" y="17"/>
                        <a:pt x="162" y="10"/>
                      </a:cubicBezTo>
                      <a:cubicBezTo>
                        <a:pt x="165" y="9"/>
                        <a:pt x="162" y="4"/>
                        <a:pt x="159" y="5"/>
                      </a:cubicBezTo>
                      <a:cubicBezTo>
                        <a:pt x="144" y="12"/>
                        <a:pt x="134" y="25"/>
                        <a:pt x="124" y="37"/>
                      </a:cubicBezTo>
                      <a:cubicBezTo>
                        <a:pt x="110" y="53"/>
                        <a:pt x="96" y="70"/>
                        <a:pt x="83" y="86"/>
                      </a:cubicBezTo>
                      <a:cubicBezTo>
                        <a:pt x="56" y="118"/>
                        <a:pt x="29" y="151"/>
                        <a:pt x="2" y="183"/>
                      </a:cubicBezTo>
                      <a:cubicBezTo>
                        <a:pt x="0" y="185"/>
                        <a:pt x="1" y="189"/>
                        <a:pt x="4" y="189"/>
                      </a:cubicBezTo>
                      <a:cubicBezTo>
                        <a:pt x="44" y="188"/>
                        <a:pt x="82" y="170"/>
                        <a:pt x="106" y="138"/>
                      </a:cubicBezTo>
                      <a:cubicBezTo>
                        <a:pt x="120" y="121"/>
                        <a:pt x="128" y="99"/>
                        <a:pt x="137" y="79"/>
                      </a:cubicBezTo>
                      <a:cubicBezTo>
                        <a:pt x="148" y="54"/>
                        <a:pt x="158" y="30"/>
                        <a:pt x="169" y="6"/>
                      </a:cubicBezTo>
                      <a:cubicBezTo>
                        <a:pt x="170" y="3"/>
                        <a:pt x="168" y="0"/>
                        <a:pt x="165" y="0"/>
                      </a:cubicBezTo>
                      <a:cubicBezTo>
                        <a:pt x="120" y="8"/>
                        <a:pt x="80" y="33"/>
                        <a:pt x="51" y="68"/>
                      </a:cubicBezTo>
                      <a:cubicBezTo>
                        <a:pt x="23" y="100"/>
                        <a:pt x="2" y="145"/>
                        <a:pt x="4" y="189"/>
                      </a:cubicBezTo>
                      <a:cubicBezTo>
                        <a:pt x="4" y="191"/>
                        <a:pt x="7" y="191"/>
                        <a:pt x="8" y="18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857" name="Google Shape;8857;p32"/>
              <p:cNvGrpSpPr/>
              <p:nvPr/>
            </p:nvGrpSpPr>
            <p:grpSpPr>
              <a:xfrm>
                <a:off x="7302807" y="4604002"/>
                <a:ext cx="1008626" cy="572697"/>
                <a:chOff x="-179830" y="3740779"/>
                <a:chExt cx="1072778" cy="609122"/>
              </a:xfrm>
            </p:grpSpPr>
            <p:sp>
              <p:nvSpPr>
                <p:cNvPr id="8858" name="Google Shape;8858;p32"/>
                <p:cNvSpPr/>
                <p:nvPr/>
              </p:nvSpPr>
              <p:spPr>
                <a:xfrm>
                  <a:off x="-179830" y="3749872"/>
                  <a:ext cx="1072778" cy="600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" h="872" extrusionOk="0">
                      <a:moveTo>
                        <a:pt x="1456" y="871"/>
                      </a:moveTo>
                      <a:cubicBezTo>
                        <a:pt x="1032" y="868"/>
                        <a:pt x="607" y="866"/>
                        <a:pt x="182" y="863"/>
                      </a:cubicBezTo>
                      <a:cubicBezTo>
                        <a:pt x="162" y="863"/>
                        <a:pt x="141" y="863"/>
                        <a:pt x="124" y="852"/>
                      </a:cubicBezTo>
                      <a:cubicBezTo>
                        <a:pt x="106" y="841"/>
                        <a:pt x="95" y="821"/>
                        <a:pt x="87" y="802"/>
                      </a:cubicBezTo>
                      <a:cubicBezTo>
                        <a:pt x="51" y="723"/>
                        <a:pt x="24" y="639"/>
                        <a:pt x="8" y="554"/>
                      </a:cubicBezTo>
                      <a:cubicBezTo>
                        <a:pt x="2" y="519"/>
                        <a:pt x="0" y="476"/>
                        <a:pt x="31" y="457"/>
                      </a:cubicBezTo>
                      <a:cubicBezTo>
                        <a:pt x="57" y="442"/>
                        <a:pt x="90" y="455"/>
                        <a:pt x="116" y="471"/>
                      </a:cubicBezTo>
                      <a:cubicBezTo>
                        <a:pt x="180" y="511"/>
                        <a:pt x="233" y="568"/>
                        <a:pt x="269" y="634"/>
                      </a:cubicBezTo>
                      <a:cubicBezTo>
                        <a:pt x="256" y="501"/>
                        <a:pt x="303" y="363"/>
                        <a:pt x="394" y="265"/>
                      </a:cubicBezTo>
                      <a:cubicBezTo>
                        <a:pt x="409" y="249"/>
                        <a:pt x="427" y="233"/>
                        <a:pt x="449" y="230"/>
                      </a:cubicBezTo>
                      <a:cubicBezTo>
                        <a:pt x="475" y="226"/>
                        <a:pt x="501" y="243"/>
                        <a:pt x="521" y="260"/>
                      </a:cubicBezTo>
                      <a:cubicBezTo>
                        <a:pt x="580" y="311"/>
                        <a:pt x="625" y="379"/>
                        <a:pt x="649" y="453"/>
                      </a:cubicBezTo>
                      <a:cubicBezTo>
                        <a:pt x="666" y="363"/>
                        <a:pt x="683" y="273"/>
                        <a:pt x="723" y="191"/>
                      </a:cubicBezTo>
                      <a:cubicBezTo>
                        <a:pt x="764" y="110"/>
                        <a:pt x="831" y="37"/>
                        <a:pt x="919" y="12"/>
                      </a:cubicBezTo>
                      <a:cubicBezTo>
                        <a:pt x="957" y="1"/>
                        <a:pt x="999" y="0"/>
                        <a:pt x="1035" y="17"/>
                      </a:cubicBezTo>
                      <a:cubicBezTo>
                        <a:pt x="1083" y="41"/>
                        <a:pt x="1110" y="93"/>
                        <a:pt x="1127" y="145"/>
                      </a:cubicBezTo>
                      <a:cubicBezTo>
                        <a:pt x="1181" y="307"/>
                        <a:pt x="1168" y="484"/>
                        <a:pt x="1154" y="655"/>
                      </a:cubicBezTo>
                      <a:cubicBezTo>
                        <a:pt x="1195" y="588"/>
                        <a:pt x="1244" y="526"/>
                        <a:pt x="1298" y="471"/>
                      </a:cubicBezTo>
                      <a:cubicBezTo>
                        <a:pt x="1316" y="452"/>
                        <a:pt x="1336" y="434"/>
                        <a:pt x="1361" y="429"/>
                      </a:cubicBezTo>
                      <a:cubicBezTo>
                        <a:pt x="1418" y="419"/>
                        <a:pt x="1462" y="484"/>
                        <a:pt x="1463" y="542"/>
                      </a:cubicBezTo>
                      <a:cubicBezTo>
                        <a:pt x="1463" y="599"/>
                        <a:pt x="1439" y="655"/>
                        <a:pt x="1438" y="713"/>
                      </a:cubicBezTo>
                      <a:cubicBezTo>
                        <a:pt x="1461" y="694"/>
                        <a:pt x="1490" y="683"/>
                        <a:pt x="1520" y="680"/>
                      </a:cubicBezTo>
                      <a:cubicBezTo>
                        <a:pt x="1560" y="738"/>
                        <a:pt x="1527" y="832"/>
                        <a:pt x="1458" y="851"/>
                      </a:cubicBezTo>
                      <a:lnTo>
                        <a:pt x="1456" y="871"/>
                      </a:lnTo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9" name="Google Shape;8859;p32"/>
                <p:cNvSpPr/>
                <p:nvPr/>
              </p:nvSpPr>
              <p:spPr>
                <a:xfrm>
                  <a:off x="-179830" y="3740779"/>
                  <a:ext cx="1072777" cy="603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3" h="879" extrusionOk="0">
                      <a:moveTo>
                        <a:pt x="1457" y="878"/>
                      </a:moveTo>
                      <a:cubicBezTo>
                        <a:pt x="1175" y="874"/>
                        <a:pt x="894" y="873"/>
                        <a:pt x="612" y="871"/>
                      </a:cubicBezTo>
                      <a:cubicBezTo>
                        <a:pt x="471" y="870"/>
                        <a:pt x="330" y="869"/>
                        <a:pt x="189" y="868"/>
                      </a:cubicBezTo>
                      <a:cubicBezTo>
                        <a:pt x="152" y="868"/>
                        <a:pt x="120" y="865"/>
                        <a:pt x="100" y="830"/>
                      </a:cubicBezTo>
                      <a:cubicBezTo>
                        <a:pt x="83" y="802"/>
                        <a:pt x="72" y="769"/>
                        <a:pt x="60" y="738"/>
                      </a:cubicBezTo>
                      <a:cubicBezTo>
                        <a:pt x="38" y="679"/>
                        <a:pt x="19" y="616"/>
                        <a:pt x="9" y="552"/>
                      </a:cubicBezTo>
                      <a:cubicBezTo>
                        <a:pt x="4" y="523"/>
                        <a:pt x="3" y="483"/>
                        <a:pt x="32" y="466"/>
                      </a:cubicBezTo>
                      <a:cubicBezTo>
                        <a:pt x="65" y="446"/>
                        <a:pt x="106" y="472"/>
                        <a:pt x="134" y="491"/>
                      </a:cubicBezTo>
                      <a:cubicBezTo>
                        <a:pt x="190" y="530"/>
                        <a:pt x="235" y="582"/>
                        <a:pt x="268" y="642"/>
                      </a:cubicBezTo>
                      <a:cubicBezTo>
                        <a:pt x="269" y="643"/>
                        <a:pt x="271" y="642"/>
                        <a:pt x="271" y="641"/>
                      </a:cubicBezTo>
                      <a:cubicBezTo>
                        <a:pt x="262" y="544"/>
                        <a:pt x="284" y="446"/>
                        <a:pt x="331" y="361"/>
                      </a:cubicBezTo>
                      <a:cubicBezTo>
                        <a:pt x="343" y="340"/>
                        <a:pt x="357" y="320"/>
                        <a:pt x="372" y="301"/>
                      </a:cubicBezTo>
                      <a:cubicBezTo>
                        <a:pt x="387" y="281"/>
                        <a:pt x="404" y="261"/>
                        <a:pt x="424" y="248"/>
                      </a:cubicBezTo>
                      <a:cubicBezTo>
                        <a:pt x="477" y="214"/>
                        <a:pt x="532" y="275"/>
                        <a:pt x="564" y="312"/>
                      </a:cubicBezTo>
                      <a:cubicBezTo>
                        <a:pt x="602" y="355"/>
                        <a:pt x="630" y="406"/>
                        <a:pt x="648" y="460"/>
                      </a:cubicBezTo>
                      <a:cubicBezTo>
                        <a:pt x="649" y="462"/>
                        <a:pt x="651" y="462"/>
                        <a:pt x="651" y="460"/>
                      </a:cubicBezTo>
                      <a:cubicBezTo>
                        <a:pt x="681" y="303"/>
                        <a:pt x="721" y="114"/>
                        <a:pt x="879" y="36"/>
                      </a:cubicBezTo>
                      <a:cubicBezTo>
                        <a:pt x="919" y="17"/>
                        <a:pt x="966" y="6"/>
                        <a:pt x="1010" y="17"/>
                      </a:cubicBezTo>
                      <a:cubicBezTo>
                        <a:pt x="1051" y="27"/>
                        <a:pt x="1081" y="57"/>
                        <a:pt x="1101" y="93"/>
                      </a:cubicBezTo>
                      <a:cubicBezTo>
                        <a:pt x="1143" y="170"/>
                        <a:pt x="1157" y="266"/>
                        <a:pt x="1162" y="352"/>
                      </a:cubicBezTo>
                      <a:cubicBezTo>
                        <a:pt x="1169" y="456"/>
                        <a:pt x="1161" y="559"/>
                        <a:pt x="1153" y="662"/>
                      </a:cubicBezTo>
                      <a:cubicBezTo>
                        <a:pt x="1153" y="664"/>
                        <a:pt x="1155" y="664"/>
                        <a:pt x="1156" y="663"/>
                      </a:cubicBezTo>
                      <a:cubicBezTo>
                        <a:pt x="1187" y="613"/>
                        <a:pt x="1222" y="566"/>
                        <a:pt x="1261" y="522"/>
                      </a:cubicBezTo>
                      <a:cubicBezTo>
                        <a:pt x="1291" y="487"/>
                        <a:pt x="1336" y="425"/>
                        <a:pt x="1390" y="439"/>
                      </a:cubicBezTo>
                      <a:cubicBezTo>
                        <a:pt x="1436" y="451"/>
                        <a:pt x="1461" y="505"/>
                        <a:pt x="1462" y="549"/>
                      </a:cubicBezTo>
                      <a:cubicBezTo>
                        <a:pt x="1463" y="607"/>
                        <a:pt x="1439" y="662"/>
                        <a:pt x="1437" y="720"/>
                      </a:cubicBezTo>
                      <a:cubicBezTo>
                        <a:pt x="1437" y="721"/>
                        <a:pt x="1439" y="722"/>
                        <a:pt x="1440" y="721"/>
                      </a:cubicBezTo>
                      <a:cubicBezTo>
                        <a:pt x="1453" y="711"/>
                        <a:pt x="1467" y="703"/>
                        <a:pt x="1483" y="697"/>
                      </a:cubicBezTo>
                      <a:cubicBezTo>
                        <a:pt x="1493" y="694"/>
                        <a:pt x="1515" y="685"/>
                        <a:pt x="1523" y="695"/>
                      </a:cubicBezTo>
                      <a:cubicBezTo>
                        <a:pt x="1536" y="710"/>
                        <a:pt x="1537" y="738"/>
                        <a:pt x="1536" y="757"/>
                      </a:cubicBezTo>
                      <a:cubicBezTo>
                        <a:pt x="1531" y="802"/>
                        <a:pt x="1502" y="844"/>
                        <a:pt x="1459" y="857"/>
                      </a:cubicBezTo>
                      <a:cubicBezTo>
                        <a:pt x="1457" y="857"/>
                        <a:pt x="1457" y="860"/>
                        <a:pt x="1459" y="860"/>
                      </a:cubicBezTo>
                      <a:cubicBezTo>
                        <a:pt x="1529" y="839"/>
                        <a:pt x="1562" y="747"/>
                        <a:pt x="1522" y="687"/>
                      </a:cubicBezTo>
                      <a:cubicBezTo>
                        <a:pt x="1521" y="686"/>
                        <a:pt x="1521" y="686"/>
                        <a:pt x="1520" y="686"/>
                      </a:cubicBezTo>
                      <a:cubicBezTo>
                        <a:pt x="1496" y="688"/>
                        <a:pt x="1472" y="696"/>
                        <a:pt x="1452" y="709"/>
                      </a:cubicBezTo>
                      <a:cubicBezTo>
                        <a:pt x="1446" y="712"/>
                        <a:pt x="1443" y="717"/>
                        <a:pt x="1441" y="711"/>
                      </a:cubicBezTo>
                      <a:cubicBezTo>
                        <a:pt x="1439" y="705"/>
                        <a:pt x="1443" y="689"/>
                        <a:pt x="1443" y="685"/>
                      </a:cubicBezTo>
                      <a:cubicBezTo>
                        <a:pt x="1446" y="670"/>
                        <a:pt x="1449" y="655"/>
                        <a:pt x="1452" y="641"/>
                      </a:cubicBezTo>
                      <a:cubicBezTo>
                        <a:pt x="1462" y="593"/>
                        <a:pt x="1474" y="543"/>
                        <a:pt x="1454" y="497"/>
                      </a:cubicBezTo>
                      <a:cubicBezTo>
                        <a:pt x="1440" y="466"/>
                        <a:pt x="1414" y="436"/>
                        <a:pt x="1379" y="433"/>
                      </a:cubicBezTo>
                      <a:cubicBezTo>
                        <a:pt x="1332" y="430"/>
                        <a:pt x="1296" y="477"/>
                        <a:pt x="1268" y="508"/>
                      </a:cubicBezTo>
                      <a:cubicBezTo>
                        <a:pt x="1225" y="556"/>
                        <a:pt x="1187" y="607"/>
                        <a:pt x="1153" y="661"/>
                      </a:cubicBezTo>
                      <a:cubicBezTo>
                        <a:pt x="1154" y="661"/>
                        <a:pt x="1155" y="662"/>
                        <a:pt x="1156" y="662"/>
                      </a:cubicBezTo>
                      <a:cubicBezTo>
                        <a:pt x="1168" y="512"/>
                        <a:pt x="1180" y="357"/>
                        <a:pt x="1145" y="209"/>
                      </a:cubicBezTo>
                      <a:cubicBezTo>
                        <a:pt x="1132" y="150"/>
                        <a:pt x="1112" y="83"/>
                        <a:pt x="1065" y="42"/>
                      </a:cubicBezTo>
                      <a:cubicBezTo>
                        <a:pt x="1017" y="0"/>
                        <a:pt x="951" y="3"/>
                        <a:pt x="896" y="25"/>
                      </a:cubicBezTo>
                      <a:cubicBezTo>
                        <a:pt x="777" y="72"/>
                        <a:pt x="712" y="194"/>
                        <a:pt x="680" y="311"/>
                      </a:cubicBezTo>
                      <a:cubicBezTo>
                        <a:pt x="670" y="347"/>
                        <a:pt x="663" y="383"/>
                        <a:pt x="656" y="419"/>
                      </a:cubicBezTo>
                      <a:cubicBezTo>
                        <a:pt x="654" y="428"/>
                        <a:pt x="652" y="438"/>
                        <a:pt x="651" y="448"/>
                      </a:cubicBezTo>
                      <a:cubicBezTo>
                        <a:pt x="649" y="460"/>
                        <a:pt x="648" y="448"/>
                        <a:pt x="645" y="442"/>
                      </a:cubicBezTo>
                      <a:cubicBezTo>
                        <a:pt x="640" y="428"/>
                        <a:pt x="634" y="414"/>
                        <a:pt x="627" y="400"/>
                      </a:cubicBezTo>
                      <a:cubicBezTo>
                        <a:pt x="599" y="344"/>
                        <a:pt x="557" y="288"/>
                        <a:pt x="505" y="253"/>
                      </a:cubicBezTo>
                      <a:cubicBezTo>
                        <a:pt x="482" y="237"/>
                        <a:pt x="455" y="229"/>
                        <a:pt x="430" y="242"/>
                      </a:cubicBezTo>
                      <a:cubicBezTo>
                        <a:pt x="404" y="255"/>
                        <a:pt x="384" y="281"/>
                        <a:pt x="366" y="303"/>
                      </a:cubicBezTo>
                      <a:cubicBezTo>
                        <a:pt x="327" y="354"/>
                        <a:pt x="298" y="413"/>
                        <a:pt x="282" y="475"/>
                      </a:cubicBezTo>
                      <a:cubicBezTo>
                        <a:pt x="274" y="506"/>
                        <a:pt x="269" y="537"/>
                        <a:pt x="267" y="568"/>
                      </a:cubicBezTo>
                      <a:cubicBezTo>
                        <a:pt x="266" y="584"/>
                        <a:pt x="266" y="599"/>
                        <a:pt x="266" y="615"/>
                      </a:cubicBezTo>
                      <a:cubicBezTo>
                        <a:pt x="267" y="617"/>
                        <a:pt x="268" y="636"/>
                        <a:pt x="268" y="636"/>
                      </a:cubicBezTo>
                      <a:cubicBezTo>
                        <a:pt x="268" y="636"/>
                        <a:pt x="256" y="615"/>
                        <a:pt x="255" y="613"/>
                      </a:cubicBezTo>
                      <a:cubicBezTo>
                        <a:pt x="221" y="561"/>
                        <a:pt x="176" y="516"/>
                        <a:pt x="124" y="481"/>
                      </a:cubicBezTo>
                      <a:cubicBezTo>
                        <a:pt x="102" y="467"/>
                        <a:pt x="74" y="452"/>
                        <a:pt x="47" y="457"/>
                      </a:cubicBezTo>
                      <a:cubicBezTo>
                        <a:pt x="25" y="461"/>
                        <a:pt x="11" y="479"/>
                        <a:pt x="6" y="500"/>
                      </a:cubicBezTo>
                      <a:cubicBezTo>
                        <a:pt x="0" y="526"/>
                        <a:pt x="5" y="554"/>
                        <a:pt x="11" y="580"/>
                      </a:cubicBezTo>
                      <a:cubicBezTo>
                        <a:pt x="18" y="617"/>
                        <a:pt x="28" y="654"/>
                        <a:pt x="40" y="691"/>
                      </a:cubicBezTo>
                      <a:cubicBezTo>
                        <a:pt x="51" y="725"/>
                        <a:pt x="64" y="760"/>
                        <a:pt x="78" y="793"/>
                      </a:cubicBezTo>
                      <a:cubicBezTo>
                        <a:pt x="90" y="819"/>
                        <a:pt x="101" y="850"/>
                        <a:pt x="128" y="863"/>
                      </a:cubicBezTo>
                      <a:cubicBezTo>
                        <a:pt x="157" y="878"/>
                        <a:pt x="197" y="872"/>
                        <a:pt x="228" y="872"/>
                      </a:cubicBezTo>
                      <a:cubicBezTo>
                        <a:pt x="269" y="872"/>
                        <a:pt x="311" y="873"/>
                        <a:pt x="352" y="873"/>
                      </a:cubicBezTo>
                      <a:cubicBezTo>
                        <a:pt x="679" y="875"/>
                        <a:pt x="1006" y="877"/>
                        <a:pt x="1333" y="878"/>
                      </a:cubicBezTo>
                      <a:cubicBezTo>
                        <a:pt x="1375" y="878"/>
                        <a:pt x="1416" y="878"/>
                        <a:pt x="1457" y="878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860" name="Google Shape;8860;p32"/>
              <p:cNvGrpSpPr/>
              <p:nvPr/>
            </p:nvGrpSpPr>
            <p:grpSpPr>
              <a:xfrm flipH="1">
                <a:off x="7759601" y="4440626"/>
                <a:ext cx="709804" cy="736075"/>
                <a:chOff x="6726237" y="-595312"/>
                <a:chExt cx="171450" cy="177800"/>
              </a:xfrm>
            </p:grpSpPr>
            <p:sp>
              <p:nvSpPr>
                <p:cNvPr id="8861" name="Google Shape;8861;p32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2" name="Google Shape;8862;p32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3" name="Google Shape;8863;p32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4" name="Google Shape;8864;p32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5" name="Google Shape;8865;p32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6" name="Google Shape;8866;p32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7" name="Google Shape;8867;p32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8" name="Google Shape;8868;p32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9" name="Google Shape;8869;p32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0" name="Google Shape;8870;p32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1" name="Google Shape;8871;p32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2" name="Google Shape;8872;p32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3" name="Google Shape;8873;p32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4" name="Google Shape;8874;p32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5" name="Google Shape;8875;p32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6" name="Google Shape;8876;p32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7" name="Google Shape;8877;p32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8" name="Google Shape;8878;p32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9" name="Google Shape;8879;p32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0" name="Google Shape;8880;p32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881" name="Google Shape;8881;p32"/>
              <p:cNvGrpSpPr/>
              <p:nvPr/>
            </p:nvGrpSpPr>
            <p:grpSpPr>
              <a:xfrm flipH="1">
                <a:off x="8577005" y="4380534"/>
                <a:ext cx="771492" cy="800048"/>
                <a:chOff x="6726237" y="-595312"/>
                <a:chExt cx="171450" cy="177800"/>
              </a:xfrm>
            </p:grpSpPr>
            <p:sp>
              <p:nvSpPr>
                <p:cNvPr id="8882" name="Google Shape;8882;p32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3" name="Google Shape;8883;p32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4" name="Google Shape;8884;p32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5" name="Google Shape;8885;p32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6" name="Google Shape;8886;p32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7" name="Google Shape;8887;p32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8" name="Google Shape;8888;p32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9" name="Google Shape;8889;p32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0" name="Google Shape;8890;p32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1" name="Google Shape;8891;p32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2" name="Google Shape;8892;p32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3" name="Google Shape;8893;p32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4" name="Google Shape;8894;p32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5" name="Google Shape;8895;p32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6" name="Google Shape;8896;p32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7" name="Google Shape;8897;p32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8" name="Google Shape;8898;p32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9" name="Google Shape;8899;p32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0" name="Google Shape;8900;p32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1" name="Google Shape;8901;p32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902" name="Google Shape;8902;p32"/>
              <p:cNvGrpSpPr/>
              <p:nvPr/>
            </p:nvGrpSpPr>
            <p:grpSpPr>
              <a:xfrm flipH="1">
                <a:off x="7920250" y="3730004"/>
                <a:ext cx="1223743" cy="1269049"/>
                <a:chOff x="6726237" y="-595312"/>
                <a:chExt cx="171450" cy="177800"/>
              </a:xfrm>
            </p:grpSpPr>
            <p:sp>
              <p:nvSpPr>
                <p:cNvPr id="8903" name="Google Shape;8903;p32"/>
                <p:cNvSpPr/>
                <p:nvPr/>
              </p:nvSpPr>
              <p:spPr>
                <a:xfrm>
                  <a:off x="6829425" y="-541337"/>
                  <a:ext cx="68262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131" extrusionOk="0">
                      <a:moveTo>
                        <a:pt x="171" y="29"/>
                      </a:moveTo>
                      <a:cubicBezTo>
                        <a:pt x="190" y="49"/>
                        <a:pt x="185" y="84"/>
                        <a:pt x="166" y="104"/>
                      </a:cubicBezTo>
                      <a:cubicBezTo>
                        <a:pt x="146" y="124"/>
                        <a:pt x="116" y="130"/>
                        <a:pt x="88" y="126"/>
                      </a:cubicBezTo>
                      <a:cubicBezTo>
                        <a:pt x="76" y="125"/>
                        <a:pt x="64" y="121"/>
                        <a:pt x="52" y="117"/>
                      </a:cubicBezTo>
                      <a:cubicBezTo>
                        <a:pt x="38" y="110"/>
                        <a:pt x="24" y="104"/>
                        <a:pt x="9" y="99"/>
                      </a:cubicBezTo>
                      <a:lnTo>
                        <a:pt x="4" y="98"/>
                      </a:lnTo>
                      <a:cubicBezTo>
                        <a:pt x="8" y="85"/>
                        <a:pt x="6" y="71"/>
                        <a:pt x="0" y="60"/>
                      </a:cubicBezTo>
                      <a:lnTo>
                        <a:pt x="7" y="59"/>
                      </a:lnTo>
                      <a:cubicBezTo>
                        <a:pt x="26" y="50"/>
                        <a:pt x="44" y="41"/>
                        <a:pt x="63" y="32"/>
                      </a:cubicBezTo>
                      <a:cubicBezTo>
                        <a:pt x="98" y="15"/>
                        <a:pt x="145" y="0"/>
                        <a:pt x="171" y="2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4" name="Google Shape;8904;p32"/>
                <p:cNvSpPr/>
                <p:nvPr/>
              </p:nvSpPr>
              <p:spPr>
                <a:xfrm>
                  <a:off x="6816725" y="-506412"/>
                  <a:ext cx="65087" cy="58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163" extrusionOk="0">
                      <a:moveTo>
                        <a:pt x="149" y="73"/>
                      </a:moveTo>
                      <a:cubicBezTo>
                        <a:pt x="167" y="95"/>
                        <a:pt x="178" y="132"/>
                        <a:pt x="155" y="148"/>
                      </a:cubicBezTo>
                      <a:cubicBezTo>
                        <a:pt x="137" y="162"/>
                        <a:pt x="111" y="152"/>
                        <a:pt x="93" y="138"/>
                      </a:cubicBezTo>
                      <a:cubicBezTo>
                        <a:pt x="69" y="120"/>
                        <a:pt x="49" y="98"/>
                        <a:pt x="35" y="72"/>
                      </a:cubicBezTo>
                      <a:cubicBezTo>
                        <a:pt x="30" y="59"/>
                        <a:pt x="25" y="47"/>
                        <a:pt x="18" y="35"/>
                      </a:cubicBezTo>
                      <a:lnTo>
                        <a:pt x="0" y="34"/>
                      </a:lnTo>
                      <a:cubicBezTo>
                        <a:pt x="14" y="31"/>
                        <a:pt x="27" y="23"/>
                        <a:pt x="34" y="10"/>
                      </a:cubicBezTo>
                      <a:cubicBezTo>
                        <a:pt x="36" y="7"/>
                        <a:pt x="37" y="4"/>
                        <a:pt x="38" y="0"/>
                      </a:cubicBezTo>
                      <a:lnTo>
                        <a:pt x="43" y="1"/>
                      </a:lnTo>
                      <a:cubicBezTo>
                        <a:pt x="57" y="8"/>
                        <a:pt x="71" y="14"/>
                        <a:pt x="86" y="19"/>
                      </a:cubicBezTo>
                      <a:cubicBezTo>
                        <a:pt x="110" y="33"/>
                        <a:pt x="132" y="51"/>
                        <a:pt x="149" y="7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5" name="Google Shape;8905;p32"/>
                <p:cNvSpPr/>
                <p:nvPr/>
              </p:nvSpPr>
              <p:spPr>
                <a:xfrm>
                  <a:off x="6816725" y="-588962"/>
                  <a:ext cx="46037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" h="194" extrusionOk="0">
                      <a:moveTo>
                        <a:pt x="99" y="13"/>
                      </a:moveTo>
                      <a:cubicBezTo>
                        <a:pt x="126" y="37"/>
                        <a:pt x="127" y="80"/>
                        <a:pt x="112" y="112"/>
                      </a:cubicBezTo>
                      <a:cubicBezTo>
                        <a:pt x="96" y="145"/>
                        <a:pt x="68" y="169"/>
                        <a:pt x="41" y="192"/>
                      </a:cubicBezTo>
                      <a:lnTo>
                        <a:pt x="34" y="193"/>
                      </a:lnTo>
                      <a:cubicBezTo>
                        <a:pt x="29" y="183"/>
                        <a:pt x="20" y="175"/>
                        <a:pt x="10" y="171"/>
                      </a:cubicBezTo>
                      <a:cubicBezTo>
                        <a:pt x="7" y="170"/>
                        <a:pt x="3" y="169"/>
                        <a:pt x="0" y="168"/>
                      </a:cubicBezTo>
                      <a:lnTo>
                        <a:pt x="0" y="165"/>
                      </a:lnTo>
                      <a:cubicBezTo>
                        <a:pt x="2" y="130"/>
                        <a:pt x="8" y="94"/>
                        <a:pt x="17" y="59"/>
                      </a:cubicBezTo>
                      <a:cubicBezTo>
                        <a:pt x="25" y="32"/>
                        <a:pt x="42" y="0"/>
                        <a:pt x="70" y="0"/>
                      </a:cubicBezTo>
                      <a:cubicBezTo>
                        <a:pt x="81" y="1"/>
                        <a:pt x="91" y="6"/>
                        <a:pt x="99" y="13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6" name="Google Shape;8906;p32"/>
                <p:cNvSpPr/>
                <p:nvPr/>
              </p:nvSpPr>
              <p:spPr>
                <a:xfrm>
                  <a:off x="6800850" y="-495300"/>
                  <a:ext cx="33337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77" y="40"/>
                      </a:moveTo>
                      <a:cubicBezTo>
                        <a:pt x="87" y="70"/>
                        <a:pt x="93" y="101"/>
                        <a:pt x="93" y="133"/>
                      </a:cubicBezTo>
                      <a:cubicBezTo>
                        <a:pt x="93" y="163"/>
                        <a:pt x="78" y="201"/>
                        <a:pt x="48" y="199"/>
                      </a:cubicBezTo>
                      <a:cubicBezTo>
                        <a:pt x="22" y="197"/>
                        <a:pt x="10" y="165"/>
                        <a:pt x="7" y="139"/>
                      </a:cubicBezTo>
                      <a:cubicBezTo>
                        <a:pt x="1" y="96"/>
                        <a:pt x="0" y="52"/>
                        <a:pt x="5" y="9"/>
                      </a:cubicBezTo>
                      <a:lnTo>
                        <a:pt x="8" y="0"/>
                      </a:lnTo>
                      <a:cubicBezTo>
                        <a:pt x="19" y="5"/>
                        <a:pt x="31" y="5"/>
                        <a:pt x="42" y="2"/>
                      </a:cubicBezTo>
                      <a:lnTo>
                        <a:pt x="60" y="3"/>
                      </a:lnTo>
                      <a:cubicBezTo>
                        <a:pt x="65" y="16"/>
                        <a:pt x="70" y="28"/>
                        <a:pt x="77" y="40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7" name="Google Shape;8907;p32"/>
                <p:cNvSpPr/>
                <p:nvPr/>
              </p:nvSpPr>
              <p:spPr>
                <a:xfrm>
                  <a:off x="6791325" y="-530225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2" extrusionOk="0">
                      <a:moveTo>
                        <a:pt x="8" y="22"/>
                      </a:moveTo>
                      <a:cubicBezTo>
                        <a:pt x="11" y="17"/>
                        <a:pt x="16" y="12"/>
                        <a:pt x="21" y="9"/>
                      </a:cubicBezTo>
                      <a:cubicBezTo>
                        <a:pt x="22" y="8"/>
                        <a:pt x="24" y="7"/>
                        <a:pt x="26" y="6"/>
                      </a:cubicBezTo>
                      <a:cubicBezTo>
                        <a:pt x="32" y="4"/>
                        <a:pt x="38" y="3"/>
                        <a:pt x="44" y="2"/>
                      </a:cubicBezTo>
                      <a:cubicBezTo>
                        <a:pt x="52" y="1"/>
                        <a:pt x="61" y="0"/>
                        <a:pt x="69" y="1"/>
                      </a:cubicBezTo>
                      <a:cubicBezTo>
                        <a:pt x="72" y="2"/>
                        <a:pt x="76" y="3"/>
                        <a:pt x="79" y="4"/>
                      </a:cubicBezTo>
                      <a:cubicBezTo>
                        <a:pt x="89" y="8"/>
                        <a:pt x="98" y="16"/>
                        <a:pt x="103" y="26"/>
                      </a:cubicBezTo>
                      <a:cubicBezTo>
                        <a:pt x="109" y="37"/>
                        <a:pt x="111" y="51"/>
                        <a:pt x="107" y="64"/>
                      </a:cubicBezTo>
                      <a:cubicBezTo>
                        <a:pt x="106" y="68"/>
                        <a:pt x="105" y="71"/>
                        <a:pt x="103" y="74"/>
                      </a:cubicBezTo>
                      <a:cubicBezTo>
                        <a:pt x="96" y="87"/>
                        <a:pt x="83" y="95"/>
                        <a:pt x="69" y="98"/>
                      </a:cubicBezTo>
                      <a:cubicBezTo>
                        <a:pt x="58" y="101"/>
                        <a:pt x="46" y="101"/>
                        <a:pt x="35" y="96"/>
                      </a:cubicBezTo>
                      <a:cubicBezTo>
                        <a:pt x="33" y="95"/>
                        <a:pt x="30" y="94"/>
                        <a:pt x="28" y="93"/>
                      </a:cubicBezTo>
                      <a:cubicBezTo>
                        <a:pt x="20" y="89"/>
                        <a:pt x="13" y="82"/>
                        <a:pt x="8" y="74"/>
                      </a:cubicBezTo>
                      <a:cubicBezTo>
                        <a:pt x="3" y="65"/>
                        <a:pt x="0" y="54"/>
                        <a:pt x="1" y="44"/>
                      </a:cubicBezTo>
                      <a:cubicBezTo>
                        <a:pt x="1" y="42"/>
                        <a:pt x="1" y="41"/>
                        <a:pt x="1" y="40"/>
                      </a:cubicBezTo>
                      <a:cubicBezTo>
                        <a:pt x="1" y="38"/>
                        <a:pt x="2" y="36"/>
                        <a:pt x="2" y="34"/>
                      </a:cubicBezTo>
                      <a:cubicBezTo>
                        <a:pt x="4" y="30"/>
                        <a:pt x="6" y="26"/>
                        <a:pt x="8" y="22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8" name="Google Shape;8908;p32"/>
                <p:cNvSpPr/>
                <p:nvPr/>
              </p:nvSpPr>
              <p:spPr>
                <a:xfrm>
                  <a:off x="6781800" y="-593725"/>
                  <a:ext cx="34925" cy="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90" extrusionOk="0">
                      <a:moveTo>
                        <a:pt x="72" y="182"/>
                      </a:moveTo>
                      <a:cubicBezTo>
                        <a:pt x="66" y="183"/>
                        <a:pt x="60" y="184"/>
                        <a:pt x="54" y="186"/>
                      </a:cubicBezTo>
                      <a:cubicBezTo>
                        <a:pt x="52" y="187"/>
                        <a:pt x="50" y="188"/>
                        <a:pt x="49" y="189"/>
                      </a:cubicBezTo>
                      <a:lnTo>
                        <a:pt x="48" y="187"/>
                      </a:lnTo>
                      <a:cubicBezTo>
                        <a:pt x="44" y="162"/>
                        <a:pt x="31" y="140"/>
                        <a:pt x="20" y="118"/>
                      </a:cubicBezTo>
                      <a:cubicBezTo>
                        <a:pt x="9" y="96"/>
                        <a:pt x="0" y="71"/>
                        <a:pt x="4" y="47"/>
                      </a:cubicBezTo>
                      <a:cubicBezTo>
                        <a:pt x="8" y="23"/>
                        <a:pt x="31" y="0"/>
                        <a:pt x="55" y="5"/>
                      </a:cubicBezTo>
                      <a:cubicBezTo>
                        <a:pt x="87" y="11"/>
                        <a:pt x="95" y="53"/>
                        <a:pt x="96" y="85"/>
                      </a:cubicBezTo>
                      <a:cubicBezTo>
                        <a:pt x="96" y="116"/>
                        <a:pt x="97" y="147"/>
                        <a:pt x="97" y="178"/>
                      </a:cubicBezTo>
                      <a:lnTo>
                        <a:pt x="97" y="181"/>
                      </a:lnTo>
                      <a:cubicBezTo>
                        <a:pt x="89" y="180"/>
                        <a:pt x="80" y="181"/>
                        <a:pt x="72" y="18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9" name="Google Shape;8909;p32"/>
                <p:cNvSpPr/>
                <p:nvPr/>
              </p:nvSpPr>
              <p:spPr>
                <a:xfrm>
                  <a:off x="6748462" y="-503237"/>
                  <a:ext cx="55562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" h="177" extrusionOk="0">
                      <a:moveTo>
                        <a:pt x="154" y="22"/>
                      </a:moveTo>
                      <a:lnTo>
                        <a:pt x="151" y="31"/>
                      </a:lnTo>
                      <a:cubicBezTo>
                        <a:pt x="145" y="59"/>
                        <a:pt x="140" y="89"/>
                        <a:pt x="127" y="115"/>
                      </a:cubicBezTo>
                      <a:cubicBezTo>
                        <a:pt x="114" y="141"/>
                        <a:pt x="92" y="164"/>
                        <a:pt x="64" y="172"/>
                      </a:cubicBezTo>
                      <a:cubicBezTo>
                        <a:pt x="50" y="176"/>
                        <a:pt x="35" y="176"/>
                        <a:pt x="24" y="168"/>
                      </a:cubicBezTo>
                      <a:cubicBezTo>
                        <a:pt x="0" y="150"/>
                        <a:pt x="11" y="112"/>
                        <a:pt x="29" y="88"/>
                      </a:cubicBezTo>
                      <a:cubicBezTo>
                        <a:pt x="52" y="55"/>
                        <a:pt x="83" y="27"/>
                        <a:pt x="118" y="6"/>
                      </a:cubicBezTo>
                      <a:lnTo>
                        <a:pt x="127" y="0"/>
                      </a:lnTo>
                      <a:cubicBezTo>
                        <a:pt x="132" y="8"/>
                        <a:pt x="139" y="15"/>
                        <a:pt x="147" y="19"/>
                      </a:cubicBezTo>
                      <a:cubicBezTo>
                        <a:pt x="149" y="20"/>
                        <a:pt x="152" y="21"/>
                        <a:pt x="154" y="22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0" name="Google Shape;8910;p32"/>
                <p:cNvSpPr/>
                <p:nvPr/>
              </p:nvSpPr>
              <p:spPr>
                <a:xfrm>
                  <a:off x="6737350" y="-573087"/>
                  <a:ext cx="61912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160" y="141"/>
                      </a:moveTo>
                      <a:cubicBezTo>
                        <a:pt x="158" y="145"/>
                        <a:pt x="156" y="149"/>
                        <a:pt x="154" y="153"/>
                      </a:cubicBezTo>
                      <a:cubicBezTo>
                        <a:pt x="121" y="146"/>
                        <a:pt x="89" y="134"/>
                        <a:pt x="59" y="118"/>
                      </a:cubicBezTo>
                      <a:cubicBezTo>
                        <a:pt x="40" y="107"/>
                        <a:pt x="20" y="94"/>
                        <a:pt x="10" y="74"/>
                      </a:cubicBezTo>
                      <a:cubicBezTo>
                        <a:pt x="0" y="54"/>
                        <a:pt x="4" y="26"/>
                        <a:pt x="23" y="14"/>
                      </a:cubicBezTo>
                      <a:cubicBezTo>
                        <a:pt x="46" y="0"/>
                        <a:pt x="75" y="16"/>
                        <a:pt x="96" y="33"/>
                      </a:cubicBezTo>
                      <a:cubicBezTo>
                        <a:pt x="126" y="60"/>
                        <a:pt x="152" y="91"/>
                        <a:pt x="172" y="126"/>
                      </a:cubicBezTo>
                      <a:lnTo>
                        <a:pt x="173" y="128"/>
                      </a:lnTo>
                      <a:cubicBezTo>
                        <a:pt x="168" y="131"/>
                        <a:pt x="163" y="136"/>
                        <a:pt x="160" y="141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1" name="Google Shape;8911;p32"/>
                <p:cNvSpPr/>
                <p:nvPr/>
              </p:nvSpPr>
              <p:spPr>
                <a:xfrm>
                  <a:off x="6727825" y="-523875"/>
                  <a:ext cx="68262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87" extrusionOk="0">
                      <a:moveTo>
                        <a:pt x="187" y="59"/>
                      </a:moveTo>
                      <a:lnTo>
                        <a:pt x="178" y="65"/>
                      </a:lnTo>
                      <a:cubicBezTo>
                        <a:pt x="142" y="79"/>
                        <a:pt x="105" y="86"/>
                        <a:pt x="67" y="86"/>
                      </a:cubicBezTo>
                      <a:cubicBezTo>
                        <a:pt x="38" y="86"/>
                        <a:pt x="2" y="74"/>
                        <a:pt x="1" y="45"/>
                      </a:cubicBezTo>
                      <a:cubicBezTo>
                        <a:pt x="0" y="16"/>
                        <a:pt x="36" y="2"/>
                        <a:pt x="65" y="1"/>
                      </a:cubicBezTo>
                      <a:cubicBezTo>
                        <a:pt x="104" y="0"/>
                        <a:pt x="144" y="8"/>
                        <a:pt x="179" y="25"/>
                      </a:cubicBezTo>
                      <a:lnTo>
                        <a:pt x="180" y="25"/>
                      </a:lnTo>
                      <a:cubicBezTo>
                        <a:pt x="180" y="26"/>
                        <a:pt x="180" y="27"/>
                        <a:pt x="180" y="29"/>
                      </a:cubicBezTo>
                      <a:cubicBezTo>
                        <a:pt x="179" y="39"/>
                        <a:pt x="182" y="50"/>
                        <a:pt x="187" y="59"/>
                      </a:cubicBez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2" name="Google Shape;8912;p32"/>
                <p:cNvSpPr/>
                <p:nvPr/>
              </p:nvSpPr>
              <p:spPr>
                <a:xfrm>
                  <a:off x="6791325" y="-528637"/>
                  <a:ext cx="3968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100" extrusionOk="0">
                      <a:moveTo>
                        <a:pt x="103" y="24"/>
                      </a:moveTo>
                      <a:cubicBezTo>
                        <a:pt x="98" y="14"/>
                        <a:pt x="89" y="6"/>
                        <a:pt x="79" y="2"/>
                      </a:cubicBezTo>
                      <a:cubicBezTo>
                        <a:pt x="77" y="1"/>
                        <a:pt x="75" y="1"/>
                        <a:pt x="73" y="0"/>
                      </a:cubicBezTo>
                      <a:cubicBezTo>
                        <a:pt x="74" y="1"/>
                        <a:pt x="75" y="2"/>
                        <a:pt x="76" y="3"/>
                      </a:cubicBezTo>
                      <a:cubicBezTo>
                        <a:pt x="87" y="16"/>
                        <a:pt x="90" y="35"/>
                        <a:pt x="88" y="51"/>
                      </a:cubicBezTo>
                      <a:cubicBezTo>
                        <a:pt x="86" y="67"/>
                        <a:pt x="77" y="83"/>
                        <a:pt x="61" y="88"/>
                      </a:cubicBezTo>
                      <a:cubicBezTo>
                        <a:pt x="51" y="90"/>
                        <a:pt x="41" y="89"/>
                        <a:pt x="32" y="85"/>
                      </a:cubicBezTo>
                      <a:cubicBezTo>
                        <a:pt x="18" y="80"/>
                        <a:pt x="8" y="71"/>
                        <a:pt x="3" y="57"/>
                      </a:cubicBezTo>
                      <a:cubicBezTo>
                        <a:pt x="2" y="53"/>
                        <a:pt x="1" y="47"/>
                        <a:pt x="1" y="42"/>
                      </a:cubicBezTo>
                      <a:cubicBezTo>
                        <a:pt x="0" y="52"/>
                        <a:pt x="3" y="63"/>
                        <a:pt x="8" y="72"/>
                      </a:cubicBezTo>
                      <a:cubicBezTo>
                        <a:pt x="13" y="80"/>
                        <a:pt x="20" y="87"/>
                        <a:pt x="28" y="91"/>
                      </a:cubicBezTo>
                      <a:cubicBezTo>
                        <a:pt x="30" y="92"/>
                        <a:pt x="33" y="93"/>
                        <a:pt x="35" y="94"/>
                      </a:cubicBezTo>
                      <a:cubicBezTo>
                        <a:pt x="46" y="99"/>
                        <a:pt x="58" y="99"/>
                        <a:pt x="69" y="96"/>
                      </a:cubicBezTo>
                      <a:cubicBezTo>
                        <a:pt x="83" y="93"/>
                        <a:pt x="96" y="85"/>
                        <a:pt x="103" y="72"/>
                      </a:cubicBezTo>
                      <a:cubicBezTo>
                        <a:pt x="105" y="69"/>
                        <a:pt x="106" y="66"/>
                        <a:pt x="107" y="62"/>
                      </a:cubicBezTo>
                      <a:cubicBezTo>
                        <a:pt x="111" y="49"/>
                        <a:pt x="109" y="35"/>
                        <a:pt x="103" y="24"/>
                      </a:cubicBez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3" name="Google Shape;8913;p32"/>
                <p:cNvSpPr/>
                <p:nvPr/>
              </p:nvSpPr>
              <p:spPr>
                <a:xfrm>
                  <a:off x="6789737" y="-530225"/>
                  <a:ext cx="428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" h="111" extrusionOk="0">
                      <a:moveTo>
                        <a:pt x="42" y="3"/>
                      </a:moveTo>
                      <a:cubicBezTo>
                        <a:pt x="30" y="3"/>
                        <a:pt x="19" y="10"/>
                        <a:pt x="12" y="19"/>
                      </a:cubicBezTo>
                      <a:cubicBezTo>
                        <a:pt x="4" y="29"/>
                        <a:pt x="0" y="40"/>
                        <a:pt x="1" y="53"/>
                      </a:cubicBezTo>
                      <a:cubicBezTo>
                        <a:pt x="2" y="78"/>
                        <a:pt x="22" y="100"/>
                        <a:pt x="46" y="105"/>
                      </a:cubicBezTo>
                      <a:cubicBezTo>
                        <a:pt x="68" y="110"/>
                        <a:pt x="93" y="102"/>
                        <a:pt x="107" y="84"/>
                      </a:cubicBezTo>
                      <a:cubicBezTo>
                        <a:pt x="120" y="67"/>
                        <a:pt x="120" y="42"/>
                        <a:pt x="108" y="24"/>
                      </a:cubicBezTo>
                      <a:cubicBezTo>
                        <a:pt x="102" y="13"/>
                        <a:pt x="92" y="5"/>
                        <a:pt x="79" y="2"/>
                      </a:cubicBezTo>
                      <a:cubicBezTo>
                        <a:pt x="71" y="0"/>
                        <a:pt x="62" y="0"/>
                        <a:pt x="54" y="1"/>
                      </a:cubicBezTo>
                      <a:cubicBezTo>
                        <a:pt x="46" y="2"/>
                        <a:pt x="37" y="3"/>
                        <a:pt x="29" y="7"/>
                      </a:cubicBezTo>
                      <a:cubicBezTo>
                        <a:pt x="27" y="8"/>
                        <a:pt x="28" y="11"/>
                        <a:pt x="30" y="11"/>
                      </a:cubicBezTo>
                      <a:cubicBezTo>
                        <a:pt x="36" y="11"/>
                        <a:pt x="43" y="9"/>
                        <a:pt x="49" y="8"/>
                      </a:cubicBezTo>
                      <a:cubicBezTo>
                        <a:pt x="55" y="7"/>
                        <a:pt x="63" y="7"/>
                        <a:pt x="70" y="8"/>
                      </a:cubicBezTo>
                      <a:cubicBezTo>
                        <a:pt x="80" y="9"/>
                        <a:pt x="90" y="13"/>
                        <a:pt x="97" y="21"/>
                      </a:cubicBezTo>
                      <a:cubicBezTo>
                        <a:pt x="109" y="35"/>
                        <a:pt x="113" y="56"/>
                        <a:pt x="106" y="72"/>
                      </a:cubicBezTo>
                      <a:cubicBezTo>
                        <a:pt x="97" y="90"/>
                        <a:pt x="77" y="100"/>
                        <a:pt x="58" y="99"/>
                      </a:cubicBezTo>
                      <a:cubicBezTo>
                        <a:pt x="36" y="99"/>
                        <a:pt x="17" y="84"/>
                        <a:pt x="10" y="64"/>
                      </a:cubicBezTo>
                      <a:cubicBezTo>
                        <a:pt x="6" y="52"/>
                        <a:pt x="8" y="39"/>
                        <a:pt x="14" y="28"/>
                      </a:cubicBezTo>
                      <a:cubicBezTo>
                        <a:pt x="21" y="17"/>
                        <a:pt x="31" y="11"/>
                        <a:pt x="42" y="7"/>
                      </a:cubicBezTo>
                      <a:cubicBezTo>
                        <a:pt x="45" y="6"/>
                        <a:pt x="44" y="3"/>
                        <a:pt x="42" y="3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4" name="Google Shape;8914;p32"/>
                <p:cNvSpPr/>
                <p:nvPr/>
              </p:nvSpPr>
              <p:spPr>
                <a:xfrm>
                  <a:off x="6726237" y="-595312"/>
                  <a:ext cx="171450" cy="17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492" extrusionOk="0">
                      <a:moveTo>
                        <a:pt x="189" y="212"/>
                      </a:moveTo>
                      <a:cubicBezTo>
                        <a:pt x="154" y="205"/>
                        <a:pt x="121" y="193"/>
                        <a:pt x="91" y="176"/>
                      </a:cubicBezTo>
                      <a:cubicBezTo>
                        <a:pt x="63" y="160"/>
                        <a:pt x="26" y="129"/>
                        <a:pt x="44" y="93"/>
                      </a:cubicBezTo>
                      <a:cubicBezTo>
                        <a:pt x="66" y="51"/>
                        <a:pt x="116" y="88"/>
                        <a:pt x="138" y="109"/>
                      </a:cubicBezTo>
                      <a:cubicBezTo>
                        <a:pt x="163" y="132"/>
                        <a:pt x="184" y="159"/>
                        <a:pt x="201" y="189"/>
                      </a:cubicBezTo>
                      <a:cubicBezTo>
                        <a:pt x="203" y="192"/>
                        <a:pt x="207" y="190"/>
                        <a:pt x="207" y="187"/>
                      </a:cubicBezTo>
                      <a:cubicBezTo>
                        <a:pt x="201" y="154"/>
                        <a:pt x="181" y="128"/>
                        <a:pt x="170" y="97"/>
                      </a:cubicBezTo>
                      <a:cubicBezTo>
                        <a:pt x="163" y="80"/>
                        <a:pt x="159" y="60"/>
                        <a:pt x="165" y="42"/>
                      </a:cubicBezTo>
                      <a:cubicBezTo>
                        <a:pt x="170" y="23"/>
                        <a:pt x="190" y="5"/>
                        <a:pt x="210" y="9"/>
                      </a:cubicBezTo>
                      <a:cubicBezTo>
                        <a:pt x="240" y="15"/>
                        <a:pt x="246" y="51"/>
                        <a:pt x="248" y="76"/>
                      </a:cubicBezTo>
                      <a:cubicBezTo>
                        <a:pt x="250" y="110"/>
                        <a:pt x="249" y="145"/>
                        <a:pt x="250" y="179"/>
                      </a:cubicBezTo>
                      <a:cubicBezTo>
                        <a:pt x="250" y="184"/>
                        <a:pt x="256" y="184"/>
                        <a:pt x="256" y="179"/>
                      </a:cubicBezTo>
                      <a:cubicBezTo>
                        <a:pt x="259" y="143"/>
                        <a:pt x="264" y="105"/>
                        <a:pt x="275" y="70"/>
                      </a:cubicBezTo>
                      <a:cubicBezTo>
                        <a:pt x="279" y="56"/>
                        <a:pt x="286" y="40"/>
                        <a:pt x="297" y="30"/>
                      </a:cubicBezTo>
                      <a:cubicBezTo>
                        <a:pt x="314" y="12"/>
                        <a:pt x="339" y="16"/>
                        <a:pt x="354" y="34"/>
                      </a:cubicBezTo>
                      <a:cubicBezTo>
                        <a:pt x="377" y="59"/>
                        <a:pt x="375" y="98"/>
                        <a:pt x="361" y="127"/>
                      </a:cubicBezTo>
                      <a:cubicBezTo>
                        <a:pt x="345" y="158"/>
                        <a:pt x="317" y="182"/>
                        <a:pt x="291" y="204"/>
                      </a:cubicBezTo>
                      <a:cubicBezTo>
                        <a:pt x="288" y="206"/>
                        <a:pt x="292" y="211"/>
                        <a:pt x="295" y="209"/>
                      </a:cubicBezTo>
                      <a:cubicBezTo>
                        <a:pt x="325" y="195"/>
                        <a:pt x="356" y="177"/>
                        <a:pt x="388" y="168"/>
                      </a:cubicBezTo>
                      <a:cubicBezTo>
                        <a:pt x="418" y="159"/>
                        <a:pt x="459" y="162"/>
                        <a:pt x="466" y="199"/>
                      </a:cubicBezTo>
                      <a:cubicBezTo>
                        <a:pt x="473" y="236"/>
                        <a:pt x="442" y="263"/>
                        <a:pt x="409" y="269"/>
                      </a:cubicBezTo>
                      <a:cubicBezTo>
                        <a:pt x="370" y="276"/>
                        <a:pt x="332" y="259"/>
                        <a:pt x="298" y="243"/>
                      </a:cubicBezTo>
                      <a:cubicBezTo>
                        <a:pt x="297" y="245"/>
                        <a:pt x="296" y="247"/>
                        <a:pt x="295" y="250"/>
                      </a:cubicBezTo>
                      <a:cubicBezTo>
                        <a:pt x="326" y="259"/>
                        <a:pt x="355" y="275"/>
                        <a:pt x="379" y="298"/>
                      </a:cubicBezTo>
                      <a:cubicBezTo>
                        <a:pt x="398" y="316"/>
                        <a:pt x="425" y="347"/>
                        <a:pt x="416" y="377"/>
                      </a:cubicBezTo>
                      <a:cubicBezTo>
                        <a:pt x="409" y="399"/>
                        <a:pt x="383" y="399"/>
                        <a:pt x="365" y="390"/>
                      </a:cubicBezTo>
                      <a:cubicBezTo>
                        <a:pt x="350" y="384"/>
                        <a:pt x="338" y="373"/>
                        <a:pt x="327" y="362"/>
                      </a:cubicBezTo>
                      <a:cubicBezTo>
                        <a:pt x="303" y="339"/>
                        <a:pt x="286" y="310"/>
                        <a:pt x="275" y="279"/>
                      </a:cubicBezTo>
                      <a:cubicBezTo>
                        <a:pt x="273" y="280"/>
                        <a:pt x="270" y="281"/>
                        <a:pt x="268" y="282"/>
                      </a:cubicBezTo>
                      <a:cubicBezTo>
                        <a:pt x="286" y="316"/>
                        <a:pt x="297" y="353"/>
                        <a:pt x="300" y="392"/>
                      </a:cubicBezTo>
                      <a:cubicBezTo>
                        <a:pt x="301" y="417"/>
                        <a:pt x="299" y="462"/>
                        <a:pt x="269" y="471"/>
                      </a:cubicBezTo>
                      <a:cubicBezTo>
                        <a:pt x="202" y="491"/>
                        <a:pt x="216" y="317"/>
                        <a:pt x="219" y="286"/>
                      </a:cubicBezTo>
                      <a:cubicBezTo>
                        <a:pt x="220" y="282"/>
                        <a:pt x="213" y="281"/>
                        <a:pt x="213" y="285"/>
                      </a:cubicBezTo>
                      <a:cubicBezTo>
                        <a:pt x="206" y="318"/>
                        <a:pt x="200" y="354"/>
                        <a:pt x="180" y="383"/>
                      </a:cubicBezTo>
                      <a:cubicBezTo>
                        <a:pt x="171" y="397"/>
                        <a:pt x="158" y="410"/>
                        <a:pt x="143" y="418"/>
                      </a:cubicBezTo>
                      <a:cubicBezTo>
                        <a:pt x="126" y="427"/>
                        <a:pt x="100" y="432"/>
                        <a:pt x="86" y="415"/>
                      </a:cubicBezTo>
                      <a:cubicBezTo>
                        <a:pt x="65" y="388"/>
                        <a:pt x="92" y="349"/>
                        <a:pt x="109" y="329"/>
                      </a:cubicBezTo>
                      <a:cubicBezTo>
                        <a:pt x="130" y="303"/>
                        <a:pt x="156" y="281"/>
                        <a:pt x="184" y="264"/>
                      </a:cubicBezTo>
                      <a:cubicBezTo>
                        <a:pt x="188" y="262"/>
                        <a:pt x="186" y="256"/>
                        <a:pt x="182" y="258"/>
                      </a:cubicBezTo>
                      <a:cubicBezTo>
                        <a:pt x="149" y="270"/>
                        <a:pt x="114" y="277"/>
                        <a:pt x="78" y="278"/>
                      </a:cubicBezTo>
                      <a:cubicBezTo>
                        <a:pt x="54" y="278"/>
                        <a:pt x="11" y="273"/>
                        <a:pt x="9" y="241"/>
                      </a:cubicBezTo>
                      <a:cubicBezTo>
                        <a:pt x="8" y="210"/>
                        <a:pt x="50" y="201"/>
                        <a:pt x="73" y="200"/>
                      </a:cubicBezTo>
                      <a:cubicBezTo>
                        <a:pt x="111" y="199"/>
                        <a:pt x="148" y="208"/>
                        <a:pt x="183" y="223"/>
                      </a:cubicBezTo>
                      <a:cubicBezTo>
                        <a:pt x="186" y="225"/>
                        <a:pt x="190" y="219"/>
                        <a:pt x="186" y="218"/>
                      </a:cubicBezTo>
                      <a:cubicBezTo>
                        <a:pt x="148" y="200"/>
                        <a:pt x="102" y="189"/>
                        <a:pt x="60" y="194"/>
                      </a:cubicBezTo>
                      <a:cubicBezTo>
                        <a:pt x="37" y="197"/>
                        <a:pt x="4" y="209"/>
                        <a:pt x="2" y="237"/>
                      </a:cubicBezTo>
                      <a:cubicBezTo>
                        <a:pt x="0" y="266"/>
                        <a:pt x="31" y="280"/>
                        <a:pt x="55" y="284"/>
                      </a:cubicBezTo>
                      <a:cubicBezTo>
                        <a:pt x="97" y="290"/>
                        <a:pt x="144" y="279"/>
                        <a:pt x="184" y="265"/>
                      </a:cubicBezTo>
                      <a:cubicBezTo>
                        <a:pt x="183" y="262"/>
                        <a:pt x="182" y="260"/>
                        <a:pt x="181" y="258"/>
                      </a:cubicBezTo>
                      <a:cubicBezTo>
                        <a:pt x="146" y="279"/>
                        <a:pt x="114" y="307"/>
                        <a:pt x="91" y="341"/>
                      </a:cubicBezTo>
                      <a:cubicBezTo>
                        <a:pt x="75" y="363"/>
                        <a:pt x="60" y="402"/>
                        <a:pt x="85" y="424"/>
                      </a:cubicBezTo>
                      <a:cubicBezTo>
                        <a:pt x="110" y="446"/>
                        <a:pt x="150" y="426"/>
                        <a:pt x="170" y="406"/>
                      </a:cubicBezTo>
                      <a:cubicBezTo>
                        <a:pt x="202" y="375"/>
                        <a:pt x="211" y="329"/>
                        <a:pt x="219" y="287"/>
                      </a:cubicBezTo>
                      <a:cubicBezTo>
                        <a:pt x="217" y="286"/>
                        <a:pt x="215" y="286"/>
                        <a:pt x="212" y="286"/>
                      </a:cubicBezTo>
                      <a:cubicBezTo>
                        <a:pt x="207" y="332"/>
                        <a:pt x="206" y="384"/>
                        <a:pt x="216" y="430"/>
                      </a:cubicBezTo>
                      <a:cubicBezTo>
                        <a:pt x="222" y="455"/>
                        <a:pt x="240" y="487"/>
                        <a:pt x="271" y="478"/>
                      </a:cubicBezTo>
                      <a:cubicBezTo>
                        <a:pt x="298" y="470"/>
                        <a:pt x="307" y="434"/>
                        <a:pt x="307" y="410"/>
                      </a:cubicBezTo>
                      <a:cubicBezTo>
                        <a:pt x="308" y="364"/>
                        <a:pt x="296" y="318"/>
                        <a:pt x="274" y="278"/>
                      </a:cubicBezTo>
                      <a:cubicBezTo>
                        <a:pt x="273" y="274"/>
                        <a:pt x="267" y="277"/>
                        <a:pt x="268" y="281"/>
                      </a:cubicBezTo>
                      <a:cubicBezTo>
                        <a:pt x="281" y="319"/>
                        <a:pt x="304" y="353"/>
                        <a:pt x="335" y="379"/>
                      </a:cubicBezTo>
                      <a:cubicBezTo>
                        <a:pt x="356" y="397"/>
                        <a:pt x="395" y="418"/>
                        <a:pt x="417" y="390"/>
                      </a:cubicBezTo>
                      <a:cubicBezTo>
                        <a:pt x="437" y="364"/>
                        <a:pt x="416" y="328"/>
                        <a:pt x="398" y="308"/>
                      </a:cubicBezTo>
                      <a:cubicBezTo>
                        <a:pt x="371" y="277"/>
                        <a:pt x="336" y="255"/>
                        <a:pt x="297" y="243"/>
                      </a:cubicBezTo>
                      <a:cubicBezTo>
                        <a:pt x="293" y="241"/>
                        <a:pt x="291" y="248"/>
                        <a:pt x="295" y="249"/>
                      </a:cubicBezTo>
                      <a:cubicBezTo>
                        <a:pt x="333" y="267"/>
                        <a:pt x="375" y="286"/>
                        <a:pt x="418" y="274"/>
                      </a:cubicBezTo>
                      <a:cubicBezTo>
                        <a:pt x="450" y="266"/>
                        <a:pt x="477" y="238"/>
                        <a:pt x="473" y="203"/>
                      </a:cubicBezTo>
                      <a:cubicBezTo>
                        <a:pt x="470" y="171"/>
                        <a:pt x="442" y="154"/>
                        <a:pt x="412" y="156"/>
                      </a:cubicBezTo>
                      <a:cubicBezTo>
                        <a:pt x="369" y="159"/>
                        <a:pt x="329" y="185"/>
                        <a:pt x="292" y="203"/>
                      </a:cubicBezTo>
                      <a:cubicBezTo>
                        <a:pt x="293" y="205"/>
                        <a:pt x="295" y="207"/>
                        <a:pt x="296" y="209"/>
                      </a:cubicBezTo>
                      <a:cubicBezTo>
                        <a:pt x="328" y="182"/>
                        <a:pt x="363" y="152"/>
                        <a:pt x="374" y="110"/>
                      </a:cubicBezTo>
                      <a:cubicBezTo>
                        <a:pt x="383" y="79"/>
                        <a:pt x="378" y="41"/>
                        <a:pt x="350" y="21"/>
                      </a:cubicBezTo>
                      <a:cubicBezTo>
                        <a:pt x="320" y="0"/>
                        <a:pt x="291" y="18"/>
                        <a:pt x="277" y="47"/>
                      </a:cubicBezTo>
                      <a:cubicBezTo>
                        <a:pt x="257" y="86"/>
                        <a:pt x="252" y="136"/>
                        <a:pt x="250" y="179"/>
                      </a:cubicBezTo>
                      <a:lnTo>
                        <a:pt x="256" y="179"/>
                      </a:lnTo>
                      <a:cubicBezTo>
                        <a:pt x="256" y="138"/>
                        <a:pt x="260" y="93"/>
                        <a:pt x="251" y="53"/>
                      </a:cubicBezTo>
                      <a:cubicBezTo>
                        <a:pt x="246" y="29"/>
                        <a:pt x="233" y="2"/>
                        <a:pt x="204" y="2"/>
                      </a:cubicBezTo>
                      <a:cubicBezTo>
                        <a:pt x="172" y="2"/>
                        <a:pt x="154" y="37"/>
                        <a:pt x="156" y="65"/>
                      </a:cubicBezTo>
                      <a:cubicBezTo>
                        <a:pt x="158" y="110"/>
                        <a:pt x="193" y="145"/>
                        <a:pt x="201" y="188"/>
                      </a:cubicBezTo>
                      <a:cubicBezTo>
                        <a:pt x="203" y="188"/>
                        <a:pt x="205" y="187"/>
                        <a:pt x="206" y="186"/>
                      </a:cubicBezTo>
                      <a:cubicBezTo>
                        <a:pt x="185" y="149"/>
                        <a:pt x="157" y="113"/>
                        <a:pt x="122" y="87"/>
                      </a:cubicBezTo>
                      <a:cubicBezTo>
                        <a:pt x="99" y="69"/>
                        <a:pt x="60" y="55"/>
                        <a:pt x="41" y="86"/>
                      </a:cubicBezTo>
                      <a:cubicBezTo>
                        <a:pt x="23" y="114"/>
                        <a:pt x="40" y="147"/>
                        <a:pt x="63" y="166"/>
                      </a:cubicBezTo>
                      <a:cubicBezTo>
                        <a:pt x="98" y="194"/>
                        <a:pt x="144" y="209"/>
                        <a:pt x="187" y="218"/>
                      </a:cubicBezTo>
                      <a:cubicBezTo>
                        <a:pt x="191" y="219"/>
                        <a:pt x="192" y="213"/>
                        <a:pt x="189" y="21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5" name="Google Shape;8915;p32"/>
                <p:cNvSpPr/>
                <p:nvPr/>
              </p:nvSpPr>
              <p:spPr>
                <a:xfrm>
                  <a:off x="6750050" y="-511175"/>
                  <a:ext cx="428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4" extrusionOk="0">
                      <a:moveTo>
                        <a:pt x="1" y="4"/>
                      </a:moveTo>
                      <a:cubicBezTo>
                        <a:pt x="39" y="4"/>
                        <a:pt x="76" y="6"/>
                        <a:pt x="113" y="13"/>
                      </a:cubicBezTo>
                      <a:cubicBezTo>
                        <a:pt x="116" y="13"/>
                        <a:pt x="117" y="10"/>
                        <a:pt x="114" y="9"/>
                      </a:cubicBezTo>
                      <a:cubicBezTo>
                        <a:pt x="77" y="3"/>
                        <a:pt x="39" y="0"/>
                        <a:pt x="1" y="2"/>
                      </a:cubicBezTo>
                      <a:cubicBezTo>
                        <a:pt x="0" y="2"/>
                        <a:pt x="0" y="4"/>
                        <a:pt x="1" y="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6" name="Google Shape;8916;p32"/>
                <p:cNvSpPr/>
                <p:nvPr/>
              </p:nvSpPr>
              <p:spPr>
                <a:xfrm>
                  <a:off x="6767512" y="-542925"/>
                  <a:ext cx="30162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6" extrusionOk="0">
                      <a:moveTo>
                        <a:pt x="0" y="2"/>
                      </a:moveTo>
                      <a:cubicBezTo>
                        <a:pt x="12" y="13"/>
                        <a:pt x="25" y="23"/>
                        <a:pt x="38" y="33"/>
                      </a:cubicBezTo>
                      <a:cubicBezTo>
                        <a:pt x="51" y="43"/>
                        <a:pt x="63" y="53"/>
                        <a:pt x="76" y="62"/>
                      </a:cubicBezTo>
                      <a:cubicBezTo>
                        <a:pt x="79" y="65"/>
                        <a:pt x="82" y="61"/>
                        <a:pt x="79" y="58"/>
                      </a:cubicBezTo>
                      <a:cubicBezTo>
                        <a:pt x="66" y="49"/>
                        <a:pt x="53" y="39"/>
                        <a:pt x="40" y="29"/>
                      </a:cubicBezTo>
                      <a:cubicBezTo>
                        <a:pt x="28" y="20"/>
                        <a:pt x="15" y="9"/>
                        <a:pt x="1" y="1"/>
                      </a:cubicBezTo>
                      <a:cubicBezTo>
                        <a:pt x="1" y="0"/>
                        <a:pt x="0" y="1"/>
                        <a:pt x="0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7" name="Google Shape;8917;p32"/>
                <p:cNvSpPr/>
                <p:nvPr/>
              </p:nvSpPr>
              <p:spPr>
                <a:xfrm>
                  <a:off x="6797675" y="-568325"/>
                  <a:ext cx="11112" cy="4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" h="115" extrusionOk="0">
                      <a:moveTo>
                        <a:pt x="1" y="1"/>
                      </a:moveTo>
                      <a:cubicBezTo>
                        <a:pt x="6" y="18"/>
                        <a:pt x="12" y="36"/>
                        <a:pt x="17" y="54"/>
                      </a:cubicBezTo>
                      <a:cubicBezTo>
                        <a:pt x="21" y="72"/>
                        <a:pt x="24" y="91"/>
                        <a:pt x="26" y="110"/>
                      </a:cubicBezTo>
                      <a:cubicBezTo>
                        <a:pt x="26" y="114"/>
                        <a:pt x="32" y="114"/>
                        <a:pt x="31" y="110"/>
                      </a:cubicBezTo>
                      <a:cubicBezTo>
                        <a:pt x="28" y="73"/>
                        <a:pt x="20" y="33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8" name="Google Shape;8918;p32"/>
                <p:cNvSpPr/>
                <p:nvPr/>
              </p:nvSpPr>
              <p:spPr>
                <a:xfrm>
                  <a:off x="6772275" y="-498475"/>
                  <a:ext cx="26987" cy="42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21" extrusionOk="0">
                      <a:moveTo>
                        <a:pt x="3" y="119"/>
                      </a:moveTo>
                      <a:cubicBezTo>
                        <a:pt x="22" y="79"/>
                        <a:pt x="44" y="41"/>
                        <a:pt x="70" y="5"/>
                      </a:cubicBezTo>
                      <a:cubicBezTo>
                        <a:pt x="72" y="3"/>
                        <a:pt x="68" y="0"/>
                        <a:pt x="66" y="3"/>
                      </a:cubicBezTo>
                      <a:cubicBezTo>
                        <a:pt x="40" y="38"/>
                        <a:pt x="17" y="77"/>
                        <a:pt x="1" y="118"/>
                      </a:cubicBezTo>
                      <a:cubicBezTo>
                        <a:pt x="0" y="119"/>
                        <a:pt x="2" y="120"/>
                        <a:pt x="3" y="11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9" name="Google Shape;8919;p32"/>
                <p:cNvSpPr/>
                <p:nvPr/>
              </p:nvSpPr>
              <p:spPr>
                <a:xfrm>
                  <a:off x="6813550" y="-495300"/>
                  <a:ext cx="4762" cy="39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110" extrusionOk="0">
                      <a:moveTo>
                        <a:pt x="10" y="109"/>
                      </a:moveTo>
                      <a:cubicBezTo>
                        <a:pt x="11" y="105"/>
                        <a:pt x="12" y="101"/>
                        <a:pt x="13" y="97"/>
                      </a:cubicBezTo>
                      <a:cubicBezTo>
                        <a:pt x="13" y="92"/>
                        <a:pt x="13" y="88"/>
                        <a:pt x="13" y="83"/>
                      </a:cubicBezTo>
                      <a:cubicBezTo>
                        <a:pt x="13" y="74"/>
                        <a:pt x="13" y="65"/>
                        <a:pt x="12" y="56"/>
                      </a:cubicBezTo>
                      <a:cubicBezTo>
                        <a:pt x="11" y="39"/>
                        <a:pt x="9" y="21"/>
                        <a:pt x="5" y="3"/>
                      </a:cubicBezTo>
                      <a:cubicBezTo>
                        <a:pt x="4" y="0"/>
                        <a:pt x="0" y="2"/>
                        <a:pt x="1" y="5"/>
                      </a:cubicBezTo>
                      <a:cubicBezTo>
                        <a:pt x="4" y="22"/>
                        <a:pt x="6" y="40"/>
                        <a:pt x="8" y="57"/>
                      </a:cubicBezTo>
                      <a:cubicBezTo>
                        <a:pt x="8" y="66"/>
                        <a:pt x="9" y="74"/>
                        <a:pt x="9" y="83"/>
                      </a:cubicBezTo>
                      <a:cubicBezTo>
                        <a:pt x="9" y="87"/>
                        <a:pt x="9" y="91"/>
                        <a:pt x="9" y="95"/>
                      </a:cubicBezTo>
                      <a:cubicBezTo>
                        <a:pt x="9" y="100"/>
                        <a:pt x="10" y="104"/>
                        <a:pt x="10" y="109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0" name="Google Shape;8920;p32"/>
                <p:cNvSpPr/>
                <p:nvPr/>
              </p:nvSpPr>
              <p:spPr>
                <a:xfrm>
                  <a:off x="6826250" y="-501650"/>
                  <a:ext cx="26987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77" extrusionOk="0">
                      <a:moveTo>
                        <a:pt x="75" y="74"/>
                      </a:moveTo>
                      <a:cubicBezTo>
                        <a:pt x="67" y="59"/>
                        <a:pt x="55" y="47"/>
                        <a:pt x="43" y="35"/>
                      </a:cubicBezTo>
                      <a:cubicBezTo>
                        <a:pt x="32" y="23"/>
                        <a:pt x="19" y="12"/>
                        <a:pt x="6" y="2"/>
                      </a:cubicBezTo>
                      <a:cubicBezTo>
                        <a:pt x="3" y="0"/>
                        <a:pt x="0" y="5"/>
                        <a:pt x="3" y="7"/>
                      </a:cubicBezTo>
                      <a:cubicBezTo>
                        <a:pt x="16" y="16"/>
                        <a:pt x="29" y="27"/>
                        <a:pt x="40" y="39"/>
                      </a:cubicBezTo>
                      <a:cubicBezTo>
                        <a:pt x="52" y="50"/>
                        <a:pt x="62" y="63"/>
                        <a:pt x="73" y="75"/>
                      </a:cubicBezTo>
                      <a:cubicBezTo>
                        <a:pt x="74" y="76"/>
                        <a:pt x="75" y="75"/>
                        <a:pt x="75" y="74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1" name="Google Shape;8921;p32"/>
                <p:cNvSpPr/>
                <p:nvPr/>
              </p:nvSpPr>
              <p:spPr>
                <a:xfrm>
                  <a:off x="6831012" y="-517525"/>
                  <a:ext cx="349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18" extrusionOk="0">
                      <a:moveTo>
                        <a:pt x="96" y="1"/>
                      </a:moveTo>
                      <a:cubicBezTo>
                        <a:pt x="79" y="0"/>
                        <a:pt x="63" y="1"/>
                        <a:pt x="46" y="3"/>
                      </a:cubicBezTo>
                      <a:cubicBezTo>
                        <a:pt x="38" y="4"/>
                        <a:pt x="30" y="6"/>
                        <a:pt x="22" y="7"/>
                      </a:cubicBezTo>
                      <a:cubicBezTo>
                        <a:pt x="18" y="8"/>
                        <a:pt x="14" y="9"/>
                        <a:pt x="10" y="10"/>
                      </a:cubicBezTo>
                      <a:cubicBezTo>
                        <a:pt x="7" y="10"/>
                        <a:pt x="3" y="11"/>
                        <a:pt x="1" y="13"/>
                      </a:cubicBezTo>
                      <a:cubicBezTo>
                        <a:pt x="0" y="14"/>
                        <a:pt x="0" y="16"/>
                        <a:pt x="2" y="17"/>
                      </a:cubicBezTo>
                      <a:cubicBezTo>
                        <a:pt x="5" y="17"/>
                        <a:pt x="8" y="16"/>
                        <a:pt x="12" y="15"/>
                      </a:cubicBezTo>
                      <a:cubicBezTo>
                        <a:pt x="16" y="14"/>
                        <a:pt x="20" y="14"/>
                        <a:pt x="24" y="13"/>
                      </a:cubicBezTo>
                      <a:cubicBezTo>
                        <a:pt x="31" y="11"/>
                        <a:pt x="39" y="10"/>
                        <a:pt x="47" y="9"/>
                      </a:cubicBezTo>
                      <a:cubicBezTo>
                        <a:pt x="63" y="6"/>
                        <a:pt x="79" y="5"/>
                        <a:pt x="96" y="3"/>
                      </a:cubicBezTo>
                      <a:cubicBezTo>
                        <a:pt x="97" y="3"/>
                        <a:pt x="97" y="1"/>
                        <a:pt x="96" y="1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2" name="Google Shape;8922;p32"/>
                <p:cNvSpPr/>
                <p:nvPr/>
              </p:nvSpPr>
              <p:spPr>
                <a:xfrm>
                  <a:off x="6823075" y="-554037"/>
                  <a:ext cx="12700" cy="30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5" extrusionOk="0">
                      <a:moveTo>
                        <a:pt x="32" y="2"/>
                      </a:moveTo>
                      <a:cubicBezTo>
                        <a:pt x="23" y="13"/>
                        <a:pt x="17" y="26"/>
                        <a:pt x="11" y="39"/>
                      </a:cubicBezTo>
                      <a:cubicBezTo>
                        <a:pt x="9" y="46"/>
                        <a:pt x="6" y="53"/>
                        <a:pt x="4" y="60"/>
                      </a:cubicBezTo>
                      <a:cubicBezTo>
                        <a:pt x="3" y="66"/>
                        <a:pt x="0" y="74"/>
                        <a:pt x="1" y="81"/>
                      </a:cubicBezTo>
                      <a:cubicBezTo>
                        <a:pt x="1" y="83"/>
                        <a:pt x="4" y="84"/>
                        <a:pt x="5" y="82"/>
                      </a:cubicBezTo>
                      <a:cubicBezTo>
                        <a:pt x="8" y="76"/>
                        <a:pt x="8" y="68"/>
                        <a:pt x="10" y="62"/>
                      </a:cubicBezTo>
                      <a:cubicBezTo>
                        <a:pt x="12" y="55"/>
                        <a:pt x="14" y="49"/>
                        <a:pt x="16" y="42"/>
                      </a:cubicBezTo>
                      <a:cubicBezTo>
                        <a:pt x="21" y="29"/>
                        <a:pt x="28" y="17"/>
                        <a:pt x="35" y="4"/>
                      </a:cubicBezTo>
                      <a:cubicBezTo>
                        <a:pt x="35" y="2"/>
                        <a:pt x="33" y="0"/>
                        <a:pt x="32" y="2"/>
                      </a:cubicBezTo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93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0" i="0" u="none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  <p:grpSp>
        <p:nvGrpSpPr>
          <p:cNvPr id="8923" name="Google Shape;8923;p32"/>
          <p:cNvGrpSpPr/>
          <p:nvPr/>
        </p:nvGrpSpPr>
        <p:grpSpPr>
          <a:xfrm>
            <a:off x="-302499" y="258168"/>
            <a:ext cx="9066437" cy="562675"/>
            <a:chOff x="-302499" y="258168"/>
            <a:chExt cx="9066437" cy="562675"/>
          </a:xfrm>
        </p:grpSpPr>
        <p:grpSp>
          <p:nvGrpSpPr>
            <p:cNvPr id="8924" name="Google Shape;8924;p32"/>
            <p:cNvGrpSpPr/>
            <p:nvPr/>
          </p:nvGrpSpPr>
          <p:grpSpPr>
            <a:xfrm flipH="1">
              <a:off x="8049818" y="415881"/>
              <a:ext cx="714119" cy="323375"/>
              <a:chOff x="3778870" y="1872704"/>
              <a:chExt cx="411407" cy="186298"/>
            </a:xfrm>
          </p:grpSpPr>
          <p:sp>
            <p:nvSpPr>
              <p:cNvPr id="8925" name="Google Shape;8925;p32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26" name="Google Shape;8926;p32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27" name="Google Shape;8927;p32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28" name="Google Shape;8928;p32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29" name="Google Shape;8929;p32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930" name="Google Shape;8930;p32"/>
            <p:cNvGrpSpPr/>
            <p:nvPr/>
          </p:nvGrpSpPr>
          <p:grpSpPr>
            <a:xfrm flipH="1">
              <a:off x="-302499" y="258168"/>
              <a:ext cx="1242571" cy="562675"/>
              <a:chOff x="3778870" y="1872704"/>
              <a:chExt cx="411407" cy="186298"/>
            </a:xfrm>
          </p:grpSpPr>
          <p:sp>
            <p:nvSpPr>
              <p:cNvPr id="8931" name="Google Shape;8931;p32"/>
              <p:cNvSpPr/>
              <p:nvPr/>
            </p:nvSpPr>
            <p:spPr>
              <a:xfrm>
                <a:off x="3778870" y="1877879"/>
                <a:ext cx="40881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697" h="310" extrusionOk="0">
                    <a:moveTo>
                      <a:pt x="666" y="309"/>
                    </a:moveTo>
                    <a:cubicBezTo>
                      <a:pt x="451" y="309"/>
                      <a:pt x="236" y="309"/>
                      <a:pt x="21" y="308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4" y="89"/>
                      <a:pt x="422" y="131"/>
                      <a:pt x="437" y="172"/>
                    </a:cubicBezTo>
                    <a:cubicBezTo>
                      <a:pt x="447" y="150"/>
                      <a:pt x="457" y="128"/>
                      <a:pt x="474" y="110"/>
                    </a:cubicBezTo>
                    <a:cubicBezTo>
                      <a:pt x="491" y="93"/>
                      <a:pt x="517" y="82"/>
                      <a:pt x="540" y="88"/>
                    </a:cubicBezTo>
                    <a:cubicBezTo>
                      <a:pt x="563" y="95"/>
                      <a:pt x="580" y="117"/>
                      <a:pt x="585" y="141"/>
                    </a:cubicBezTo>
                    <a:cubicBezTo>
                      <a:pt x="591" y="165"/>
                      <a:pt x="588" y="189"/>
                      <a:pt x="586" y="213"/>
                    </a:cubicBezTo>
                    <a:cubicBezTo>
                      <a:pt x="606" y="186"/>
                      <a:pt x="652" y="185"/>
                      <a:pt x="674" y="211"/>
                    </a:cubicBezTo>
                    <a:cubicBezTo>
                      <a:pt x="696" y="237"/>
                      <a:pt x="686" y="283"/>
                      <a:pt x="656" y="298"/>
                    </a:cubicBezTo>
                    <a:lnTo>
                      <a:pt x="666" y="309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32" name="Google Shape;8932;p32"/>
              <p:cNvSpPr/>
              <p:nvPr/>
            </p:nvSpPr>
            <p:spPr>
              <a:xfrm>
                <a:off x="3778870" y="1877879"/>
                <a:ext cx="256158" cy="18112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10" extrusionOk="0">
                    <a:moveTo>
                      <a:pt x="413" y="143"/>
                    </a:moveTo>
                    <a:cubicBezTo>
                      <a:pt x="387" y="120"/>
                      <a:pt x="354" y="103"/>
                      <a:pt x="320" y="98"/>
                    </a:cubicBezTo>
                    <a:cubicBezTo>
                      <a:pt x="288" y="94"/>
                      <a:pt x="255" y="99"/>
                      <a:pt x="228" y="116"/>
                    </a:cubicBezTo>
                    <a:cubicBezTo>
                      <a:pt x="199" y="134"/>
                      <a:pt x="180" y="164"/>
                      <a:pt x="172" y="197"/>
                    </a:cubicBezTo>
                    <a:cubicBezTo>
                      <a:pt x="163" y="234"/>
                      <a:pt x="166" y="272"/>
                      <a:pt x="175" y="309"/>
                    </a:cubicBezTo>
                    <a:lnTo>
                      <a:pt x="168" y="309"/>
                    </a:lnTo>
                    <a:cubicBezTo>
                      <a:pt x="157" y="295"/>
                      <a:pt x="144" y="283"/>
                      <a:pt x="129" y="274"/>
                    </a:cubicBezTo>
                    <a:cubicBezTo>
                      <a:pt x="113" y="266"/>
                      <a:pt x="94" y="262"/>
                      <a:pt x="77" y="266"/>
                    </a:cubicBezTo>
                    <a:cubicBezTo>
                      <a:pt x="60" y="271"/>
                      <a:pt x="45" y="282"/>
                      <a:pt x="35" y="296"/>
                    </a:cubicBezTo>
                    <a:cubicBezTo>
                      <a:pt x="32" y="300"/>
                      <a:pt x="29" y="304"/>
                      <a:pt x="27" y="309"/>
                    </a:cubicBezTo>
                    <a:cubicBezTo>
                      <a:pt x="25" y="309"/>
                      <a:pt x="23" y="309"/>
                      <a:pt x="21" y="309"/>
                    </a:cubicBezTo>
                    <a:cubicBezTo>
                      <a:pt x="0" y="281"/>
                      <a:pt x="6" y="237"/>
                      <a:pt x="33" y="216"/>
                    </a:cubicBezTo>
                    <a:cubicBezTo>
                      <a:pt x="60" y="195"/>
                      <a:pt x="104" y="201"/>
                      <a:pt x="125" y="229"/>
                    </a:cubicBezTo>
                    <a:cubicBezTo>
                      <a:pt x="114" y="199"/>
                      <a:pt x="120" y="167"/>
                      <a:pt x="130" y="137"/>
                    </a:cubicBezTo>
                    <a:cubicBezTo>
                      <a:pt x="150" y="77"/>
                      <a:pt x="192" y="15"/>
                      <a:pt x="255" y="7"/>
                    </a:cubicBezTo>
                    <a:cubicBezTo>
                      <a:pt x="299" y="0"/>
                      <a:pt x="343" y="23"/>
                      <a:pt x="373" y="56"/>
                    </a:cubicBezTo>
                    <a:cubicBezTo>
                      <a:pt x="402" y="86"/>
                      <a:pt x="419" y="125"/>
                      <a:pt x="434" y="164"/>
                    </a:cubicBezTo>
                    <a:cubicBezTo>
                      <a:pt x="427" y="156"/>
                      <a:pt x="421" y="149"/>
                      <a:pt x="413" y="14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33" name="Google Shape;8933;p32"/>
              <p:cNvSpPr/>
              <p:nvPr/>
            </p:nvSpPr>
            <p:spPr>
              <a:xfrm>
                <a:off x="4035030" y="1927042"/>
                <a:ext cx="150073" cy="12419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11" extrusionOk="0">
                    <a:moveTo>
                      <a:pt x="207" y="180"/>
                    </a:moveTo>
                    <a:cubicBezTo>
                      <a:pt x="197" y="179"/>
                      <a:pt x="186" y="183"/>
                      <a:pt x="178" y="188"/>
                    </a:cubicBezTo>
                    <a:cubicBezTo>
                      <a:pt x="167" y="193"/>
                      <a:pt x="158" y="201"/>
                      <a:pt x="150" y="210"/>
                    </a:cubicBezTo>
                    <a:cubicBezTo>
                      <a:pt x="153" y="193"/>
                      <a:pt x="155" y="175"/>
                      <a:pt x="152" y="158"/>
                    </a:cubicBezTo>
                    <a:cubicBezTo>
                      <a:pt x="147" y="134"/>
                      <a:pt x="131" y="112"/>
                      <a:pt x="104" y="115"/>
                    </a:cubicBezTo>
                    <a:cubicBezTo>
                      <a:pt x="74" y="118"/>
                      <a:pt x="53" y="146"/>
                      <a:pt x="40" y="171"/>
                    </a:cubicBezTo>
                    <a:cubicBezTo>
                      <a:pt x="39" y="169"/>
                      <a:pt x="39" y="166"/>
                      <a:pt x="38" y="164"/>
                    </a:cubicBezTo>
                    <a:cubicBezTo>
                      <a:pt x="30" y="136"/>
                      <a:pt x="18" y="110"/>
                      <a:pt x="0" y="88"/>
                    </a:cubicBezTo>
                    <a:cubicBezTo>
                      <a:pt x="10" y="66"/>
                      <a:pt x="20" y="45"/>
                      <a:pt x="36" y="28"/>
                    </a:cubicBezTo>
                    <a:cubicBezTo>
                      <a:pt x="53" y="11"/>
                      <a:pt x="79" y="0"/>
                      <a:pt x="102" y="6"/>
                    </a:cubicBezTo>
                    <a:cubicBezTo>
                      <a:pt x="126" y="13"/>
                      <a:pt x="142" y="35"/>
                      <a:pt x="147" y="59"/>
                    </a:cubicBezTo>
                    <a:cubicBezTo>
                      <a:pt x="153" y="83"/>
                      <a:pt x="150" y="107"/>
                      <a:pt x="148" y="131"/>
                    </a:cubicBezTo>
                    <a:cubicBezTo>
                      <a:pt x="168" y="104"/>
                      <a:pt x="214" y="103"/>
                      <a:pt x="236" y="129"/>
                    </a:cubicBezTo>
                    <a:cubicBezTo>
                      <a:pt x="254" y="151"/>
                      <a:pt x="250" y="187"/>
                      <a:pt x="230" y="207"/>
                    </a:cubicBezTo>
                    <a:cubicBezTo>
                      <a:pt x="229" y="194"/>
                      <a:pt x="222" y="181"/>
                      <a:pt x="207" y="180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34" name="Google Shape;8934;p32"/>
              <p:cNvSpPr/>
              <p:nvPr/>
            </p:nvSpPr>
            <p:spPr>
              <a:xfrm>
                <a:off x="3799570" y="2035715"/>
                <a:ext cx="72449" cy="23286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1" extrusionOk="0">
                    <a:moveTo>
                      <a:pt x="48" y="3"/>
                    </a:moveTo>
                    <a:cubicBezTo>
                      <a:pt x="66" y="0"/>
                      <a:pt x="83" y="6"/>
                      <a:pt x="98" y="16"/>
                    </a:cubicBezTo>
                    <a:cubicBezTo>
                      <a:pt x="108" y="23"/>
                      <a:pt x="116" y="31"/>
                      <a:pt x="124" y="40"/>
                    </a:cubicBezTo>
                    <a:cubicBezTo>
                      <a:pt x="83" y="40"/>
                      <a:pt x="41" y="40"/>
                      <a:pt x="0" y="39"/>
                    </a:cubicBezTo>
                    <a:cubicBezTo>
                      <a:pt x="11" y="21"/>
                      <a:pt x="27" y="6"/>
                      <a:pt x="48" y="3"/>
                    </a:cubicBezTo>
                  </a:path>
                </a:pathLst>
              </a:custGeom>
              <a:solidFill>
                <a:srgbClr val="333333">
                  <a:alpha val="12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35" name="Google Shape;8935;p32"/>
              <p:cNvSpPr/>
              <p:nvPr/>
            </p:nvSpPr>
            <p:spPr>
              <a:xfrm>
                <a:off x="3781459" y="1872704"/>
                <a:ext cx="408818" cy="186298"/>
              </a:xfrm>
              <a:custGeom>
                <a:avLst/>
                <a:gdLst/>
                <a:ahLst/>
                <a:cxnLst/>
                <a:rect l="l" t="t" r="r" b="b"/>
                <a:pathLst>
                  <a:path w="696" h="319" extrusionOk="0">
                    <a:moveTo>
                      <a:pt x="662" y="315"/>
                    </a:moveTo>
                    <a:cubicBezTo>
                      <a:pt x="547" y="314"/>
                      <a:pt x="432" y="314"/>
                      <a:pt x="317" y="314"/>
                    </a:cubicBezTo>
                    <a:cubicBezTo>
                      <a:pt x="260" y="314"/>
                      <a:pt x="203" y="314"/>
                      <a:pt x="146" y="314"/>
                    </a:cubicBezTo>
                    <a:cubicBezTo>
                      <a:pt x="117" y="314"/>
                      <a:pt x="88" y="314"/>
                      <a:pt x="59" y="314"/>
                    </a:cubicBezTo>
                    <a:cubicBezTo>
                      <a:pt x="48" y="314"/>
                      <a:pt x="30" y="317"/>
                      <a:pt x="20" y="312"/>
                    </a:cubicBezTo>
                    <a:cubicBezTo>
                      <a:pt x="9" y="307"/>
                      <a:pt x="6" y="288"/>
                      <a:pt x="6" y="277"/>
                    </a:cubicBezTo>
                    <a:cubicBezTo>
                      <a:pt x="6" y="249"/>
                      <a:pt x="22" y="221"/>
                      <a:pt x="50" y="213"/>
                    </a:cubicBezTo>
                    <a:cubicBezTo>
                      <a:pt x="76" y="206"/>
                      <a:pt x="104" y="214"/>
                      <a:pt x="120" y="236"/>
                    </a:cubicBezTo>
                    <a:cubicBezTo>
                      <a:pt x="121" y="237"/>
                      <a:pt x="123" y="236"/>
                      <a:pt x="122" y="235"/>
                    </a:cubicBezTo>
                    <a:cubicBezTo>
                      <a:pt x="107" y="189"/>
                      <a:pt x="126" y="136"/>
                      <a:pt x="148" y="96"/>
                    </a:cubicBezTo>
                    <a:cubicBezTo>
                      <a:pt x="167" y="61"/>
                      <a:pt x="196" y="28"/>
                      <a:pt x="236" y="17"/>
                    </a:cubicBezTo>
                    <a:cubicBezTo>
                      <a:pt x="281" y="3"/>
                      <a:pt x="329" y="24"/>
                      <a:pt x="362" y="55"/>
                    </a:cubicBezTo>
                    <a:cubicBezTo>
                      <a:pt x="397" y="89"/>
                      <a:pt x="416" y="134"/>
                      <a:pt x="432" y="179"/>
                    </a:cubicBezTo>
                    <a:cubicBezTo>
                      <a:pt x="433" y="180"/>
                      <a:pt x="434" y="180"/>
                      <a:pt x="434" y="179"/>
                    </a:cubicBezTo>
                    <a:cubicBezTo>
                      <a:pt x="452" y="141"/>
                      <a:pt x="480" y="85"/>
                      <a:pt x="532" y="95"/>
                    </a:cubicBezTo>
                    <a:cubicBezTo>
                      <a:pt x="589" y="105"/>
                      <a:pt x="586" y="176"/>
                      <a:pt x="581" y="220"/>
                    </a:cubicBezTo>
                    <a:cubicBezTo>
                      <a:pt x="581" y="221"/>
                      <a:pt x="582" y="221"/>
                      <a:pt x="583" y="220"/>
                    </a:cubicBezTo>
                    <a:cubicBezTo>
                      <a:pt x="605" y="194"/>
                      <a:pt x="651" y="192"/>
                      <a:pt x="672" y="221"/>
                    </a:cubicBezTo>
                    <a:cubicBezTo>
                      <a:pt x="691" y="248"/>
                      <a:pt x="680" y="288"/>
                      <a:pt x="652" y="303"/>
                    </a:cubicBezTo>
                    <a:cubicBezTo>
                      <a:pt x="651" y="304"/>
                      <a:pt x="652" y="306"/>
                      <a:pt x="653" y="305"/>
                    </a:cubicBezTo>
                    <a:cubicBezTo>
                      <a:pt x="692" y="284"/>
                      <a:pt x="695" y="221"/>
                      <a:pt x="652" y="203"/>
                    </a:cubicBezTo>
                    <a:cubicBezTo>
                      <a:pt x="632" y="194"/>
                      <a:pt x="607" y="196"/>
                      <a:pt x="590" y="210"/>
                    </a:cubicBezTo>
                    <a:cubicBezTo>
                      <a:pt x="583" y="215"/>
                      <a:pt x="584" y="218"/>
                      <a:pt x="585" y="208"/>
                    </a:cubicBezTo>
                    <a:cubicBezTo>
                      <a:pt x="586" y="197"/>
                      <a:pt x="587" y="187"/>
                      <a:pt x="586" y="177"/>
                    </a:cubicBezTo>
                    <a:cubicBezTo>
                      <a:pt x="586" y="161"/>
                      <a:pt x="584" y="146"/>
                      <a:pt x="578" y="131"/>
                    </a:cubicBezTo>
                    <a:cubicBezTo>
                      <a:pt x="567" y="109"/>
                      <a:pt x="546" y="90"/>
                      <a:pt x="520" y="92"/>
                    </a:cubicBezTo>
                    <a:cubicBezTo>
                      <a:pt x="492" y="93"/>
                      <a:pt x="470" y="112"/>
                      <a:pt x="455" y="134"/>
                    </a:cubicBezTo>
                    <a:cubicBezTo>
                      <a:pt x="451" y="140"/>
                      <a:pt x="437" y="173"/>
                      <a:pt x="433" y="173"/>
                    </a:cubicBezTo>
                    <a:cubicBezTo>
                      <a:pt x="431" y="173"/>
                      <a:pt x="414" y="128"/>
                      <a:pt x="412" y="124"/>
                    </a:cubicBezTo>
                    <a:cubicBezTo>
                      <a:pt x="397" y="93"/>
                      <a:pt x="377" y="63"/>
                      <a:pt x="350" y="42"/>
                    </a:cubicBezTo>
                    <a:cubicBezTo>
                      <a:pt x="303" y="6"/>
                      <a:pt x="241" y="0"/>
                      <a:pt x="194" y="37"/>
                    </a:cubicBezTo>
                    <a:cubicBezTo>
                      <a:pt x="148" y="74"/>
                      <a:pt x="115" y="143"/>
                      <a:pt x="114" y="201"/>
                    </a:cubicBezTo>
                    <a:cubicBezTo>
                      <a:pt x="114" y="208"/>
                      <a:pt x="115" y="215"/>
                      <a:pt x="116" y="221"/>
                    </a:cubicBezTo>
                    <a:cubicBezTo>
                      <a:pt x="118" y="232"/>
                      <a:pt x="121" y="232"/>
                      <a:pt x="114" y="225"/>
                    </a:cubicBezTo>
                    <a:cubicBezTo>
                      <a:pt x="104" y="217"/>
                      <a:pt x="93" y="212"/>
                      <a:pt x="80" y="210"/>
                    </a:cubicBezTo>
                    <a:cubicBezTo>
                      <a:pt x="58" y="206"/>
                      <a:pt x="34" y="213"/>
                      <a:pt x="20" y="230"/>
                    </a:cubicBezTo>
                    <a:cubicBezTo>
                      <a:pt x="5" y="248"/>
                      <a:pt x="0" y="274"/>
                      <a:pt x="7" y="296"/>
                    </a:cubicBezTo>
                    <a:cubicBezTo>
                      <a:pt x="8" y="301"/>
                      <a:pt x="12" y="313"/>
                      <a:pt x="17" y="316"/>
                    </a:cubicBezTo>
                    <a:cubicBezTo>
                      <a:pt x="22" y="318"/>
                      <a:pt x="37" y="316"/>
                      <a:pt x="43" y="316"/>
                    </a:cubicBezTo>
                    <a:cubicBezTo>
                      <a:pt x="56" y="316"/>
                      <a:pt x="69" y="316"/>
                      <a:pt x="82" y="316"/>
                    </a:cubicBezTo>
                    <a:cubicBezTo>
                      <a:pt x="275" y="316"/>
                      <a:pt x="469" y="317"/>
                      <a:pt x="662" y="316"/>
                    </a:cubicBezTo>
                    <a:cubicBezTo>
                      <a:pt x="663" y="316"/>
                      <a:pt x="663" y="315"/>
                      <a:pt x="662" y="315"/>
                    </a:cubicBezTo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93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28650" y="4767263"/>
            <a:ext cx="2057400" cy="273844"/>
          </a:xfrm>
        </p:spPr>
        <p:txBody>
          <a:bodyPr/>
          <a:lstStyle/>
          <a:p>
            <a:fld id="{C070E27F-F2D8-4A41-9CDA-F67AB57E464F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028950" y="4767263"/>
            <a:ext cx="3086100" cy="273844"/>
          </a:xfr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457950" y="4767263"/>
            <a:ext cx="2057400" cy="273844"/>
          </a:xfrm>
        </p:spPr>
        <p:txBody>
          <a:bodyPr/>
          <a:lstStyle/>
          <a:p>
            <a:fld id="{E4C91B28-ED40-4D6A-A86A-0D5CB032BBF1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3" Type="http://schemas.openxmlformats.org/officeDocument/2006/relationships/theme" Target="../theme/theme1.xml"/><Relationship Id="rId32" Type="http://schemas.openxmlformats.org/officeDocument/2006/relationships/slideLayout" Target="../slideLayouts/slideLayout32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3" Type="http://schemas.openxmlformats.org/officeDocument/2006/relationships/slideLayout" Target="../slideLayouts/slideLayout3.xml"/><Relationship Id="rId29" Type="http://schemas.openxmlformats.org/officeDocument/2006/relationships/slideLayout" Target="../slideLayouts/slideLayout29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0" Type="http://schemas.openxmlformats.org/officeDocument/2006/relationships/slideLayout" Target="../slideLayouts/slideLayout20.xml"/><Relationship Id="rId2" Type="http://schemas.openxmlformats.org/officeDocument/2006/relationships/slideLayout" Target="../slideLayouts/slideLayout2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Boogaloo" panose="03060902030202020203"/>
              <a:buNone/>
              <a:defRPr sz="4000">
                <a:solidFill>
                  <a:schemeClr val="dk1"/>
                </a:solidFill>
                <a:latin typeface="Boogaloo" panose="03060902030202020203"/>
                <a:ea typeface="Boogaloo" panose="03060902030202020203"/>
                <a:cs typeface="Boogaloo" panose="03060902030202020203"/>
                <a:sym typeface="Boogaloo" panose="030609020302020202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DM Sans"/>
              <a:buNone/>
              <a:defRPr sz="35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DM Sans"/>
              <a:buNone/>
              <a:defRPr sz="35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DM Sans"/>
              <a:buNone/>
              <a:defRPr sz="35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DM Sans"/>
              <a:buNone/>
              <a:defRPr sz="35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DM Sans"/>
              <a:buNone/>
              <a:defRPr sz="35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DM Sans"/>
              <a:buNone/>
              <a:defRPr sz="35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DM Sans"/>
              <a:buNone/>
              <a:defRPr sz="35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DM Sans"/>
              <a:buNone/>
              <a:defRPr sz="35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uphan"/>
              <a:buChar char="●"/>
              <a:defRPr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uphan"/>
              <a:buChar char="○"/>
              <a:defRPr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uphan"/>
              <a:buChar char="■"/>
              <a:defRPr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uphan"/>
              <a:buChar char="●"/>
              <a:defRPr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uphan"/>
              <a:buChar char="○"/>
              <a:defRPr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uphan"/>
              <a:buChar char="■"/>
              <a:defRPr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uphan"/>
              <a:buChar char="●"/>
              <a:defRPr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uphan"/>
              <a:buChar char="○"/>
              <a:defRPr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uphan"/>
              <a:buChar char="■"/>
              <a:defRPr>
                <a:solidFill>
                  <a:schemeClr val="dk1"/>
                </a:solidFill>
                <a:latin typeface="Anuphan"/>
                <a:ea typeface="Anuphan"/>
                <a:cs typeface="Anuphan"/>
                <a:sym typeface="Anuphan"/>
              </a:defRPr>
            </a:lvl9pPr>
          </a:lstStyle>
          <a:p/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9" Type="http://schemas.openxmlformats.org/officeDocument/2006/relationships/image" Target="../media/image7.png"/><Relationship Id="rId8" Type="http://schemas.openxmlformats.org/officeDocument/2006/relationships/image" Target="../media/image6.jpeg"/><Relationship Id="rId7" Type="http://schemas.openxmlformats.org/officeDocument/2006/relationships/image" Target="../media/image5.png"/><Relationship Id="rId6" Type="http://schemas.microsoft.com/office/2007/relationships/media" Target="../media/media1.mp3"/><Relationship Id="rId5" Type="http://schemas.openxmlformats.org/officeDocument/2006/relationships/audio" Target="../media/media1.mp3"/><Relationship Id="rId4" Type="http://schemas.microsoft.com/office/2007/relationships/hdphoto" Target="../media/image4.wdp"/><Relationship Id="rId3" Type="http://schemas.openxmlformats.org/officeDocument/2006/relationships/image" Target="../media/image3.png"/><Relationship Id="rId2" Type="http://schemas.microsoft.com/office/2007/relationships/hdphoto" Target="../media/image2.wdp"/><Relationship Id="rId12" Type="http://schemas.openxmlformats.org/officeDocument/2006/relationships/slideLayout" Target="../slideLayouts/slideLayout11.xml"/><Relationship Id="rId11" Type="http://schemas.openxmlformats.org/officeDocument/2006/relationships/image" Target="../media/image9.png"/><Relationship Id="rId10" Type="http://schemas.openxmlformats.org/officeDocument/2006/relationships/image" Target="../media/image8.png"/><Relationship Id="rId1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32.xml"/><Relationship Id="rId4" Type="http://schemas.openxmlformats.org/officeDocument/2006/relationships/image" Target="../media/image9.png"/><Relationship Id="rId3" Type="http://schemas.openxmlformats.org/officeDocument/2006/relationships/image" Target="../media/image8.png"/><Relationship Id="rId2" Type="http://schemas.openxmlformats.org/officeDocument/2006/relationships/image" Target="../media/image11.png"/><Relationship Id="rId1" Type="http://schemas.openxmlformats.org/officeDocument/2006/relationships/image" Target="../media/image10.png"/></Relationships>
</file>

<file path=ppt/slides/_rels/slide3.xml.rels><?xml version="1.0" encoding="UTF-8" standalone="yes"?>
<Relationships xmlns="http://schemas.openxmlformats.org/package/2006/relationships"><Relationship Id="rId9" Type="http://schemas.openxmlformats.org/officeDocument/2006/relationships/image" Target="../media/image20.png"/><Relationship Id="rId8" Type="http://schemas.microsoft.com/office/2007/relationships/hdphoto" Target="../media/image19.wdp"/><Relationship Id="rId7" Type="http://schemas.openxmlformats.org/officeDocument/2006/relationships/image" Target="../media/image18.png"/><Relationship Id="rId6" Type="http://schemas.microsoft.com/office/2007/relationships/hdphoto" Target="../media/image17.wdp"/><Relationship Id="rId5" Type="http://schemas.openxmlformats.org/officeDocument/2006/relationships/image" Target="../media/image16.png"/><Relationship Id="rId4" Type="http://schemas.microsoft.com/office/2007/relationships/hdphoto" Target="../media/image15.wdp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1" Type="http://schemas.openxmlformats.org/officeDocument/2006/relationships/slideLayout" Target="../slideLayouts/slideLayout11.xml"/><Relationship Id="rId10" Type="http://schemas.openxmlformats.org/officeDocument/2006/relationships/image" Target="../media/image21.png"/><Relationship Id="rId1" Type="http://schemas.openxmlformats.org/officeDocument/2006/relationships/image" Target="../media/image12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.xml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.xml"/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25.svg"/><Relationship Id="rId1" Type="http://schemas.openxmlformats.org/officeDocument/2006/relationships/image" Target="../media/image24.png"/></Relationships>
</file>

<file path=ppt/slides/_rels/slide6.xml.rels><?xml version="1.0" encoding="UTF-8" standalone="yes"?>
<Relationships xmlns="http://schemas.openxmlformats.org/package/2006/relationships"><Relationship Id="rId9" Type="http://schemas.microsoft.com/office/2007/relationships/hdphoto" Target="../media/image19.wdp"/><Relationship Id="rId8" Type="http://schemas.openxmlformats.org/officeDocument/2006/relationships/image" Target="../media/image18.png"/><Relationship Id="rId7" Type="http://schemas.openxmlformats.org/officeDocument/2006/relationships/image" Target="../media/image7.png"/><Relationship Id="rId6" Type="http://schemas.microsoft.com/office/2007/relationships/hdphoto" Target="../media/image17.wdp"/><Relationship Id="rId5" Type="http://schemas.openxmlformats.org/officeDocument/2006/relationships/image" Target="../media/image16.png"/><Relationship Id="rId4" Type="http://schemas.microsoft.com/office/2007/relationships/hdphoto" Target="../media/image15.wdp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3" Type="http://schemas.openxmlformats.org/officeDocument/2006/relationships/slideLayout" Target="../slideLayouts/slideLayout11.xml"/><Relationship Id="rId12" Type="http://schemas.openxmlformats.org/officeDocument/2006/relationships/image" Target="../media/image21.png"/><Relationship Id="rId11" Type="http://schemas.openxmlformats.org/officeDocument/2006/relationships/image" Target="../media/image20.png"/><Relationship Id="rId10" Type="http://schemas.openxmlformats.org/officeDocument/2006/relationships/image" Target="../media/image26.png"/><Relationship Id="rId1" Type="http://schemas.openxmlformats.org/officeDocument/2006/relationships/image" Target="../media/image12.png"/></Relationships>
</file>

<file path=ppt/slides/_rels/slide7.xml.rels><?xml version="1.0" encoding="UTF-8" standalone="yes"?>
<Relationships xmlns="http://schemas.openxmlformats.org/package/2006/relationships"><Relationship Id="rId9" Type="http://schemas.openxmlformats.org/officeDocument/2006/relationships/image" Target="../media/image33.png"/><Relationship Id="rId8" Type="http://schemas.microsoft.com/office/2007/relationships/media" Target="../media/media2.mp3"/><Relationship Id="rId7" Type="http://schemas.openxmlformats.org/officeDocument/2006/relationships/audio" Target="../media/media2.mp3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0" Type="http://schemas.openxmlformats.org/officeDocument/2006/relationships/slideLayout" Target="../slideLayouts/slideLayout11.xml"/><Relationship Id="rId1" Type="http://schemas.openxmlformats.org/officeDocument/2006/relationships/image" Target="../media/image27.png"/></Relationships>
</file>

<file path=ppt/slides/_rels/slide8.xml.rels><?xml version="1.0" encoding="UTF-8" standalone="yes"?>
<Relationships xmlns="http://schemas.openxmlformats.org/package/2006/relationships"><Relationship Id="rId9" Type="http://schemas.microsoft.com/office/2007/relationships/hdphoto" Target="../media/image19.wdp"/><Relationship Id="rId8" Type="http://schemas.openxmlformats.org/officeDocument/2006/relationships/image" Target="../media/image18.png"/><Relationship Id="rId7" Type="http://schemas.openxmlformats.org/officeDocument/2006/relationships/image" Target="../media/image7.png"/><Relationship Id="rId6" Type="http://schemas.microsoft.com/office/2007/relationships/hdphoto" Target="../media/image17.wdp"/><Relationship Id="rId5" Type="http://schemas.openxmlformats.org/officeDocument/2006/relationships/image" Target="../media/image16.png"/><Relationship Id="rId4" Type="http://schemas.microsoft.com/office/2007/relationships/hdphoto" Target="../media/image15.wdp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3" Type="http://schemas.openxmlformats.org/officeDocument/2006/relationships/slideLayout" Target="../slideLayouts/slideLayout11.xml"/><Relationship Id="rId12" Type="http://schemas.openxmlformats.org/officeDocument/2006/relationships/image" Target="../media/image21.png"/><Relationship Id="rId11" Type="http://schemas.openxmlformats.org/officeDocument/2006/relationships/image" Target="../media/image20.png"/><Relationship Id="rId10" Type="http://schemas.openxmlformats.org/officeDocument/2006/relationships/image" Target="../media/image26.png"/><Relationship Id="rId1" Type="http://schemas.openxmlformats.org/officeDocument/2006/relationships/image" Target="../media/image12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9" Type="http://schemas.microsoft.com/office/2007/relationships/hdphoto" Target="../media/image19.wdp"/><Relationship Id="rId8" Type="http://schemas.openxmlformats.org/officeDocument/2006/relationships/image" Target="../media/image18.png"/><Relationship Id="rId7" Type="http://schemas.openxmlformats.org/officeDocument/2006/relationships/image" Target="../media/image7.png"/><Relationship Id="rId6" Type="http://schemas.microsoft.com/office/2007/relationships/hdphoto" Target="../media/image17.wdp"/><Relationship Id="rId5" Type="http://schemas.openxmlformats.org/officeDocument/2006/relationships/image" Target="../media/image16.png"/><Relationship Id="rId4" Type="http://schemas.microsoft.com/office/2007/relationships/hdphoto" Target="../media/image15.wdp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3" Type="http://schemas.openxmlformats.org/officeDocument/2006/relationships/slideLayout" Target="../slideLayouts/slideLayout11.xml"/><Relationship Id="rId12" Type="http://schemas.openxmlformats.org/officeDocument/2006/relationships/image" Target="../media/image21.png"/><Relationship Id="rId11" Type="http://schemas.openxmlformats.org/officeDocument/2006/relationships/image" Target="../media/image20.png"/><Relationship Id="rId10" Type="http://schemas.openxmlformats.org/officeDocument/2006/relationships/image" Target="../media/image26.png"/><Relationship Id="rId1" Type="http://schemas.openxmlformats.org/officeDocument/2006/relationships/image" Target="../media/image1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9.xml"/><Relationship Id="rId1" Type="http://schemas.openxmlformats.org/officeDocument/2006/relationships/image" Target="../media/image34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9.xml"/><Relationship Id="rId1" Type="http://schemas.openxmlformats.org/officeDocument/2006/relationships/image" Target="../media/image35.webp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9" Type="http://schemas.openxmlformats.org/officeDocument/2006/relationships/image" Target="../media/image20.png"/><Relationship Id="rId8" Type="http://schemas.microsoft.com/office/2007/relationships/hdphoto" Target="../media/image19.wdp"/><Relationship Id="rId7" Type="http://schemas.openxmlformats.org/officeDocument/2006/relationships/image" Target="../media/image18.png"/><Relationship Id="rId6" Type="http://schemas.microsoft.com/office/2007/relationships/hdphoto" Target="../media/image17.wdp"/><Relationship Id="rId5" Type="http://schemas.openxmlformats.org/officeDocument/2006/relationships/image" Target="../media/image16.png"/><Relationship Id="rId4" Type="http://schemas.microsoft.com/office/2007/relationships/hdphoto" Target="../media/image15.wdp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1" Type="http://schemas.openxmlformats.org/officeDocument/2006/relationships/slideLayout" Target="../slideLayouts/slideLayout11.xml"/><Relationship Id="rId10" Type="http://schemas.openxmlformats.org/officeDocument/2006/relationships/image" Target="../media/image21.png"/><Relationship Id="rId1" Type="http://schemas.openxmlformats.org/officeDocument/2006/relationships/image" Target="../media/image12.png"/></Relationships>
</file>

<file path=ppt/slides/_rels/slide1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6.xml"/><Relationship Id="rId4" Type="http://schemas.openxmlformats.org/officeDocument/2006/relationships/slideLayout" Target="../slideLayouts/slideLayout8.xml"/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image" Target="../media/image36.png"/></Relationships>
</file>

<file path=ppt/slides/_rels/slide16.xml.rels><?xml version="1.0" encoding="UTF-8" standalone="yes"?>
<Relationships xmlns="http://schemas.openxmlformats.org/package/2006/relationships"><Relationship Id="rId9" Type="http://schemas.microsoft.com/office/2007/relationships/hdphoto" Target="../media/image19.wdp"/><Relationship Id="rId8" Type="http://schemas.openxmlformats.org/officeDocument/2006/relationships/image" Target="../media/image18.png"/><Relationship Id="rId7" Type="http://schemas.openxmlformats.org/officeDocument/2006/relationships/image" Target="../media/image7.png"/><Relationship Id="rId6" Type="http://schemas.microsoft.com/office/2007/relationships/hdphoto" Target="../media/image17.wdp"/><Relationship Id="rId5" Type="http://schemas.openxmlformats.org/officeDocument/2006/relationships/image" Target="../media/image16.png"/><Relationship Id="rId4" Type="http://schemas.microsoft.com/office/2007/relationships/hdphoto" Target="../media/image15.wdp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3" Type="http://schemas.openxmlformats.org/officeDocument/2006/relationships/slideLayout" Target="../slideLayouts/slideLayout11.xml"/><Relationship Id="rId12" Type="http://schemas.openxmlformats.org/officeDocument/2006/relationships/image" Target="../media/image21.png"/><Relationship Id="rId11" Type="http://schemas.openxmlformats.org/officeDocument/2006/relationships/image" Target="../media/image20.png"/><Relationship Id="rId10" Type="http://schemas.openxmlformats.org/officeDocument/2006/relationships/image" Target="../media/image26.png"/><Relationship Id="rId1" Type="http://schemas.openxmlformats.org/officeDocument/2006/relationships/image" Target="../media/image12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8.xml"/><Relationship Id="rId1" Type="http://schemas.openxmlformats.org/officeDocument/2006/relationships/image" Target="../media/image39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image" Target="../media/image39.png"/><Relationship Id="rId1" Type="http://schemas.openxmlformats.org/officeDocument/2006/relationships/image" Target="../media/image24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8.xml"/><Relationship Id="rId1" Type="http://schemas.openxmlformats.org/officeDocument/2006/relationships/image" Target="../media/image40.png"/></Relationships>
</file>

<file path=ppt/slides/_rels/slide2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9.xml"/><Relationship Id="rId3" Type="http://schemas.openxmlformats.org/officeDocument/2006/relationships/image" Target="../media/image40.png"/><Relationship Id="rId2" Type="http://schemas.openxmlformats.org/officeDocument/2006/relationships/image" Target="../media/image24.png"/><Relationship Id="rId1" Type="http://schemas.openxmlformats.org/officeDocument/2006/relationships/image" Target="../media/image41.png"/></Relationships>
</file>

<file path=ppt/slides/_rels/slide21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9.xml"/><Relationship Id="rId4" Type="http://schemas.openxmlformats.org/officeDocument/2006/relationships/image" Target="../media/image45.png"/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image" Target="../media/image42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9.xml"/><Relationship Id="rId1" Type="http://schemas.openxmlformats.org/officeDocument/2006/relationships/image" Target="../media/image46.png"/></Relationships>
</file>

<file path=ppt/slides/_rels/slide23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9.xml"/><Relationship Id="rId5" Type="http://schemas.openxmlformats.org/officeDocument/2006/relationships/image" Target="../media/image51.png"/><Relationship Id="rId4" Type="http://schemas.openxmlformats.org/officeDocument/2006/relationships/image" Target="../media/image50.png"/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image" Target="../media/image47.png"/></Relationships>
</file>

<file path=ppt/slides/_rels/slide24.xml.rels><?xml version="1.0" encoding="UTF-8" standalone="yes"?>
<Relationships xmlns="http://schemas.openxmlformats.org/package/2006/relationships"><Relationship Id="rId9" Type="http://schemas.openxmlformats.org/officeDocument/2006/relationships/image" Target="../media/image20.png"/><Relationship Id="rId8" Type="http://schemas.microsoft.com/office/2007/relationships/hdphoto" Target="../media/image19.wdp"/><Relationship Id="rId7" Type="http://schemas.openxmlformats.org/officeDocument/2006/relationships/image" Target="../media/image18.png"/><Relationship Id="rId6" Type="http://schemas.microsoft.com/office/2007/relationships/hdphoto" Target="../media/image17.wdp"/><Relationship Id="rId5" Type="http://schemas.openxmlformats.org/officeDocument/2006/relationships/image" Target="../media/image16.png"/><Relationship Id="rId4" Type="http://schemas.microsoft.com/office/2007/relationships/hdphoto" Target="../media/image15.wdp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1" Type="http://schemas.openxmlformats.org/officeDocument/2006/relationships/slideLayout" Target="../slideLayouts/slideLayout11.xml"/><Relationship Id="rId10" Type="http://schemas.openxmlformats.org/officeDocument/2006/relationships/image" Target="../media/image21.png"/><Relationship Id="rId1" Type="http://schemas.openxmlformats.org/officeDocument/2006/relationships/image" Target="../media/image12.png"/></Relationships>
</file>

<file path=ppt/slides/_rels/slide25.xml.rels><?xml version="1.0" encoding="UTF-8" standalone="yes"?>
<Relationships xmlns="http://schemas.openxmlformats.org/package/2006/relationships"><Relationship Id="rId9" Type="http://schemas.microsoft.com/office/2007/relationships/hdphoto" Target="../media/image19.wdp"/><Relationship Id="rId8" Type="http://schemas.openxmlformats.org/officeDocument/2006/relationships/image" Target="../media/image18.png"/><Relationship Id="rId7" Type="http://schemas.openxmlformats.org/officeDocument/2006/relationships/image" Target="../media/image7.png"/><Relationship Id="rId6" Type="http://schemas.microsoft.com/office/2007/relationships/hdphoto" Target="../media/image17.wdp"/><Relationship Id="rId5" Type="http://schemas.openxmlformats.org/officeDocument/2006/relationships/image" Target="../media/image16.png"/><Relationship Id="rId4" Type="http://schemas.microsoft.com/office/2007/relationships/hdphoto" Target="../media/image15.wdp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3" Type="http://schemas.openxmlformats.org/officeDocument/2006/relationships/slideLayout" Target="../slideLayouts/slideLayout11.xml"/><Relationship Id="rId12" Type="http://schemas.openxmlformats.org/officeDocument/2006/relationships/image" Target="../media/image21.png"/><Relationship Id="rId11" Type="http://schemas.openxmlformats.org/officeDocument/2006/relationships/image" Target="../media/image20.png"/><Relationship Id="rId10" Type="http://schemas.openxmlformats.org/officeDocument/2006/relationships/image" Target="../media/image26.png"/><Relationship Id="rId1" Type="http://schemas.openxmlformats.org/officeDocument/2006/relationships/image" Target="../media/image12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9" Type="http://schemas.microsoft.com/office/2007/relationships/hdphoto" Target="../media/image19.wdp"/><Relationship Id="rId8" Type="http://schemas.openxmlformats.org/officeDocument/2006/relationships/image" Target="../media/image18.png"/><Relationship Id="rId7" Type="http://schemas.openxmlformats.org/officeDocument/2006/relationships/image" Target="../media/image7.png"/><Relationship Id="rId6" Type="http://schemas.microsoft.com/office/2007/relationships/hdphoto" Target="../media/image17.wdp"/><Relationship Id="rId5" Type="http://schemas.openxmlformats.org/officeDocument/2006/relationships/image" Target="../media/image16.png"/><Relationship Id="rId4" Type="http://schemas.microsoft.com/office/2007/relationships/hdphoto" Target="../media/image15.wdp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3" Type="http://schemas.openxmlformats.org/officeDocument/2006/relationships/slideLayout" Target="../slideLayouts/slideLayout11.xml"/><Relationship Id="rId12" Type="http://schemas.openxmlformats.org/officeDocument/2006/relationships/image" Target="../media/image21.png"/><Relationship Id="rId11" Type="http://schemas.openxmlformats.org/officeDocument/2006/relationships/image" Target="../media/image20.png"/><Relationship Id="rId10" Type="http://schemas.openxmlformats.org/officeDocument/2006/relationships/image" Target="../media/image26.png"/><Relationship Id="rId1" Type="http://schemas.openxmlformats.org/officeDocument/2006/relationships/image" Target="../media/image12.png"/></Relationships>
</file>

<file path=ppt/slides/_rels/slide28.xml.rels><?xml version="1.0" encoding="UTF-8" standalone="yes"?>
<Relationships xmlns="http://schemas.openxmlformats.org/package/2006/relationships"><Relationship Id="rId9" Type="http://schemas.microsoft.com/office/2007/relationships/hdphoto" Target="../media/image19.wdp"/><Relationship Id="rId8" Type="http://schemas.openxmlformats.org/officeDocument/2006/relationships/image" Target="../media/image18.png"/><Relationship Id="rId7" Type="http://schemas.openxmlformats.org/officeDocument/2006/relationships/image" Target="../media/image7.png"/><Relationship Id="rId6" Type="http://schemas.microsoft.com/office/2007/relationships/hdphoto" Target="../media/image17.wdp"/><Relationship Id="rId5" Type="http://schemas.openxmlformats.org/officeDocument/2006/relationships/image" Target="../media/image16.png"/><Relationship Id="rId4" Type="http://schemas.microsoft.com/office/2007/relationships/hdphoto" Target="../media/image15.wdp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3" Type="http://schemas.openxmlformats.org/officeDocument/2006/relationships/slideLayout" Target="../slideLayouts/slideLayout11.xml"/><Relationship Id="rId12" Type="http://schemas.openxmlformats.org/officeDocument/2006/relationships/image" Target="../media/image21.png"/><Relationship Id="rId11" Type="http://schemas.openxmlformats.org/officeDocument/2006/relationships/image" Target="../media/image20.png"/><Relationship Id="rId10" Type="http://schemas.openxmlformats.org/officeDocument/2006/relationships/image" Target="../media/image26.png"/><Relationship Id="rId1" Type="http://schemas.openxmlformats.org/officeDocument/2006/relationships/image" Target="../media/image12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1.xml"/><Relationship Id="rId1" Type="http://schemas.openxmlformats.org/officeDocument/2006/relationships/image" Target="../media/image24.png"/></Relationships>
</file>

<file path=ppt/slides/_rels/slide30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32.xml"/><Relationship Id="rId4" Type="http://schemas.openxmlformats.org/officeDocument/2006/relationships/image" Target="../media/image9.png"/><Relationship Id="rId3" Type="http://schemas.openxmlformats.org/officeDocument/2006/relationships/image" Target="../media/image8.png"/><Relationship Id="rId2" Type="http://schemas.openxmlformats.org/officeDocument/2006/relationships/image" Target="../media/image11.png"/><Relationship Id="rId1" Type="http://schemas.openxmlformats.org/officeDocument/2006/relationships/image" Target="../media/image10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1.xml"/><Relationship Id="rId1" Type="http://schemas.openxmlformats.org/officeDocument/2006/relationships/image" Target="../media/image24.png"/></Relationships>
</file>

<file path=ppt/slides/_rels/slide3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8.png"/><Relationship Id="rId8" Type="http://schemas.microsoft.com/office/2007/relationships/hdphoto" Target="../media/image55.wdp"/><Relationship Id="rId7" Type="http://schemas.openxmlformats.org/officeDocument/2006/relationships/image" Target="../media/image54.png"/><Relationship Id="rId6" Type="http://schemas.microsoft.com/office/2007/relationships/hdphoto" Target="../media/image15.wdp"/><Relationship Id="rId5" Type="http://schemas.openxmlformats.org/officeDocument/2006/relationships/image" Target="../media/image14.png"/><Relationship Id="rId4" Type="http://schemas.microsoft.com/office/2007/relationships/hdphoto" Target="../media/image53.wdp"/><Relationship Id="rId3" Type="http://schemas.openxmlformats.org/officeDocument/2006/relationships/image" Target="../media/image52.png"/><Relationship Id="rId2" Type="http://schemas.openxmlformats.org/officeDocument/2006/relationships/image" Target="../media/image13.png"/><Relationship Id="rId18" Type="http://schemas.openxmlformats.org/officeDocument/2006/relationships/slideLayout" Target="../slideLayouts/slideLayout11.xml"/><Relationship Id="rId17" Type="http://schemas.openxmlformats.org/officeDocument/2006/relationships/image" Target="../media/image62.png"/><Relationship Id="rId16" Type="http://schemas.microsoft.com/office/2007/relationships/hdphoto" Target="../media/image61.wdp"/><Relationship Id="rId15" Type="http://schemas.openxmlformats.org/officeDocument/2006/relationships/image" Target="../media/image60.png"/><Relationship Id="rId14" Type="http://schemas.microsoft.com/office/2007/relationships/hdphoto" Target="../media/image59.wdp"/><Relationship Id="rId13" Type="http://schemas.openxmlformats.org/officeDocument/2006/relationships/image" Target="../media/image58.png"/><Relationship Id="rId12" Type="http://schemas.microsoft.com/office/2007/relationships/hdphoto" Target="../media/image57.wdp"/><Relationship Id="rId11" Type="http://schemas.openxmlformats.org/officeDocument/2006/relationships/image" Target="../media/image56.png"/><Relationship Id="rId10" Type="http://schemas.microsoft.com/office/2007/relationships/hdphoto" Target="../media/image19.wdp"/><Relationship Id="rId1" Type="http://schemas.openxmlformats.org/officeDocument/2006/relationships/image" Target="../media/image12.png"/></Relationships>
</file>

<file path=ppt/slides/_rels/slide33.xml.rels><?xml version="1.0" encoding="UTF-8" standalone="yes"?>
<Relationships xmlns="http://schemas.openxmlformats.org/package/2006/relationships"><Relationship Id="rId9" Type="http://schemas.microsoft.com/office/2007/relationships/hdphoto" Target="../media/image19.wdp"/><Relationship Id="rId8" Type="http://schemas.openxmlformats.org/officeDocument/2006/relationships/image" Target="../media/image18.png"/><Relationship Id="rId7" Type="http://schemas.openxmlformats.org/officeDocument/2006/relationships/image" Target="../media/image7.png"/><Relationship Id="rId6" Type="http://schemas.microsoft.com/office/2007/relationships/hdphoto" Target="../media/image17.wdp"/><Relationship Id="rId5" Type="http://schemas.openxmlformats.org/officeDocument/2006/relationships/image" Target="../media/image16.png"/><Relationship Id="rId4" Type="http://schemas.microsoft.com/office/2007/relationships/hdphoto" Target="../media/image15.wdp"/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3" Type="http://schemas.openxmlformats.org/officeDocument/2006/relationships/slideLayout" Target="../slideLayouts/slideLayout11.xml"/><Relationship Id="rId12" Type="http://schemas.openxmlformats.org/officeDocument/2006/relationships/image" Target="../media/image21.png"/><Relationship Id="rId11" Type="http://schemas.openxmlformats.org/officeDocument/2006/relationships/image" Target="../media/image20.png"/><Relationship Id="rId10" Type="http://schemas.openxmlformats.org/officeDocument/2006/relationships/image" Target="../media/image26.png"/><Relationship Id="rId1" Type="http://schemas.openxmlformats.org/officeDocument/2006/relationships/image" Target="../media/image12.png"/></Relationships>
</file>

<file path=ppt/slides/_rels/slide34.xml.rels><?xml version="1.0" encoding="UTF-8" standalone="yes"?>
<Relationships xmlns="http://schemas.openxmlformats.org/package/2006/relationships"><Relationship Id="rId9" Type="http://schemas.openxmlformats.org/officeDocument/2006/relationships/image" Target="../media/image7.png"/><Relationship Id="rId8" Type="http://schemas.openxmlformats.org/officeDocument/2006/relationships/image" Target="../media/image6.jpeg"/><Relationship Id="rId7" Type="http://schemas.openxmlformats.org/officeDocument/2006/relationships/image" Target="../media/image5.png"/><Relationship Id="rId6" Type="http://schemas.microsoft.com/office/2007/relationships/media" Target="../media/media1.mp3"/><Relationship Id="rId5" Type="http://schemas.openxmlformats.org/officeDocument/2006/relationships/audio" Target="../media/media1.mp3"/><Relationship Id="rId4" Type="http://schemas.microsoft.com/office/2007/relationships/hdphoto" Target="../media/image4.wdp"/><Relationship Id="rId3" Type="http://schemas.openxmlformats.org/officeDocument/2006/relationships/image" Target="../media/image3.png"/><Relationship Id="rId2" Type="http://schemas.microsoft.com/office/2007/relationships/hdphoto" Target="../media/image2.wdp"/><Relationship Id="rId12" Type="http://schemas.openxmlformats.org/officeDocument/2006/relationships/slideLayout" Target="../slideLayouts/slideLayout11.xml"/><Relationship Id="rId11" Type="http://schemas.openxmlformats.org/officeDocument/2006/relationships/image" Target="../media/image9.png"/><Relationship Id="rId10" Type="http://schemas.openxmlformats.org/officeDocument/2006/relationships/image" Target="../media/image8.png"/><Relationship Id="rId1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/>
          <p:cNvPicPr>
            <a:picLocks noChangeAspect="1"/>
          </p:cNvPicPr>
          <p:nvPr/>
        </p:nvPicPr>
        <p:blipFill rotWithShape="1">
          <a:blip r:embed="rId1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l="-12" t="171" r="1" b="4910"/>
          <a:stretch>
            <a:fillRect/>
          </a:stretch>
        </p:blipFill>
        <p:spPr>
          <a:xfrm>
            <a:off x="-1" y="0"/>
            <a:ext cx="3752195" cy="2808000"/>
          </a:xfrm>
          <a:prstGeom prst="rect">
            <a:avLst/>
          </a:prstGeom>
        </p:spPr>
      </p:pic>
      <p:pic>
        <p:nvPicPr>
          <p:cNvPr id="25" name="Picture 24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l="64" r="46" b="277"/>
          <a:stretch>
            <a:fillRect/>
          </a:stretch>
        </p:blipFill>
        <p:spPr>
          <a:xfrm>
            <a:off x="0" y="3545986"/>
            <a:ext cx="9143999" cy="1597514"/>
          </a:xfrm>
          <a:prstGeom prst="rect">
            <a:avLst/>
          </a:prstGeom>
          <a:effectLst>
            <a:outerShdw blurRad="50800" dist="38100" dir="16200000" rotWithShape="0">
              <a:schemeClr val="bg1">
                <a:lumMod val="65000"/>
                <a:alpha val="40000"/>
              </a:schemeClr>
            </a:outerShdw>
          </a:effectLst>
        </p:spPr>
      </p:pic>
      <p:pic>
        <p:nvPicPr>
          <p:cNvPr id="68" name="nhạc dễ thương gt trò chơi">
            <a:hlinkClick r:id="" action="ppaction://media"/>
          </p:cNvPr>
          <p:cNvPicPr>
            <a:picLocks noChangeAspect="1"/>
          </p:cNvPicPr>
          <p:nvPr>
            <a:audioFile r:link="rId5"/>
            <p:extLst>
              <p:ext uri="{DAA4B4D4-6D71-4841-9C94-3DE7FCFB9230}">
                <p14:media xmlns:p14="http://schemas.microsoft.com/office/powerpoint/2010/main" r:embed="rId6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9148403" y="0"/>
            <a:ext cx="365522" cy="365522"/>
          </a:xfrm>
          <a:prstGeom prst="rect">
            <a:avLst/>
          </a:prstGeom>
        </p:spPr>
      </p:pic>
      <p:sp>
        <p:nvSpPr>
          <p:cNvPr id="2" name="TextBox 2"/>
          <p:cNvSpPr txBox="1"/>
          <p:nvPr/>
        </p:nvSpPr>
        <p:spPr>
          <a:xfrm>
            <a:off x="746284" y="1011555"/>
            <a:ext cx="7275195" cy="2019776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5400" b="1" i="0" u="none" strike="noStrike" kern="1200" cap="none" spc="0" normalizeH="0" baseline="0" noProof="0" dirty="0">
                <a:ln w="19050">
                  <a:noFill/>
                </a:ln>
                <a:blipFill dpi="0" rotWithShape="1"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effectLst>
                  <a:glow>
                    <a:prstClr val="white"/>
                  </a:glow>
                </a:effectLst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CHÀO MỪNG</a:t>
            </a:r>
            <a:endParaRPr kumimoji="0" lang="vi-VN" sz="5400" b="1" i="0" u="none" strike="noStrike" kern="1200" cap="none" spc="0" normalizeH="0" baseline="0" noProof="0" dirty="0">
              <a:ln w="19050">
                <a:noFill/>
              </a:ln>
              <a:blipFill dpi="0" rotWithShape="1"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effectLst>
                <a:glow>
                  <a:prstClr val="white"/>
                </a:glow>
              </a:effectLst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5400" b="1" i="0" u="none" strike="noStrike" kern="1200" cap="none" spc="0" normalizeH="0" baseline="0" noProof="0" dirty="0">
                <a:ln w="19050">
                  <a:noFill/>
                </a:ln>
                <a:blipFill dpi="0" rotWithShape="1"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effectLst>
                  <a:glow>
                    <a:prstClr val="white"/>
                  </a:glow>
                </a:effectLst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QUÝ THẦY CÔ</a:t>
            </a:r>
            <a:endParaRPr kumimoji="0" lang="vi-VN" sz="5400" b="1" i="0" u="none" strike="noStrike" kern="1200" cap="none" spc="0" normalizeH="0" baseline="0" noProof="0" dirty="0">
              <a:ln w="19050">
                <a:noFill/>
              </a:ln>
              <a:blipFill dpi="0" rotWithShape="1"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effectLst>
                <a:glow>
                  <a:prstClr val="white"/>
                </a:glow>
              </a:effectLst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9"/>
          <a:srcRect l="2697"/>
          <a:stretch>
            <a:fillRect/>
          </a:stretch>
        </p:blipFill>
        <p:spPr>
          <a:xfrm>
            <a:off x="-137636" y="1746885"/>
            <a:ext cx="2265045" cy="3217545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490267" y="1877853"/>
            <a:ext cx="1545841" cy="25650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320283" y="2200053"/>
            <a:ext cx="1521887" cy="27000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7800" fill="hold"/>
                                        <p:tgtEl>
                                          <p:spTgt spid="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1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8"/>
                </p:tgtEl>
              </p:cMediaNode>
            </p:audi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9" name="Picture 8" descr="Shape, rectangle&#10;&#10;Description automatically generated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93069" y="-135731"/>
            <a:ext cx="6365081" cy="3269693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0716" y="926783"/>
            <a:ext cx="5806440" cy="1644968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6600" b="1" i="0" u="none" strike="noStrike" kern="1200" cap="none" spc="0" normalizeH="0" baseline="0" noProof="0" dirty="0">
                <a:ln w="9525" cmpd="sng">
                  <a:solidFill>
                    <a:schemeClr val="accent1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chemeClr val="accent1">
                      <a:alpha val="40000"/>
                    </a:schemeClr>
                  </a:glow>
                </a:effectLst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KHỞI ĐỘNG</a:t>
            </a:r>
            <a:endParaRPr kumimoji="0" lang="vi-VN" sz="6600" b="1" i="0" u="none" strike="noStrike" kern="1200" cap="none" spc="0" normalizeH="0" baseline="0" noProof="0" dirty="0">
              <a:ln w="9525" cmpd="sng">
                <a:solidFill>
                  <a:schemeClr val="accent1"/>
                </a:solidFill>
                <a:prstDash val="solid"/>
              </a:ln>
              <a:solidFill>
                <a:srgbClr val="70AD47">
                  <a:tint val="1000"/>
                </a:srgbClr>
              </a:solidFill>
              <a:effectLst>
                <a:glow rad="38100">
                  <a:schemeClr val="accent1">
                    <a:alpha val="40000"/>
                  </a:schemeClr>
                </a:glow>
              </a:effectLst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08740" y="2364581"/>
            <a:ext cx="1545841" cy="25650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6258" y="2222437"/>
            <a:ext cx="1521887" cy="270000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edge">
                                          <p:cBhvr>
                                            <p:cTn id="12" dur="12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nodeType="withEffect" p14:presetBounceEnd="7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9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8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9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30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31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32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edge">
                                          <p:cBhvr>
                                            <p:cTn id="12" dur="12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8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9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30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31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32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/>
        </p:bldLst>
      </p:timing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>
            <a:off x="-284770" y="553500"/>
            <a:ext cx="3598323" cy="4590000"/>
          </a:xfrm>
          <a:prstGeom prst="rect">
            <a:avLst/>
          </a:prstGeom>
        </p:spPr>
      </p:pic>
      <p:sp>
        <p:nvSpPr>
          <p:cNvPr id="45" name="Rectangle: Rounded Corners 44"/>
          <p:cNvSpPr/>
          <p:nvPr/>
        </p:nvSpPr>
        <p:spPr>
          <a:xfrm>
            <a:off x="441960" y="111760"/>
            <a:ext cx="8356600" cy="4561840"/>
          </a:xfrm>
          <a:custGeom>
            <a:avLst/>
            <a:gdLst>
              <a:gd name="connsiteX0" fmla="*/ 0 w 8460000"/>
              <a:gd name="connsiteY0" fmla="*/ 706633 h 4680000"/>
              <a:gd name="connsiteX1" fmla="*/ 706633 w 8460000"/>
              <a:gd name="connsiteY1" fmla="*/ 0 h 4680000"/>
              <a:gd name="connsiteX2" fmla="*/ 7753367 w 8460000"/>
              <a:gd name="connsiteY2" fmla="*/ 0 h 4680000"/>
              <a:gd name="connsiteX3" fmla="*/ 8460000 w 8460000"/>
              <a:gd name="connsiteY3" fmla="*/ 706633 h 4680000"/>
              <a:gd name="connsiteX4" fmla="*/ 8460000 w 8460000"/>
              <a:gd name="connsiteY4" fmla="*/ 3973367 h 4680000"/>
              <a:gd name="connsiteX5" fmla="*/ 7753367 w 8460000"/>
              <a:gd name="connsiteY5" fmla="*/ 4680000 h 4680000"/>
              <a:gd name="connsiteX6" fmla="*/ 706633 w 8460000"/>
              <a:gd name="connsiteY6" fmla="*/ 4680000 h 4680000"/>
              <a:gd name="connsiteX7" fmla="*/ 0 w 8460000"/>
              <a:gd name="connsiteY7" fmla="*/ 3973367 h 4680000"/>
              <a:gd name="connsiteX8" fmla="*/ 0 w 8460000"/>
              <a:gd name="connsiteY8" fmla="*/ 706633 h 46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460000" h="4680000" fill="none" extrusionOk="0">
                <a:moveTo>
                  <a:pt x="0" y="706633"/>
                </a:moveTo>
                <a:cubicBezTo>
                  <a:pt x="-23390" y="364526"/>
                  <a:pt x="320388" y="36718"/>
                  <a:pt x="706633" y="0"/>
                </a:cubicBezTo>
                <a:cubicBezTo>
                  <a:pt x="4069219" y="148782"/>
                  <a:pt x="5656879" y="129548"/>
                  <a:pt x="7753367" y="0"/>
                </a:cubicBezTo>
                <a:cubicBezTo>
                  <a:pt x="8148226" y="11622"/>
                  <a:pt x="8479045" y="341508"/>
                  <a:pt x="8460000" y="706633"/>
                </a:cubicBezTo>
                <a:cubicBezTo>
                  <a:pt x="8376068" y="1252882"/>
                  <a:pt x="8392594" y="3150936"/>
                  <a:pt x="8460000" y="3973367"/>
                </a:cubicBezTo>
                <a:cubicBezTo>
                  <a:pt x="8501722" y="4407282"/>
                  <a:pt x="8122524" y="4667361"/>
                  <a:pt x="7753367" y="4680000"/>
                </a:cubicBezTo>
                <a:cubicBezTo>
                  <a:pt x="6773715" y="4535639"/>
                  <a:pt x="2038039" y="4666791"/>
                  <a:pt x="706633" y="4680000"/>
                </a:cubicBezTo>
                <a:cubicBezTo>
                  <a:pt x="289342" y="4687203"/>
                  <a:pt x="926" y="4295751"/>
                  <a:pt x="0" y="3973367"/>
                </a:cubicBezTo>
                <a:cubicBezTo>
                  <a:pt x="-18676" y="2734005"/>
                  <a:pt x="-12372" y="1762079"/>
                  <a:pt x="0" y="706633"/>
                </a:cubicBezTo>
                <a:close/>
              </a:path>
              <a:path w="8460000" h="4680000" stroke="0" extrusionOk="0">
                <a:moveTo>
                  <a:pt x="0" y="706633"/>
                </a:moveTo>
                <a:cubicBezTo>
                  <a:pt x="24728" y="326324"/>
                  <a:pt x="314307" y="28722"/>
                  <a:pt x="706633" y="0"/>
                </a:cubicBezTo>
                <a:cubicBezTo>
                  <a:pt x="2778227" y="91329"/>
                  <a:pt x="4318628" y="61632"/>
                  <a:pt x="7753367" y="0"/>
                </a:cubicBezTo>
                <a:cubicBezTo>
                  <a:pt x="8209611" y="-10992"/>
                  <a:pt x="8473491" y="257003"/>
                  <a:pt x="8460000" y="706633"/>
                </a:cubicBezTo>
                <a:cubicBezTo>
                  <a:pt x="8514309" y="1219163"/>
                  <a:pt x="8369283" y="2932220"/>
                  <a:pt x="8460000" y="3973367"/>
                </a:cubicBezTo>
                <a:cubicBezTo>
                  <a:pt x="8534035" y="4377601"/>
                  <a:pt x="8096440" y="4737656"/>
                  <a:pt x="7753367" y="4680000"/>
                </a:cubicBezTo>
                <a:cubicBezTo>
                  <a:pt x="4249060" y="4694144"/>
                  <a:pt x="3887777" y="4659421"/>
                  <a:pt x="706633" y="4680000"/>
                </a:cubicBezTo>
                <a:cubicBezTo>
                  <a:pt x="277539" y="4726589"/>
                  <a:pt x="-22272" y="4338664"/>
                  <a:pt x="0" y="3973367"/>
                </a:cubicBezTo>
                <a:cubicBezTo>
                  <a:pt x="-161588" y="3213557"/>
                  <a:pt x="49457" y="1531236"/>
                  <a:pt x="0" y="706633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20625"/>
          <a:stretch>
            <a:fillRect/>
          </a:stretch>
        </p:blipFill>
        <p:spPr>
          <a:xfrm>
            <a:off x="6452864" y="2571749"/>
            <a:ext cx="2691136" cy="2571751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 rotWithShape="1">
          <a:blip r:embed="rId9"/>
          <a:srcRect b="10593"/>
          <a:stretch>
            <a:fillRect/>
          </a:stretch>
        </p:blipFill>
        <p:spPr>
          <a:xfrm>
            <a:off x="6453087" y="3188609"/>
            <a:ext cx="1421930" cy="1485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589902" y="3053608"/>
            <a:ext cx="1279778" cy="1620001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441960" y="473710"/>
            <a:ext cx="8186420" cy="3401060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4400" b="1" noProof="0" dirty="0" err="1">
                <a:ln w="3175">
                  <a:solidFill>
                    <a:srgbClr val="FFC000"/>
                  </a:solidFill>
                </a:ln>
                <a:solidFill>
                  <a:srgbClr val="7030A0"/>
                </a:solidFill>
                <a:effectLst/>
                <a:uLnTx/>
                <a:uFillTx/>
                <a:latin typeface="Palatino Linotype" panose="02040502050505030304" charset="0"/>
                <a:ea typeface="Cambria" panose="02040503050406030204" pitchFamily="18" charset="0"/>
                <a:cs typeface="Palatino Linotype" panose="02040502050505030304" charset="0"/>
                <a:sym typeface="+mn-ea"/>
              </a:rPr>
              <a:t>Nêu sự thay đổi của thời tiết, cỏ cây,... khi mùa đông chuyển sang mùa xuân hoặc mùa khô chuyển sang mùa </a:t>
            </a:r>
            <a:r>
              <a:rPr lang="vi-VN" altLang="en-US" sz="4400" b="1" noProof="0" dirty="0" err="1">
                <a:ln w="3175">
                  <a:solidFill>
                    <a:srgbClr val="FFC000"/>
                  </a:solidFill>
                </a:ln>
                <a:solidFill>
                  <a:srgbClr val="7030A0"/>
                </a:solidFill>
                <a:effectLst/>
                <a:uLnTx/>
                <a:uFillTx/>
                <a:latin typeface="Palatino Linotype" panose="02040502050505030304" charset="0"/>
                <a:ea typeface="Cambria" panose="02040503050406030204" pitchFamily="18" charset="0"/>
                <a:cs typeface="Palatino Linotype" panose="02040502050505030304" charset="0"/>
                <a:sym typeface="+mn-ea"/>
              </a:rPr>
              <a:t>mưa.</a:t>
            </a:r>
            <a:endParaRPr lang="vi-VN" altLang="en-US" sz="4400" b="1" noProof="0" dirty="0" err="1">
              <a:ln w="3175">
                <a:solidFill>
                  <a:srgbClr val="FFC000"/>
                </a:solidFill>
              </a:ln>
              <a:solidFill>
                <a:srgbClr val="7030A0"/>
              </a:solidFill>
              <a:effectLst/>
              <a:uLnTx/>
              <a:uFillTx/>
              <a:latin typeface="Palatino Linotype" panose="02040502050505030304" charset="0"/>
              <a:ea typeface="Cambria" panose="02040503050406030204" pitchFamily="18" charset="0"/>
              <a:cs typeface="Palatino Linotype" panose="02040502050505030304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4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16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  <p:bldP spid="26" grpId="0"/>
          <p:bldP spid="26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4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16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  <p:bldP spid="26" grpId="0"/>
          <p:bldP spid="26" grpId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2" name="Picture 1" descr="Ảnh chụp màn hình 2024-10-20 162745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812540" y="0"/>
            <a:ext cx="3899535" cy="5143500"/>
          </a:xfrm>
          <a:prstGeom prst="rect">
            <a:avLst/>
          </a:prstGeo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9075" y="860425"/>
            <a:ext cx="3238500" cy="2247900"/>
          </a:xfrm>
          <a:prstGeom prst="ellipse">
            <a:avLst/>
          </a:prstGeom>
        </p:spPr>
      </p:pic>
      <p:sp>
        <p:nvSpPr>
          <p:cNvPr id="4" name="Oval Callout 3"/>
          <p:cNvSpPr/>
          <p:nvPr/>
        </p:nvSpPr>
        <p:spPr>
          <a:xfrm>
            <a:off x="219075" y="859790"/>
            <a:ext cx="3162300" cy="2249170"/>
          </a:xfrm>
          <a:prstGeom prst="wedgeEllipseCallout">
            <a:avLst>
              <a:gd name="adj1" fmla="val 87188"/>
              <a:gd name="adj2" fmla="val -41727"/>
            </a:avLst>
          </a:prstGeom>
          <a:noFill/>
          <a:ln w="28575" cap="flat" cmpd="sng" algn="ctr">
            <a:solidFill>
              <a:schemeClr val="accent1">
                <a:lumMod val="75000"/>
              </a:schemeClr>
            </a:solidFill>
            <a:prstDash val="dash"/>
          </a:ln>
          <a:extLst>
            <a:ext uri="{909E8E84-426E-40DD-AFC4-6F175D3DCCD1}">
              <a14:hiddenFill xmlns:a14="http://schemas.microsoft.com/office/drawing/2010/main">
                <a:solidFill>
                  <a:schemeClr val="accent1">
                    <a:lumMod val="75000"/>
                  </a:schemeClr>
                </a:solidFill>
              </a14:hiddenFill>
            </a:ext>
          </a:extLst>
        </p:spPr>
        <p:style>
          <a:lnRef idx="0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6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124" name="Shape 9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/>
          <p:cNvSpPr txBox="1"/>
          <p:nvPr/>
        </p:nvSpPr>
        <p:spPr>
          <a:xfrm>
            <a:off x="140335" y="742315"/>
            <a:ext cx="8679815" cy="7067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4000" noProof="0" dirty="0" err="1">
                <a:ln w="3175">
                  <a:solidFill>
                    <a:srgbClr val="FFC000"/>
                  </a:solidFill>
                </a:ln>
                <a:solidFill>
                  <a:srgbClr val="7030A0"/>
                </a:solidFill>
                <a:effectLst/>
                <a:uLnTx/>
                <a:uFillTx/>
                <a:latin typeface="Times New Roman" panose="02020603050405020304" charset="0"/>
                <a:ea typeface="Cambria" panose="02040503050406030204" pitchFamily="18" charset="0"/>
                <a:cs typeface="Times New Roman" panose="02020603050405020304" charset="0"/>
                <a:sym typeface="+mn-ea"/>
              </a:rPr>
              <a:t>Thứ hai, ngày 21 tháng 10 năm 2024</a:t>
            </a:r>
            <a:endParaRPr lang="vi-VN" altLang="en-US" sz="4000" noProof="0" dirty="0" err="1">
              <a:ln w="3175">
                <a:solidFill>
                  <a:srgbClr val="FFC000"/>
                </a:solidFill>
              </a:ln>
              <a:solidFill>
                <a:srgbClr val="7030A0"/>
              </a:solidFill>
              <a:effectLst/>
              <a:uLnTx/>
              <a:uFillTx/>
              <a:latin typeface="Times New Roman" panose="02020603050405020304" charset="0"/>
              <a:ea typeface="Cambria" panose="02040503050406030204" pitchFamily="18" charset="0"/>
              <a:cs typeface="Times New Roman" panose="02020603050405020304" charset="0"/>
              <a:sym typeface="+mn-ea"/>
            </a:endParaRPr>
          </a:p>
        </p:txBody>
      </p:sp>
      <p:sp>
        <p:nvSpPr>
          <p:cNvPr id="9" name="Text Box 8"/>
          <p:cNvSpPr txBox="1"/>
          <p:nvPr/>
        </p:nvSpPr>
        <p:spPr>
          <a:xfrm>
            <a:off x="3316605" y="1359535"/>
            <a:ext cx="241935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4000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Tiếng Việt</a:t>
            </a:r>
            <a:endParaRPr lang="vi-VN" sz="4000">
              <a:solidFill>
                <a:srgbClr val="7030A0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</p:txBody>
      </p:sp>
      <p:sp>
        <p:nvSpPr>
          <p:cNvPr id="3" name="Text Box 2"/>
          <p:cNvSpPr txBox="1"/>
          <p:nvPr/>
        </p:nvSpPr>
        <p:spPr>
          <a:xfrm>
            <a:off x="2468245" y="2021205"/>
            <a:ext cx="144272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4000" u="sng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Đọc</a:t>
            </a:r>
            <a:r>
              <a:rPr lang="vi-VN" sz="4000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:</a:t>
            </a:r>
            <a:endParaRPr lang="vi-VN" sz="4000">
              <a:solidFill>
                <a:srgbClr val="7030A0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</p:txBody>
      </p:sp>
      <p:sp>
        <p:nvSpPr>
          <p:cNvPr id="2" name="TextBox 25"/>
          <p:cNvSpPr txBox="1"/>
          <p:nvPr/>
        </p:nvSpPr>
        <p:spPr>
          <a:xfrm>
            <a:off x="2851150" y="1867535"/>
            <a:ext cx="4504690" cy="922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54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Mầm non</a:t>
            </a:r>
            <a:endParaRPr lang="vi-VN" altLang="en-US" sz="54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  <p:sp>
        <p:nvSpPr>
          <p:cNvPr id="11" name="Freeform 2"/>
          <p:cNvSpPr/>
          <p:nvPr/>
        </p:nvSpPr>
        <p:spPr>
          <a:xfrm>
            <a:off x="631825" y="1166495"/>
            <a:ext cx="1836420" cy="4228465"/>
          </a:xfrm>
          <a:custGeom>
            <a:avLst/>
            <a:gdLst/>
            <a:ahLst/>
            <a:cxnLst/>
            <a:rect l="l" t="t" r="r" b="b"/>
            <a:pathLst>
              <a:path w="2386584" h="4114800">
                <a:moveTo>
                  <a:pt x="0" y="0"/>
                </a:moveTo>
                <a:lnTo>
                  <a:pt x="2386584" y="0"/>
                </a:lnTo>
                <a:lnTo>
                  <a:pt x="2386584" y="4114800"/>
                </a:lnTo>
                <a:lnTo>
                  <a:pt x="0" y="4114800"/>
                </a:lnTo>
                <a:lnTo>
                  <a:pt x="0" y="0"/>
                </a:lnTo>
                <a:close/>
              </a:path>
            </a:pathLst>
          </a:custGeom>
          <a:blipFill>
            <a:blip r:embed="rId1">
              <a:extLs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a:blipFill>
        </p:spPr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5371465" y="2851150"/>
            <a:ext cx="241935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4000" b="1" i="1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Võ Quảng</a:t>
            </a:r>
            <a:endParaRPr lang="vi-VN" sz="4000" b="1" i="1">
              <a:solidFill>
                <a:srgbClr val="7030A0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1" grpId="0" animBg="1"/>
      <p:bldP spid="2" grpId="1"/>
      <p:bldP spid="11" grpId="1" animBg="1"/>
      <p:bldP spid="4" grpId="0"/>
      <p:bldP spid="4" grpId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>
            <a:off x="-284770" y="553500"/>
            <a:ext cx="3598323" cy="4590000"/>
          </a:xfrm>
          <a:prstGeom prst="rect">
            <a:avLst/>
          </a:prstGeom>
        </p:spPr>
      </p:pic>
      <p:sp>
        <p:nvSpPr>
          <p:cNvPr id="45" name="Rectangle: Rounded Corners 44"/>
          <p:cNvSpPr/>
          <p:nvPr/>
        </p:nvSpPr>
        <p:spPr>
          <a:xfrm>
            <a:off x="2453489" y="73573"/>
            <a:ext cx="6345000" cy="3510000"/>
          </a:xfrm>
          <a:custGeom>
            <a:avLst/>
            <a:gdLst>
              <a:gd name="connsiteX0" fmla="*/ 0 w 8460000"/>
              <a:gd name="connsiteY0" fmla="*/ 706633 h 4680000"/>
              <a:gd name="connsiteX1" fmla="*/ 706633 w 8460000"/>
              <a:gd name="connsiteY1" fmla="*/ 0 h 4680000"/>
              <a:gd name="connsiteX2" fmla="*/ 7753367 w 8460000"/>
              <a:gd name="connsiteY2" fmla="*/ 0 h 4680000"/>
              <a:gd name="connsiteX3" fmla="*/ 8460000 w 8460000"/>
              <a:gd name="connsiteY3" fmla="*/ 706633 h 4680000"/>
              <a:gd name="connsiteX4" fmla="*/ 8460000 w 8460000"/>
              <a:gd name="connsiteY4" fmla="*/ 3973367 h 4680000"/>
              <a:gd name="connsiteX5" fmla="*/ 7753367 w 8460000"/>
              <a:gd name="connsiteY5" fmla="*/ 4680000 h 4680000"/>
              <a:gd name="connsiteX6" fmla="*/ 706633 w 8460000"/>
              <a:gd name="connsiteY6" fmla="*/ 4680000 h 4680000"/>
              <a:gd name="connsiteX7" fmla="*/ 0 w 8460000"/>
              <a:gd name="connsiteY7" fmla="*/ 3973367 h 4680000"/>
              <a:gd name="connsiteX8" fmla="*/ 0 w 8460000"/>
              <a:gd name="connsiteY8" fmla="*/ 706633 h 46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460000" h="4680000" fill="none" extrusionOk="0">
                <a:moveTo>
                  <a:pt x="0" y="706633"/>
                </a:moveTo>
                <a:cubicBezTo>
                  <a:pt x="-23390" y="364526"/>
                  <a:pt x="320388" y="36718"/>
                  <a:pt x="706633" y="0"/>
                </a:cubicBezTo>
                <a:cubicBezTo>
                  <a:pt x="4069219" y="148782"/>
                  <a:pt x="5656879" y="129548"/>
                  <a:pt x="7753367" y="0"/>
                </a:cubicBezTo>
                <a:cubicBezTo>
                  <a:pt x="8148226" y="11622"/>
                  <a:pt x="8479045" y="341508"/>
                  <a:pt x="8460000" y="706633"/>
                </a:cubicBezTo>
                <a:cubicBezTo>
                  <a:pt x="8376068" y="1252882"/>
                  <a:pt x="8392594" y="3150936"/>
                  <a:pt x="8460000" y="3973367"/>
                </a:cubicBezTo>
                <a:cubicBezTo>
                  <a:pt x="8501722" y="4407282"/>
                  <a:pt x="8122524" y="4667361"/>
                  <a:pt x="7753367" y="4680000"/>
                </a:cubicBezTo>
                <a:cubicBezTo>
                  <a:pt x="6773715" y="4535639"/>
                  <a:pt x="2038039" y="4666791"/>
                  <a:pt x="706633" y="4680000"/>
                </a:cubicBezTo>
                <a:cubicBezTo>
                  <a:pt x="289342" y="4687203"/>
                  <a:pt x="926" y="4295751"/>
                  <a:pt x="0" y="3973367"/>
                </a:cubicBezTo>
                <a:cubicBezTo>
                  <a:pt x="-18676" y="2734005"/>
                  <a:pt x="-12372" y="1762079"/>
                  <a:pt x="0" y="706633"/>
                </a:cubicBezTo>
                <a:close/>
              </a:path>
              <a:path w="8460000" h="4680000" stroke="0" extrusionOk="0">
                <a:moveTo>
                  <a:pt x="0" y="706633"/>
                </a:moveTo>
                <a:cubicBezTo>
                  <a:pt x="24728" y="326324"/>
                  <a:pt x="314307" y="28722"/>
                  <a:pt x="706633" y="0"/>
                </a:cubicBezTo>
                <a:cubicBezTo>
                  <a:pt x="2778227" y="91329"/>
                  <a:pt x="4318628" y="61632"/>
                  <a:pt x="7753367" y="0"/>
                </a:cubicBezTo>
                <a:cubicBezTo>
                  <a:pt x="8209611" y="-10992"/>
                  <a:pt x="8473491" y="257003"/>
                  <a:pt x="8460000" y="706633"/>
                </a:cubicBezTo>
                <a:cubicBezTo>
                  <a:pt x="8514309" y="1219163"/>
                  <a:pt x="8369283" y="2932220"/>
                  <a:pt x="8460000" y="3973367"/>
                </a:cubicBezTo>
                <a:cubicBezTo>
                  <a:pt x="8534035" y="4377601"/>
                  <a:pt x="8096440" y="4737656"/>
                  <a:pt x="7753367" y="4680000"/>
                </a:cubicBezTo>
                <a:cubicBezTo>
                  <a:pt x="4249060" y="4694144"/>
                  <a:pt x="3887777" y="4659421"/>
                  <a:pt x="706633" y="4680000"/>
                </a:cubicBezTo>
                <a:cubicBezTo>
                  <a:pt x="277539" y="4726589"/>
                  <a:pt x="-22272" y="4338664"/>
                  <a:pt x="0" y="3973367"/>
                </a:cubicBezTo>
                <a:cubicBezTo>
                  <a:pt x="-161588" y="3213557"/>
                  <a:pt x="49457" y="1531236"/>
                  <a:pt x="0" y="706633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20625"/>
          <a:stretch>
            <a:fillRect/>
          </a:stretch>
        </p:blipFill>
        <p:spPr>
          <a:xfrm>
            <a:off x="6452864" y="2571749"/>
            <a:ext cx="2691136" cy="2571751"/>
          </a:xfrm>
          <a:prstGeom prst="rect">
            <a:avLst/>
          </a:prstGeom>
        </p:spPr>
      </p:pic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7"/>
          <a:srcRect l="2697"/>
          <a:stretch>
            <a:fillRect/>
          </a:stretch>
        </p:blipFill>
        <p:spPr>
          <a:xfrm>
            <a:off x="0" y="796500"/>
            <a:ext cx="2890075" cy="410400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666832" y="3825257"/>
            <a:ext cx="3119048" cy="1323000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 rotWithShape="1">
          <a:blip r:embed="rId11"/>
          <a:srcRect b="10593"/>
          <a:stretch>
            <a:fillRect/>
          </a:stretch>
        </p:blipFill>
        <p:spPr>
          <a:xfrm>
            <a:off x="6442292" y="2908574"/>
            <a:ext cx="1421930" cy="1485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864222" y="2773573"/>
            <a:ext cx="1279778" cy="1620001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523490" y="1367790"/>
            <a:ext cx="6104890" cy="9220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54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LUYỆN ĐỌC ĐÚNG</a:t>
            </a:r>
            <a:endParaRPr lang="vi-VN" altLang="en-US" sz="54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6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1" dur="2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  <p:bldP spid="26" grpId="0"/>
          <p:bldP spid="26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6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1" dur="2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  <p:bldP spid="26" grpId="0"/>
          <p:bldP spid="26" grpId="1"/>
        </p:bld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3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-264849"/>
            <a:ext cx="9144000" cy="2276856"/>
          </a:xfrm>
          <a:prstGeom prst="rect">
            <a:avLst/>
          </a:pr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05356"/>
            <a:ext cx="9144000" cy="3438144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78765" y="283043"/>
            <a:ext cx="8111431" cy="4860458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1" y="0"/>
            <a:ext cx="9144000" cy="1274328"/>
          </a:xfrm>
          <a:prstGeom prst="rect">
            <a:avLst/>
          </a:prstGeom>
        </p:spPr>
      </p:pic>
      <p:pic>
        <p:nvPicPr>
          <p:cNvPr id="33" name="Picture 32"/>
          <p:cNvPicPr>
            <a:picLocks noChangeAspect="1"/>
          </p:cNvPicPr>
          <p:nvPr/>
        </p:nvPicPr>
        <p:blipFill rotWithShape="1">
          <a:blip r:embed="rId5"/>
          <a:srcRect b="3125"/>
          <a:stretch>
            <a:fillRect/>
          </a:stretch>
        </p:blipFill>
        <p:spPr>
          <a:xfrm flipH="1">
            <a:off x="0" y="3122295"/>
            <a:ext cx="2039779" cy="2021205"/>
          </a:xfrm>
          <a:prstGeom prst="rect">
            <a:avLst/>
          </a:prstGeom>
        </p:spPr>
      </p:pic>
      <p:pic>
        <p:nvPicPr>
          <p:cNvPr id="70" name="Picture 69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77919" y="2494598"/>
            <a:ext cx="1665923" cy="2717006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402715" y="1271270"/>
            <a:ext cx="5806440" cy="74104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6000" b="1" i="0" u="none" strike="noStrike" kern="1200" cap="none" spc="0" normalizeH="0" baseline="0" noProof="0" dirty="0">
                <a:ln w="19050">
                  <a:noFill/>
                </a:ln>
                <a:solidFill>
                  <a:srgbClr val="FFFF00"/>
                </a:solidFill>
                <a:effectLst>
                  <a:glow>
                    <a:prstClr val="white"/>
                  </a:glow>
                </a:effectLst>
                <a:uLnTx/>
                <a:uFillTx/>
                <a:latin typeface="Sitka Small Semibold" charset="0"/>
                <a:ea typeface="Tahoma" panose="020B0604030504040204" pitchFamily="34" charset="0"/>
                <a:cs typeface="Sitka Small Semibold" charset="0"/>
              </a:rPr>
              <a:t>6</a:t>
            </a:r>
            <a:r>
              <a:rPr kumimoji="0" lang="vi-VN" sz="6000" b="1" i="0" u="none" strike="noStrike" kern="1200" cap="none" spc="0" normalizeH="0" baseline="0" noProof="0" dirty="0">
                <a:ln w="19050">
                  <a:noFill/>
                </a:ln>
                <a:solidFill>
                  <a:schemeClr val="bg1"/>
                </a:solidFill>
                <a:effectLst>
                  <a:glow>
                    <a:prstClr val="white"/>
                  </a:glow>
                </a:effectLst>
                <a:uLnTx/>
                <a:uFillTx/>
                <a:latin typeface="Sitka Small Semibold" charset="0"/>
                <a:ea typeface="Tahoma" panose="020B0604030504040204" pitchFamily="34" charset="0"/>
                <a:cs typeface="Sitka Small Semibold" charset="0"/>
              </a:rPr>
              <a:t> đoạn</a:t>
            </a:r>
            <a:endParaRPr kumimoji="0" lang="vi-VN" sz="6000" b="1" i="0" u="none" strike="noStrike" kern="1200" cap="none" spc="0" normalizeH="0" baseline="0" noProof="0" dirty="0">
              <a:ln w="19050">
                <a:noFill/>
              </a:ln>
              <a:solidFill>
                <a:schemeClr val="bg1"/>
              </a:solidFill>
              <a:effectLst>
                <a:glow>
                  <a:prstClr val="white"/>
                </a:glow>
              </a:effectLst>
              <a:uLnTx/>
              <a:uFillTx/>
              <a:latin typeface="Sitka Small Semibold" charset="0"/>
              <a:ea typeface="Tahoma" panose="020B0604030504040204" pitchFamily="34" charset="0"/>
              <a:cs typeface="Sitka Small Semibold" charset="0"/>
            </a:endParaRPr>
          </a:p>
        </p:txBody>
      </p:sp>
      <p:pic>
        <p:nvPicPr>
          <p:cNvPr id="2" name="y2mate.com - Nhảy cho bé  Bài hát thiếu nhi  Anpan Mans March">
            <a:hlinkClick r:id="" action="ppaction://media"/>
          </p:cNvPr>
          <p:cNvPicPr/>
          <p:nvPr>
            <a:audioFile r:link="rId7"/>
            <p:extLst>
              <p:ext uri="{DAA4B4D4-6D71-4841-9C94-3DE7FCFB9230}">
                <p14:media xmlns:p14="http://schemas.microsoft.com/office/powerpoint/2010/main" r:embed="rId8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-390049" y="-250031"/>
            <a:ext cx="290036" cy="371475"/>
          </a:xfrm>
          <a:prstGeom prst="rect">
            <a:avLst/>
          </a:prstGeom>
        </p:spPr>
      </p:pic>
      <p:sp>
        <p:nvSpPr>
          <p:cNvPr id="4" name="TextBox 2"/>
          <p:cNvSpPr txBox="1"/>
          <p:nvPr/>
        </p:nvSpPr>
        <p:spPr>
          <a:xfrm>
            <a:off x="1402715" y="2253615"/>
            <a:ext cx="5806440" cy="74104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4800" b="1" i="0" u="none" strike="noStrike" kern="1200" cap="none" spc="0" normalizeH="0" baseline="0" noProof="0" dirty="0">
                <a:ln w="19050">
                  <a:noFill/>
                </a:ln>
                <a:solidFill>
                  <a:schemeClr val="bg1"/>
                </a:solidFill>
                <a:effectLst>
                  <a:glow>
                    <a:prstClr val="white"/>
                  </a:glow>
                </a:effectLst>
                <a:uLnTx/>
                <a:uFillTx/>
                <a:latin typeface="Sitka Small Semibold" charset="0"/>
                <a:ea typeface="Tahoma" panose="020B0604030504040204" pitchFamily="34" charset="0"/>
                <a:cs typeface="Sitka Small Semibold" charset="0"/>
              </a:rPr>
              <a:t>+ Mỗi đoạn: </a:t>
            </a:r>
            <a:r>
              <a:rPr kumimoji="0" lang="vi-VN" sz="4800" b="1" i="0" u="none" strike="noStrike" kern="1200" cap="none" spc="0" normalizeH="0" baseline="0" noProof="0" dirty="0">
                <a:ln w="19050">
                  <a:noFill/>
                </a:ln>
                <a:solidFill>
                  <a:srgbClr val="FFFF00"/>
                </a:solidFill>
                <a:effectLst>
                  <a:glow>
                    <a:prstClr val="white"/>
                  </a:glow>
                </a:effectLst>
                <a:uLnTx/>
                <a:uFillTx/>
                <a:latin typeface="Sitka Small Semibold" charset="0"/>
                <a:ea typeface="Tahoma" panose="020B0604030504040204" pitchFamily="34" charset="0"/>
                <a:cs typeface="Sitka Small Semibold" charset="0"/>
              </a:rPr>
              <a:t>4</a:t>
            </a:r>
            <a:r>
              <a:rPr kumimoji="0" lang="vi-VN" sz="4800" b="1" i="0" u="none" strike="noStrike" kern="1200" cap="none" spc="0" normalizeH="0" baseline="0" noProof="0" dirty="0">
                <a:ln w="19050">
                  <a:noFill/>
                </a:ln>
                <a:solidFill>
                  <a:schemeClr val="bg1"/>
                </a:solidFill>
                <a:effectLst>
                  <a:glow>
                    <a:prstClr val="white"/>
                  </a:glow>
                </a:effectLst>
                <a:uLnTx/>
                <a:uFillTx/>
                <a:latin typeface="Sitka Small Semibold" charset="0"/>
                <a:ea typeface="Tahoma" panose="020B0604030504040204" pitchFamily="34" charset="0"/>
                <a:cs typeface="Sitka Small Semibold" charset="0"/>
              </a:rPr>
              <a:t> dòng</a:t>
            </a:r>
            <a:endParaRPr kumimoji="0" lang="vi-VN" sz="4800" b="1" i="0" u="none" strike="noStrike" kern="1200" cap="none" spc="0" normalizeH="0" baseline="0" noProof="0" dirty="0">
              <a:ln w="19050">
                <a:noFill/>
              </a:ln>
              <a:solidFill>
                <a:schemeClr val="bg1"/>
              </a:solidFill>
              <a:effectLst>
                <a:glow>
                  <a:prstClr val="white"/>
                </a:glow>
              </a:effectLst>
              <a:uLnTx/>
              <a:uFillTx/>
              <a:latin typeface="Sitka Small Semibold" charset="0"/>
              <a:ea typeface="Tahoma" panose="020B0604030504040204" pitchFamily="34" charset="0"/>
              <a:cs typeface="Sitka Small Semibold" charset="0"/>
            </a:endParaRPr>
          </a:p>
        </p:txBody>
      </p:sp>
      <p:sp>
        <p:nvSpPr>
          <p:cNvPr id="6" name="TextBox 2"/>
          <p:cNvSpPr txBox="1"/>
          <p:nvPr/>
        </p:nvSpPr>
        <p:spPr>
          <a:xfrm>
            <a:off x="1092200" y="3122295"/>
            <a:ext cx="5806440" cy="74104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4800" b="1" i="0" u="none" strike="noStrike" kern="1200" cap="none" spc="0" normalizeH="0" baseline="0" noProof="0" dirty="0">
                <a:ln w="19050">
                  <a:noFill/>
                </a:ln>
                <a:solidFill>
                  <a:schemeClr val="bg1"/>
                </a:solidFill>
                <a:effectLst>
                  <a:glow>
                    <a:prstClr val="white"/>
                  </a:glow>
                </a:effectLst>
                <a:uLnTx/>
                <a:uFillTx/>
                <a:latin typeface="Sitka Small Semibold" charset="0"/>
                <a:ea typeface="Tahoma" panose="020B0604030504040204" pitchFamily="34" charset="0"/>
                <a:cs typeface="Sitka Small Semibold" charset="0"/>
              </a:rPr>
              <a:t>+ Đoạn </a:t>
            </a:r>
            <a:r>
              <a:rPr kumimoji="0" lang="vi-VN" sz="4800" b="1" i="0" u="none" strike="noStrike" kern="1200" cap="none" spc="0" normalizeH="0" baseline="0" noProof="0" dirty="0">
                <a:ln w="19050">
                  <a:noFill/>
                </a:ln>
                <a:solidFill>
                  <a:srgbClr val="00B0F0"/>
                </a:solidFill>
                <a:effectLst>
                  <a:glow>
                    <a:prstClr val="white"/>
                  </a:glow>
                </a:effectLst>
                <a:uLnTx/>
                <a:uFillTx/>
                <a:latin typeface="Sitka Small Semibold" charset="0"/>
                <a:ea typeface="Tahoma" panose="020B0604030504040204" pitchFamily="34" charset="0"/>
                <a:cs typeface="Sitka Small Semibold" charset="0"/>
              </a:rPr>
              <a:t>5</a:t>
            </a:r>
            <a:r>
              <a:rPr kumimoji="0" lang="vi-VN" sz="4800" b="1" i="0" u="none" strike="noStrike" kern="1200" cap="none" spc="0" normalizeH="0" baseline="0" noProof="0" dirty="0">
                <a:ln w="19050">
                  <a:noFill/>
                </a:ln>
                <a:solidFill>
                  <a:schemeClr val="bg1"/>
                </a:solidFill>
                <a:effectLst>
                  <a:glow>
                    <a:prstClr val="white"/>
                  </a:glow>
                </a:effectLst>
                <a:uLnTx/>
                <a:uFillTx/>
                <a:latin typeface="Sitka Small Semibold" charset="0"/>
                <a:ea typeface="Tahoma" panose="020B0604030504040204" pitchFamily="34" charset="0"/>
                <a:cs typeface="Sitka Small Semibold" charset="0"/>
              </a:rPr>
              <a:t>: </a:t>
            </a:r>
            <a:r>
              <a:rPr kumimoji="0" lang="vi-VN" sz="4800" b="1" i="0" u="none" strike="noStrike" kern="1200" cap="none" spc="0" normalizeH="0" baseline="0" noProof="0" dirty="0">
                <a:ln w="19050">
                  <a:noFill/>
                </a:ln>
                <a:solidFill>
                  <a:srgbClr val="FFFF00"/>
                </a:solidFill>
                <a:effectLst>
                  <a:glow>
                    <a:prstClr val="white"/>
                  </a:glow>
                </a:effectLst>
                <a:uLnTx/>
                <a:uFillTx/>
                <a:latin typeface="Sitka Small Semibold" charset="0"/>
                <a:ea typeface="Tahoma" panose="020B0604030504040204" pitchFamily="34" charset="0"/>
                <a:cs typeface="Sitka Small Semibold" charset="0"/>
              </a:rPr>
              <a:t>6</a:t>
            </a:r>
            <a:r>
              <a:rPr kumimoji="0" lang="vi-VN" sz="4800" b="1" i="0" u="none" strike="noStrike" kern="1200" cap="none" spc="0" normalizeH="0" baseline="0" noProof="0" dirty="0">
                <a:ln w="19050">
                  <a:noFill/>
                </a:ln>
                <a:solidFill>
                  <a:schemeClr val="bg1"/>
                </a:solidFill>
                <a:effectLst>
                  <a:glow>
                    <a:prstClr val="white"/>
                  </a:glow>
                </a:effectLst>
                <a:uLnTx/>
                <a:uFillTx/>
                <a:latin typeface="Sitka Small Semibold" charset="0"/>
                <a:ea typeface="Tahoma" panose="020B0604030504040204" pitchFamily="34" charset="0"/>
                <a:cs typeface="Sitka Small Semibold" charset="0"/>
              </a:rPr>
              <a:t> dòng</a:t>
            </a:r>
            <a:endParaRPr kumimoji="0" lang="vi-VN" sz="4800" b="1" i="0" u="none" strike="noStrike" kern="1200" cap="none" spc="0" normalizeH="0" baseline="0" noProof="0" dirty="0">
              <a:ln w="19050">
                <a:noFill/>
              </a:ln>
              <a:solidFill>
                <a:schemeClr val="bg1"/>
              </a:solidFill>
              <a:effectLst>
                <a:glow>
                  <a:prstClr val="white"/>
                </a:glow>
              </a:effectLst>
              <a:uLnTx/>
              <a:uFillTx/>
              <a:latin typeface="Sitka Small Semibold" charset="0"/>
              <a:ea typeface="Tahoma" panose="020B0604030504040204" pitchFamily="34" charset="0"/>
              <a:cs typeface="Sitka Small Semibold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nodeType="after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10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1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2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3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4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1" fill="hold">
                          <p:stCondLst>
                            <p:cond delay="indefinite"/>
                          </p:stCondLst>
                          <p:childTnLst>
                            <p:par>
                              <p:cTn id="2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3" presetID="1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plus(in)">
                                          <p:cBhvr>
                                            <p:cTn id="25" dur="2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6" fill="hold">
                          <p:stCondLst>
                            <p:cond delay="indefinite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6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0" dur="2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/>
          <p:bldP spid="3" grpId="1"/>
          <p:bldP spid="4" grpId="0"/>
          <p:bldP spid="4" grpId="1"/>
          <p:bldP spid="6" grpId="0"/>
          <p:bldP spid="6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10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1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2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3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4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1" fill="hold">
                          <p:stCondLst>
                            <p:cond delay="indefinite"/>
                          </p:stCondLst>
                          <p:childTnLst>
                            <p:par>
                              <p:cTn id="2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3" presetID="1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plus(in)">
                                          <p:cBhvr>
                                            <p:cTn id="25" dur="2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6" fill="hold">
                          <p:stCondLst>
                            <p:cond delay="indefinite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6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0" dur="2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/>
          <p:bldP spid="3" grpId="1"/>
          <p:bldP spid="4" grpId="0"/>
          <p:bldP spid="4" grpId="1"/>
          <p:bldP spid="6" grpId="0"/>
          <p:bldP spid="6" grpId="1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>
            <a:off x="-284770" y="553500"/>
            <a:ext cx="3598323" cy="4590000"/>
          </a:xfrm>
          <a:prstGeom prst="rect">
            <a:avLst/>
          </a:prstGeom>
        </p:spPr>
      </p:pic>
      <p:sp>
        <p:nvSpPr>
          <p:cNvPr id="45" name="Rectangle: Rounded Corners 44"/>
          <p:cNvSpPr/>
          <p:nvPr/>
        </p:nvSpPr>
        <p:spPr>
          <a:xfrm>
            <a:off x="2453489" y="73573"/>
            <a:ext cx="6345000" cy="3510000"/>
          </a:xfrm>
          <a:custGeom>
            <a:avLst/>
            <a:gdLst>
              <a:gd name="connsiteX0" fmla="*/ 0 w 8460000"/>
              <a:gd name="connsiteY0" fmla="*/ 706633 h 4680000"/>
              <a:gd name="connsiteX1" fmla="*/ 706633 w 8460000"/>
              <a:gd name="connsiteY1" fmla="*/ 0 h 4680000"/>
              <a:gd name="connsiteX2" fmla="*/ 7753367 w 8460000"/>
              <a:gd name="connsiteY2" fmla="*/ 0 h 4680000"/>
              <a:gd name="connsiteX3" fmla="*/ 8460000 w 8460000"/>
              <a:gd name="connsiteY3" fmla="*/ 706633 h 4680000"/>
              <a:gd name="connsiteX4" fmla="*/ 8460000 w 8460000"/>
              <a:gd name="connsiteY4" fmla="*/ 3973367 h 4680000"/>
              <a:gd name="connsiteX5" fmla="*/ 7753367 w 8460000"/>
              <a:gd name="connsiteY5" fmla="*/ 4680000 h 4680000"/>
              <a:gd name="connsiteX6" fmla="*/ 706633 w 8460000"/>
              <a:gd name="connsiteY6" fmla="*/ 4680000 h 4680000"/>
              <a:gd name="connsiteX7" fmla="*/ 0 w 8460000"/>
              <a:gd name="connsiteY7" fmla="*/ 3973367 h 4680000"/>
              <a:gd name="connsiteX8" fmla="*/ 0 w 8460000"/>
              <a:gd name="connsiteY8" fmla="*/ 706633 h 46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460000" h="4680000" fill="none" extrusionOk="0">
                <a:moveTo>
                  <a:pt x="0" y="706633"/>
                </a:moveTo>
                <a:cubicBezTo>
                  <a:pt x="-23390" y="364526"/>
                  <a:pt x="320388" y="36718"/>
                  <a:pt x="706633" y="0"/>
                </a:cubicBezTo>
                <a:cubicBezTo>
                  <a:pt x="4069219" y="148782"/>
                  <a:pt x="5656879" y="129548"/>
                  <a:pt x="7753367" y="0"/>
                </a:cubicBezTo>
                <a:cubicBezTo>
                  <a:pt x="8148226" y="11622"/>
                  <a:pt x="8479045" y="341508"/>
                  <a:pt x="8460000" y="706633"/>
                </a:cubicBezTo>
                <a:cubicBezTo>
                  <a:pt x="8376068" y="1252882"/>
                  <a:pt x="8392594" y="3150936"/>
                  <a:pt x="8460000" y="3973367"/>
                </a:cubicBezTo>
                <a:cubicBezTo>
                  <a:pt x="8501722" y="4407282"/>
                  <a:pt x="8122524" y="4667361"/>
                  <a:pt x="7753367" y="4680000"/>
                </a:cubicBezTo>
                <a:cubicBezTo>
                  <a:pt x="6773715" y="4535639"/>
                  <a:pt x="2038039" y="4666791"/>
                  <a:pt x="706633" y="4680000"/>
                </a:cubicBezTo>
                <a:cubicBezTo>
                  <a:pt x="289342" y="4687203"/>
                  <a:pt x="926" y="4295751"/>
                  <a:pt x="0" y="3973367"/>
                </a:cubicBezTo>
                <a:cubicBezTo>
                  <a:pt x="-18676" y="2734005"/>
                  <a:pt x="-12372" y="1762079"/>
                  <a:pt x="0" y="706633"/>
                </a:cubicBezTo>
                <a:close/>
              </a:path>
              <a:path w="8460000" h="4680000" stroke="0" extrusionOk="0">
                <a:moveTo>
                  <a:pt x="0" y="706633"/>
                </a:moveTo>
                <a:cubicBezTo>
                  <a:pt x="24728" y="326324"/>
                  <a:pt x="314307" y="28722"/>
                  <a:pt x="706633" y="0"/>
                </a:cubicBezTo>
                <a:cubicBezTo>
                  <a:pt x="2778227" y="91329"/>
                  <a:pt x="4318628" y="61632"/>
                  <a:pt x="7753367" y="0"/>
                </a:cubicBezTo>
                <a:cubicBezTo>
                  <a:pt x="8209611" y="-10992"/>
                  <a:pt x="8473491" y="257003"/>
                  <a:pt x="8460000" y="706633"/>
                </a:cubicBezTo>
                <a:cubicBezTo>
                  <a:pt x="8514309" y="1219163"/>
                  <a:pt x="8369283" y="2932220"/>
                  <a:pt x="8460000" y="3973367"/>
                </a:cubicBezTo>
                <a:cubicBezTo>
                  <a:pt x="8534035" y="4377601"/>
                  <a:pt x="8096440" y="4737656"/>
                  <a:pt x="7753367" y="4680000"/>
                </a:cubicBezTo>
                <a:cubicBezTo>
                  <a:pt x="4249060" y="4694144"/>
                  <a:pt x="3887777" y="4659421"/>
                  <a:pt x="706633" y="4680000"/>
                </a:cubicBezTo>
                <a:cubicBezTo>
                  <a:pt x="277539" y="4726589"/>
                  <a:pt x="-22272" y="4338664"/>
                  <a:pt x="0" y="3973367"/>
                </a:cubicBezTo>
                <a:cubicBezTo>
                  <a:pt x="-161588" y="3213557"/>
                  <a:pt x="49457" y="1531236"/>
                  <a:pt x="0" y="706633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20625"/>
          <a:stretch>
            <a:fillRect/>
          </a:stretch>
        </p:blipFill>
        <p:spPr>
          <a:xfrm>
            <a:off x="6452864" y="2571749"/>
            <a:ext cx="2691136" cy="2571751"/>
          </a:xfrm>
          <a:prstGeom prst="rect">
            <a:avLst/>
          </a:prstGeom>
        </p:spPr>
      </p:pic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7"/>
          <a:srcRect l="2697"/>
          <a:stretch>
            <a:fillRect/>
          </a:stretch>
        </p:blipFill>
        <p:spPr>
          <a:xfrm>
            <a:off x="0" y="796500"/>
            <a:ext cx="2890075" cy="410400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666832" y="3825257"/>
            <a:ext cx="3119048" cy="1323000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 rotWithShape="1">
          <a:blip r:embed="rId11"/>
          <a:srcRect b="10593"/>
          <a:stretch>
            <a:fillRect/>
          </a:stretch>
        </p:blipFill>
        <p:spPr>
          <a:xfrm>
            <a:off x="6442292" y="2908574"/>
            <a:ext cx="1421930" cy="1485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864222" y="2773573"/>
            <a:ext cx="1279778" cy="1620001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523490" y="747395"/>
            <a:ext cx="6104890" cy="23069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72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LUYỆN ĐỌC ĐÚNG</a:t>
            </a:r>
            <a:endParaRPr lang="vi-VN" altLang="en-US" sz="72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124" name="Shape 9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/>
          <p:cNvSpPr txBox="1"/>
          <p:nvPr/>
        </p:nvSpPr>
        <p:spPr>
          <a:xfrm>
            <a:off x="1519555" y="132715"/>
            <a:ext cx="6104890" cy="10147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60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Giọng </a:t>
            </a:r>
            <a:r>
              <a:rPr lang="vi-VN" altLang="en-US" sz="60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đọc</a:t>
            </a:r>
            <a:endParaRPr lang="vi-VN" altLang="en-US" sz="60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  <p:sp>
        <p:nvSpPr>
          <p:cNvPr id="24" name="Rectangle: Rounded Corners 23"/>
          <p:cNvSpPr/>
          <p:nvPr/>
        </p:nvSpPr>
        <p:spPr>
          <a:xfrm>
            <a:off x="144780" y="1147445"/>
            <a:ext cx="9171305" cy="1228725"/>
          </a:xfrm>
          <a:custGeom>
            <a:avLst/>
            <a:gdLst>
              <a:gd name="connsiteX0" fmla="*/ 0 w 6840000"/>
              <a:gd name="connsiteY0" fmla="*/ 450000 h 900000"/>
              <a:gd name="connsiteX1" fmla="*/ 450000 w 6840000"/>
              <a:gd name="connsiteY1" fmla="*/ 0 h 900000"/>
              <a:gd name="connsiteX2" fmla="*/ 1110000 w 6840000"/>
              <a:gd name="connsiteY2" fmla="*/ 0 h 900000"/>
              <a:gd name="connsiteX3" fmla="*/ 1770000 w 6840000"/>
              <a:gd name="connsiteY3" fmla="*/ 0 h 900000"/>
              <a:gd name="connsiteX4" fmla="*/ 2370600 w 6840000"/>
              <a:gd name="connsiteY4" fmla="*/ 0 h 900000"/>
              <a:gd name="connsiteX5" fmla="*/ 2911800 w 6840000"/>
              <a:gd name="connsiteY5" fmla="*/ 0 h 900000"/>
              <a:gd name="connsiteX6" fmla="*/ 3571800 w 6840000"/>
              <a:gd name="connsiteY6" fmla="*/ 0 h 900000"/>
              <a:gd name="connsiteX7" fmla="*/ 4350600 w 6840000"/>
              <a:gd name="connsiteY7" fmla="*/ 0 h 900000"/>
              <a:gd name="connsiteX8" fmla="*/ 4832400 w 6840000"/>
              <a:gd name="connsiteY8" fmla="*/ 0 h 900000"/>
              <a:gd name="connsiteX9" fmla="*/ 5373600 w 6840000"/>
              <a:gd name="connsiteY9" fmla="*/ 0 h 900000"/>
              <a:gd name="connsiteX10" fmla="*/ 6390000 w 6840000"/>
              <a:gd name="connsiteY10" fmla="*/ 0 h 900000"/>
              <a:gd name="connsiteX11" fmla="*/ 6840000 w 6840000"/>
              <a:gd name="connsiteY11" fmla="*/ 450000 h 900000"/>
              <a:gd name="connsiteX12" fmla="*/ 6840000 w 6840000"/>
              <a:gd name="connsiteY12" fmla="*/ 450000 h 900000"/>
              <a:gd name="connsiteX13" fmla="*/ 6390000 w 6840000"/>
              <a:gd name="connsiteY13" fmla="*/ 900000 h 900000"/>
              <a:gd name="connsiteX14" fmla="*/ 5848800 w 6840000"/>
              <a:gd name="connsiteY14" fmla="*/ 900000 h 900000"/>
              <a:gd name="connsiteX15" fmla="*/ 5367000 w 6840000"/>
              <a:gd name="connsiteY15" fmla="*/ 900000 h 900000"/>
              <a:gd name="connsiteX16" fmla="*/ 4588200 w 6840000"/>
              <a:gd name="connsiteY16" fmla="*/ 900000 h 900000"/>
              <a:gd name="connsiteX17" fmla="*/ 3987600 w 6840000"/>
              <a:gd name="connsiteY17" fmla="*/ 900000 h 900000"/>
              <a:gd name="connsiteX18" fmla="*/ 3208800 w 6840000"/>
              <a:gd name="connsiteY18" fmla="*/ 900000 h 900000"/>
              <a:gd name="connsiteX19" fmla="*/ 2727000 w 6840000"/>
              <a:gd name="connsiteY19" fmla="*/ 900000 h 900000"/>
              <a:gd name="connsiteX20" fmla="*/ 2126400 w 6840000"/>
              <a:gd name="connsiteY20" fmla="*/ 900000 h 900000"/>
              <a:gd name="connsiteX21" fmla="*/ 1585200 w 6840000"/>
              <a:gd name="connsiteY21" fmla="*/ 900000 h 900000"/>
              <a:gd name="connsiteX22" fmla="*/ 450000 w 6840000"/>
              <a:gd name="connsiteY22" fmla="*/ 900000 h 900000"/>
              <a:gd name="connsiteX23" fmla="*/ 0 w 6840000"/>
              <a:gd name="connsiteY23" fmla="*/ 450000 h 9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40000" h="900000" fill="none" extrusionOk="0">
                <a:moveTo>
                  <a:pt x="0" y="450000"/>
                </a:moveTo>
                <a:cubicBezTo>
                  <a:pt x="-18892" y="206055"/>
                  <a:pt x="236454" y="-41870"/>
                  <a:pt x="450000" y="0"/>
                </a:cubicBezTo>
                <a:cubicBezTo>
                  <a:pt x="644035" y="17955"/>
                  <a:pt x="936611" y="17494"/>
                  <a:pt x="1110000" y="0"/>
                </a:cubicBezTo>
                <a:cubicBezTo>
                  <a:pt x="1283389" y="-17494"/>
                  <a:pt x="1606786" y="3061"/>
                  <a:pt x="1770000" y="0"/>
                </a:cubicBezTo>
                <a:cubicBezTo>
                  <a:pt x="1933214" y="-3061"/>
                  <a:pt x="2183766" y="2634"/>
                  <a:pt x="2370600" y="0"/>
                </a:cubicBezTo>
                <a:cubicBezTo>
                  <a:pt x="2557434" y="-2634"/>
                  <a:pt x="2713155" y="9532"/>
                  <a:pt x="2911800" y="0"/>
                </a:cubicBezTo>
                <a:cubicBezTo>
                  <a:pt x="3110445" y="-9532"/>
                  <a:pt x="3332065" y="-30959"/>
                  <a:pt x="3571800" y="0"/>
                </a:cubicBezTo>
                <a:cubicBezTo>
                  <a:pt x="3811535" y="30959"/>
                  <a:pt x="4058367" y="-14921"/>
                  <a:pt x="4350600" y="0"/>
                </a:cubicBezTo>
                <a:cubicBezTo>
                  <a:pt x="4642833" y="14921"/>
                  <a:pt x="4596798" y="4410"/>
                  <a:pt x="4832400" y="0"/>
                </a:cubicBezTo>
                <a:cubicBezTo>
                  <a:pt x="5068002" y="-4410"/>
                  <a:pt x="5156237" y="-11049"/>
                  <a:pt x="5373600" y="0"/>
                </a:cubicBezTo>
                <a:cubicBezTo>
                  <a:pt x="5590963" y="11049"/>
                  <a:pt x="6101022" y="-45503"/>
                  <a:pt x="6390000" y="0"/>
                </a:cubicBezTo>
                <a:cubicBezTo>
                  <a:pt x="6649189" y="22973"/>
                  <a:pt x="6838309" y="231514"/>
                  <a:pt x="6840000" y="450000"/>
                </a:cubicBezTo>
                <a:lnTo>
                  <a:pt x="6840000" y="450000"/>
                </a:lnTo>
                <a:cubicBezTo>
                  <a:pt x="6825949" y="745843"/>
                  <a:pt x="6587453" y="876253"/>
                  <a:pt x="6390000" y="900000"/>
                </a:cubicBezTo>
                <a:cubicBezTo>
                  <a:pt x="6259127" y="876254"/>
                  <a:pt x="6091566" y="875289"/>
                  <a:pt x="5848800" y="900000"/>
                </a:cubicBezTo>
                <a:cubicBezTo>
                  <a:pt x="5606034" y="924711"/>
                  <a:pt x="5538375" y="905695"/>
                  <a:pt x="5367000" y="900000"/>
                </a:cubicBezTo>
                <a:cubicBezTo>
                  <a:pt x="5195625" y="894305"/>
                  <a:pt x="4907364" y="921580"/>
                  <a:pt x="4588200" y="900000"/>
                </a:cubicBezTo>
                <a:cubicBezTo>
                  <a:pt x="4269036" y="878420"/>
                  <a:pt x="4109629" y="921868"/>
                  <a:pt x="3987600" y="900000"/>
                </a:cubicBezTo>
                <a:cubicBezTo>
                  <a:pt x="3865571" y="878132"/>
                  <a:pt x="3382968" y="893307"/>
                  <a:pt x="3208800" y="900000"/>
                </a:cubicBezTo>
                <a:cubicBezTo>
                  <a:pt x="3034632" y="906693"/>
                  <a:pt x="2966476" y="882942"/>
                  <a:pt x="2727000" y="900000"/>
                </a:cubicBezTo>
                <a:cubicBezTo>
                  <a:pt x="2487524" y="917058"/>
                  <a:pt x="2249027" y="903153"/>
                  <a:pt x="2126400" y="900000"/>
                </a:cubicBezTo>
                <a:cubicBezTo>
                  <a:pt x="2003773" y="896847"/>
                  <a:pt x="1821709" y="914902"/>
                  <a:pt x="1585200" y="900000"/>
                </a:cubicBezTo>
                <a:cubicBezTo>
                  <a:pt x="1348691" y="885098"/>
                  <a:pt x="906116" y="928375"/>
                  <a:pt x="450000" y="900000"/>
                </a:cubicBezTo>
                <a:cubicBezTo>
                  <a:pt x="190278" y="906503"/>
                  <a:pt x="39972" y="676647"/>
                  <a:pt x="0" y="450000"/>
                </a:cubicBezTo>
                <a:close/>
              </a:path>
              <a:path w="6840000" h="900000" stroke="0" extrusionOk="0">
                <a:moveTo>
                  <a:pt x="0" y="450000"/>
                </a:moveTo>
                <a:cubicBezTo>
                  <a:pt x="4052" y="207442"/>
                  <a:pt x="168455" y="-45296"/>
                  <a:pt x="450000" y="0"/>
                </a:cubicBezTo>
                <a:cubicBezTo>
                  <a:pt x="636504" y="18233"/>
                  <a:pt x="890923" y="19789"/>
                  <a:pt x="1050600" y="0"/>
                </a:cubicBezTo>
                <a:cubicBezTo>
                  <a:pt x="1210277" y="-19789"/>
                  <a:pt x="1366444" y="-7482"/>
                  <a:pt x="1651200" y="0"/>
                </a:cubicBezTo>
                <a:cubicBezTo>
                  <a:pt x="1935956" y="7482"/>
                  <a:pt x="2097444" y="17118"/>
                  <a:pt x="2370600" y="0"/>
                </a:cubicBezTo>
                <a:cubicBezTo>
                  <a:pt x="2643756" y="-17118"/>
                  <a:pt x="2781583" y="-31419"/>
                  <a:pt x="3149400" y="0"/>
                </a:cubicBezTo>
                <a:cubicBezTo>
                  <a:pt x="3517217" y="31419"/>
                  <a:pt x="3420562" y="19234"/>
                  <a:pt x="3631200" y="0"/>
                </a:cubicBezTo>
                <a:cubicBezTo>
                  <a:pt x="3841838" y="-19234"/>
                  <a:pt x="3978996" y="-18290"/>
                  <a:pt x="4172400" y="0"/>
                </a:cubicBezTo>
                <a:cubicBezTo>
                  <a:pt x="4365804" y="18290"/>
                  <a:pt x="4611905" y="34360"/>
                  <a:pt x="4891800" y="0"/>
                </a:cubicBezTo>
                <a:cubicBezTo>
                  <a:pt x="5171695" y="-34360"/>
                  <a:pt x="5441998" y="23391"/>
                  <a:pt x="5670600" y="0"/>
                </a:cubicBezTo>
                <a:cubicBezTo>
                  <a:pt x="5899202" y="-23391"/>
                  <a:pt x="6144928" y="20243"/>
                  <a:pt x="6390000" y="0"/>
                </a:cubicBezTo>
                <a:cubicBezTo>
                  <a:pt x="6664946" y="49992"/>
                  <a:pt x="6814508" y="256965"/>
                  <a:pt x="6840000" y="450000"/>
                </a:cubicBezTo>
                <a:lnTo>
                  <a:pt x="6840000" y="450000"/>
                </a:lnTo>
                <a:cubicBezTo>
                  <a:pt x="6863587" y="664352"/>
                  <a:pt x="6627092" y="887269"/>
                  <a:pt x="6390000" y="900000"/>
                </a:cubicBezTo>
                <a:cubicBezTo>
                  <a:pt x="6139882" y="899353"/>
                  <a:pt x="6060440" y="880982"/>
                  <a:pt x="5789400" y="900000"/>
                </a:cubicBezTo>
                <a:cubicBezTo>
                  <a:pt x="5518360" y="919018"/>
                  <a:pt x="5450619" y="904505"/>
                  <a:pt x="5129400" y="900000"/>
                </a:cubicBezTo>
                <a:cubicBezTo>
                  <a:pt x="4808181" y="895495"/>
                  <a:pt x="4742452" y="874669"/>
                  <a:pt x="4528800" y="900000"/>
                </a:cubicBezTo>
                <a:cubicBezTo>
                  <a:pt x="4315148" y="925331"/>
                  <a:pt x="4200218" y="910500"/>
                  <a:pt x="3928200" y="900000"/>
                </a:cubicBezTo>
                <a:cubicBezTo>
                  <a:pt x="3656182" y="889500"/>
                  <a:pt x="3472449" y="889085"/>
                  <a:pt x="3268200" y="900000"/>
                </a:cubicBezTo>
                <a:cubicBezTo>
                  <a:pt x="3063951" y="910915"/>
                  <a:pt x="2661235" y="881883"/>
                  <a:pt x="2489400" y="900000"/>
                </a:cubicBezTo>
                <a:cubicBezTo>
                  <a:pt x="2317565" y="918117"/>
                  <a:pt x="1997787" y="871496"/>
                  <a:pt x="1710600" y="900000"/>
                </a:cubicBezTo>
                <a:cubicBezTo>
                  <a:pt x="1423413" y="928504"/>
                  <a:pt x="1220338" y="883980"/>
                  <a:pt x="1050600" y="900000"/>
                </a:cubicBezTo>
                <a:cubicBezTo>
                  <a:pt x="880862" y="916020"/>
                  <a:pt x="644733" y="890980"/>
                  <a:pt x="450000" y="900000"/>
                </a:cubicBezTo>
                <a:cubicBezTo>
                  <a:pt x="167263" y="866935"/>
                  <a:pt x="-15850" y="751639"/>
                  <a:pt x="0" y="450000"/>
                </a:cubicBezTo>
                <a:close/>
              </a:path>
            </a:pathLst>
          </a:custGeom>
          <a:solidFill>
            <a:srgbClr val="FFFF99"/>
          </a:solidFill>
          <a:ln w="28575" cap="rnd" cmpd="thinThick">
            <a:solidFill>
              <a:srgbClr val="996600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altLang="en-US" sz="3600" i="0" u="none" strike="noStrike" kern="1200" cap="none" spc="0" normalizeH="0" baseline="0" noProof="0" dirty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Toàn bài đọc với giọng tha thiết, thể hiện niềm xúc động trước cảnh đẹp của thiên nhiên.</a:t>
            </a:r>
            <a:endParaRPr kumimoji="0" lang="vi-VN" altLang="en-US" sz="3600" i="0" u="none" strike="noStrike" kern="1200" cap="none" spc="0" normalizeH="0" baseline="0" noProof="0" dirty="0">
              <a:solidFill>
                <a:srgbClr val="002060"/>
              </a:solidFill>
              <a:effectLst/>
              <a:uLnTx/>
              <a:uFillTx/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28" name="Rectangle: Rounded Corners 27"/>
          <p:cNvSpPr/>
          <p:nvPr/>
        </p:nvSpPr>
        <p:spPr>
          <a:xfrm>
            <a:off x="1519555" y="3993515"/>
            <a:ext cx="6186805" cy="681990"/>
          </a:xfrm>
          <a:custGeom>
            <a:avLst/>
            <a:gdLst>
              <a:gd name="connsiteX0" fmla="*/ 0 w 6840000"/>
              <a:gd name="connsiteY0" fmla="*/ 450000 h 900000"/>
              <a:gd name="connsiteX1" fmla="*/ 450000 w 6840000"/>
              <a:gd name="connsiteY1" fmla="*/ 0 h 900000"/>
              <a:gd name="connsiteX2" fmla="*/ 1110000 w 6840000"/>
              <a:gd name="connsiteY2" fmla="*/ 0 h 900000"/>
              <a:gd name="connsiteX3" fmla="*/ 1770000 w 6840000"/>
              <a:gd name="connsiteY3" fmla="*/ 0 h 900000"/>
              <a:gd name="connsiteX4" fmla="*/ 2370600 w 6840000"/>
              <a:gd name="connsiteY4" fmla="*/ 0 h 900000"/>
              <a:gd name="connsiteX5" fmla="*/ 2911800 w 6840000"/>
              <a:gd name="connsiteY5" fmla="*/ 0 h 900000"/>
              <a:gd name="connsiteX6" fmla="*/ 3571800 w 6840000"/>
              <a:gd name="connsiteY6" fmla="*/ 0 h 900000"/>
              <a:gd name="connsiteX7" fmla="*/ 4350600 w 6840000"/>
              <a:gd name="connsiteY7" fmla="*/ 0 h 900000"/>
              <a:gd name="connsiteX8" fmla="*/ 4832400 w 6840000"/>
              <a:gd name="connsiteY8" fmla="*/ 0 h 900000"/>
              <a:gd name="connsiteX9" fmla="*/ 5373600 w 6840000"/>
              <a:gd name="connsiteY9" fmla="*/ 0 h 900000"/>
              <a:gd name="connsiteX10" fmla="*/ 6390000 w 6840000"/>
              <a:gd name="connsiteY10" fmla="*/ 0 h 900000"/>
              <a:gd name="connsiteX11" fmla="*/ 6840000 w 6840000"/>
              <a:gd name="connsiteY11" fmla="*/ 450000 h 900000"/>
              <a:gd name="connsiteX12" fmla="*/ 6840000 w 6840000"/>
              <a:gd name="connsiteY12" fmla="*/ 450000 h 900000"/>
              <a:gd name="connsiteX13" fmla="*/ 6390000 w 6840000"/>
              <a:gd name="connsiteY13" fmla="*/ 900000 h 900000"/>
              <a:gd name="connsiteX14" fmla="*/ 5848800 w 6840000"/>
              <a:gd name="connsiteY14" fmla="*/ 900000 h 900000"/>
              <a:gd name="connsiteX15" fmla="*/ 5367000 w 6840000"/>
              <a:gd name="connsiteY15" fmla="*/ 900000 h 900000"/>
              <a:gd name="connsiteX16" fmla="*/ 4588200 w 6840000"/>
              <a:gd name="connsiteY16" fmla="*/ 900000 h 900000"/>
              <a:gd name="connsiteX17" fmla="*/ 3987600 w 6840000"/>
              <a:gd name="connsiteY17" fmla="*/ 900000 h 900000"/>
              <a:gd name="connsiteX18" fmla="*/ 3208800 w 6840000"/>
              <a:gd name="connsiteY18" fmla="*/ 900000 h 900000"/>
              <a:gd name="connsiteX19" fmla="*/ 2727000 w 6840000"/>
              <a:gd name="connsiteY19" fmla="*/ 900000 h 900000"/>
              <a:gd name="connsiteX20" fmla="*/ 2126400 w 6840000"/>
              <a:gd name="connsiteY20" fmla="*/ 900000 h 900000"/>
              <a:gd name="connsiteX21" fmla="*/ 1585200 w 6840000"/>
              <a:gd name="connsiteY21" fmla="*/ 900000 h 900000"/>
              <a:gd name="connsiteX22" fmla="*/ 450000 w 6840000"/>
              <a:gd name="connsiteY22" fmla="*/ 900000 h 900000"/>
              <a:gd name="connsiteX23" fmla="*/ 0 w 6840000"/>
              <a:gd name="connsiteY23" fmla="*/ 450000 h 9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40000" h="900000" fill="none" extrusionOk="0">
                <a:moveTo>
                  <a:pt x="0" y="450000"/>
                </a:moveTo>
                <a:cubicBezTo>
                  <a:pt x="-18892" y="206055"/>
                  <a:pt x="236454" y="-41870"/>
                  <a:pt x="450000" y="0"/>
                </a:cubicBezTo>
                <a:cubicBezTo>
                  <a:pt x="644035" y="17955"/>
                  <a:pt x="936611" y="17494"/>
                  <a:pt x="1110000" y="0"/>
                </a:cubicBezTo>
                <a:cubicBezTo>
                  <a:pt x="1283389" y="-17494"/>
                  <a:pt x="1606786" y="3061"/>
                  <a:pt x="1770000" y="0"/>
                </a:cubicBezTo>
                <a:cubicBezTo>
                  <a:pt x="1933214" y="-3061"/>
                  <a:pt x="2183766" y="2634"/>
                  <a:pt x="2370600" y="0"/>
                </a:cubicBezTo>
                <a:cubicBezTo>
                  <a:pt x="2557434" y="-2634"/>
                  <a:pt x="2713155" y="9532"/>
                  <a:pt x="2911800" y="0"/>
                </a:cubicBezTo>
                <a:cubicBezTo>
                  <a:pt x="3110445" y="-9532"/>
                  <a:pt x="3332065" y="-30959"/>
                  <a:pt x="3571800" y="0"/>
                </a:cubicBezTo>
                <a:cubicBezTo>
                  <a:pt x="3811535" y="30959"/>
                  <a:pt x="4058367" y="-14921"/>
                  <a:pt x="4350600" y="0"/>
                </a:cubicBezTo>
                <a:cubicBezTo>
                  <a:pt x="4642833" y="14921"/>
                  <a:pt x="4596798" y="4410"/>
                  <a:pt x="4832400" y="0"/>
                </a:cubicBezTo>
                <a:cubicBezTo>
                  <a:pt x="5068002" y="-4410"/>
                  <a:pt x="5156237" y="-11049"/>
                  <a:pt x="5373600" y="0"/>
                </a:cubicBezTo>
                <a:cubicBezTo>
                  <a:pt x="5590963" y="11049"/>
                  <a:pt x="6101022" y="-45503"/>
                  <a:pt x="6390000" y="0"/>
                </a:cubicBezTo>
                <a:cubicBezTo>
                  <a:pt x="6649189" y="22973"/>
                  <a:pt x="6838309" y="231514"/>
                  <a:pt x="6840000" y="450000"/>
                </a:cubicBezTo>
                <a:lnTo>
                  <a:pt x="6840000" y="450000"/>
                </a:lnTo>
                <a:cubicBezTo>
                  <a:pt x="6825949" y="745843"/>
                  <a:pt x="6587453" y="876253"/>
                  <a:pt x="6390000" y="900000"/>
                </a:cubicBezTo>
                <a:cubicBezTo>
                  <a:pt x="6259127" y="876254"/>
                  <a:pt x="6091566" y="875289"/>
                  <a:pt x="5848800" y="900000"/>
                </a:cubicBezTo>
                <a:cubicBezTo>
                  <a:pt x="5606034" y="924711"/>
                  <a:pt x="5538375" y="905695"/>
                  <a:pt x="5367000" y="900000"/>
                </a:cubicBezTo>
                <a:cubicBezTo>
                  <a:pt x="5195625" y="894305"/>
                  <a:pt x="4907364" y="921580"/>
                  <a:pt x="4588200" y="900000"/>
                </a:cubicBezTo>
                <a:cubicBezTo>
                  <a:pt x="4269036" y="878420"/>
                  <a:pt x="4109629" y="921868"/>
                  <a:pt x="3987600" y="900000"/>
                </a:cubicBezTo>
                <a:cubicBezTo>
                  <a:pt x="3865571" y="878132"/>
                  <a:pt x="3382968" y="893307"/>
                  <a:pt x="3208800" y="900000"/>
                </a:cubicBezTo>
                <a:cubicBezTo>
                  <a:pt x="3034632" y="906693"/>
                  <a:pt x="2966476" y="882942"/>
                  <a:pt x="2727000" y="900000"/>
                </a:cubicBezTo>
                <a:cubicBezTo>
                  <a:pt x="2487524" y="917058"/>
                  <a:pt x="2249027" y="903153"/>
                  <a:pt x="2126400" y="900000"/>
                </a:cubicBezTo>
                <a:cubicBezTo>
                  <a:pt x="2003773" y="896847"/>
                  <a:pt x="1821709" y="914902"/>
                  <a:pt x="1585200" y="900000"/>
                </a:cubicBezTo>
                <a:cubicBezTo>
                  <a:pt x="1348691" y="885098"/>
                  <a:pt x="906116" y="928375"/>
                  <a:pt x="450000" y="900000"/>
                </a:cubicBezTo>
                <a:cubicBezTo>
                  <a:pt x="190278" y="906503"/>
                  <a:pt x="39972" y="676647"/>
                  <a:pt x="0" y="450000"/>
                </a:cubicBezTo>
                <a:close/>
              </a:path>
              <a:path w="6840000" h="900000" stroke="0" extrusionOk="0">
                <a:moveTo>
                  <a:pt x="0" y="450000"/>
                </a:moveTo>
                <a:cubicBezTo>
                  <a:pt x="4052" y="207442"/>
                  <a:pt x="168455" y="-45296"/>
                  <a:pt x="450000" y="0"/>
                </a:cubicBezTo>
                <a:cubicBezTo>
                  <a:pt x="636504" y="18233"/>
                  <a:pt x="890923" y="19789"/>
                  <a:pt x="1050600" y="0"/>
                </a:cubicBezTo>
                <a:cubicBezTo>
                  <a:pt x="1210277" y="-19789"/>
                  <a:pt x="1366444" y="-7482"/>
                  <a:pt x="1651200" y="0"/>
                </a:cubicBezTo>
                <a:cubicBezTo>
                  <a:pt x="1935956" y="7482"/>
                  <a:pt x="2097444" y="17118"/>
                  <a:pt x="2370600" y="0"/>
                </a:cubicBezTo>
                <a:cubicBezTo>
                  <a:pt x="2643756" y="-17118"/>
                  <a:pt x="2781583" y="-31419"/>
                  <a:pt x="3149400" y="0"/>
                </a:cubicBezTo>
                <a:cubicBezTo>
                  <a:pt x="3517217" y="31419"/>
                  <a:pt x="3420562" y="19234"/>
                  <a:pt x="3631200" y="0"/>
                </a:cubicBezTo>
                <a:cubicBezTo>
                  <a:pt x="3841838" y="-19234"/>
                  <a:pt x="3978996" y="-18290"/>
                  <a:pt x="4172400" y="0"/>
                </a:cubicBezTo>
                <a:cubicBezTo>
                  <a:pt x="4365804" y="18290"/>
                  <a:pt x="4611905" y="34360"/>
                  <a:pt x="4891800" y="0"/>
                </a:cubicBezTo>
                <a:cubicBezTo>
                  <a:pt x="5171695" y="-34360"/>
                  <a:pt x="5441998" y="23391"/>
                  <a:pt x="5670600" y="0"/>
                </a:cubicBezTo>
                <a:cubicBezTo>
                  <a:pt x="5899202" y="-23391"/>
                  <a:pt x="6144928" y="20243"/>
                  <a:pt x="6390000" y="0"/>
                </a:cubicBezTo>
                <a:cubicBezTo>
                  <a:pt x="6664946" y="49992"/>
                  <a:pt x="6814508" y="256965"/>
                  <a:pt x="6840000" y="450000"/>
                </a:cubicBezTo>
                <a:lnTo>
                  <a:pt x="6840000" y="450000"/>
                </a:lnTo>
                <a:cubicBezTo>
                  <a:pt x="6863587" y="664352"/>
                  <a:pt x="6627092" y="887269"/>
                  <a:pt x="6390000" y="900000"/>
                </a:cubicBezTo>
                <a:cubicBezTo>
                  <a:pt x="6139882" y="899353"/>
                  <a:pt x="6060440" y="880982"/>
                  <a:pt x="5789400" y="900000"/>
                </a:cubicBezTo>
                <a:cubicBezTo>
                  <a:pt x="5518360" y="919018"/>
                  <a:pt x="5450619" y="904505"/>
                  <a:pt x="5129400" y="900000"/>
                </a:cubicBezTo>
                <a:cubicBezTo>
                  <a:pt x="4808181" y="895495"/>
                  <a:pt x="4742452" y="874669"/>
                  <a:pt x="4528800" y="900000"/>
                </a:cubicBezTo>
                <a:cubicBezTo>
                  <a:pt x="4315148" y="925331"/>
                  <a:pt x="4200218" y="910500"/>
                  <a:pt x="3928200" y="900000"/>
                </a:cubicBezTo>
                <a:cubicBezTo>
                  <a:pt x="3656182" y="889500"/>
                  <a:pt x="3472449" y="889085"/>
                  <a:pt x="3268200" y="900000"/>
                </a:cubicBezTo>
                <a:cubicBezTo>
                  <a:pt x="3063951" y="910915"/>
                  <a:pt x="2661235" y="881883"/>
                  <a:pt x="2489400" y="900000"/>
                </a:cubicBezTo>
                <a:cubicBezTo>
                  <a:pt x="2317565" y="918117"/>
                  <a:pt x="1997787" y="871496"/>
                  <a:pt x="1710600" y="900000"/>
                </a:cubicBezTo>
                <a:cubicBezTo>
                  <a:pt x="1423413" y="928504"/>
                  <a:pt x="1220338" y="883980"/>
                  <a:pt x="1050600" y="900000"/>
                </a:cubicBezTo>
                <a:cubicBezTo>
                  <a:pt x="880862" y="916020"/>
                  <a:pt x="644733" y="890980"/>
                  <a:pt x="450000" y="900000"/>
                </a:cubicBezTo>
                <a:cubicBezTo>
                  <a:pt x="167263" y="866935"/>
                  <a:pt x="-15850" y="751639"/>
                  <a:pt x="0" y="450000"/>
                </a:cubicBezTo>
                <a:close/>
              </a:path>
            </a:pathLst>
          </a:custGeom>
          <a:solidFill>
            <a:srgbClr val="FFFF99"/>
          </a:solidFill>
          <a:ln w="28575" cap="rnd" cmpd="thinThick">
            <a:solidFill>
              <a:srgbClr val="996600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altLang="en-US" sz="38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Nghỉ </a:t>
            </a:r>
            <a:r>
              <a:rPr kumimoji="0" lang="vi-VN" altLang="en-US" sz="38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lâu sau mỗi đoạn thơ.</a:t>
            </a:r>
            <a:endParaRPr kumimoji="0" lang="vi-VN" altLang="en-US" sz="3800" i="0" u="none" strike="noStrike" kern="1200" cap="none" spc="0" normalizeH="0" baseline="0" noProof="0">
              <a:solidFill>
                <a:srgbClr val="002060"/>
              </a:solidFill>
              <a:effectLst/>
              <a:uLnTx/>
              <a:uFillTx/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32" name="Rectangle: Rounded Corners 31"/>
          <p:cNvSpPr/>
          <p:nvPr/>
        </p:nvSpPr>
        <p:spPr>
          <a:xfrm>
            <a:off x="185420" y="2503805"/>
            <a:ext cx="8958580" cy="1255395"/>
          </a:xfrm>
          <a:custGeom>
            <a:avLst/>
            <a:gdLst>
              <a:gd name="connsiteX0" fmla="*/ 0 w 6840000"/>
              <a:gd name="connsiteY0" fmla="*/ 450000 h 900000"/>
              <a:gd name="connsiteX1" fmla="*/ 450000 w 6840000"/>
              <a:gd name="connsiteY1" fmla="*/ 0 h 900000"/>
              <a:gd name="connsiteX2" fmla="*/ 1110000 w 6840000"/>
              <a:gd name="connsiteY2" fmla="*/ 0 h 900000"/>
              <a:gd name="connsiteX3" fmla="*/ 1770000 w 6840000"/>
              <a:gd name="connsiteY3" fmla="*/ 0 h 900000"/>
              <a:gd name="connsiteX4" fmla="*/ 2370600 w 6840000"/>
              <a:gd name="connsiteY4" fmla="*/ 0 h 900000"/>
              <a:gd name="connsiteX5" fmla="*/ 2911800 w 6840000"/>
              <a:gd name="connsiteY5" fmla="*/ 0 h 900000"/>
              <a:gd name="connsiteX6" fmla="*/ 3571800 w 6840000"/>
              <a:gd name="connsiteY6" fmla="*/ 0 h 900000"/>
              <a:gd name="connsiteX7" fmla="*/ 4350600 w 6840000"/>
              <a:gd name="connsiteY7" fmla="*/ 0 h 900000"/>
              <a:gd name="connsiteX8" fmla="*/ 4832400 w 6840000"/>
              <a:gd name="connsiteY8" fmla="*/ 0 h 900000"/>
              <a:gd name="connsiteX9" fmla="*/ 5373600 w 6840000"/>
              <a:gd name="connsiteY9" fmla="*/ 0 h 900000"/>
              <a:gd name="connsiteX10" fmla="*/ 6390000 w 6840000"/>
              <a:gd name="connsiteY10" fmla="*/ 0 h 900000"/>
              <a:gd name="connsiteX11" fmla="*/ 6840000 w 6840000"/>
              <a:gd name="connsiteY11" fmla="*/ 450000 h 900000"/>
              <a:gd name="connsiteX12" fmla="*/ 6840000 w 6840000"/>
              <a:gd name="connsiteY12" fmla="*/ 450000 h 900000"/>
              <a:gd name="connsiteX13" fmla="*/ 6390000 w 6840000"/>
              <a:gd name="connsiteY13" fmla="*/ 900000 h 900000"/>
              <a:gd name="connsiteX14" fmla="*/ 5848800 w 6840000"/>
              <a:gd name="connsiteY14" fmla="*/ 900000 h 900000"/>
              <a:gd name="connsiteX15" fmla="*/ 5367000 w 6840000"/>
              <a:gd name="connsiteY15" fmla="*/ 900000 h 900000"/>
              <a:gd name="connsiteX16" fmla="*/ 4588200 w 6840000"/>
              <a:gd name="connsiteY16" fmla="*/ 900000 h 900000"/>
              <a:gd name="connsiteX17" fmla="*/ 3987600 w 6840000"/>
              <a:gd name="connsiteY17" fmla="*/ 900000 h 900000"/>
              <a:gd name="connsiteX18" fmla="*/ 3208800 w 6840000"/>
              <a:gd name="connsiteY18" fmla="*/ 900000 h 900000"/>
              <a:gd name="connsiteX19" fmla="*/ 2727000 w 6840000"/>
              <a:gd name="connsiteY19" fmla="*/ 900000 h 900000"/>
              <a:gd name="connsiteX20" fmla="*/ 2126400 w 6840000"/>
              <a:gd name="connsiteY20" fmla="*/ 900000 h 900000"/>
              <a:gd name="connsiteX21" fmla="*/ 1585200 w 6840000"/>
              <a:gd name="connsiteY21" fmla="*/ 900000 h 900000"/>
              <a:gd name="connsiteX22" fmla="*/ 450000 w 6840000"/>
              <a:gd name="connsiteY22" fmla="*/ 900000 h 900000"/>
              <a:gd name="connsiteX23" fmla="*/ 0 w 6840000"/>
              <a:gd name="connsiteY23" fmla="*/ 450000 h 9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40000" h="900000" fill="none" extrusionOk="0">
                <a:moveTo>
                  <a:pt x="0" y="450000"/>
                </a:moveTo>
                <a:cubicBezTo>
                  <a:pt x="-18892" y="206055"/>
                  <a:pt x="236454" y="-41870"/>
                  <a:pt x="450000" y="0"/>
                </a:cubicBezTo>
                <a:cubicBezTo>
                  <a:pt x="644035" y="17955"/>
                  <a:pt x="936611" y="17494"/>
                  <a:pt x="1110000" y="0"/>
                </a:cubicBezTo>
                <a:cubicBezTo>
                  <a:pt x="1283389" y="-17494"/>
                  <a:pt x="1606786" y="3061"/>
                  <a:pt x="1770000" y="0"/>
                </a:cubicBezTo>
                <a:cubicBezTo>
                  <a:pt x="1933214" y="-3061"/>
                  <a:pt x="2183766" y="2634"/>
                  <a:pt x="2370600" y="0"/>
                </a:cubicBezTo>
                <a:cubicBezTo>
                  <a:pt x="2557434" y="-2634"/>
                  <a:pt x="2713155" y="9532"/>
                  <a:pt x="2911800" y="0"/>
                </a:cubicBezTo>
                <a:cubicBezTo>
                  <a:pt x="3110445" y="-9532"/>
                  <a:pt x="3332065" y="-30959"/>
                  <a:pt x="3571800" y="0"/>
                </a:cubicBezTo>
                <a:cubicBezTo>
                  <a:pt x="3811535" y="30959"/>
                  <a:pt x="4058367" y="-14921"/>
                  <a:pt x="4350600" y="0"/>
                </a:cubicBezTo>
                <a:cubicBezTo>
                  <a:pt x="4642833" y="14921"/>
                  <a:pt x="4596798" y="4410"/>
                  <a:pt x="4832400" y="0"/>
                </a:cubicBezTo>
                <a:cubicBezTo>
                  <a:pt x="5068002" y="-4410"/>
                  <a:pt x="5156237" y="-11049"/>
                  <a:pt x="5373600" y="0"/>
                </a:cubicBezTo>
                <a:cubicBezTo>
                  <a:pt x="5590963" y="11049"/>
                  <a:pt x="6101022" y="-45503"/>
                  <a:pt x="6390000" y="0"/>
                </a:cubicBezTo>
                <a:cubicBezTo>
                  <a:pt x="6649189" y="22973"/>
                  <a:pt x="6838309" y="231514"/>
                  <a:pt x="6840000" y="450000"/>
                </a:cubicBezTo>
                <a:lnTo>
                  <a:pt x="6840000" y="450000"/>
                </a:lnTo>
                <a:cubicBezTo>
                  <a:pt x="6825949" y="745843"/>
                  <a:pt x="6587453" y="876253"/>
                  <a:pt x="6390000" y="900000"/>
                </a:cubicBezTo>
                <a:cubicBezTo>
                  <a:pt x="6259127" y="876254"/>
                  <a:pt x="6091566" y="875289"/>
                  <a:pt x="5848800" y="900000"/>
                </a:cubicBezTo>
                <a:cubicBezTo>
                  <a:pt x="5606034" y="924711"/>
                  <a:pt x="5538375" y="905695"/>
                  <a:pt x="5367000" y="900000"/>
                </a:cubicBezTo>
                <a:cubicBezTo>
                  <a:pt x="5195625" y="894305"/>
                  <a:pt x="4907364" y="921580"/>
                  <a:pt x="4588200" y="900000"/>
                </a:cubicBezTo>
                <a:cubicBezTo>
                  <a:pt x="4269036" y="878420"/>
                  <a:pt x="4109629" y="921868"/>
                  <a:pt x="3987600" y="900000"/>
                </a:cubicBezTo>
                <a:cubicBezTo>
                  <a:pt x="3865571" y="878132"/>
                  <a:pt x="3382968" y="893307"/>
                  <a:pt x="3208800" y="900000"/>
                </a:cubicBezTo>
                <a:cubicBezTo>
                  <a:pt x="3034632" y="906693"/>
                  <a:pt x="2966476" y="882942"/>
                  <a:pt x="2727000" y="900000"/>
                </a:cubicBezTo>
                <a:cubicBezTo>
                  <a:pt x="2487524" y="917058"/>
                  <a:pt x="2249027" y="903153"/>
                  <a:pt x="2126400" y="900000"/>
                </a:cubicBezTo>
                <a:cubicBezTo>
                  <a:pt x="2003773" y="896847"/>
                  <a:pt x="1821709" y="914902"/>
                  <a:pt x="1585200" y="900000"/>
                </a:cubicBezTo>
                <a:cubicBezTo>
                  <a:pt x="1348691" y="885098"/>
                  <a:pt x="906116" y="928375"/>
                  <a:pt x="450000" y="900000"/>
                </a:cubicBezTo>
                <a:cubicBezTo>
                  <a:pt x="190278" y="906503"/>
                  <a:pt x="39972" y="676647"/>
                  <a:pt x="0" y="450000"/>
                </a:cubicBezTo>
                <a:close/>
              </a:path>
              <a:path w="6840000" h="900000" stroke="0" extrusionOk="0">
                <a:moveTo>
                  <a:pt x="0" y="450000"/>
                </a:moveTo>
                <a:cubicBezTo>
                  <a:pt x="4052" y="207442"/>
                  <a:pt x="168455" y="-45296"/>
                  <a:pt x="450000" y="0"/>
                </a:cubicBezTo>
                <a:cubicBezTo>
                  <a:pt x="636504" y="18233"/>
                  <a:pt x="890923" y="19789"/>
                  <a:pt x="1050600" y="0"/>
                </a:cubicBezTo>
                <a:cubicBezTo>
                  <a:pt x="1210277" y="-19789"/>
                  <a:pt x="1366444" y="-7482"/>
                  <a:pt x="1651200" y="0"/>
                </a:cubicBezTo>
                <a:cubicBezTo>
                  <a:pt x="1935956" y="7482"/>
                  <a:pt x="2097444" y="17118"/>
                  <a:pt x="2370600" y="0"/>
                </a:cubicBezTo>
                <a:cubicBezTo>
                  <a:pt x="2643756" y="-17118"/>
                  <a:pt x="2781583" y="-31419"/>
                  <a:pt x="3149400" y="0"/>
                </a:cubicBezTo>
                <a:cubicBezTo>
                  <a:pt x="3517217" y="31419"/>
                  <a:pt x="3420562" y="19234"/>
                  <a:pt x="3631200" y="0"/>
                </a:cubicBezTo>
                <a:cubicBezTo>
                  <a:pt x="3841838" y="-19234"/>
                  <a:pt x="3978996" y="-18290"/>
                  <a:pt x="4172400" y="0"/>
                </a:cubicBezTo>
                <a:cubicBezTo>
                  <a:pt x="4365804" y="18290"/>
                  <a:pt x="4611905" y="34360"/>
                  <a:pt x="4891800" y="0"/>
                </a:cubicBezTo>
                <a:cubicBezTo>
                  <a:pt x="5171695" y="-34360"/>
                  <a:pt x="5441998" y="23391"/>
                  <a:pt x="5670600" y="0"/>
                </a:cubicBezTo>
                <a:cubicBezTo>
                  <a:pt x="5899202" y="-23391"/>
                  <a:pt x="6144928" y="20243"/>
                  <a:pt x="6390000" y="0"/>
                </a:cubicBezTo>
                <a:cubicBezTo>
                  <a:pt x="6664946" y="49992"/>
                  <a:pt x="6814508" y="256965"/>
                  <a:pt x="6840000" y="450000"/>
                </a:cubicBezTo>
                <a:lnTo>
                  <a:pt x="6840000" y="450000"/>
                </a:lnTo>
                <a:cubicBezTo>
                  <a:pt x="6863587" y="664352"/>
                  <a:pt x="6627092" y="887269"/>
                  <a:pt x="6390000" y="900000"/>
                </a:cubicBezTo>
                <a:cubicBezTo>
                  <a:pt x="6139882" y="899353"/>
                  <a:pt x="6060440" y="880982"/>
                  <a:pt x="5789400" y="900000"/>
                </a:cubicBezTo>
                <a:cubicBezTo>
                  <a:pt x="5518360" y="919018"/>
                  <a:pt x="5450619" y="904505"/>
                  <a:pt x="5129400" y="900000"/>
                </a:cubicBezTo>
                <a:cubicBezTo>
                  <a:pt x="4808181" y="895495"/>
                  <a:pt x="4742452" y="874669"/>
                  <a:pt x="4528800" y="900000"/>
                </a:cubicBezTo>
                <a:cubicBezTo>
                  <a:pt x="4315148" y="925331"/>
                  <a:pt x="4200218" y="910500"/>
                  <a:pt x="3928200" y="900000"/>
                </a:cubicBezTo>
                <a:cubicBezTo>
                  <a:pt x="3656182" y="889500"/>
                  <a:pt x="3472449" y="889085"/>
                  <a:pt x="3268200" y="900000"/>
                </a:cubicBezTo>
                <a:cubicBezTo>
                  <a:pt x="3063951" y="910915"/>
                  <a:pt x="2661235" y="881883"/>
                  <a:pt x="2489400" y="900000"/>
                </a:cubicBezTo>
                <a:cubicBezTo>
                  <a:pt x="2317565" y="918117"/>
                  <a:pt x="1997787" y="871496"/>
                  <a:pt x="1710600" y="900000"/>
                </a:cubicBezTo>
                <a:cubicBezTo>
                  <a:pt x="1423413" y="928504"/>
                  <a:pt x="1220338" y="883980"/>
                  <a:pt x="1050600" y="900000"/>
                </a:cubicBezTo>
                <a:cubicBezTo>
                  <a:pt x="880862" y="916020"/>
                  <a:pt x="644733" y="890980"/>
                  <a:pt x="450000" y="900000"/>
                </a:cubicBezTo>
                <a:cubicBezTo>
                  <a:pt x="167263" y="866935"/>
                  <a:pt x="-15850" y="751639"/>
                  <a:pt x="0" y="450000"/>
                </a:cubicBezTo>
                <a:close/>
              </a:path>
            </a:pathLst>
          </a:custGeom>
          <a:solidFill>
            <a:srgbClr val="FFFF99"/>
          </a:solidFill>
          <a:ln w="28575" cap="rnd" cmpd="thinThick">
            <a:solidFill>
              <a:srgbClr val="996600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altLang="en-US" sz="3600" i="1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4 đoạn thơ đầu:</a:t>
            </a:r>
            <a:r>
              <a:rPr kumimoji="0" lang="vi-VN" altLang="en-US" sz="36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 đọc chậm rãi, </a:t>
            </a:r>
            <a:r>
              <a:rPr kumimoji="0" lang="vi-VN" altLang="en-US" sz="3600" i="1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2 đoạn thơ cuối:</a:t>
            </a:r>
            <a:r>
              <a:rPr kumimoji="0" lang="vi-VN" altLang="en-US" sz="36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 đọc với ngữ điệu nhanh, tươi vui, rộn ràng.</a:t>
            </a:r>
            <a:endParaRPr kumimoji="0" lang="vi-VN" altLang="en-US" sz="3600" i="0" u="none" strike="noStrike" kern="1200" cap="none" spc="0" normalizeH="0" baseline="0" noProof="0">
              <a:solidFill>
                <a:srgbClr val="002060"/>
              </a:solidFill>
              <a:effectLst/>
              <a:uLnTx/>
              <a:uFillTx/>
              <a:latin typeface="Times New Roman" panose="02020603050405020304" charset="0"/>
              <a:cs typeface="Times New Roman" panose="0202060305040502030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7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bldLvl="0" animBg="1"/>
      <p:bldP spid="28" grpId="0" bldLvl="0" animBg="1"/>
      <p:bldP spid="32" grpId="0" bldLvl="0" animBg="1"/>
      <p:bldP spid="24" grpId="1" animBg="1"/>
      <p:bldP spid="28" grpId="1" animBg="1"/>
      <p:bldP spid="32" grpId="1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>
            <a:off x="-284770" y="553500"/>
            <a:ext cx="3598323" cy="4590000"/>
          </a:xfrm>
          <a:prstGeom prst="rect">
            <a:avLst/>
          </a:prstGeom>
        </p:spPr>
      </p:pic>
      <p:sp>
        <p:nvSpPr>
          <p:cNvPr id="45" name="Rectangle: Rounded Corners 44"/>
          <p:cNvSpPr/>
          <p:nvPr/>
        </p:nvSpPr>
        <p:spPr>
          <a:xfrm>
            <a:off x="2453489" y="73573"/>
            <a:ext cx="6345000" cy="3510000"/>
          </a:xfrm>
          <a:custGeom>
            <a:avLst/>
            <a:gdLst>
              <a:gd name="connsiteX0" fmla="*/ 0 w 8460000"/>
              <a:gd name="connsiteY0" fmla="*/ 706633 h 4680000"/>
              <a:gd name="connsiteX1" fmla="*/ 706633 w 8460000"/>
              <a:gd name="connsiteY1" fmla="*/ 0 h 4680000"/>
              <a:gd name="connsiteX2" fmla="*/ 7753367 w 8460000"/>
              <a:gd name="connsiteY2" fmla="*/ 0 h 4680000"/>
              <a:gd name="connsiteX3" fmla="*/ 8460000 w 8460000"/>
              <a:gd name="connsiteY3" fmla="*/ 706633 h 4680000"/>
              <a:gd name="connsiteX4" fmla="*/ 8460000 w 8460000"/>
              <a:gd name="connsiteY4" fmla="*/ 3973367 h 4680000"/>
              <a:gd name="connsiteX5" fmla="*/ 7753367 w 8460000"/>
              <a:gd name="connsiteY5" fmla="*/ 4680000 h 4680000"/>
              <a:gd name="connsiteX6" fmla="*/ 706633 w 8460000"/>
              <a:gd name="connsiteY6" fmla="*/ 4680000 h 4680000"/>
              <a:gd name="connsiteX7" fmla="*/ 0 w 8460000"/>
              <a:gd name="connsiteY7" fmla="*/ 3973367 h 4680000"/>
              <a:gd name="connsiteX8" fmla="*/ 0 w 8460000"/>
              <a:gd name="connsiteY8" fmla="*/ 706633 h 46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460000" h="4680000" fill="none" extrusionOk="0">
                <a:moveTo>
                  <a:pt x="0" y="706633"/>
                </a:moveTo>
                <a:cubicBezTo>
                  <a:pt x="-23390" y="364526"/>
                  <a:pt x="320388" y="36718"/>
                  <a:pt x="706633" y="0"/>
                </a:cubicBezTo>
                <a:cubicBezTo>
                  <a:pt x="4069219" y="148782"/>
                  <a:pt x="5656879" y="129548"/>
                  <a:pt x="7753367" y="0"/>
                </a:cubicBezTo>
                <a:cubicBezTo>
                  <a:pt x="8148226" y="11622"/>
                  <a:pt x="8479045" y="341508"/>
                  <a:pt x="8460000" y="706633"/>
                </a:cubicBezTo>
                <a:cubicBezTo>
                  <a:pt x="8376068" y="1252882"/>
                  <a:pt x="8392594" y="3150936"/>
                  <a:pt x="8460000" y="3973367"/>
                </a:cubicBezTo>
                <a:cubicBezTo>
                  <a:pt x="8501722" y="4407282"/>
                  <a:pt x="8122524" y="4667361"/>
                  <a:pt x="7753367" y="4680000"/>
                </a:cubicBezTo>
                <a:cubicBezTo>
                  <a:pt x="6773715" y="4535639"/>
                  <a:pt x="2038039" y="4666791"/>
                  <a:pt x="706633" y="4680000"/>
                </a:cubicBezTo>
                <a:cubicBezTo>
                  <a:pt x="289342" y="4687203"/>
                  <a:pt x="926" y="4295751"/>
                  <a:pt x="0" y="3973367"/>
                </a:cubicBezTo>
                <a:cubicBezTo>
                  <a:pt x="-18676" y="2734005"/>
                  <a:pt x="-12372" y="1762079"/>
                  <a:pt x="0" y="706633"/>
                </a:cubicBezTo>
                <a:close/>
              </a:path>
              <a:path w="8460000" h="4680000" stroke="0" extrusionOk="0">
                <a:moveTo>
                  <a:pt x="0" y="706633"/>
                </a:moveTo>
                <a:cubicBezTo>
                  <a:pt x="24728" y="326324"/>
                  <a:pt x="314307" y="28722"/>
                  <a:pt x="706633" y="0"/>
                </a:cubicBezTo>
                <a:cubicBezTo>
                  <a:pt x="2778227" y="91329"/>
                  <a:pt x="4318628" y="61632"/>
                  <a:pt x="7753367" y="0"/>
                </a:cubicBezTo>
                <a:cubicBezTo>
                  <a:pt x="8209611" y="-10992"/>
                  <a:pt x="8473491" y="257003"/>
                  <a:pt x="8460000" y="706633"/>
                </a:cubicBezTo>
                <a:cubicBezTo>
                  <a:pt x="8514309" y="1219163"/>
                  <a:pt x="8369283" y="2932220"/>
                  <a:pt x="8460000" y="3973367"/>
                </a:cubicBezTo>
                <a:cubicBezTo>
                  <a:pt x="8534035" y="4377601"/>
                  <a:pt x="8096440" y="4737656"/>
                  <a:pt x="7753367" y="4680000"/>
                </a:cubicBezTo>
                <a:cubicBezTo>
                  <a:pt x="4249060" y="4694144"/>
                  <a:pt x="3887777" y="4659421"/>
                  <a:pt x="706633" y="4680000"/>
                </a:cubicBezTo>
                <a:cubicBezTo>
                  <a:pt x="277539" y="4726589"/>
                  <a:pt x="-22272" y="4338664"/>
                  <a:pt x="0" y="3973367"/>
                </a:cubicBezTo>
                <a:cubicBezTo>
                  <a:pt x="-161588" y="3213557"/>
                  <a:pt x="49457" y="1531236"/>
                  <a:pt x="0" y="706633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20625"/>
          <a:stretch>
            <a:fillRect/>
          </a:stretch>
        </p:blipFill>
        <p:spPr>
          <a:xfrm>
            <a:off x="6452864" y="2571749"/>
            <a:ext cx="2691136" cy="2571751"/>
          </a:xfrm>
          <a:prstGeom prst="rect">
            <a:avLst/>
          </a:prstGeom>
        </p:spPr>
      </p:pic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7"/>
          <a:srcRect l="2697"/>
          <a:stretch>
            <a:fillRect/>
          </a:stretch>
        </p:blipFill>
        <p:spPr>
          <a:xfrm>
            <a:off x="0" y="796500"/>
            <a:ext cx="2890075" cy="410400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666832" y="3825257"/>
            <a:ext cx="3119048" cy="1323000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 rotWithShape="1">
          <a:blip r:embed="rId11"/>
          <a:srcRect b="10593"/>
          <a:stretch>
            <a:fillRect/>
          </a:stretch>
        </p:blipFill>
        <p:spPr>
          <a:xfrm>
            <a:off x="6442292" y="2908574"/>
            <a:ext cx="1421930" cy="1485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864222" y="2773573"/>
            <a:ext cx="1279778" cy="1620001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523490" y="747395"/>
            <a:ext cx="6104890" cy="23069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72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LUYỆN ĐỌC ĐÚNG</a:t>
            </a:r>
            <a:endParaRPr lang="vi-VN" altLang="en-US" sz="72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995" name="Shape 9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Box 6"/>
          <p:cNvSpPr txBox="1"/>
          <p:nvPr/>
        </p:nvSpPr>
        <p:spPr>
          <a:xfrm>
            <a:off x="464185" y="1372235"/>
            <a:ext cx="3155950" cy="92202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vi-VN" sz="5400" b="1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- cội:</a:t>
            </a:r>
            <a:endParaRPr lang="vi-VN" sz="5400" b="1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370840" y="2224405"/>
            <a:ext cx="3926205" cy="175323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vi-VN" sz="54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gốc cây to, lâu năm</a:t>
            </a:r>
            <a:endParaRPr lang="vi-VN" sz="54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pic>
        <p:nvPicPr>
          <p:cNvPr id="5" name="Picture Placeholder 4"/>
          <p:cNvPicPr>
            <a:picLocks noChangeAspect="1"/>
          </p:cNvPicPr>
          <p:nvPr>
            <p:ph type="pic" idx="2"/>
          </p:nvPr>
        </p:nvPicPr>
        <p:blipFill>
          <a:blip r:embed="rId1"/>
          <a:stretch>
            <a:fillRect/>
          </a:stretch>
        </p:blipFill>
        <p:spPr>
          <a:xfrm>
            <a:off x="4081780" y="233045"/>
            <a:ext cx="4675505" cy="4627880"/>
          </a:xfrm>
          <a:prstGeom prst="rect">
            <a:avLst/>
          </a:prstGeom>
        </p:spPr>
      </p:pic>
      <p:sp>
        <p:nvSpPr>
          <p:cNvPr id="8" name="Rectangles 7"/>
          <p:cNvSpPr/>
          <p:nvPr/>
        </p:nvSpPr>
        <p:spPr>
          <a:xfrm>
            <a:off x="4080510" y="205105"/>
            <a:ext cx="4707255" cy="4665345"/>
          </a:xfrm>
          <a:prstGeom prst="rect">
            <a:avLst/>
          </a:prstGeom>
          <a:noFill/>
          <a:ln w="57150">
            <a:prstDash val="dash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  <p:bldP spid="4" grpId="0"/>
      <p:bldP spid="4" grpId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995" name="Shape 9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Box 6"/>
          <p:cNvSpPr txBox="1"/>
          <p:nvPr/>
        </p:nvSpPr>
        <p:spPr>
          <a:xfrm>
            <a:off x="-50165" y="1719580"/>
            <a:ext cx="4296410" cy="82994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vi-VN" sz="4800" b="1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- chim muông:</a:t>
            </a:r>
            <a:endParaRPr lang="vi-VN" sz="4800" b="1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320040" y="2571750"/>
            <a:ext cx="3926205" cy="82994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vi-VN" sz="48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chim và thú</a:t>
            </a:r>
            <a:endParaRPr lang="vi-VN" sz="48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8" name="Rectangles 7"/>
          <p:cNvSpPr/>
          <p:nvPr/>
        </p:nvSpPr>
        <p:spPr>
          <a:xfrm>
            <a:off x="4170045" y="558165"/>
            <a:ext cx="4681220" cy="4152265"/>
          </a:xfrm>
          <a:prstGeom prst="rect">
            <a:avLst/>
          </a:prstGeom>
          <a:noFill/>
          <a:ln w="57150">
            <a:prstDash val="dash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en-US"/>
          </a:p>
        </p:txBody>
      </p:sp>
      <p:pic>
        <p:nvPicPr>
          <p:cNvPr id="2" name="Picture Placeholder 1"/>
          <p:cNvPicPr>
            <a:picLocks noChangeAspect="1"/>
          </p:cNvPicPr>
          <p:nvPr>
            <p:ph type="pic" idx="2"/>
          </p:nvPr>
        </p:nvPicPr>
        <p:blipFill>
          <a:blip r:embed="rId1"/>
          <a:srcRect l="15825" r="8690"/>
          <a:stretch>
            <a:fillRect/>
          </a:stretch>
        </p:blipFill>
        <p:spPr>
          <a:xfrm>
            <a:off x="4246245" y="641985"/>
            <a:ext cx="4526915" cy="40036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  <p:bldP spid="4" grpId="0"/>
      <p:bldP spid="4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124" name="Shape 9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/>
          <p:cNvSpPr txBox="1"/>
          <p:nvPr/>
        </p:nvSpPr>
        <p:spPr>
          <a:xfrm>
            <a:off x="1519555" y="132715"/>
            <a:ext cx="6104890" cy="10147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60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Giọng </a:t>
            </a:r>
            <a:r>
              <a:rPr lang="vi-VN" altLang="en-US" sz="60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đọc</a:t>
            </a:r>
            <a:endParaRPr lang="vi-VN" altLang="en-US" sz="60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  <p:sp>
        <p:nvSpPr>
          <p:cNvPr id="24" name="Rectangle: Rounded Corners 23"/>
          <p:cNvSpPr/>
          <p:nvPr/>
        </p:nvSpPr>
        <p:spPr>
          <a:xfrm>
            <a:off x="144780" y="1147445"/>
            <a:ext cx="9171305" cy="1228725"/>
          </a:xfrm>
          <a:custGeom>
            <a:avLst/>
            <a:gdLst>
              <a:gd name="connsiteX0" fmla="*/ 0 w 6840000"/>
              <a:gd name="connsiteY0" fmla="*/ 450000 h 900000"/>
              <a:gd name="connsiteX1" fmla="*/ 450000 w 6840000"/>
              <a:gd name="connsiteY1" fmla="*/ 0 h 900000"/>
              <a:gd name="connsiteX2" fmla="*/ 1110000 w 6840000"/>
              <a:gd name="connsiteY2" fmla="*/ 0 h 900000"/>
              <a:gd name="connsiteX3" fmla="*/ 1770000 w 6840000"/>
              <a:gd name="connsiteY3" fmla="*/ 0 h 900000"/>
              <a:gd name="connsiteX4" fmla="*/ 2370600 w 6840000"/>
              <a:gd name="connsiteY4" fmla="*/ 0 h 900000"/>
              <a:gd name="connsiteX5" fmla="*/ 2911800 w 6840000"/>
              <a:gd name="connsiteY5" fmla="*/ 0 h 900000"/>
              <a:gd name="connsiteX6" fmla="*/ 3571800 w 6840000"/>
              <a:gd name="connsiteY6" fmla="*/ 0 h 900000"/>
              <a:gd name="connsiteX7" fmla="*/ 4350600 w 6840000"/>
              <a:gd name="connsiteY7" fmla="*/ 0 h 900000"/>
              <a:gd name="connsiteX8" fmla="*/ 4832400 w 6840000"/>
              <a:gd name="connsiteY8" fmla="*/ 0 h 900000"/>
              <a:gd name="connsiteX9" fmla="*/ 5373600 w 6840000"/>
              <a:gd name="connsiteY9" fmla="*/ 0 h 900000"/>
              <a:gd name="connsiteX10" fmla="*/ 6390000 w 6840000"/>
              <a:gd name="connsiteY10" fmla="*/ 0 h 900000"/>
              <a:gd name="connsiteX11" fmla="*/ 6840000 w 6840000"/>
              <a:gd name="connsiteY11" fmla="*/ 450000 h 900000"/>
              <a:gd name="connsiteX12" fmla="*/ 6840000 w 6840000"/>
              <a:gd name="connsiteY12" fmla="*/ 450000 h 900000"/>
              <a:gd name="connsiteX13" fmla="*/ 6390000 w 6840000"/>
              <a:gd name="connsiteY13" fmla="*/ 900000 h 900000"/>
              <a:gd name="connsiteX14" fmla="*/ 5848800 w 6840000"/>
              <a:gd name="connsiteY14" fmla="*/ 900000 h 900000"/>
              <a:gd name="connsiteX15" fmla="*/ 5367000 w 6840000"/>
              <a:gd name="connsiteY15" fmla="*/ 900000 h 900000"/>
              <a:gd name="connsiteX16" fmla="*/ 4588200 w 6840000"/>
              <a:gd name="connsiteY16" fmla="*/ 900000 h 900000"/>
              <a:gd name="connsiteX17" fmla="*/ 3987600 w 6840000"/>
              <a:gd name="connsiteY17" fmla="*/ 900000 h 900000"/>
              <a:gd name="connsiteX18" fmla="*/ 3208800 w 6840000"/>
              <a:gd name="connsiteY18" fmla="*/ 900000 h 900000"/>
              <a:gd name="connsiteX19" fmla="*/ 2727000 w 6840000"/>
              <a:gd name="connsiteY19" fmla="*/ 900000 h 900000"/>
              <a:gd name="connsiteX20" fmla="*/ 2126400 w 6840000"/>
              <a:gd name="connsiteY20" fmla="*/ 900000 h 900000"/>
              <a:gd name="connsiteX21" fmla="*/ 1585200 w 6840000"/>
              <a:gd name="connsiteY21" fmla="*/ 900000 h 900000"/>
              <a:gd name="connsiteX22" fmla="*/ 450000 w 6840000"/>
              <a:gd name="connsiteY22" fmla="*/ 900000 h 900000"/>
              <a:gd name="connsiteX23" fmla="*/ 0 w 6840000"/>
              <a:gd name="connsiteY23" fmla="*/ 450000 h 9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40000" h="900000" fill="none" extrusionOk="0">
                <a:moveTo>
                  <a:pt x="0" y="450000"/>
                </a:moveTo>
                <a:cubicBezTo>
                  <a:pt x="-18892" y="206055"/>
                  <a:pt x="236454" y="-41870"/>
                  <a:pt x="450000" y="0"/>
                </a:cubicBezTo>
                <a:cubicBezTo>
                  <a:pt x="644035" y="17955"/>
                  <a:pt x="936611" y="17494"/>
                  <a:pt x="1110000" y="0"/>
                </a:cubicBezTo>
                <a:cubicBezTo>
                  <a:pt x="1283389" y="-17494"/>
                  <a:pt x="1606786" y="3061"/>
                  <a:pt x="1770000" y="0"/>
                </a:cubicBezTo>
                <a:cubicBezTo>
                  <a:pt x="1933214" y="-3061"/>
                  <a:pt x="2183766" y="2634"/>
                  <a:pt x="2370600" y="0"/>
                </a:cubicBezTo>
                <a:cubicBezTo>
                  <a:pt x="2557434" y="-2634"/>
                  <a:pt x="2713155" y="9532"/>
                  <a:pt x="2911800" y="0"/>
                </a:cubicBezTo>
                <a:cubicBezTo>
                  <a:pt x="3110445" y="-9532"/>
                  <a:pt x="3332065" y="-30959"/>
                  <a:pt x="3571800" y="0"/>
                </a:cubicBezTo>
                <a:cubicBezTo>
                  <a:pt x="3811535" y="30959"/>
                  <a:pt x="4058367" y="-14921"/>
                  <a:pt x="4350600" y="0"/>
                </a:cubicBezTo>
                <a:cubicBezTo>
                  <a:pt x="4642833" y="14921"/>
                  <a:pt x="4596798" y="4410"/>
                  <a:pt x="4832400" y="0"/>
                </a:cubicBezTo>
                <a:cubicBezTo>
                  <a:pt x="5068002" y="-4410"/>
                  <a:pt x="5156237" y="-11049"/>
                  <a:pt x="5373600" y="0"/>
                </a:cubicBezTo>
                <a:cubicBezTo>
                  <a:pt x="5590963" y="11049"/>
                  <a:pt x="6101022" y="-45503"/>
                  <a:pt x="6390000" y="0"/>
                </a:cubicBezTo>
                <a:cubicBezTo>
                  <a:pt x="6649189" y="22973"/>
                  <a:pt x="6838309" y="231514"/>
                  <a:pt x="6840000" y="450000"/>
                </a:cubicBezTo>
                <a:lnTo>
                  <a:pt x="6840000" y="450000"/>
                </a:lnTo>
                <a:cubicBezTo>
                  <a:pt x="6825949" y="745843"/>
                  <a:pt x="6587453" y="876253"/>
                  <a:pt x="6390000" y="900000"/>
                </a:cubicBezTo>
                <a:cubicBezTo>
                  <a:pt x="6259127" y="876254"/>
                  <a:pt x="6091566" y="875289"/>
                  <a:pt x="5848800" y="900000"/>
                </a:cubicBezTo>
                <a:cubicBezTo>
                  <a:pt x="5606034" y="924711"/>
                  <a:pt x="5538375" y="905695"/>
                  <a:pt x="5367000" y="900000"/>
                </a:cubicBezTo>
                <a:cubicBezTo>
                  <a:pt x="5195625" y="894305"/>
                  <a:pt x="4907364" y="921580"/>
                  <a:pt x="4588200" y="900000"/>
                </a:cubicBezTo>
                <a:cubicBezTo>
                  <a:pt x="4269036" y="878420"/>
                  <a:pt x="4109629" y="921868"/>
                  <a:pt x="3987600" y="900000"/>
                </a:cubicBezTo>
                <a:cubicBezTo>
                  <a:pt x="3865571" y="878132"/>
                  <a:pt x="3382968" y="893307"/>
                  <a:pt x="3208800" y="900000"/>
                </a:cubicBezTo>
                <a:cubicBezTo>
                  <a:pt x="3034632" y="906693"/>
                  <a:pt x="2966476" y="882942"/>
                  <a:pt x="2727000" y="900000"/>
                </a:cubicBezTo>
                <a:cubicBezTo>
                  <a:pt x="2487524" y="917058"/>
                  <a:pt x="2249027" y="903153"/>
                  <a:pt x="2126400" y="900000"/>
                </a:cubicBezTo>
                <a:cubicBezTo>
                  <a:pt x="2003773" y="896847"/>
                  <a:pt x="1821709" y="914902"/>
                  <a:pt x="1585200" y="900000"/>
                </a:cubicBezTo>
                <a:cubicBezTo>
                  <a:pt x="1348691" y="885098"/>
                  <a:pt x="906116" y="928375"/>
                  <a:pt x="450000" y="900000"/>
                </a:cubicBezTo>
                <a:cubicBezTo>
                  <a:pt x="190278" y="906503"/>
                  <a:pt x="39972" y="676647"/>
                  <a:pt x="0" y="450000"/>
                </a:cubicBezTo>
                <a:close/>
              </a:path>
              <a:path w="6840000" h="900000" stroke="0" extrusionOk="0">
                <a:moveTo>
                  <a:pt x="0" y="450000"/>
                </a:moveTo>
                <a:cubicBezTo>
                  <a:pt x="4052" y="207442"/>
                  <a:pt x="168455" y="-45296"/>
                  <a:pt x="450000" y="0"/>
                </a:cubicBezTo>
                <a:cubicBezTo>
                  <a:pt x="636504" y="18233"/>
                  <a:pt x="890923" y="19789"/>
                  <a:pt x="1050600" y="0"/>
                </a:cubicBezTo>
                <a:cubicBezTo>
                  <a:pt x="1210277" y="-19789"/>
                  <a:pt x="1366444" y="-7482"/>
                  <a:pt x="1651200" y="0"/>
                </a:cubicBezTo>
                <a:cubicBezTo>
                  <a:pt x="1935956" y="7482"/>
                  <a:pt x="2097444" y="17118"/>
                  <a:pt x="2370600" y="0"/>
                </a:cubicBezTo>
                <a:cubicBezTo>
                  <a:pt x="2643756" y="-17118"/>
                  <a:pt x="2781583" y="-31419"/>
                  <a:pt x="3149400" y="0"/>
                </a:cubicBezTo>
                <a:cubicBezTo>
                  <a:pt x="3517217" y="31419"/>
                  <a:pt x="3420562" y="19234"/>
                  <a:pt x="3631200" y="0"/>
                </a:cubicBezTo>
                <a:cubicBezTo>
                  <a:pt x="3841838" y="-19234"/>
                  <a:pt x="3978996" y="-18290"/>
                  <a:pt x="4172400" y="0"/>
                </a:cubicBezTo>
                <a:cubicBezTo>
                  <a:pt x="4365804" y="18290"/>
                  <a:pt x="4611905" y="34360"/>
                  <a:pt x="4891800" y="0"/>
                </a:cubicBezTo>
                <a:cubicBezTo>
                  <a:pt x="5171695" y="-34360"/>
                  <a:pt x="5441998" y="23391"/>
                  <a:pt x="5670600" y="0"/>
                </a:cubicBezTo>
                <a:cubicBezTo>
                  <a:pt x="5899202" y="-23391"/>
                  <a:pt x="6144928" y="20243"/>
                  <a:pt x="6390000" y="0"/>
                </a:cubicBezTo>
                <a:cubicBezTo>
                  <a:pt x="6664946" y="49992"/>
                  <a:pt x="6814508" y="256965"/>
                  <a:pt x="6840000" y="450000"/>
                </a:cubicBezTo>
                <a:lnTo>
                  <a:pt x="6840000" y="450000"/>
                </a:lnTo>
                <a:cubicBezTo>
                  <a:pt x="6863587" y="664352"/>
                  <a:pt x="6627092" y="887269"/>
                  <a:pt x="6390000" y="900000"/>
                </a:cubicBezTo>
                <a:cubicBezTo>
                  <a:pt x="6139882" y="899353"/>
                  <a:pt x="6060440" y="880982"/>
                  <a:pt x="5789400" y="900000"/>
                </a:cubicBezTo>
                <a:cubicBezTo>
                  <a:pt x="5518360" y="919018"/>
                  <a:pt x="5450619" y="904505"/>
                  <a:pt x="5129400" y="900000"/>
                </a:cubicBezTo>
                <a:cubicBezTo>
                  <a:pt x="4808181" y="895495"/>
                  <a:pt x="4742452" y="874669"/>
                  <a:pt x="4528800" y="900000"/>
                </a:cubicBezTo>
                <a:cubicBezTo>
                  <a:pt x="4315148" y="925331"/>
                  <a:pt x="4200218" y="910500"/>
                  <a:pt x="3928200" y="900000"/>
                </a:cubicBezTo>
                <a:cubicBezTo>
                  <a:pt x="3656182" y="889500"/>
                  <a:pt x="3472449" y="889085"/>
                  <a:pt x="3268200" y="900000"/>
                </a:cubicBezTo>
                <a:cubicBezTo>
                  <a:pt x="3063951" y="910915"/>
                  <a:pt x="2661235" y="881883"/>
                  <a:pt x="2489400" y="900000"/>
                </a:cubicBezTo>
                <a:cubicBezTo>
                  <a:pt x="2317565" y="918117"/>
                  <a:pt x="1997787" y="871496"/>
                  <a:pt x="1710600" y="900000"/>
                </a:cubicBezTo>
                <a:cubicBezTo>
                  <a:pt x="1423413" y="928504"/>
                  <a:pt x="1220338" y="883980"/>
                  <a:pt x="1050600" y="900000"/>
                </a:cubicBezTo>
                <a:cubicBezTo>
                  <a:pt x="880862" y="916020"/>
                  <a:pt x="644733" y="890980"/>
                  <a:pt x="450000" y="900000"/>
                </a:cubicBezTo>
                <a:cubicBezTo>
                  <a:pt x="167263" y="866935"/>
                  <a:pt x="-15850" y="751639"/>
                  <a:pt x="0" y="450000"/>
                </a:cubicBezTo>
                <a:close/>
              </a:path>
            </a:pathLst>
          </a:custGeom>
          <a:solidFill>
            <a:srgbClr val="FFFF99"/>
          </a:solidFill>
          <a:ln w="28575" cap="rnd" cmpd="thinThick">
            <a:solidFill>
              <a:srgbClr val="996600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altLang="en-US" sz="3600" i="0" u="none" strike="noStrike" kern="1200" cap="none" spc="0" normalizeH="0" baseline="0" noProof="0" dirty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Toàn bài đọc với giọng tha thiết, thể hiện niềm xúc động trước cảnh đẹp của thiên nhiên.</a:t>
            </a:r>
            <a:endParaRPr kumimoji="0" lang="vi-VN" altLang="en-US" sz="3600" i="0" u="none" strike="noStrike" kern="1200" cap="none" spc="0" normalizeH="0" baseline="0" noProof="0" dirty="0">
              <a:solidFill>
                <a:srgbClr val="002060"/>
              </a:solidFill>
              <a:effectLst/>
              <a:uLnTx/>
              <a:uFillTx/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28" name="Rectangle: Rounded Corners 27"/>
          <p:cNvSpPr/>
          <p:nvPr/>
        </p:nvSpPr>
        <p:spPr>
          <a:xfrm>
            <a:off x="1519555" y="3993515"/>
            <a:ext cx="6186805" cy="681990"/>
          </a:xfrm>
          <a:custGeom>
            <a:avLst/>
            <a:gdLst>
              <a:gd name="connsiteX0" fmla="*/ 0 w 6840000"/>
              <a:gd name="connsiteY0" fmla="*/ 450000 h 900000"/>
              <a:gd name="connsiteX1" fmla="*/ 450000 w 6840000"/>
              <a:gd name="connsiteY1" fmla="*/ 0 h 900000"/>
              <a:gd name="connsiteX2" fmla="*/ 1110000 w 6840000"/>
              <a:gd name="connsiteY2" fmla="*/ 0 h 900000"/>
              <a:gd name="connsiteX3" fmla="*/ 1770000 w 6840000"/>
              <a:gd name="connsiteY3" fmla="*/ 0 h 900000"/>
              <a:gd name="connsiteX4" fmla="*/ 2370600 w 6840000"/>
              <a:gd name="connsiteY4" fmla="*/ 0 h 900000"/>
              <a:gd name="connsiteX5" fmla="*/ 2911800 w 6840000"/>
              <a:gd name="connsiteY5" fmla="*/ 0 h 900000"/>
              <a:gd name="connsiteX6" fmla="*/ 3571800 w 6840000"/>
              <a:gd name="connsiteY6" fmla="*/ 0 h 900000"/>
              <a:gd name="connsiteX7" fmla="*/ 4350600 w 6840000"/>
              <a:gd name="connsiteY7" fmla="*/ 0 h 900000"/>
              <a:gd name="connsiteX8" fmla="*/ 4832400 w 6840000"/>
              <a:gd name="connsiteY8" fmla="*/ 0 h 900000"/>
              <a:gd name="connsiteX9" fmla="*/ 5373600 w 6840000"/>
              <a:gd name="connsiteY9" fmla="*/ 0 h 900000"/>
              <a:gd name="connsiteX10" fmla="*/ 6390000 w 6840000"/>
              <a:gd name="connsiteY10" fmla="*/ 0 h 900000"/>
              <a:gd name="connsiteX11" fmla="*/ 6840000 w 6840000"/>
              <a:gd name="connsiteY11" fmla="*/ 450000 h 900000"/>
              <a:gd name="connsiteX12" fmla="*/ 6840000 w 6840000"/>
              <a:gd name="connsiteY12" fmla="*/ 450000 h 900000"/>
              <a:gd name="connsiteX13" fmla="*/ 6390000 w 6840000"/>
              <a:gd name="connsiteY13" fmla="*/ 900000 h 900000"/>
              <a:gd name="connsiteX14" fmla="*/ 5848800 w 6840000"/>
              <a:gd name="connsiteY14" fmla="*/ 900000 h 900000"/>
              <a:gd name="connsiteX15" fmla="*/ 5367000 w 6840000"/>
              <a:gd name="connsiteY15" fmla="*/ 900000 h 900000"/>
              <a:gd name="connsiteX16" fmla="*/ 4588200 w 6840000"/>
              <a:gd name="connsiteY16" fmla="*/ 900000 h 900000"/>
              <a:gd name="connsiteX17" fmla="*/ 3987600 w 6840000"/>
              <a:gd name="connsiteY17" fmla="*/ 900000 h 900000"/>
              <a:gd name="connsiteX18" fmla="*/ 3208800 w 6840000"/>
              <a:gd name="connsiteY18" fmla="*/ 900000 h 900000"/>
              <a:gd name="connsiteX19" fmla="*/ 2727000 w 6840000"/>
              <a:gd name="connsiteY19" fmla="*/ 900000 h 900000"/>
              <a:gd name="connsiteX20" fmla="*/ 2126400 w 6840000"/>
              <a:gd name="connsiteY20" fmla="*/ 900000 h 900000"/>
              <a:gd name="connsiteX21" fmla="*/ 1585200 w 6840000"/>
              <a:gd name="connsiteY21" fmla="*/ 900000 h 900000"/>
              <a:gd name="connsiteX22" fmla="*/ 450000 w 6840000"/>
              <a:gd name="connsiteY22" fmla="*/ 900000 h 900000"/>
              <a:gd name="connsiteX23" fmla="*/ 0 w 6840000"/>
              <a:gd name="connsiteY23" fmla="*/ 450000 h 9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40000" h="900000" fill="none" extrusionOk="0">
                <a:moveTo>
                  <a:pt x="0" y="450000"/>
                </a:moveTo>
                <a:cubicBezTo>
                  <a:pt x="-18892" y="206055"/>
                  <a:pt x="236454" y="-41870"/>
                  <a:pt x="450000" y="0"/>
                </a:cubicBezTo>
                <a:cubicBezTo>
                  <a:pt x="644035" y="17955"/>
                  <a:pt x="936611" y="17494"/>
                  <a:pt x="1110000" y="0"/>
                </a:cubicBezTo>
                <a:cubicBezTo>
                  <a:pt x="1283389" y="-17494"/>
                  <a:pt x="1606786" y="3061"/>
                  <a:pt x="1770000" y="0"/>
                </a:cubicBezTo>
                <a:cubicBezTo>
                  <a:pt x="1933214" y="-3061"/>
                  <a:pt x="2183766" y="2634"/>
                  <a:pt x="2370600" y="0"/>
                </a:cubicBezTo>
                <a:cubicBezTo>
                  <a:pt x="2557434" y="-2634"/>
                  <a:pt x="2713155" y="9532"/>
                  <a:pt x="2911800" y="0"/>
                </a:cubicBezTo>
                <a:cubicBezTo>
                  <a:pt x="3110445" y="-9532"/>
                  <a:pt x="3332065" y="-30959"/>
                  <a:pt x="3571800" y="0"/>
                </a:cubicBezTo>
                <a:cubicBezTo>
                  <a:pt x="3811535" y="30959"/>
                  <a:pt x="4058367" y="-14921"/>
                  <a:pt x="4350600" y="0"/>
                </a:cubicBezTo>
                <a:cubicBezTo>
                  <a:pt x="4642833" y="14921"/>
                  <a:pt x="4596798" y="4410"/>
                  <a:pt x="4832400" y="0"/>
                </a:cubicBezTo>
                <a:cubicBezTo>
                  <a:pt x="5068002" y="-4410"/>
                  <a:pt x="5156237" y="-11049"/>
                  <a:pt x="5373600" y="0"/>
                </a:cubicBezTo>
                <a:cubicBezTo>
                  <a:pt x="5590963" y="11049"/>
                  <a:pt x="6101022" y="-45503"/>
                  <a:pt x="6390000" y="0"/>
                </a:cubicBezTo>
                <a:cubicBezTo>
                  <a:pt x="6649189" y="22973"/>
                  <a:pt x="6838309" y="231514"/>
                  <a:pt x="6840000" y="450000"/>
                </a:cubicBezTo>
                <a:lnTo>
                  <a:pt x="6840000" y="450000"/>
                </a:lnTo>
                <a:cubicBezTo>
                  <a:pt x="6825949" y="745843"/>
                  <a:pt x="6587453" y="876253"/>
                  <a:pt x="6390000" y="900000"/>
                </a:cubicBezTo>
                <a:cubicBezTo>
                  <a:pt x="6259127" y="876254"/>
                  <a:pt x="6091566" y="875289"/>
                  <a:pt x="5848800" y="900000"/>
                </a:cubicBezTo>
                <a:cubicBezTo>
                  <a:pt x="5606034" y="924711"/>
                  <a:pt x="5538375" y="905695"/>
                  <a:pt x="5367000" y="900000"/>
                </a:cubicBezTo>
                <a:cubicBezTo>
                  <a:pt x="5195625" y="894305"/>
                  <a:pt x="4907364" y="921580"/>
                  <a:pt x="4588200" y="900000"/>
                </a:cubicBezTo>
                <a:cubicBezTo>
                  <a:pt x="4269036" y="878420"/>
                  <a:pt x="4109629" y="921868"/>
                  <a:pt x="3987600" y="900000"/>
                </a:cubicBezTo>
                <a:cubicBezTo>
                  <a:pt x="3865571" y="878132"/>
                  <a:pt x="3382968" y="893307"/>
                  <a:pt x="3208800" y="900000"/>
                </a:cubicBezTo>
                <a:cubicBezTo>
                  <a:pt x="3034632" y="906693"/>
                  <a:pt x="2966476" y="882942"/>
                  <a:pt x="2727000" y="900000"/>
                </a:cubicBezTo>
                <a:cubicBezTo>
                  <a:pt x="2487524" y="917058"/>
                  <a:pt x="2249027" y="903153"/>
                  <a:pt x="2126400" y="900000"/>
                </a:cubicBezTo>
                <a:cubicBezTo>
                  <a:pt x="2003773" y="896847"/>
                  <a:pt x="1821709" y="914902"/>
                  <a:pt x="1585200" y="900000"/>
                </a:cubicBezTo>
                <a:cubicBezTo>
                  <a:pt x="1348691" y="885098"/>
                  <a:pt x="906116" y="928375"/>
                  <a:pt x="450000" y="900000"/>
                </a:cubicBezTo>
                <a:cubicBezTo>
                  <a:pt x="190278" y="906503"/>
                  <a:pt x="39972" y="676647"/>
                  <a:pt x="0" y="450000"/>
                </a:cubicBezTo>
                <a:close/>
              </a:path>
              <a:path w="6840000" h="900000" stroke="0" extrusionOk="0">
                <a:moveTo>
                  <a:pt x="0" y="450000"/>
                </a:moveTo>
                <a:cubicBezTo>
                  <a:pt x="4052" y="207442"/>
                  <a:pt x="168455" y="-45296"/>
                  <a:pt x="450000" y="0"/>
                </a:cubicBezTo>
                <a:cubicBezTo>
                  <a:pt x="636504" y="18233"/>
                  <a:pt x="890923" y="19789"/>
                  <a:pt x="1050600" y="0"/>
                </a:cubicBezTo>
                <a:cubicBezTo>
                  <a:pt x="1210277" y="-19789"/>
                  <a:pt x="1366444" y="-7482"/>
                  <a:pt x="1651200" y="0"/>
                </a:cubicBezTo>
                <a:cubicBezTo>
                  <a:pt x="1935956" y="7482"/>
                  <a:pt x="2097444" y="17118"/>
                  <a:pt x="2370600" y="0"/>
                </a:cubicBezTo>
                <a:cubicBezTo>
                  <a:pt x="2643756" y="-17118"/>
                  <a:pt x="2781583" y="-31419"/>
                  <a:pt x="3149400" y="0"/>
                </a:cubicBezTo>
                <a:cubicBezTo>
                  <a:pt x="3517217" y="31419"/>
                  <a:pt x="3420562" y="19234"/>
                  <a:pt x="3631200" y="0"/>
                </a:cubicBezTo>
                <a:cubicBezTo>
                  <a:pt x="3841838" y="-19234"/>
                  <a:pt x="3978996" y="-18290"/>
                  <a:pt x="4172400" y="0"/>
                </a:cubicBezTo>
                <a:cubicBezTo>
                  <a:pt x="4365804" y="18290"/>
                  <a:pt x="4611905" y="34360"/>
                  <a:pt x="4891800" y="0"/>
                </a:cubicBezTo>
                <a:cubicBezTo>
                  <a:pt x="5171695" y="-34360"/>
                  <a:pt x="5441998" y="23391"/>
                  <a:pt x="5670600" y="0"/>
                </a:cubicBezTo>
                <a:cubicBezTo>
                  <a:pt x="5899202" y="-23391"/>
                  <a:pt x="6144928" y="20243"/>
                  <a:pt x="6390000" y="0"/>
                </a:cubicBezTo>
                <a:cubicBezTo>
                  <a:pt x="6664946" y="49992"/>
                  <a:pt x="6814508" y="256965"/>
                  <a:pt x="6840000" y="450000"/>
                </a:cubicBezTo>
                <a:lnTo>
                  <a:pt x="6840000" y="450000"/>
                </a:lnTo>
                <a:cubicBezTo>
                  <a:pt x="6863587" y="664352"/>
                  <a:pt x="6627092" y="887269"/>
                  <a:pt x="6390000" y="900000"/>
                </a:cubicBezTo>
                <a:cubicBezTo>
                  <a:pt x="6139882" y="899353"/>
                  <a:pt x="6060440" y="880982"/>
                  <a:pt x="5789400" y="900000"/>
                </a:cubicBezTo>
                <a:cubicBezTo>
                  <a:pt x="5518360" y="919018"/>
                  <a:pt x="5450619" y="904505"/>
                  <a:pt x="5129400" y="900000"/>
                </a:cubicBezTo>
                <a:cubicBezTo>
                  <a:pt x="4808181" y="895495"/>
                  <a:pt x="4742452" y="874669"/>
                  <a:pt x="4528800" y="900000"/>
                </a:cubicBezTo>
                <a:cubicBezTo>
                  <a:pt x="4315148" y="925331"/>
                  <a:pt x="4200218" y="910500"/>
                  <a:pt x="3928200" y="900000"/>
                </a:cubicBezTo>
                <a:cubicBezTo>
                  <a:pt x="3656182" y="889500"/>
                  <a:pt x="3472449" y="889085"/>
                  <a:pt x="3268200" y="900000"/>
                </a:cubicBezTo>
                <a:cubicBezTo>
                  <a:pt x="3063951" y="910915"/>
                  <a:pt x="2661235" y="881883"/>
                  <a:pt x="2489400" y="900000"/>
                </a:cubicBezTo>
                <a:cubicBezTo>
                  <a:pt x="2317565" y="918117"/>
                  <a:pt x="1997787" y="871496"/>
                  <a:pt x="1710600" y="900000"/>
                </a:cubicBezTo>
                <a:cubicBezTo>
                  <a:pt x="1423413" y="928504"/>
                  <a:pt x="1220338" y="883980"/>
                  <a:pt x="1050600" y="900000"/>
                </a:cubicBezTo>
                <a:cubicBezTo>
                  <a:pt x="880862" y="916020"/>
                  <a:pt x="644733" y="890980"/>
                  <a:pt x="450000" y="900000"/>
                </a:cubicBezTo>
                <a:cubicBezTo>
                  <a:pt x="167263" y="866935"/>
                  <a:pt x="-15850" y="751639"/>
                  <a:pt x="0" y="450000"/>
                </a:cubicBezTo>
                <a:close/>
              </a:path>
            </a:pathLst>
          </a:custGeom>
          <a:solidFill>
            <a:srgbClr val="FFFF99"/>
          </a:solidFill>
          <a:ln w="28575" cap="rnd" cmpd="thinThick">
            <a:solidFill>
              <a:srgbClr val="996600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altLang="en-US" sz="38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Nghỉ </a:t>
            </a:r>
            <a:r>
              <a:rPr kumimoji="0" lang="vi-VN" altLang="en-US" sz="38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lâu sau mỗi đoạn thơ.</a:t>
            </a:r>
            <a:endParaRPr kumimoji="0" lang="vi-VN" altLang="en-US" sz="3800" i="0" u="none" strike="noStrike" kern="1200" cap="none" spc="0" normalizeH="0" baseline="0" noProof="0">
              <a:solidFill>
                <a:srgbClr val="002060"/>
              </a:solidFill>
              <a:effectLst/>
              <a:uLnTx/>
              <a:uFillTx/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32" name="Rectangle: Rounded Corners 31"/>
          <p:cNvSpPr/>
          <p:nvPr/>
        </p:nvSpPr>
        <p:spPr>
          <a:xfrm>
            <a:off x="185420" y="2503805"/>
            <a:ext cx="8958580" cy="1255395"/>
          </a:xfrm>
          <a:custGeom>
            <a:avLst/>
            <a:gdLst>
              <a:gd name="connsiteX0" fmla="*/ 0 w 6840000"/>
              <a:gd name="connsiteY0" fmla="*/ 450000 h 900000"/>
              <a:gd name="connsiteX1" fmla="*/ 450000 w 6840000"/>
              <a:gd name="connsiteY1" fmla="*/ 0 h 900000"/>
              <a:gd name="connsiteX2" fmla="*/ 1110000 w 6840000"/>
              <a:gd name="connsiteY2" fmla="*/ 0 h 900000"/>
              <a:gd name="connsiteX3" fmla="*/ 1770000 w 6840000"/>
              <a:gd name="connsiteY3" fmla="*/ 0 h 900000"/>
              <a:gd name="connsiteX4" fmla="*/ 2370600 w 6840000"/>
              <a:gd name="connsiteY4" fmla="*/ 0 h 900000"/>
              <a:gd name="connsiteX5" fmla="*/ 2911800 w 6840000"/>
              <a:gd name="connsiteY5" fmla="*/ 0 h 900000"/>
              <a:gd name="connsiteX6" fmla="*/ 3571800 w 6840000"/>
              <a:gd name="connsiteY6" fmla="*/ 0 h 900000"/>
              <a:gd name="connsiteX7" fmla="*/ 4350600 w 6840000"/>
              <a:gd name="connsiteY7" fmla="*/ 0 h 900000"/>
              <a:gd name="connsiteX8" fmla="*/ 4832400 w 6840000"/>
              <a:gd name="connsiteY8" fmla="*/ 0 h 900000"/>
              <a:gd name="connsiteX9" fmla="*/ 5373600 w 6840000"/>
              <a:gd name="connsiteY9" fmla="*/ 0 h 900000"/>
              <a:gd name="connsiteX10" fmla="*/ 6390000 w 6840000"/>
              <a:gd name="connsiteY10" fmla="*/ 0 h 900000"/>
              <a:gd name="connsiteX11" fmla="*/ 6840000 w 6840000"/>
              <a:gd name="connsiteY11" fmla="*/ 450000 h 900000"/>
              <a:gd name="connsiteX12" fmla="*/ 6840000 w 6840000"/>
              <a:gd name="connsiteY12" fmla="*/ 450000 h 900000"/>
              <a:gd name="connsiteX13" fmla="*/ 6390000 w 6840000"/>
              <a:gd name="connsiteY13" fmla="*/ 900000 h 900000"/>
              <a:gd name="connsiteX14" fmla="*/ 5848800 w 6840000"/>
              <a:gd name="connsiteY14" fmla="*/ 900000 h 900000"/>
              <a:gd name="connsiteX15" fmla="*/ 5367000 w 6840000"/>
              <a:gd name="connsiteY15" fmla="*/ 900000 h 900000"/>
              <a:gd name="connsiteX16" fmla="*/ 4588200 w 6840000"/>
              <a:gd name="connsiteY16" fmla="*/ 900000 h 900000"/>
              <a:gd name="connsiteX17" fmla="*/ 3987600 w 6840000"/>
              <a:gd name="connsiteY17" fmla="*/ 900000 h 900000"/>
              <a:gd name="connsiteX18" fmla="*/ 3208800 w 6840000"/>
              <a:gd name="connsiteY18" fmla="*/ 900000 h 900000"/>
              <a:gd name="connsiteX19" fmla="*/ 2727000 w 6840000"/>
              <a:gd name="connsiteY19" fmla="*/ 900000 h 900000"/>
              <a:gd name="connsiteX20" fmla="*/ 2126400 w 6840000"/>
              <a:gd name="connsiteY20" fmla="*/ 900000 h 900000"/>
              <a:gd name="connsiteX21" fmla="*/ 1585200 w 6840000"/>
              <a:gd name="connsiteY21" fmla="*/ 900000 h 900000"/>
              <a:gd name="connsiteX22" fmla="*/ 450000 w 6840000"/>
              <a:gd name="connsiteY22" fmla="*/ 900000 h 900000"/>
              <a:gd name="connsiteX23" fmla="*/ 0 w 6840000"/>
              <a:gd name="connsiteY23" fmla="*/ 450000 h 9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40000" h="900000" fill="none" extrusionOk="0">
                <a:moveTo>
                  <a:pt x="0" y="450000"/>
                </a:moveTo>
                <a:cubicBezTo>
                  <a:pt x="-18892" y="206055"/>
                  <a:pt x="236454" y="-41870"/>
                  <a:pt x="450000" y="0"/>
                </a:cubicBezTo>
                <a:cubicBezTo>
                  <a:pt x="644035" y="17955"/>
                  <a:pt x="936611" y="17494"/>
                  <a:pt x="1110000" y="0"/>
                </a:cubicBezTo>
                <a:cubicBezTo>
                  <a:pt x="1283389" y="-17494"/>
                  <a:pt x="1606786" y="3061"/>
                  <a:pt x="1770000" y="0"/>
                </a:cubicBezTo>
                <a:cubicBezTo>
                  <a:pt x="1933214" y="-3061"/>
                  <a:pt x="2183766" y="2634"/>
                  <a:pt x="2370600" y="0"/>
                </a:cubicBezTo>
                <a:cubicBezTo>
                  <a:pt x="2557434" y="-2634"/>
                  <a:pt x="2713155" y="9532"/>
                  <a:pt x="2911800" y="0"/>
                </a:cubicBezTo>
                <a:cubicBezTo>
                  <a:pt x="3110445" y="-9532"/>
                  <a:pt x="3332065" y="-30959"/>
                  <a:pt x="3571800" y="0"/>
                </a:cubicBezTo>
                <a:cubicBezTo>
                  <a:pt x="3811535" y="30959"/>
                  <a:pt x="4058367" y="-14921"/>
                  <a:pt x="4350600" y="0"/>
                </a:cubicBezTo>
                <a:cubicBezTo>
                  <a:pt x="4642833" y="14921"/>
                  <a:pt x="4596798" y="4410"/>
                  <a:pt x="4832400" y="0"/>
                </a:cubicBezTo>
                <a:cubicBezTo>
                  <a:pt x="5068002" y="-4410"/>
                  <a:pt x="5156237" y="-11049"/>
                  <a:pt x="5373600" y="0"/>
                </a:cubicBezTo>
                <a:cubicBezTo>
                  <a:pt x="5590963" y="11049"/>
                  <a:pt x="6101022" y="-45503"/>
                  <a:pt x="6390000" y="0"/>
                </a:cubicBezTo>
                <a:cubicBezTo>
                  <a:pt x="6649189" y="22973"/>
                  <a:pt x="6838309" y="231514"/>
                  <a:pt x="6840000" y="450000"/>
                </a:cubicBezTo>
                <a:lnTo>
                  <a:pt x="6840000" y="450000"/>
                </a:lnTo>
                <a:cubicBezTo>
                  <a:pt x="6825949" y="745843"/>
                  <a:pt x="6587453" y="876253"/>
                  <a:pt x="6390000" y="900000"/>
                </a:cubicBezTo>
                <a:cubicBezTo>
                  <a:pt x="6259127" y="876254"/>
                  <a:pt x="6091566" y="875289"/>
                  <a:pt x="5848800" y="900000"/>
                </a:cubicBezTo>
                <a:cubicBezTo>
                  <a:pt x="5606034" y="924711"/>
                  <a:pt x="5538375" y="905695"/>
                  <a:pt x="5367000" y="900000"/>
                </a:cubicBezTo>
                <a:cubicBezTo>
                  <a:pt x="5195625" y="894305"/>
                  <a:pt x="4907364" y="921580"/>
                  <a:pt x="4588200" y="900000"/>
                </a:cubicBezTo>
                <a:cubicBezTo>
                  <a:pt x="4269036" y="878420"/>
                  <a:pt x="4109629" y="921868"/>
                  <a:pt x="3987600" y="900000"/>
                </a:cubicBezTo>
                <a:cubicBezTo>
                  <a:pt x="3865571" y="878132"/>
                  <a:pt x="3382968" y="893307"/>
                  <a:pt x="3208800" y="900000"/>
                </a:cubicBezTo>
                <a:cubicBezTo>
                  <a:pt x="3034632" y="906693"/>
                  <a:pt x="2966476" y="882942"/>
                  <a:pt x="2727000" y="900000"/>
                </a:cubicBezTo>
                <a:cubicBezTo>
                  <a:pt x="2487524" y="917058"/>
                  <a:pt x="2249027" y="903153"/>
                  <a:pt x="2126400" y="900000"/>
                </a:cubicBezTo>
                <a:cubicBezTo>
                  <a:pt x="2003773" y="896847"/>
                  <a:pt x="1821709" y="914902"/>
                  <a:pt x="1585200" y="900000"/>
                </a:cubicBezTo>
                <a:cubicBezTo>
                  <a:pt x="1348691" y="885098"/>
                  <a:pt x="906116" y="928375"/>
                  <a:pt x="450000" y="900000"/>
                </a:cubicBezTo>
                <a:cubicBezTo>
                  <a:pt x="190278" y="906503"/>
                  <a:pt x="39972" y="676647"/>
                  <a:pt x="0" y="450000"/>
                </a:cubicBezTo>
                <a:close/>
              </a:path>
              <a:path w="6840000" h="900000" stroke="0" extrusionOk="0">
                <a:moveTo>
                  <a:pt x="0" y="450000"/>
                </a:moveTo>
                <a:cubicBezTo>
                  <a:pt x="4052" y="207442"/>
                  <a:pt x="168455" y="-45296"/>
                  <a:pt x="450000" y="0"/>
                </a:cubicBezTo>
                <a:cubicBezTo>
                  <a:pt x="636504" y="18233"/>
                  <a:pt x="890923" y="19789"/>
                  <a:pt x="1050600" y="0"/>
                </a:cubicBezTo>
                <a:cubicBezTo>
                  <a:pt x="1210277" y="-19789"/>
                  <a:pt x="1366444" y="-7482"/>
                  <a:pt x="1651200" y="0"/>
                </a:cubicBezTo>
                <a:cubicBezTo>
                  <a:pt x="1935956" y="7482"/>
                  <a:pt x="2097444" y="17118"/>
                  <a:pt x="2370600" y="0"/>
                </a:cubicBezTo>
                <a:cubicBezTo>
                  <a:pt x="2643756" y="-17118"/>
                  <a:pt x="2781583" y="-31419"/>
                  <a:pt x="3149400" y="0"/>
                </a:cubicBezTo>
                <a:cubicBezTo>
                  <a:pt x="3517217" y="31419"/>
                  <a:pt x="3420562" y="19234"/>
                  <a:pt x="3631200" y="0"/>
                </a:cubicBezTo>
                <a:cubicBezTo>
                  <a:pt x="3841838" y="-19234"/>
                  <a:pt x="3978996" y="-18290"/>
                  <a:pt x="4172400" y="0"/>
                </a:cubicBezTo>
                <a:cubicBezTo>
                  <a:pt x="4365804" y="18290"/>
                  <a:pt x="4611905" y="34360"/>
                  <a:pt x="4891800" y="0"/>
                </a:cubicBezTo>
                <a:cubicBezTo>
                  <a:pt x="5171695" y="-34360"/>
                  <a:pt x="5441998" y="23391"/>
                  <a:pt x="5670600" y="0"/>
                </a:cubicBezTo>
                <a:cubicBezTo>
                  <a:pt x="5899202" y="-23391"/>
                  <a:pt x="6144928" y="20243"/>
                  <a:pt x="6390000" y="0"/>
                </a:cubicBezTo>
                <a:cubicBezTo>
                  <a:pt x="6664946" y="49992"/>
                  <a:pt x="6814508" y="256965"/>
                  <a:pt x="6840000" y="450000"/>
                </a:cubicBezTo>
                <a:lnTo>
                  <a:pt x="6840000" y="450000"/>
                </a:lnTo>
                <a:cubicBezTo>
                  <a:pt x="6863587" y="664352"/>
                  <a:pt x="6627092" y="887269"/>
                  <a:pt x="6390000" y="900000"/>
                </a:cubicBezTo>
                <a:cubicBezTo>
                  <a:pt x="6139882" y="899353"/>
                  <a:pt x="6060440" y="880982"/>
                  <a:pt x="5789400" y="900000"/>
                </a:cubicBezTo>
                <a:cubicBezTo>
                  <a:pt x="5518360" y="919018"/>
                  <a:pt x="5450619" y="904505"/>
                  <a:pt x="5129400" y="900000"/>
                </a:cubicBezTo>
                <a:cubicBezTo>
                  <a:pt x="4808181" y="895495"/>
                  <a:pt x="4742452" y="874669"/>
                  <a:pt x="4528800" y="900000"/>
                </a:cubicBezTo>
                <a:cubicBezTo>
                  <a:pt x="4315148" y="925331"/>
                  <a:pt x="4200218" y="910500"/>
                  <a:pt x="3928200" y="900000"/>
                </a:cubicBezTo>
                <a:cubicBezTo>
                  <a:pt x="3656182" y="889500"/>
                  <a:pt x="3472449" y="889085"/>
                  <a:pt x="3268200" y="900000"/>
                </a:cubicBezTo>
                <a:cubicBezTo>
                  <a:pt x="3063951" y="910915"/>
                  <a:pt x="2661235" y="881883"/>
                  <a:pt x="2489400" y="900000"/>
                </a:cubicBezTo>
                <a:cubicBezTo>
                  <a:pt x="2317565" y="918117"/>
                  <a:pt x="1997787" y="871496"/>
                  <a:pt x="1710600" y="900000"/>
                </a:cubicBezTo>
                <a:cubicBezTo>
                  <a:pt x="1423413" y="928504"/>
                  <a:pt x="1220338" y="883980"/>
                  <a:pt x="1050600" y="900000"/>
                </a:cubicBezTo>
                <a:cubicBezTo>
                  <a:pt x="880862" y="916020"/>
                  <a:pt x="644733" y="890980"/>
                  <a:pt x="450000" y="900000"/>
                </a:cubicBezTo>
                <a:cubicBezTo>
                  <a:pt x="167263" y="866935"/>
                  <a:pt x="-15850" y="751639"/>
                  <a:pt x="0" y="450000"/>
                </a:cubicBezTo>
                <a:close/>
              </a:path>
            </a:pathLst>
          </a:custGeom>
          <a:solidFill>
            <a:srgbClr val="FFFF99"/>
          </a:solidFill>
          <a:ln w="28575" cap="rnd" cmpd="thinThick">
            <a:solidFill>
              <a:srgbClr val="996600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altLang="en-US" sz="3600" i="1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4 đoạn thơ đầu:</a:t>
            </a:r>
            <a:r>
              <a:rPr kumimoji="0" lang="vi-VN" altLang="en-US" sz="36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 đọc chậm rãi, </a:t>
            </a:r>
            <a:r>
              <a:rPr kumimoji="0" lang="vi-VN" altLang="en-US" sz="3600" i="1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2 đoạn thơ cuối:</a:t>
            </a:r>
            <a:r>
              <a:rPr kumimoji="0" lang="vi-VN" altLang="en-US" sz="36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 đọc với ngữ điệu nhanh, tươi vui, rộn ràng.</a:t>
            </a:r>
            <a:endParaRPr kumimoji="0" lang="vi-VN" altLang="en-US" sz="3600" i="0" u="none" strike="noStrike" kern="1200" cap="none" spc="0" normalizeH="0" baseline="0" noProof="0">
              <a:solidFill>
                <a:srgbClr val="002060"/>
              </a:solidFill>
              <a:effectLst/>
              <a:uLnTx/>
              <a:uFillTx/>
              <a:latin typeface="Times New Roman" panose="02020603050405020304" charset="0"/>
              <a:cs typeface="Times New Roman" panose="0202060305040502030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7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bldLvl="0" animBg="1"/>
      <p:bldP spid="28" grpId="0" bldLvl="0" animBg="1"/>
      <p:bldP spid="32" grpId="0" bldLvl="0" animBg="1"/>
      <p:bldP spid="24" grpId="1" animBg="1"/>
      <p:bldP spid="28" grpId="1" animBg="1"/>
      <p:bldP spid="32" grpId="1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>
            <a:off x="-284770" y="553500"/>
            <a:ext cx="3598323" cy="4590000"/>
          </a:xfrm>
          <a:prstGeom prst="rect">
            <a:avLst/>
          </a:prstGeom>
        </p:spPr>
      </p:pic>
      <p:sp>
        <p:nvSpPr>
          <p:cNvPr id="45" name="Rectangle: Rounded Corners 44"/>
          <p:cNvSpPr/>
          <p:nvPr/>
        </p:nvSpPr>
        <p:spPr>
          <a:xfrm>
            <a:off x="1386840" y="73660"/>
            <a:ext cx="7411720" cy="3510280"/>
          </a:xfrm>
          <a:custGeom>
            <a:avLst/>
            <a:gdLst>
              <a:gd name="connsiteX0" fmla="*/ 0 w 8460000"/>
              <a:gd name="connsiteY0" fmla="*/ 706633 h 4680000"/>
              <a:gd name="connsiteX1" fmla="*/ 706633 w 8460000"/>
              <a:gd name="connsiteY1" fmla="*/ 0 h 4680000"/>
              <a:gd name="connsiteX2" fmla="*/ 7753367 w 8460000"/>
              <a:gd name="connsiteY2" fmla="*/ 0 h 4680000"/>
              <a:gd name="connsiteX3" fmla="*/ 8460000 w 8460000"/>
              <a:gd name="connsiteY3" fmla="*/ 706633 h 4680000"/>
              <a:gd name="connsiteX4" fmla="*/ 8460000 w 8460000"/>
              <a:gd name="connsiteY4" fmla="*/ 3973367 h 4680000"/>
              <a:gd name="connsiteX5" fmla="*/ 7753367 w 8460000"/>
              <a:gd name="connsiteY5" fmla="*/ 4680000 h 4680000"/>
              <a:gd name="connsiteX6" fmla="*/ 706633 w 8460000"/>
              <a:gd name="connsiteY6" fmla="*/ 4680000 h 4680000"/>
              <a:gd name="connsiteX7" fmla="*/ 0 w 8460000"/>
              <a:gd name="connsiteY7" fmla="*/ 3973367 h 4680000"/>
              <a:gd name="connsiteX8" fmla="*/ 0 w 8460000"/>
              <a:gd name="connsiteY8" fmla="*/ 706633 h 46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460000" h="4680000" fill="none" extrusionOk="0">
                <a:moveTo>
                  <a:pt x="0" y="706633"/>
                </a:moveTo>
                <a:cubicBezTo>
                  <a:pt x="-23390" y="364526"/>
                  <a:pt x="320388" y="36718"/>
                  <a:pt x="706633" y="0"/>
                </a:cubicBezTo>
                <a:cubicBezTo>
                  <a:pt x="4069219" y="148782"/>
                  <a:pt x="5656879" y="129548"/>
                  <a:pt x="7753367" y="0"/>
                </a:cubicBezTo>
                <a:cubicBezTo>
                  <a:pt x="8148226" y="11622"/>
                  <a:pt x="8479045" y="341508"/>
                  <a:pt x="8460000" y="706633"/>
                </a:cubicBezTo>
                <a:cubicBezTo>
                  <a:pt x="8376068" y="1252882"/>
                  <a:pt x="8392594" y="3150936"/>
                  <a:pt x="8460000" y="3973367"/>
                </a:cubicBezTo>
                <a:cubicBezTo>
                  <a:pt x="8501722" y="4407282"/>
                  <a:pt x="8122524" y="4667361"/>
                  <a:pt x="7753367" y="4680000"/>
                </a:cubicBezTo>
                <a:cubicBezTo>
                  <a:pt x="6773715" y="4535639"/>
                  <a:pt x="2038039" y="4666791"/>
                  <a:pt x="706633" y="4680000"/>
                </a:cubicBezTo>
                <a:cubicBezTo>
                  <a:pt x="289342" y="4687203"/>
                  <a:pt x="926" y="4295751"/>
                  <a:pt x="0" y="3973367"/>
                </a:cubicBezTo>
                <a:cubicBezTo>
                  <a:pt x="-18676" y="2734005"/>
                  <a:pt x="-12372" y="1762079"/>
                  <a:pt x="0" y="706633"/>
                </a:cubicBezTo>
                <a:close/>
              </a:path>
              <a:path w="8460000" h="4680000" stroke="0" extrusionOk="0">
                <a:moveTo>
                  <a:pt x="0" y="706633"/>
                </a:moveTo>
                <a:cubicBezTo>
                  <a:pt x="24728" y="326324"/>
                  <a:pt x="314307" y="28722"/>
                  <a:pt x="706633" y="0"/>
                </a:cubicBezTo>
                <a:cubicBezTo>
                  <a:pt x="2778227" y="91329"/>
                  <a:pt x="4318628" y="61632"/>
                  <a:pt x="7753367" y="0"/>
                </a:cubicBezTo>
                <a:cubicBezTo>
                  <a:pt x="8209611" y="-10992"/>
                  <a:pt x="8473491" y="257003"/>
                  <a:pt x="8460000" y="706633"/>
                </a:cubicBezTo>
                <a:cubicBezTo>
                  <a:pt x="8514309" y="1219163"/>
                  <a:pt x="8369283" y="2932220"/>
                  <a:pt x="8460000" y="3973367"/>
                </a:cubicBezTo>
                <a:cubicBezTo>
                  <a:pt x="8534035" y="4377601"/>
                  <a:pt x="8096440" y="4737656"/>
                  <a:pt x="7753367" y="4680000"/>
                </a:cubicBezTo>
                <a:cubicBezTo>
                  <a:pt x="4249060" y="4694144"/>
                  <a:pt x="3887777" y="4659421"/>
                  <a:pt x="706633" y="4680000"/>
                </a:cubicBezTo>
                <a:cubicBezTo>
                  <a:pt x="277539" y="4726589"/>
                  <a:pt x="-22272" y="4338664"/>
                  <a:pt x="0" y="3973367"/>
                </a:cubicBezTo>
                <a:cubicBezTo>
                  <a:pt x="-161588" y="3213557"/>
                  <a:pt x="49457" y="1531236"/>
                  <a:pt x="0" y="706633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20625"/>
          <a:stretch>
            <a:fillRect/>
          </a:stretch>
        </p:blipFill>
        <p:spPr>
          <a:xfrm>
            <a:off x="6452864" y="2571749"/>
            <a:ext cx="2691136" cy="2571751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 rotWithShape="1">
          <a:blip r:embed="rId9"/>
          <a:srcRect b="10593"/>
          <a:stretch>
            <a:fillRect/>
          </a:stretch>
        </p:blipFill>
        <p:spPr>
          <a:xfrm>
            <a:off x="6442292" y="2908574"/>
            <a:ext cx="1421930" cy="1485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864222" y="2773573"/>
            <a:ext cx="1279778" cy="1620001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1548765" y="675640"/>
            <a:ext cx="6904355" cy="23069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72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LUYỆN ĐỌC THEO </a:t>
            </a:r>
            <a:r>
              <a:rPr lang="vi-VN" altLang="en-US" sz="72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NHÓM</a:t>
            </a:r>
            <a:endParaRPr lang="vi-VN" altLang="en-US" sz="72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4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16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4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16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144" name="Shape 9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/>
          <p:cNvSpPr txBox="1"/>
          <p:nvPr/>
        </p:nvSpPr>
        <p:spPr>
          <a:xfrm>
            <a:off x="1519555" y="132715"/>
            <a:ext cx="6104890" cy="10147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60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Tiêu chí</a:t>
            </a:r>
            <a:endParaRPr lang="vi-VN" altLang="en-US" sz="60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306705" y="1009015"/>
            <a:ext cx="3884295" cy="1078865"/>
            <a:chOff x="1801294" y="1841797"/>
            <a:chExt cx="6520578" cy="1079086"/>
          </a:xfrm>
        </p:grpSpPr>
        <p:sp>
          <p:nvSpPr>
            <p:cNvPr id="3" name="Rectangle: Rounded Corners 23"/>
            <p:cNvSpPr/>
            <p:nvPr/>
          </p:nvSpPr>
          <p:spPr>
            <a:xfrm>
              <a:off x="3104983" y="1980255"/>
              <a:ext cx="5216889" cy="899979"/>
            </a:xfrm>
            <a:custGeom>
              <a:avLst/>
              <a:gdLst>
                <a:gd name="connsiteX0" fmla="*/ 0 w 6840000"/>
                <a:gd name="connsiteY0" fmla="*/ 450000 h 900000"/>
                <a:gd name="connsiteX1" fmla="*/ 450000 w 6840000"/>
                <a:gd name="connsiteY1" fmla="*/ 0 h 900000"/>
                <a:gd name="connsiteX2" fmla="*/ 1110000 w 6840000"/>
                <a:gd name="connsiteY2" fmla="*/ 0 h 900000"/>
                <a:gd name="connsiteX3" fmla="*/ 1770000 w 6840000"/>
                <a:gd name="connsiteY3" fmla="*/ 0 h 900000"/>
                <a:gd name="connsiteX4" fmla="*/ 2370600 w 6840000"/>
                <a:gd name="connsiteY4" fmla="*/ 0 h 900000"/>
                <a:gd name="connsiteX5" fmla="*/ 2911800 w 6840000"/>
                <a:gd name="connsiteY5" fmla="*/ 0 h 900000"/>
                <a:gd name="connsiteX6" fmla="*/ 3571800 w 6840000"/>
                <a:gd name="connsiteY6" fmla="*/ 0 h 900000"/>
                <a:gd name="connsiteX7" fmla="*/ 4350600 w 6840000"/>
                <a:gd name="connsiteY7" fmla="*/ 0 h 900000"/>
                <a:gd name="connsiteX8" fmla="*/ 4832400 w 6840000"/>
                <a:gd name="connsiteY8" fmla="*/ 0 h 900000"/>
                <a:gd name="connsiteX9" fmla="*/ 5373600 w 6840000"/>
                <a:gd name="connsiteY9" fmla="*/ 0 h 900000"/>
                <a:gd name="connsiteX10" fmla="*/ 6390000 w 6840000"/>
                <a:gd name="connsiteY10" fmla="*/ 0 h 900000"/>
                <a:gd name="connsiteX11" fmla="*/ 6840000 w 6840000"/>
                <a:gd name="connsiteY11" fmla="*/ 450000 h 900000"/>
                <a:gd name="connsiteX12" fmla="*/ 6840000 w 6840000"/>
                <a:gd name="connsiteY12" fmla="*/ 450000 h 900000"/>
                <a:gd name="connsiteX13" fmla="*/ 6390000 w 6840000"/>
                <a:gd name="connsiteY13" fmla="*/ 900000 h 900000"/>
                <a:gd name="connsiteX14" fmla="*/ 5848800 w 6840000"/>
                <a:gd name="connsiteY14" fmla="*/ 900000 h 900000"/>
                <a:gd name="connsiteX15" fmla="*/ 5367000 w 6840000"/>
                <a:gd name="connsiteY15" fmla="*/ 900000 h 900000"/>
                <a:gd name="connsiteX16" fmla="*/ 4588200 w 6840000"/>
                <a:gd name="connsiteY16" fmla="*/ 900000 h 900000"/>
                <a:gd name="connsiteX17" fmla="*/ 3987600 w 6840000"/>
                <a:gd name="connsiteY17" fmla="*/ 900000 h 900000"/>
                <a:gd name="connsiteX18" fmla="*/ 3208800 w 6840000"/>
                <a:gd name="connsiteY18" fmla="*/ 900000 h 900000"/>
                <a:gd name="connsiteX19" fmla="*/ 2727000 w 6840000"/>
                <a:gd name="connsiteY19" fmla="*/ 900000 h 900000"/>
                <a:gd name="connsiteX20" fmla="*/ 2126400 w 6840000"/>
                <a:gd name="connsiteY20" fmla="*/ 900000 h 900000"/>
                <a:gd name="connsiteX21" fmla="*/ 1585200 w 6840000"/>
                <a:gd name="connsiteY21" fmla="*/ 900000 h 900000"/>
                <a:gd name="connsiteX22" fmla="*/ 450000 w 6840000"/>
                <a:gd name="connsiteY22" fmla="*/ 900000 h 900000"/>
                <a:gd name="connsiteX23" fmla="*/ 0 w 6840000"/>
                <a:gd name="connsiteY23" fmla="*/ 450000 h 9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840000" h="900000" fill="none" extrusionOk="0">
                  <a:moveTo>
                    <a:pt x="0" y="450000"/>
                  </a:moveTo>
                  <a:cubicBezTo>
                    <a:pt x="-18892" y="206055"/>
                    <a:pt x="236454" y="-41870"/>
                    <a:pt x="450000" y="0"/>
                  </a:cubicBezTo>
                  <a:cubicBezTo>
                    <a:pt x="644035" y="17955"/>
                    <a:pt x="936611" y="17494"/>
                    <a:pt x="1110000" y="0"/>
                  </a:cubicBezTo>
                  <a:cubicBezTo>
                    <a:pt x="1283389" y="-17494"/>
                    <a:pt x="1606786" y="3061"/>
                    <a:pt x="1770000" y="0"/>
                  </a:cubicBezTo>
                  <a:cubicBezTo>
                    <a:pt x="1933214" y="-3061"/>
                    <a:pt x="2183766" y="2634"/>
                    <a:pt x="2370600" y="0"/>
                  </a:cubicBezTo>
                  <a:cubicBezTo>
                    <a:pt x="2557434" y="-2634"/>
                    <a:pt x="2713155" y="9532"/>
                    <a:pt x="2911800" y="0"/>
                  </a:cubicBezTo>
                  <a:cubicBezTo>
                    <a:pt x="3110445" y="-9532"/>
                    <a:pt x="3332065" y="-30959"/>
                    <a:pt x="3571800" y="0"/>
                  </a:cubicBezTo>
                  <a:cubicBezTo>
                    <a:pt x="3811535" y="30959"/>
                    <a:pt x="4058367" y="-14921"/>
                    <a:pt x="4350600" y="0"/>
                  </a:cubicBezTo>
                  <a:cubicBezTo>
                    <a:pt x="4642833" y="14921"/>
                    <a:pt x="4596798" y="4410"/>
                    <a:pt x="4832400" y="0"/>
                  </a:cubicBezTo>
                  <a:cubicBezTo>
                    <a:pt x="5068002" y="-4410"/>
                    <a:pt x="5156237" y="-11049"/>
                    <a:pt x="5373600" y="0"/>
                  </a:cubicBezTo>
                  <a:cubicBezTo>
                    <a:pt x="5590963" y="11049"/>
                    <a:pt x="6101022" y="-45503"/>
                    <a:pt x="6390000" y="0"/>
                  </a:cubicBezTo>
                  <a:cubicBezTo>
                    <a:pt x="6649189" y="22973"/>
                    <a:pt x="6838309" y="231514"/>
                    <a:pt x="6840000" y="450000"/>
                  </a:cubicBezTo>
                  <a:lnTo>
                    <a:pt x="6840000" y="450000"/>
                  </a:lnTo>
                  <a:cubicBezTo>
                    <a:pt x="6825949" y="745843"/>
                    <a:pt x="6587453" y="876253"/>
                    <a:pt x="6390000" y="900000"/>
                  </a:cubicBezTo>
                  <a:cubicBezTo>
                    <a:pt x="6259127" y="876254"/>
                    <a:pt x="6091566" y="875289"/>
                    <a:pt x="5848800" y="900000"/>
                  </a:cubicBezTo>
                  <a:cubicBezTo>
                    <a:pt x="5606034" y="924711"/>
                    <a:pt x="5538375" y="905695"/>
                    <a:pt x="5367000" y="900000"/>
                  </a:cubicBezTo>
                  <a:cubicBezTo>
                    <a:pt x="5195625" y="894305"/>
                    <a:pt x="4907364" y="921580"/>
                    <a:pt x="4588200" y="900000"/>
                  </a:cubicBezTo>
                  <a:cubicBezTo>
                    <a:pt x="4269036" y="878420"/>
                    <a:pt x="4109629" y="921868"/>
                    <a:pt x="3987600" y="900000"/>
                  </a:cubicBezTo>
                  <a:cubicBezTo>
                    <a:pt x="3865571" y="878132"/>
                    <a:pt x="3382968" y="893307"/>
                    <a:pt x="3208800" y="900000"/>
                  </a:cubicBezTo>
                  <a:cubicBezTo>
                    <a:pt x="3034632" y="906693"/>
                    <a:pt x="2966476" y="882942"/>
                    <a:pt x="2727000" y="900000"/>
                  </a:cubicBezTo>
                  <a:cubicBezTo>
                    <a:pt x="2487524" y="917058"/>
                    <a:pt x="2249027" y="903153"/>
                    <a:pt x="2126400" y="900000"/>
                  </a:cubicBezTo>
                  <a:cubicBezTo>
                    <a:pt x="2003773" y="896847"/>
                    <a:pt x="1821709" y="914902"/>
                    <a:pt x="1585200" y="900000"/>
                  </a:cubicBezTo>
                  <a:cubicBezTo>
                    <a:pt x="1348691" y="885098"/>
                    <a:pt x="906116" y="928375"/>
                    <a:pt x="450000" y="900000"/>
                  </a:cubicBezTo>
                  <a:cubicBezTo>
                    <a:pt x="190278" y="906503"/>
                    <a:pt x="39972" y="676647"/>
                    <a:pt x="0" y="450000"/>
                  </a:cubicBezTo>
                  <a:close/>
                </a:path>
                <a:path w="6840000" h="900000" stroke="0" extrusionOk="0">
                  <a:moveTo>
                    <a:pt x="0" y="450000"/>
                  </a:moveTo>
                  <a:cubicBezTo>
                    <a:pt x="4052" y="207442"/>
                    <a:pt x="168455" y="-45296"/>
                    <a:pt x="450000" y="0"/>
                  </a:cubicBezTo>
                  <a:cubicBezTo>
                    <a:pt x="636504" y="18233"/>
                    <a:pt x="890923" y="19789"/>
                    <a:pt x="1050600" y="0"/>
                  </a:cubicBezTo>
                  <a:cubicBezTo>
                    <a:pt x="1210277" y="-19789"/>
                    <a:pt x="1366444" y="-7482"/>
                    <a:pt x="1651200" y="0"/>
                  </a:cubicBezTo>
                  <a:cubicBezTo>
                    <a:pt x="1935956" y="7482"/>
                    <a:pt x="2097444" y="17118"/>
                    <a:pt x="2370600" y="0"/>
                  </a:cubicBezTo>
                  <a:cubicBezTo>
                    <a:pt x="2643756" y="-17118"/>
                    <a:pt x="2781583" y="-31419"/>
                    <a:pt x="3149400" y="0"/>
                  </a:cubicBezTo>
                  <a:cubicBezTo>
                    <a:pt x="3517217" y="31419"/>
                    <a:pt x="3420562" y="19234"/>
                    <a:pt x="3631200" y="0"/>
                  </a:cubicBezTo>
                  <a:cubicBezTo>
                    <a:pt x="3841838" y="-19234"/>
                    <a:pt x="3978996" y="-18290"/>
                    <a:pt x="4172400" y="0"/>
                  </a:cubicBezTo>
                  <a:cubicBezTo>
                    <a:pt x="4365804" y="18290"/>
                    <a:pt x="4611905" y="34360"/>
                    <a:pt x="4891800" y="0"/>
                  </a:cubicBezTo>
                  <a:cubicBezTo>
                    <a:pt x="5171695" y="-34360"/>
                    <a:pt x="5441998" y="23391"/>
                    <a:pt x="5670600" y="0"/>
                  </a:cubicBezTo>
                  <a:cubicBezTo>
                    <a:pt x="5899202" y="-23391"/>
                    <a:pt x="6144928" y="20243"/>
                    <a:pt x="6390000" y="0"/>
                  </a:cubicBezTo>
                  <a:cubicBezTo>
                    <a:pt x="6664946" y="49992"/>
                    <a:pt x="6814508" y="256965"/>
                    <a:pt x="6840000" y="450000"/>
                  </a:cubicBezTo>
                  <a:lnTo>
                    <a:pt x="6840000" y="450000"/>
                  </a:lnTo>
                  <a:cubicBezTo>
                    <a:pt x="6863587" y="664352"/>
                    <a:pt x="6627092" y="887269"/>
                    <a:pt x="6390000" y="900000"/>
                  </a:cubicBezTo>
                  <a:cubicBezTo>
                    <a:pt x="6139882" y="899353"/>
                    <a:pt x="6060440" y="880982"/>
                    <a:pt x="5789400" y="900000"/>
                  </a:cubicBezTo>
                  <a:cubicBezTo>
                    <a:pt x="5518360" y="919018"/>
                    <a:pt x="5450619" y="904505"/>
                    <a:pt x="5129400" y="900000"/>
                  </a:cubicBezTo>
                  <a:cubicBezTo>
                    <a:pt x="4808181" y="895495"/>
                    <a:pt x="4742452" y="874669"/>
                    <a:pt x="4528800" y="900000"/>
                  </a:cubicBezTo>
                  <a:cubicBezTo>
                    <a:pt x="4315148" y="925331"/>
                    <a:pt x="4200218" y="910500"/>
                    <a:pt x="3928200" y="900000"/>
                  </a:cubicBezTo>
                  <a:cubicBezTo>
                    <a:pt x="3656182" y="889500"/>
                    <a:pt x="3472449" y="889085"/>
                    <a:pt x="3268200" y="900000"/>
                  </a:cubicBezTo>
                  <a:cubicBezTo>
                    <a:pt x="3063951" y="910915"/>
                    <a:pt x="2661235" y="881883"/>
                    <a:pt x="2489400" y="900000"/>
                  </a:cubicBezTo>
                  <a:cubicBezTo>
                    <a:pt x="2317565" y="918117"/>
                    <a:pt x="1997787" y="871496"/>
                    <a:pt x="1710600" y="900000"/>
                  </a:cubicBezTo>
                  <a:cubicBezTo>
                    <a:pt x="1423413" y="928504"/>
                    <a:pt x="1220338" y="883980"/>
                    <a:pt x="1050600" y="900000"/>
                  </a:cubicBezTo>
                  <a:cubicBezTo>
                    <a:pt x="880862" y="916020"/>
                    <a:pt x="644733" y="890980"/>
                    <a:pt x="450000" y="900000"/>
                  </a:cubicBezTo>
                  <a:cubicBezTo>
                    <a:pt x="167263" y="866935"/>
                    <a:pt x="-15850" y="751639"/>
                    <a:pt x="0" y="450000"/>
                  </a:cubicBezTo>
                  <a:close/>
                </a:path>
              </a:pathLst>
            </a:custGeom>
            <a:solidFill>
              <a:srgbClr val="FFFF99"/>
            </a:solidFill>
            <a:ln w="28575" cap="rnd" cmpd="thinThick">
              <a:solidFill>
                <a:srgbClr val="996600"/>
              </a:solidFill>
              <a:prstDash val="dash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vi-VN" altLang="en-US" sz="4000" b="1" i="0" u="none" strike="noStrike" kern="1200" cap="none" spc="0" normalizeH="0" baseline="0" noProof="0" dirty="0">
                  <a:solidFill>
                    <a:srgbClr val="7030A0"/>
                  </a:solidFill>
                  <a:effectLst/>
                  <a:uLnTx/>
                  <a:uFillTx/>
                  <a:latin typeface="Palatino Linotype" panose="02040502050505030304" charset="0"/>
                  <a:cs typeface="Palatino Linotype" panose="02040502050505030304" charset="0"/>
                </a:rPr>
                <a:t>Đọc đúng</a:t>
              </a:r>
              <a:endParaRPr kumimoji="0" lang="vi-VN" altLang="en-US" sz="4000" b="1" i="0" u="none" strike="noStrike" kern="1200" cap="none" spc="0" normalizeH="0" baseline="0" noProof="0" dirty="0">
                <a:solidFill>
                  <a:srgbClr val="7030A0"/>
                </a:solidFill>
                <a:effectLst/>
                <a:uLnTx/>
                <a:uFillTx/>
                <a:latin typeface="Palatino Linotype" panose="02040502050505030304" charset="0"/>
                <a:cs typeface="Palatino Linotype" panose="02040502050505030304" charset="0"/>
              </a:endParaRPr>
            </a:p>
          </p:txBody>
        </p:sp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1801294" y="1841797"/>
              <a:ext cx="1303689" cy="1079086"/>
            </a:xfrm>
            <a:prstGeom prst="rect">
              <a:avLst/>
            </a:prstGeom>
          </p:spPr>
        </p:pic>
      </p:grpSp>
      <p:grpSp>
        <p:nvGrpSpPr>
          <p:cNvPr id="27" name="Group 26"/>
          <p:cNvGrpSpPr/>
          <p:nvPr/>
        </p:nvGrpSpPr>
        <p:grpSpPr>
          <a:xfrm>
            <a:off x="1312545" y="2290127"/>
            <a:ext cx="4053840" cy="983298"/>
            <a:chOff x="2277950" y="3115222"/>
            <a:chExt cx="8686699" cy="1624502"/>
          </a:xfrm>
        </p:grpSpPr>
        <p:sp>
          <p:nvSpPr>
            <p:cNvPr id="5" name="Rectangle: Rounded Corners 27"/>
            <p:cNvSpPr/>
            <p:nvPr/>
          </p:nvSpPr>
          <p:spPr>
            <a:xfrm>
              <a:off x="4124591" y="3115222"/>
              <a:ext cx="6840058" cy="1624502"/>
            </a:xfrm>
            <a:custGeom>
              <a:avLst/>
              <a:gdLst>
                <a:gd name="connsiteX0" fmla="*/ 0 w 6840000"/>
                <a:gd name="connsiteY0" fmla="*/ 450000 h 900000"/>
                <a:gd name="connsiteX1" fmla="*/ 450000 w 6840000"/>
                <a:gd name="connsiteY1" fmla="*/ 0 h 900000"/>
                <a:gd name="connsiteX2" fmla="*/ 1110000 w 6840000"/>
                <a:gd name="connsiteY2" fmla="*/ 0 h 900000"/>
                <a:gd name="connsiteX3" fmla="*/ 1770000 w 6840000"/>
                <a:gd name="connsiteY3" fmla="*/ 0 h 900000"/>
                <a:gd name="connsiteX4" fmla="*/ 2370600 w 6840000"/>
                <a:gd name="connsiteY4" fmla="*/ 0 h 900000"/>
                <a:gd name="connsiteX5" fmla="*/ 2911800 w 6840000"/>
                <a:gd name="connsiteY5" fmla="*/ 0 h 900000"/>
                <a:gd name="connsiteX6" fmla="*/ 3571800 w 6840000"/>
                <a:gd name="connsiteY6" fmla="*/ 0 h 900000"/>
                <a:gd name="connsiteX7" fmla="*/ 4350600 w 6840000"/>
                <a:gd name="connsiteY7" fmla="*/ 0 h 900000"/>
                <a:gd name="connsiteX8" fmla="*/ 4832400 w 6840000"/>
                <a:gd name="connsiteY8" fmla="*/ 0 h 900000"/>
                <a:gd name="connsiteX9" fmla="*/ 5373600 w 6840000"/>
                <a:gd name="connsiteY9" fmla="*/ 0 h 900000"/>
                <a:gd name="connsiteX10" fmla="*/ 6390000 w 6840000"/>
                <a:gd name="connsiteY10" fmla="*/ 0 h 900000"/>
                <a:gd name="connsiteX11" fmla="*/ 6840000 w 6840000"/>
                <a:gd name="connsiteY11" fmla="*/ 450000 h 900000"/>
                <a:gd name="connsiteX12" fmla="*/ 6840000 w 6840000"/>
                <a:gd name="connsiteY12" fmla="*/ 450000 h 900000"/>
                <a:gd name="connsiteX13" fmla="*/ 6390000 w 6840000"/>
                <a:gd name="connsiteY13" fmla="*/ 900000 h 900000"/>
                <a:gd name="connsiteX14" fmla="*/ 5848800 w 6840000"/>
                <a:gd name="connsiteY14" fmla="*/ 900000 h 900000"/>
                <a:gd name="connsiteX15" fmla="*/ 5367000 w 6840000"/>
                <a:gd name="connsiteY15" fmla="*/ 900000 h 900000"/>
                <a:gd name="connsiteX16" fmla="*/ 4588200 w 6840000"/>
                <a:gd name="connsiteY16" fmla="*/ 900000 h 900000"/>
                <a:gd name="connsiteX17" fmla="*/ 3987600 w 6840000"/>
                <a:gd name="connsiteY17" fmla="*/ 900000 h 900000"/>
                <a:gd name="connsiteX18" fmla="*/ 3208800 w 6840000"/>
                <a:gd name="connsiteY18" fmla="*/ 900000 h 900000"/>
                <a:gd name="connsiteX19" fmla="*/ 2727000 w 6840000"/>
                <a:gd name="connsiteY19" fmla="*/ 900000 h 900000"/>
                <a:gd name="connsiteX20" fmla="*/ 2126400 w 6840000"/>
                <a:gd name="connsiteY20" fmla="*/ 900000 h 900000"/>
                <a:gd name="connsiteX21" fmla="*/ 1585200 w 6840000"/>
                <a:gd name="connsiteY21" fmla="*/ 900000 h 900000"/>
                <a:gd name="connsiteX22" fmla="*/ 450000 w 6840000"/>
                <a:gd name="connsiteY22" fmla="*/ 900000 h 900000"/>
                <a:gd name="connsiteX23" fmla="*/ 0 w 6840000"/>
                <a:gd name="connsiteY23" fmla="*/ 450000 h 9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840000" h="900000" fill="none" extrusionOk="0">
                  <a:moveTo>
                    <a:pt x="0" y="450000"/>
                  </a:moveTo>
                  <a:cubicBezTo>
                    <a:pt x="-18892" y="206055"/>
                    <a:pt x="236454" y="-41870"/>
                    <a:pt x="450000" y="0"/>
                  </a:cubicBezTo>
                  <a:cubicBezTo>
                    <a:pt x="644035" y="17955"/>
                    <a:pt x="936611" y="17494"/>
                    <a:pt x="1110000" y="0"/>
                  </a:cubicBezTo>
                  <a:cubicBezTo>
                    <a:pt x="1283389" y="-17494"/>
                    <a:pt x="1606786" y="3061"/>
                    <a:pt x="1770000" y="0"/>
                  </a:cubicBezTo>
                  <a:cubicBezTo>
                    <a:pt x="1933214" y="-3061"/>
                    <a:pt x="2183766" y="2634"/>
                    <a:pt x="2370600" y="0"/>
                  </a:cubicBezTo>
                  <a:cubicBezTo>
                    <a:pt x="2557434" y="-2634"/>
                    <a:pt x="2713155" y="9532"/>
                    <a:pt x="2911800" y="0"/>
                  </a:cubicBezTo>
                  <a:cubicBezTo>
                    <a:pt x="3110445" y="-9532"/>
                    <a:pt x="3332065" y="-30959"/>
                    <a:pt x="3571800" y="0"/>
                  </a:cubicBezTo>
                  <a:cubicBezTo>
                    <a:pt x="3811535" y="30959"/>
                    <a:pt x="4058367" y="-14921"/>
                    <a:pt x="4350600" y="0"/>
                  </a:cubicBezTo>
                  <a:cubicBezTo>
                    <a:pt x="4642833" y="14921"/>
                    <a:pt x="4596798" y="4410"/>
                    <a:pt x="4832400" y="0"/>
                  </a:cubicBezTo>
                  <a:cubicBezTo>
                    <a:pt x="5068002" y="-4410"/>
                    <a:pt x="5156237" y="-11049"/>
                    <a:pt x="5373600" y="0"/>
                  </a:cubicBezTo>
                  <a:cubicBezTo>
                    <a:pt x="5590963" y="11049"/>
                    <a:pt x="6101022" y="-45503"/>
                    <a:pt x="6390000" y="0"/>
                  </a:cubicBezTo>
                  <a:cubicBezTo>
                    <a:pt x="6649189" y="22973"/>
                    <a:pt x="6838309" y="231514"/>
                    <a:pt x="6840000" y="450000"/>
                  </a:cubicBezTo>
                  <a:lnTo>
                    <a:pt x="6840000" y="450000"/>
                  </a:lnTo>
                  <a:cubicBezTo>
                    <a:pt x="6825949" y="745843"/>
                    <a:pt x="6587453" y="876253"/>
                    <a:pt x="6390000" y="900000"/>
                  </a:cubicBezTo>
                  <a:cubicBezTo>
                    <a:pt x="6259127" y="876254"/>
                    <a:pt x="6091566" y="875289"/>
                    <a:pt x="5848800" y="900000"/>
                  </a:cubicBezTo>
                  <a:cubicBezTo>
                    <a:pt x="5606034" y="924711"/>
                    <a:pt x="5538375" y="905695"/>
                    <a:pt x="5367000" y="900000"/>
                  </a:cubicBezTo>
                  <a:cubicBezTo>
                    <a:pt x="5195625" y="894305"/>
                    <a:pt x="4907364" y="921580"/>
                    <a:pt x="4588200" y="900000"/>
                  </a:cubicBezTo>
                  <a:cubicBezTo>
                    <a:pt x="4269036" y="878420"/>
                    <a:pt x="4109629" y="921868"/>
                    <a:pt x="3987600" y="900000"/>
                  </a:cubicBezTo>
                  <a:cubicBezTo>
                    <a:pt x="3865571" y="878132"/>
                    <a:pt x="3382968" y="893307"/>
                    <a:pt x="3208800" y="900000"/>
                  </a:cubicBezTo>
                  <a:cubicBezTo>
                    <a:pt x="3034632" y="906693"/>
                    <a:pt x="2966476" y="882942"/>
                    <a:pt x="2727000" y="900000"/>
                  </a:cubicBezTo>
                  <a:cubicBezTo>
                    <a:pt x="2487524" y="917058"/>
                    <a:pt x="2249027" y="903153"/>
                    <a:pt x="2126400" y="900000"/>
                  </a:cubicBezTo>
                  <a:cubicBezTo>
                    <a:pt x="2003773" y="896847"/>
                    <a:pt x="1821709" y="914902"/>
                    <a:pt x="1585200" y="900000"/>
                  </a:cubicBezTo>
                  <a:cubicBezTo>
                    <a:pt x="1348691" y="885098"/>
                    <a:pt x="906116" y="928375"/>
                    <a:pt x="450000" y="900000"/>
                  </a:cubicBezTo>
                  <a:cubicBezTo>
                    <a:pt x="190278" y="906503"/>
                    <a:pt x="39972" y="676647"/>
                    <a:pt x="0" y="450000"/>
                  </a:cubicBezTo>
                  <a:close/>
                </a:path>
                <a:path w="6840000" h="900000" stroke="0" extrusionOk="0">
                  <a:moveTo>
                    <a:pt x="0" y="450000"/>
                  </a:moveTo>
                  <a:cubicBezTo>
                    <a:pt x="4052" y="207442"/>
                    <a:pt x="168455" y="-45296"/>
                    <a:pt x="450000" y="0"/>
                  </a:cubicBezTo>
                  <a:cubicBezTo>
                    <a:pt x="636504" y="18233"/>
                    <a:pt x="890923" y="19789"/>
                    <a:pt x="1050600" y="0"/>
                  </a:cubicBezTo>
                  <a:cubicBezTo>
                    <a:pt x="1210277" y="-19789"/>
                    <a:pt x="1366444" y="-7482"/>
                    <a:pt x="1651200" y="0"/>
                  </a:cubicBezTo>
                  <a:cubicBezTo>
                    <a:pt x="1935956" y="7482"/>
                    <a:pt x="2097444" y="17118"/>
                    <a:pt x="2370600" y="0"/>
                  </a:cubicBezTo>
                  <a:cubicBezTo>
                    <a:pt x="2643756" y="-17118"/>
                    <a:pt x="2781583" y="-31419"/>
                    <a:pt x="3149400" y="0"/>
                  </a:cubicBezTo>
                  <a:cubicBezTo>
                    <a:pt x="3517217" y="31419"/>
                    <a:pt x="3420562" y="19234"/>
                    <a:pt x="3631200" y="0"/>
                  </a:cubicBezTo>
                  <a:cubicBezTo>
                    <a:pt x="3841838" y="-19234"/>
                    <a:pt x="3978996" y="-18290"/>
                    <a:pt x="4172400" y="0"/>
                  </a:cubicBezTo>
                  <a:cubicBezTo>
                    <a:pt x="4365804" y="18290"/>
                    <a:pt x="4611905" y="34360"/>
                    <a:pt x="4891800" y="0"/>
                  </a:cubicBezTo>
                  <a:cubicBezTo>
                    <a:pt x="5171695" y="-34360"/>
                    <a:pt x="5441998" y="23391"/>
                    <a:pt x="5670600" y="0"/>
                  </a:cubicBezTo>
                  <a:cubicBezTo>
                    <a:pt x="5899202" y="-23391"/>
                    <a:pt x="6144928" y="20243"/>
                    <a:pt x="6390000" y="0"/>
                  </a:cubicBezTo>
                  <a:cubicBezTo>
                    <a:pt x="6664946" y="49992"/>
                    <a:pt x="6814508" y="256965"/>
                    <a:pt x="6840000" y="450000"/>
                  </a:cubicBezTo>
                  <a:lnTo>
                    <a:pt x="6840000" y="450000"/>
                  </a:lnTo>
                  <a:cubicBezTo>
                    <a:pt x="6863587" y="664352"/>
                    <a:pt x="6627092" y="887269"/>
                    <a:pt x="6390000" y="900000"/>
                  </a:cubicBezTo>
                  <a:cubicBezTo>
                    <a:pt x="6139882" y="899353"/>
                    <a:pt x="6060440" y="880982"/>
                    <a:pt x="5789400" y="900000"/>
                  </a:cubicBezTo>
                  <a:cubicBezTo>
                    <a:pt x="5518360" y="919018"/>
                    <a:pt x="5450619" y="904505"/>
                    <a:pt x="5129400" y="900000"/>
                  </a:cubicBezTo>
                  <a:cubicBezTo>
                    <a:pt x="4808181" y="895495"/>
                    <a:pt x="4742452" y="874669"/>
                    <a:pt x="4528800" y="900000"/>
                  </a:cubicBezTo>
                  <a:cubicBezTo>
                    <a:pt x="4315148" y="925331"/>
                    <a:pt x="4200218" y="910500"/>
                    <a:pt x="3928200" y="900000"/>
                  </a:cubicBezTo>
                  <a:cubicBezTo>
                    <a:pt x="3656182" y="889500"/>
                    <a:pt x="3472449" y="889085"/>
                    <a:pt x="3268200" y="900000"/>
                  </a:cubicBezTo>
                  <a:cubicBezTo>
                    <a:pt x="3063951" y="910915"/>
                    <a:pt x="2661235" y="881883"/>
                    <a:pt x="2489400" y="900000"/>
                  </a:cubicBezTo>
                  <a:cubicBezTo>
                    <a:pt x="2317565" y="918117"/>
                    <a:pt x="1997787" y="871496"/>
                    <a:pt x="1710600" y="900000"/>
                  </a:cubicBezTo>
                  <a:cubicBezTo>
                    <a:pt x="1423413" y="928504"/>
                    <a:pt x="1220338" y="883980"/>
                    <a:pt x="1050600" y="900000"/>
                  </a:cubicBezTo>
                  <a:cubicBezTo>
                    <a:pt x="880862" y="916020"/>
                    <a:pt x="644733" y="890980"/>
                    <a:pt x="450000" y="900000"/>
                  </a:cubicBezTo>
                  <a:cubicBezTo>
                    <a:pt x="167263" y="866935"/>
                    <a:pt x="-15850" y="751639"/>
                    <a:pt x="0" y="450000"/>
                  </a:cubicBezTo>
                  <a:close/>
                </a:path>
              </a:pathLst>
            </a:custGeom>
            <a:solidFill>
              <a:srgbClr val="FFFF99"/>
            </a:solidFill>
            <a:ln w="28575" cap="rnd" cmpd="thinThick">
              <a:solidFill>
                <a:srgbClr val="996600"/>
              </a:solidFill>
              <a:prstDash val="dash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vi-VN" altLang="en-US" sz="4000" b="1" i="0" u="none" strike="noStrike" kern="1200" cap="none" spc="0" normalizeH="0" baseline="0" noProof="0">
                  <a:solidFill>
                    <a:srgbClr val="7030A0"/>
                  </a:solidFill>
                  <a:effectLst/>
                  <a:uLnTx/>
                  <a:uFillTx/>
                  <a:latin typeface="Palatino Linotype" panose="02040502050505030304" charset="0"/>
                  <a:cs typeface="Palatino Linotype" panose="02040502050505030304" charset="0"/>
                </a:rPr>
                <a:t>Đọc to, rõ</a:t>
              </a:r>
              <a:endParaRPr kumimoji="0" lang="vi-VN" altLang="en-US" sz="4000" b="1" i="0" u="none" strike="noStrike" kern="1200" cap="none" spc="0" normalizeH="0" baseline="0" noProof="0">
                <a:solidFill>
                  <a:srgbClr val="7030A0"/>
                </a:solidFill>
                <a:effectLst/>
                <a:uLnTx/>
                <a:uFillTx/>
                <a:latin typeface="Palatino Linotype" panose="02040502050505030304" charset="0"/>
                <a:cs typeface="Palatino Linotype" panose="02040502050505030304" charset="0"/>
              </a:endParaRPr>
            </a:p>
          </p:txBody>
        </p:sp>
        <p:pic>
          <p:nvPicPr>
            <p:cNvPr id="29" name="Picture 28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277950" y="3115747"/>
              <a:ext cx="1534868" cy="1623977"/>
            </a:xfrm>
            <a:prstGeom prst="rect">
              <a:avLst/>
            </a:prstGeom>
          </p:spPr>
        </p:pic>
      </p:grpSp>
      <p:grpSp>
        <p:nvGrpSpPr>
          <p:cNvPr id="31" name="Group 30"/>
          <p:cNvGrpSpPr/>
          <p:nvPr/>
        </p:nvGrpSpPr>
        <p:grpSpPr>
          <a:xfrm>
            <a:off x="486410" y="3580765"/>
            <a:ext cx="6885305" cy="1092200"/>
            <a:chOff x="654988" y="5220665"/>
            <a:chExt cx="7713590" cy="1223786"/>
          </a:xfrm>
        </p:grpSpPr>
        <p:sp>
          <p:nvSpPr>
            <p:cNvPr id="6" name="Rectangle: Rounded Corners 31"/>
            <p:cNvSpPr/>
            <p:nvPr/>
          </p:nvSpPr>
          <p:spPr>
            <a:xfrm>
              <a:off x="1643819" y="5220665"/>
              <a:ext cx="6724759" cy="1223786"/>
            </a:xfrm>
            <a:custGeom>
              <a:avLst/>
              <a:gdLst>
                <a:gd name="connsiteX0" fmla="*/ 0 w 6840000"/>
                <a:gd name="connsiteY0" fmla="*/ 450000 h 900000"/>
                <a:gd name="connsiteX1" fmla="*/ 450000 w 6840000"/>
                <a:gd name="connsiteY1" fmla="*/ 0 h 900000"/>
                <a:gd name="connsiteX2" fmla="*/ 1110000 w 6840000"/>
                <a:gd name="connsiteY2" fmla="*/ 0 h 900000"/>
                <a:gd name="connsiteX3" fmla="*/ 1770000 w 6840000"/>
                <a:gd name="connsiteY3" fmla="*/ 0 h 900000"/>
                <a:gd name="connsiteX4" fmla="*/ 2370600 w 6840000"/>
                <a:gd name="connsiteY4" fmla="*/ 0 h 900000"/>
                <a:gd name="connsiteX5" fmla="*/ 2911800 w 6840000"/>
                <a:gd name="connsiteY5" fmla="*/ 0 h 900000"/>
                <a:gd name="connsiteX6" fmla="*/ 3571800 w 6840000"/>
                <a:gd name="connsiteY6" fmla="*/ 0 h 900000"/>
                <a:gd name="connsiteX7" fmla="*/ 4350600 w 6840000"/>
                <a:gd name="connsiteY7" fmla="*/ 0 h 900000"/>
                <a:gd name="connsiteX8" fmla="*/ 4832400 w 6840000"/>
                <a:gd name="connsiteY8" fmla="*/ 0 h 900000"/>
                <a:gd name="connsiteX9" fmla="*/ 5373600 w 6840000"/>
                <a:gd name="connsiteY9" fmla="*/ 0 h 900000"/>
                <a:gd name="connsiteX10" fmla="*/ 6390000 w 6840000"/>
                <a:gd name="connsiteY10" fmla="*/ 0 h 900000"/>
                <a:gd name="connsiteX11" fmla="*/ 6840000 w 6840000"/>
                <a:gd name="connsiteY11" fmla="*/ 450000 h 900000"/>
                <a:gd name="connsiteX12" fmla="*/ 6840000 w 6840000"/>
                <a:gd name="connsiteY12" fmla="*/ 450000 h 900000"/>
                <a:gd name="connsiteX13" fmla="*/ 6390000 w 6840000"/>
                <a:gd name="connsiteY13" fmla="*/ 900000 h 900000"/>
                <a:gd name="connsiteX14" fmla="*/ 5848800 w 6840000"/>
                <a:gd name="connsiteY14" fmla="*/ 900000 h 900000"/>
                <a:gd name="connsiteX15" fmla="*/ 5367000 w 6840000"/>
                <a:gd name="connsiteY15" fmla="*/ 900000 h 900000"/>
                <a:gd name="connsiteX16" fmla="*/ 4588200 w 6840000"/>
                <a:gd name="connsiteY16" fmla="*/ 900000 h 900000"/>
                <a:gd name="connsiteX17" fmla="*/ 3987600 w 6840000"/>
                <a:gd name="connsiteY17" fmla="*/ 900000 h 900000"/>
                <a:gd name="connsiteX18" fmla="*/ 3208800 w 6840000"/>
                <a:gd name="connsiteY18" fmla="*/ 900000 h 900000"/>
                <a:gd name="connsiteX19" fmla="*/ 2727000 w 6840000"/>
                <a:gd name="connsiteY19" fmla="*/ 900000 h 900000"/>
                <a:gd name="connsiteX20" fmla="*/ 2126400 w 6840000"/>
                <a:gd name="connsiteY20" fmla="*/ 900000 h 900000"/>
                <a:gd name="connsiteX21" fmla="*/ 1585200 w 6840000"/>
                <a:gd name="connsiteY21" fmla="*/ 900000 h 900000"/>
                <a:gd name="connsiteX22" fmla="*/ 450000 w 6840000"/>
                <a:gd name="connsiteY22" fmla="*/ 900000 h 900000"/>
                <a:gd name="connsiteX23" fmla="*/ 0 w 6840000"/>
                <a:gd name="connsiteY23" fmla="*/ 450000 h 90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840000" h="900000" fill="none" extrusionOk="0">
                  <a:moveTo>
                    <a:pt x="0" y="450000"/>
                  </a:moveTo>
                  <a:cubicBezTo>
                    <a:pt x="-18892" y="206055"/>
                    <a:pt x="236454" y="-41870"/>
                    <a:pt x="450000" y="0"/>
                  </a:cubicBezTo>
                  <a:cubicBezTo>
                    <a:pt x="644035" y="17955"/>
                    <a:pt x="936611" y="17494"/>
                    <a:pt x="1110000" y="0"/>
                  </a:cubicBezTo>
                  <a:cubicBezTo>
                    <a:pt x="1283389" y="-17494"/>
                    <a:pt x="1606786" y="3061"/>
                    <a:pt x="1770000" y="0"/>
                  </a:cubicBezTo>
                  <a:cubicBezTo>
                    <a:pt x="1933214" y="-3061"/>
                    <a:pt x="2183766" y="2634"/>
                    <a:pt x="2370600" y="0"/>
                  </a:cubicBezTo>
                  <a:cubicBezTo>
                    <a:pt x="2557434" y="-2634"/>
                    <a:pt x="2713155" y="9532"/>
                    <a:pt x="2911800" y="0"/>
                  </a:cubicBezTo>
                  <a:cubicBezTo>
                    <a:pt x="3110445" y="-9532"/>
                    <a:pt x="3332065" y="-30959"/>
                    <a:pt x="3571800" y="0"/>
                  </a:cubicBezTo>
                  <a:cubicBezTo>
                    <a:pt x="3811535" y="30959"/>
                    <a:pt x="4058367" y="-14921"/>
                    <a:pt x="4350600" y="0"/>
                  </a:cubicBezTo>
                  <a:cubicBezTo>
                    <a:pt x="4642833" y="14921"/>
                    <a:pt x="4596798" y="4410"/>
                    <a:pt x="4832400" y="0"/>
                  </a:cubicBezTo>
                  <a:cubicBezTo>
                    <a:pt x="5068002" y="-4410"/>
                    <a:pt x="5156237" y="-11049"/>
                    <a:pt x="5373600" y="0"/>
                  </a:cubicBezTo>
                  <a:cubicBezTo>
                    <a:pt x="5590963" y="11049"/>
                    <a:pt x="6101022" y="-45503"/>
                    <a:pt x="6390000" y="0"/>
                  </a:cubicBezTo>
                  <a:cubicBezTo>
                    <a:pt x="6649189" y="22973"/>
                    <a:pt x="6838309" y="231514"/>
                    <a:pt x="6840000" y="450000"/>
                  </a:cubicBezTo>
                  <a:lnTo>
                    <a:pt x="6840000" y="450000"/>
                  </a:lnTo>
                  <a:cubicBezTo>
                    <a:pt x="6825949" y="745843"/>
                    <a:pt x="6587453" y="876253"/>
                    <a:pt x="6390000" y="900000"/>
                  </a:cubicBezTo>
                  <a:cubicBezTo>
                    <a:pt x="6259127" y="876254"/>
                    <a:pt x="6091566" y="875289"/>
                    <a:pt x="5848800" y="900000"/>
                  </a:cubicBezTo>
                  <a:cubicBezTo>
                    <a:pt x="5606034" y="924711"/>
                    <a:pt x="5538375" y="905695"/>
                    <a:pt x="5367000" y="900000"/>
                  </a:cubicBezTo>
                  <a:cubicBezTo>
                    <a:pt x="5195625" y="894305"/>
                    <a:pt x="4907364" y="921580"/>
                    <a:pt x="4588200" y="900000"/>
                  </a:cubicBezTo>
                  <a:cubicBezTo>
                    <a:pt x="4269036" y="878420"/>
                    <a:pt x="4109629" y="921868"/>
                    <a:pt x="3987600" y="900000"/>
                  </a:cubicBezTo>
                  <a:cubicBezTo>
                    <a:pt x="3865571" y="878132"/>
                    <a:pt x="3382968" y="893307"/>
                    <a:pt x="3208800" y="900000"/>
                  </a:cubicBezTo>
                  <a:cubicBezTo>
                    <a:pt x="3034632" y="906693"/>
                    <a:pt x="2966476" y="882942"/>
                    <a:pt x="2727000" y="900000"/>
                  </a:cubicBezTo>
                  <a:cubicBezTo>
                    <a:pt x="2487524" y="917058"/>
                    <a:pt x="2249027" y="903153"/>
                    <a:pt x="2126400" y="900000"/>
                  </a:cubicBezTo>
                  <a:cubicBezTo>
                    <a:pt x="2003773" y="896847"/>
                    <a:pt x="1821709" y="914902"/>
                    <a:pt x="1585200" y="900000"/>
                  </a:cubicBezTo>
                  <a:cubicBezTo>
                    <a:pt x="1348691" y="885098"/>
                    <a:pt x="906116" y="928375"/>
                    <a:pt x="450000" y="900000"/>
                  </a:cubicBezTo>
                  <a:cubicBezTo>
                    <a:pt x="190278" y="906503"/>
                    <a:pt x="39972" y="676647"/>
                    <a:pt x="0" y="450000"/>
                  </a:cubicBezTo>
                  <a:close/>
                </a:path>
                <a:path w="6840000" h="900000" stroke="0" extrusionOk="0">
                  <a:moveTo>
                    <a:pt x="0" y="450000"/>
                  </a:moveTo>
                  <a:cubicBezTo>
                    <a:pt x="4052" y="207442"/>
                    <a:pt x="168455" y="-45296"/>
                    <a:pt x="450000" y="0"/>
                  </a:cubicBezTo>
                  <a:cubicBezTo>
                    <a:pt x="636504" y="18233"/>
                    <a:pt x="890923" y="19789"/>
                    <a:pt x="1050600" y="0"/>
                  </a:cubicBezTo>
                  <a:cubicBezTo>
                    <a:pt x="1210277" y="-19789"/>
                    <a:pt x="1366444" y="-7482"/>
                    <a:pt x="1651200" y="0"/>
                  </a:cubicBezTo>
                  <a:cubicBezTo>
                    <a:pt x="1935956" y="7482"/>
                    <a:pt x="2097444" y="17118"/>
                    <a:pt x="2370600" y="0"/>
                  </a:cubicBezTo>
                  <a:cubicBezTo>
                    <a:pt x="2643756" y="-17118"/>
                    <a:pt x="2781583" y="-31419"/>
                    <a:pt x="3149400" y="0"/>
                  </a:cubicBezTo>
                  <a:cubicBezTo>
                    <a:pt x="3517217" y="31419"/>
                    <a:pt x="3420562" y="19234"/>
                    <a:pt x="3631200" y="0"/>
                  </a:cubicBezTo>
                  <a:cubicBezTo>
                    <a:pt x="3841838" y="-19234"/>
                    <a:pt x="3978996" y="-18290"/>
                    <a:pt x="4172400" y="0"/>
                  </a:cubicBezTo>
                  <a:cubicBezTo>
                    <a:pt x="4365804" y="18290"/>
                    <a:pt x="4611905" y="34360"/>
                    <a:pt x="4891800" y="0"/>
                  </a:cubicBezTo>
                  <a:cubicBezTo>
                    <a:pt x="5171695" y="-34360"/>
                    <a:pt x="5441998" y="23391"/>
                    <a:pt x="5670600" y="0"/>
                  </a:cubicBezTo>
                  <a:cubicBezTo>
                    <a:pt x="5899202" y="-23391"/>
                    <a:pt x="6144928" y="20243"/>
                    <a:pt x="6390000" y="0"/>
                  </a:cubicBezTo>
                  <a:cubicBezTo>
                    <a:pt x="6664946" y="49992"/>
                    <a:pt x="6814508" y="256965"/>
                    <a:pt x="6840000" y="450000"/>
                  </a:cubicBezTo>
                  <a:lnTo>
                    <a:pt x="6840000" y="450000"/>
                  </a:lnTo>
                  <a:cubicBezTo>
                    <a:pt x="6863587" y="664352"/>
                    <a:pt x="6627092" y="887269"/>
                    <a:pt x="6390000" y="900000"/>
                  </a:cubicBezTo>
                  <a:cubicBezTo>
                    <a:pt x="6139882" y="899353"/>
                    <a:pt x="6060440" y="880982"/>
                    <a:pt x="5789400" y="900000"/>
                  </a:cubicBezTo>
                  <a:cubicBezTo>
                    <a:pt x="5518360" y="919018"/>
                    <a:pt x="5450619" y="904505"/>
                    <a:pt x="5129400" y="900000"/>
                  </a:cubicBezTo>
                  <a:cubicBezTo>
                    <a:pt x="4808181" y="895495"/>
                    <a:pt x="4742452" y="874669"/>
                    <a:pt x="4528800" y="900000"/>
                  </a:cubicBezTo>
                  <a:cubicBezTo>
                    <a:pt x="4315148" y="925331"/>
                    <a:pt x="4200218" y="910500"/>
                    <a:pt x="3928200" y="900000"/>
                  </a:cubicBezTo>
                  <a:cubicBezTo>
                    <a:pt x="3656182" y="889500"/>
                    <a:pt x="3472449" y="889085"/>
                    <a:pt x="3268200" y="900000"/>
                  </a:cubicBezTo>
                  <a:cubicBezTo>
                    <a:pt x="3063951" y="910915"/>
                    <a:pt x="2661235" y="881883"/>
                    <a:pt x="2489400" y="900000"/>
                  </a:cubicBezTo>
                  <a:cubicBezTo>
                    <a:pt x="2317565" y="918117"/>
                    <a:pt x="1997787" y="871496"/>
                    <a:pt x="1710600" y="900000"/>
                  </a:cubicBezTo>
                  <a:cubicBezTo>
                    <a:pt x="1423413" y="928504"/>
                    <a:pt x="1220338" y="883980"/>
                    <a:pt x="1050600" y="900000"/>
                  </a:cubicBezTo>
                  <a:cubicBezTo>
                    <a:pt x="880862" y="916020"/>
                    <a:pt x="644733" y="890980"/>
                    <a:pt x="450000" y="900000"/>
                  </a:cubicBezTo>
                  <a:cubicBezTo>
                    <a:pt x="167263" y="866935"/>
                    <a:pt x="-15850" y="751639"/>
                    <a:pt x="0" y="450000"/>
                  </a:cubicBezTo>
                  <a:close/>
                </a:path>
              </a:pathLst>
            </a:custGeom>
            <a:solidFill>
              <a:srgbClr val="FFFF99"/>
            </a:solidFill>
            <a:ln w="28575" cap="rnd" cmpd="thinThick">
              <a:solidFill>
                <a:srgbClr val="996600"/>
              </a:solidFill>
              <a:prstDash val="dash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vi-VN" altLang="en-US" sz="4000" b="1" i="0" u="none" strike="noStrike" kern="1200" cap="none" spc="0" normalizeH="0" baseline="0" noProof="0">
                  <a:solidFill>
                    <a:srgbClr val="7030A0"/>
                  </a:solidFill>
                  <a:effectLst/>
                  <a:uLnTx/>
                  <a:uFillTx/>
                  <a:latin typeface="Palatino Linotype" panose="02040502050505030304" charset="0"/>
                  <a:cs typeface="Palatino Linotype" panose="02040502050505030304" charset="0"/>
                </a:rPr>
                <a:t>Ngắt, nghỉ đúng chỗ </a:t>
              </a:r>
              <a:endParaRPr kumimoji="0" lang="vi-VN" altLang="en-US" sz="4000" b="1" i="0" u="none" strike="noStrike" kern="1200" cap="none" spc="0" normalizeH="0" baseline="0" noProof="0">
                <a:solidFill>
                  <a:srgbClr val="7030A0"/>
                </a:solidFill>
                <a:effectLst/>
                <a:uLnTx/>
                <a:uFillTx/>
                <a:latin typeface="Palatino Linotype" panose="02040502050505030304" charset="0"/>
                <a:cs typeface="Palatino Linotype" panose="02040502050505030304" charset="0"/>
              </a:endParaRPr>
            </a:p>
          </p:txBody>
        </p:sp>
        <p:pic>
          <p:nvPicPr>
            <p:cNvPr id="33" name="Picture 32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54988" y="5292589"/>
              <a:ext cx="810750" cy="1080000"/>
            </a:xfrm>
            <a:prstGeom prst="rect">
              <a:avLst/>
            </a:prstGeom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>
            <a:off x="-284770" y="553500"/>
            <a:ext cx="3598323" cy="4590000"/>
          </a:xfrm>
          <a:prstGeom prst="rect">
            <a:avLst/>
          </a:prstGeom>
        </p:spPr>
      </p:pic>
      <p:sp>
        <p:nvSpPr>
          <p:cNvPr id="45" name="Rectangle: Rounded Corners 44"/>
          <p:cNvSpPr/>
          <p:nvPr/>
        </p:nvSpPr>
        <p:spPr>
          <a:xfrm>
            <a:off x="2453489" y="73573"/>
            <a:ext cx="6345000" cy="3510000"/>
          </a:xfrm>
          <a:custGeom>
            <a:avLst/>
            <a:gdLst>
              <a:gd name="connsiteX0" fmla="*/ 0 w 8460000"/>
              <a:gd name="connsiteY0" fmla="*/ 706633 h 4680000"/>
              <a:gd name="connsiteX1" fmla="*/ 706633 w 8460000"/>
              <a:gd name="connsiteY1" fmla="*/ 0 h 4680000"/>
              <a:gd name="connsiteX2" fmla="*/ 7753367 w 8460000"/>
              <a:gd name="connsiteY2" fmla="*/ 0 h 4680000"/>
              <a:gd name="connsiteX3" fmla="*/ 8460000 w 8460000"/>
              <a:gd name="connsiteY3" fmla="*/ 706633 h 4680000"/>
              <a:gd name="connsiteX4" fmla="*/ 8460000 w 8460000"/>
              <a:gd name="connsiteY4" fmla="*/ 3973367 h 4680000"/>
              <a:gd name="connsiteX5" fmla="*/ 7753367 w 8460000"/>
              <a:gd name="connsiteY5" fmla="*/ 4680000 h 4680000"/>
              <a:gd name="connsiteX6" fmla="*/ 706633 w 8460000"/>
              <a:gd name="connsiteY6" fmla="*/ 4680000 h 4680000"/>
              <a:gd name="connsiteX7" fmla="*/ 0 w 8460000"/>
              <a:gd name="connsiteY7" fmla="*/ 3973367 h 4680000"/>
              <a:gd name="connsiteX8" fmla="*/ 0 w 8460000"/>
              <a:gd name="connsiteY8" fmla="*/ 706633 h 46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460000" h="4680000" fill="none" extrusionOk="0">
                <a:moveTo>
                  <a:pt x="0" y="706633"/>
                </a:moveTo>
                <a:cubicBezTo>
                  <a:pt x="-23390" y="364526"/>
                  <a:pt x="320388" y="36718"/>
                  <a:pt x="706633" y="0"/>
                </a:cubicBezTo>
                <a:cubicBezTo>
                  <a:pt x="4069219" y="148782"/>
                  <a:pt x="5656879" y="129548"/>
                  <a:pt x="7753367" y="0"/>
                </a:cubicBezTo>
                <a:cubicBezTo>
                  <a:pt x="8148226" y="11622"/>
                  <a:pt x="8479045" y="341508"/>
                  <a:pt x="8460000" y="706633"/>
                </a:cubicBezTo>
                <a:cubicBezTo>
                  <a:pt x="8376068" y="1252882"/>
                  <a:pt x="8392594" y="3150936"/>
                  <a:pt x="8460000" y="3973367"/>
                </a:cubicBezTo>
                <a:cubicBezTo>
                  <a:pt x="8501722" y="4407282"/>
                  <a:pt x="8122524" y="4667361"/>
                  <a:pt x="7753367" y="4680000"/>
                </a:cubicBezTo>
                <a:cubicBezTo>
                  <a:pt x="6773715" y="4535639"/>
                  <a:pt x="2038039" y="4666791"/>
                  <a:pt x="706633" y="4680000"/>
                </a:cubicBezTo>
                <a:cubicBezTo>
                  <a:pt x="289342" y="4687203"/>
                  <a:pt x="926" y="4295751"/>
                  <a:pt x="0" y="3973367"/>
                </a:cubicBezTo>
                <a:cubicBezTo>
                  <a:pt x="-18676" y="2734005"/>
                  <a:pt x="-12372" y="1762079"/>
                  <a:pt x="0" y="706633"/>
                </a:cubicBezTo>
                <a:close/>
              </a:path>
              <a:path w="8460000" h="4680000" stroke="0" extrusionOk="0">
                <a:moveTo>
                  <a:pt x="0" y="706633"/>
                </a:moveTo>
                <a:cubicBezTo>
                  <a:pt x="24728" y="326324"/>
                  <a:pt x="314307" y="28722"/>
                  <a:pt x="706633" y="0"/>
                </a:cubicBezTo>
                <a:cubicBezTo>
                  <a:pt x="2778227" y="91329"/>
                  <a:pt x="4318628" y="61632"/>
                  <a:pt x="7753367" y="0"/>
                </a:cubicBezTo>
                <a:cubicBezTo>
                  <a:pt x="8209611" y="-10992"/>
                  <a:pt x="8473491" y="257003"/>
                  <a:pt x="8460000" y="706633"/>
                </a:cubicBezTo>
                <a:cubicBezTo>
                  <a:pt x="8514309" y="1219163"/>
                  <a:pt x="8369283" y="2932220"/>
                  <a:pt x="8460000" y="3973367"/>
                </a:cubicBezTo>
                <a:cubicBezTo>
                  <a:pt x="8534035" y="4377601"/>
                  <a:pt x="8096440" y="4737656"/>
                  <a:pt x="7753367" y="4680000"/>
                </a:cubicBezTo>
                <a:cubicBezTo>
                  <a:pt x="4249060" y="4694144"/>
                  <a:pt x="3887777" y="4659421"/>
                  <a:pt x="706633" y="4680000"/>
                </a:cubicBezTo>
                <a:cubicBezTo>
                  <a:pt x="277539" y="4726589"/>
                  <a:pt x="-22272" y="4338664"/>
                  <a:pt x="0" y="3973367"/>
                </a:cubicBezTo>
                <a:cubicBezTo>
                  <a:pt x="-161588" y="3213557"/>
                  <a:pt x="49457" y="1531236"/>
                  <a:pt x="0" y="706633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20625"/>
          <a:stretch>
            <a:fillRect/>
          </a:stretch>
        </p:blipFill>
        <p:spPr>
          <a:xfrm>
            <a:off x="6452864" y="2571749"/>
            <a:ext cx="2691136" cy="2571751"/>
          </a:xfrm>
          <a:prstGeom prst="rect">
            <a:avLst/>
          </a:prstGeom>
        </p:spPr>
      </p:pic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7"/>
          <a:srcRect l="2697"/>
          <a:stretch>
            <a:fillRect/>
          </a:stretch>
        </p:blipFill>
        <p:spPr>
          <a:xfrm>
            <a:off x="0" y="796500"/>
            <a:ext cx="2890075" cy="410400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666832" y="3825257"/>
            <a:ext cx="3119048" cy="1323000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 rotWithShape="1">
          <a:blip r:embed="rId11"/>
          <a:srcRect b="10593"/>
          <a:stretch>
            <a:fillRect/>
          </a:stretch>
        </p:blipFill>
        <p:spPr>
          <a:xfrm>
            <a:off x="6442292" y="2908574"/>
            <a:ext cx="1421930" cy="1485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864222" y="2773573"/>
            <a:ext cx="1279778" cy="1620001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453640" y="553720"/>
            <a:ext cx="6104890" cy="255333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80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TRẢ LỜI</a:t>
            </a:r>
            <a:endParaRPr lang="vi-VN" altLang="en-US" sz="80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80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CÂU HỎI</a:t>
            </a:r>
            <a:endParaRPr lang="vi-VN" altLang="en-US" sz="80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6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1" dur="2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  <p:bldP spid="26" grpId="0"/>
          <p:bldP spid="26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6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1" dur="2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  <p:bldP spid="26" grpId="0"/>
          <p:bldP spid="26" grpId="1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9" name="Text Box 48"/>
          <p:cNvSpPr txBox="1"/>
          <p:nvPr/>
        </p:nvSpPr>
        <p:spPr>
          <a:xfrm>
            <a:off x="542290" y="918210"/>
            <a:ext cx="430530" cy="90995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algn="ctr"/>
            <a:r>
              <a:rPr lang="vi-VN" altLang="zh-CN" sz="6000" b="1">
                <a:solidFill>
                  <a:schemeClr val="bg1"/>
                </a:solidFill>
                <a:latin typeface="Comic Sans MS" panose="030F0702030302020204" charset="0"/>
                <a:cs typeface="Comic Sans MS" panose="030F0702030302020204" charset="0"/>
              </a:rPr>
              <a:t>1</a:t>
            </a:r>
            <a:endParaRPr lang="vi-VN" altLang="zh-CN" sz="6000" b="1">
              <a:solidFill>
                <a:schemeClr val="bg1"/>
              </a:solidFill>
              <a:latin typeface="Comic Sans MS" panose="030F0702030302020204" charset="0"/>
              <a:cs typeface="Comic Sans MS" panose="030F0702030302020204" charset="0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786765" y="1421130"/>
            <a:ext cx="8044815" cy="730250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algn="ctr"/>
            <a:r>
              <a:rPr lang="vi-VN" altLang="zh-CN" sz="4400" b="1">
                <a:solidFill>
                  <a:schemeClr val="tx2">
                    <a:lumMod val="75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Trong 2 đoạn thơ đầu, mầm non được miêu tả như thế nào? Cách miêu tả đó có gì thú vị?</a:t>
            </a:r>
            <a:endParaRPr lang="vi-VN" altLang="zh-CN" sz="4400" b="1">
              <a:solidFill>
                <a:schemeClr val="tx2">
                  <a:lumMod val="75000"/>
                </a:schemeClr>
              </a:solidFill>
              <a:latin typeface="Palatino Linotype" panose="02040502050505030304" charset="0"/>
              <a:cs typeface="Palatino Linotype" panose="02040502050505030304" charset="0"/>
            </a:endParaRPr>
          </a:p>
        </p:txBody>
      </p:sp>
      <p:pic>
        <p:nvPicPr>
          <p:cNvPr id="5" name="Picture 4" descr="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98120" y="864870"/>
            <a:ext cx="1212215" cy="1212215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000">
        <p:wheel spokes="8"/>
      </p:transition>
    </mc:Choice>
    <mc:Fallback>
      <p:transition spd="slow">
        <p:wheel spokes="8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9" name="Text Box 48"/>
          <p:cNvSpPr txBox="1"/>
          <p:nvPr/>
        </p:nvSpPr>
        <p:spPr>
          <a:xfrm>
            <a:off x="449580" y="323215"/>
            <a:ext cx="430530" cy="90995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algn="ctr"/>
            <a:r>
              <a:rPr lang="vi-VN" altLang="zh-CN" sz="6000" b="1">
                <a:solidFill>
                  <a:schemeClr val="bg1"/>
                </a:solidFill>
                <a:latin typeface="Comic Sans MS" panose="030F0702030302020204" charset="0"/>
                <a:cs typeface="Comic Sans MS" panose="030F0702030302020204" charset="0"/>
              </a:rPr>
              <a:t>1</a:t>
            </a:r>
            <a:endParaRPr lang="vi-VN" altLang="zh-CN" sz="6000" b="1">
              <a:solidFill>
                <a:schemeClr val="bg1"/>
              </a:solidFill>
              <a:latin typeface="Comic Sans MS" panose="030F0702030302020204" charset="0"/>
              <a:cs typeface="Comic Sans MS" panose="030F0702030302020204" charset="0"/>
            </a:endParaRPr>
          </a:p>
        </p:txBody>
      </p:sp>
      <p:sp>
        <p:nvSpPr>
          <p:cNvPr id="2" name="Teardrop 1"/>
          <p:cNvSpPr/>
          <p:nvPr/>
        </p:nvSpPr>
        <p:spPr>
          <a:xfrm>
            <a:off x="73660" y="1962150"/>
            <a:ext cx="2216785" cy="1557655"/>
          </a:xfrm>
          <a:prstGeom prst="teardrop">
            <a:avLst/>
          </a:prstGeom>
        </p:spPr>
        <p:style>
          <a:lnRef idx="0">
            <a:srgbClr val="FFFFFF"/>
          </a:lnRef>
          <a:fillRef idx="1">
            <a:schemeClr val="accent1"/>
          </a:fillRef>
          <a:effectRef idx="0">
            <a:srgbClr val="FFFFFF"/>
          </a:effectRef>
          <a:fontRef idx="minor">
            <a:schemeClr val="dk1"/>
          </a:fontRef>
        </p:style>
        <p:txBody>
          <a:bodyPr rtlCol="0" anchor="ctr"/>
          <a:p>
            <a:pPr algn="ctr"/>
            <a:r>
              <a:rPr lang="vi-VN" altLang="en-US" sz="4400">
                <a:solidFill>
                  <a:srgbClr val="00B050"/>
                </a:solidFill>
                <a:latin typeface="Sitka Small Semibold" charset="0"/>
                <a:cs typeface="Sitka Small Semibold" charset="0"/>
              </a:rPr>
              <a:t>mầm non</a:t>
            </a:r>
            <a:endParaRPr lang="vi-VN" altLang="en-US" sz="4400">
              <a:solidFill>
                <a:srgbClr val="00B050"/>
              </a:solidFill>
              <a:latin typeface="Sitka Small Semibold" charset="0"/>
              <a:cs typeface="Sitka Small Semibold" charset="0"/>
            </a:endParaRPr>
          </a:p>
        </p:txBody>
      </p:sp>
      <p:sp>
        <p:nvSpPr>
          <p:cNvPr id="6" name="Oval Callout 5"/>
          <p:cNvSpPr/>
          <p:nvPr/>
        </p:nvSpPr>
        <p:spPr>
          <a:xfrm>
            <a:off x="449580" y="220980"/>
            <a:ext cx="3081655" cy="910590"/>
          </a:xfrm>
          <a:prstGeom prst="wedgeEllipseCallout">
            <a:avLst>
              <a:gd name="adj1" fmla="val -27807"/>
              <a:gd name="adj2" fmla="val 123849"/>
            </a:avLst>
          </a:prstGeom>
        </p:spPr>
        <p:style>
          <a:lnRef idx="0">
            <a:srgbClr val="FFFFFF"/>
          </a:lnRef>
          <a:fillRef idx="2">
            <a:schemeClr val="accent1"/>
          </a:fillRef>
          <a:effectRef idx="0">
            <a:srgbClr val="FFFFFF"/>
          </a:effectRef>
          <a:fontRef idx="minor">
            <a:schemeClr val="dk1"/>
          </a:fontRef>
        </p:style>
        <p:txBody>
          <a:bodyPr rtlCol="0" anchor="ctr"/>
          <a:p>
            <a:pPr algn="ctr"/>
            <a:r>
              <a:rPr lang="vi-VN" altLang="en-US" sz="4000">
                <a:solidFill>
                  <a:schemeClr val="accent3">
                    <a:lumMod val="50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nho nhỏ</a:t>
            </a:r>
            <a:endParaRPr lang="vi-VN" altLang="en-US" sz="4000">
              <a:solidFill>
                <a:schemeClr val="accent3">
                  <a:lumMod val="50000"/>
                </a:schemeClr>
              </a:solidFill>
              <a:latin typeface="Palatino Linotype" panose="02040502050505030304" charset="0"/>
              <a:cs typeface="Palatino Linotype" panose="02040502050505030304" charset="0"/>
            </a:endParaRPr>
          </a:p>
        </p:txBody>
      </p:sp>
      <p:sp>
        <p:nvSpPr>
          <p:cNvPr id="7" name="Oval Callout 6"/>
          <p:cNvSpPr/>
          <p:nvPr/>
        </p:nvSpPr>
        <p:spPr>
          <a:xfrm>
            <a:off x="2515235" y="970915"/>
            <a:ext cx="3081655" cy="1266825"/>
          </a:xfrm>
          <a:prstGeom prst="wedgeEllipseCallout">
            <a:avLst>
              <a:gd name="adj1" fmla="val -51359"/>
              <a:gd name="adj2" fmla="val 61979"/>
            </a:avLst>
          </a:prstGeom>
        </p:spPr>
        <p:style>
          <a:lnRef idx="0">
            <a:srgbClr val="FFFFFF"/>
          </a:lnRef>
          <a:fillRef idx="2">
            <a:schemeClr val="accent1"/>
          </a:fillRef>
          <a:effectRef idx="0">
            <a:srgbClr val="FFFFFF"/>
          </a:effectRef>
          <a:fontRef idx="minor">
            <a:schemeClr val="dk1"/>
          </a:fontRef>
        </p:style>
        <p:txBody>
          <a:bodyPr rtlCol="0" anchor="ctr"/>
          <a:p>
            <a:pPr algn="ctr"/>
            <a:r>
              <a:rPr lang="vi-VN" altLang="en-US" sz="4000">
                <a:solidFill>
                  <a:schemeClr val="accent3">
                    <a:lumMod val="50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nằm nép lặng im</a:t>
            </a:r>
            <a:endParaRPr lang="vi-VN" altLang="en-US" sz="4000">
              <a:solidFill>
                <a:schemeClr val="accent3">
                  <a:lumMod val="50000"/>
                </a:schemeClr>
              </a:solidFill>
              <a:latin typeface="Palatino Linotype" panose="02040502050505030304" charset="0"/>
              <a:cs typeface="Palatino Linotype" panose="02040502050505030304" charset="0"/>
            </a:endParaRPr>
          </a:p>
        </p:txBody>
      </p:sp>
      <p:sp>
        <p:nvSpPr>
          <p:cNvPr id="8" name="Oval Callout 7"/>
          <p:cNvSpPr/>
          <p:nvPr/>
        </p:nvSpPr>
        <p:spPr>
          <a:xfrm>
            <a:off x="2771140" y="2503805"/>
            <a:ext cx="2893695" cy="1266825"/>
          </a:xfrm>
          <a:prstGeom prst="wedgeEllipseCallout">
            <a:avLst>
              <a:gd name="adj1" fmla="val -60138"/>
              <a:gd name="adj2" fmla="val -30902"/>
            </a:avLst>
          </a:prstGeom>
        </p:spPr>
        <p:style>
          <a:lnRef idx="0">
            <a:srgbClr val="FFFFFF"/>
          </a:lnRef>
          <a:fillRef idx="2">
            <a:schemeClr val="accent1"/>
          </a:fillRef>
          <a:effectRef idx="0">
            <a:srgbClr val="FFFFFF"/>
          </a:effectRef>
          <a:fontRef idx="minor">
            <a:schemeClr val="dk1"/>
          </a:fontRef>
        </p:style>
        <p:txBody>
          <a:bodyPr rtlCol="0" anchor="ctr"/>
          <a:p>
            <a:pPr algn="ctr"/>
            <a:r>
              <a:rPr lang="vi-VN" altLang="en-US" sz="4000">
                <a:solidFill>
                  <a:schemeClr val="accent3">
                    <a:lumMod val="50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mắt</a:t>
            </a:r>
            <a:endParaRPr lang="vi-VN" altLang="en-US" sz="4000">
              <a:solidFill>
                <a:schemeClr val="accent3">
                  <a:lumMod val="50000"/>
                </a:schemeClr>
              </a:solidFill>
              <a:latin typeface="Palatino Linotype" panose="02040502050505030304" charset="0"/>
              <a:cs typeface="Palatino Linotype" panose="02040502050505030304" charset="0"/>
            </a:endParaRPr>
          </a:p>
          <a:p>
            <a:pPr algn="ctr"/>
            <a:r>
              <a:rPr lang="vi-VN" altLang="en-US" sz="4000">
                <a:solidFill>
                  <a:schemeClr val="accent3">
                    <a:lumMod val="50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lim dim</a:t>
            </a:r>
            <a:endParaRPr lang="vi-VN" altLang="en-US" sz="4000">
              <a:solidFill>
                <a:schemeClr val="accent3">
                  <a:lumMod val="50000"/>
                </a:schemeClr>
              </a:solidFill>
              <a:latin typeface="Palatino Linotype" panose="02040502050505030304" charset="0"/>
              <a:cs typeface="Palatino Linotype" panose="02040502050505030304" charset="0"/>
            </a:endParaRPr>
          </a:p>
        </p:txBody>
      </p:sp>
      <p:sp>
        <p:nvSpPr>
          <p:cNvPr id="9" name="Oval Callout 8"/>
          <p:cNvSpPr/>
          <p:nvPr/>
        </p:nvSpPr>
        <p:spPr>
          <a:xfrm>
            <a:off x="1270635" y="3876675"/>
            <a:ext cx="3435350" cy="1266825"/>
          </a:xfrm>
          <a:prstGeom prst="wedgeEllipseCallout">
            <a:avLst>
              <a:gd name="adj1" fmla="val -40055"/>
              <a:gd name="adj2" fmla="val -72355"/>
            </a:avLst>
          </a:prstGeom>
        </p:spPr>
        <p:style>
          <a:lnRef idx="0">
            <a:srgbClr val="FFFFFF"/>
          </a:lnRef>
          <a:fillRef idx="2">
            <a:schemeClr val="accent1"/>
          </a:fillRef>
          <a:effectRef idx="0">
            <a:srgbClr val="FFFFFF"/>
          </a:effectRef>
          <a:fontRef idx="minor">
            <a:schemeClr val="dk1"/>
          </a:fontRef>
        </p:style>
        <p:txBody>
          <a:bodyPr rtlCol="0" anchor="ctr"/>
          <a:p>
            <a:pPr algn="ctr"/>
            <a:r>
              <a:rPr lang="vi-VN" altLang="en-US" sz="4000">
                <a:solidFill>
                  <a:schemeClr val="accent3">
                    <a:lumMod val="50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cố nhìn qua kẽ lá</a:t>
            </a:r>
            <a:endParaRPr lang="vi-VN" altLang="en-US" sz="4000">
              <a:solidFill>
                <a:schemeClr val="accent3">
                  <a:lumMod val="50000"/>
                </a:schemeClr>
              </a:solidFill>
              <a:latin typeface="Palatino Linotype" panose="02040502050505030304" charset="0"/>
              <a:cs typeface="Palatino Linotype" panose="02040502050505030304" charset="0"/>
            </a:endParaRPr>
          </a:p>
        </p:txBody>
      </p:sp>
      <p:sp>
        <p:nvSpPr>
          <p:cNvPr id="10" name="Left Arrow Callout 9"/>
          <p:cNvSpPr/>
          <p:nvPr/>
        </p:nvSpPr>
        <p:spPr>
          <a:xfrm>
            <a:off x="5215890" y="829310"/>
            <a:ext cx="3725545" cy="3218180"/>
          </a:xfrm>
          <a:prstGeom prst="leftArrowCallout">
            <a:avLst>
              <a:gd name="adj1" fmla="val 25532"/>
              <a:gd name="adj2" fmla="val 25000"/>
              <a:gd name="adj3" fmla="val 25000"/>
              <a:gd name="adj4" fmla="val 71754"/>
            </a:avLst>
          </a:prstGeom>
        </p:spPr>
        <p:style>
          <a:lnRef idx="0">
            <a:srgbClr val="FFFFFF"/>
          </a:lnRef>
          <a:fillRef idx="3">
            <a:schemeClr val="accent1"/>
          </a:fillRef>
          <a:effectRef idx="0">
            <a:srgbClr val="FFFFFF"/>
          </a:effectRef>
          <a:fontRef idx="minor">
            <a:schemeClr val="dk1"/>
          </a:fontRef>
        </p:style>
        <p:txBody>
          <a:bodyPr rtlCol="0" anchor="ctr"/>
          <a:p>
            <a:pPr algn="ctr"/>
            <a:r>
              <a:rPr lang="vi-VN" altLang="en-US" sz="4400" b="1" i="1">
                <a:solidFill>
                  <a:srgbClr val="00B050"/>
                </a:solidFill>
                <a:latin typeface="Palatino Linotype" panose="02040502050505030304" charset="0"/>
                <a:cs typeface="Palatino Linotype" panose="02040502050505030304" charset="0"/>
              </a:rPr>
              <a:t>sinh động, ngộ nghĩnh, đáng yêu</a:t>
            </a:r>
            <a:endParaRPr lang="vi-VN" altLang="en-US" sz="4400" b="1" i="1">
              <a:solidFill>
                <a:srgbClr val="00B050"/>
              </a:solidFill>
              <a:latin typeface="Palatino Linotype" panose="02040502050505030304" charset="0"/>
              <a:cs typeface="Palatino Linotype" panose="02040502050505030304" charset="0"/>
            </a:endParaRPr>
          </a:p>
        </p:txBody>
      </p:sp>
      <p:sp>
        <p:nvSpPr>
          <p:cNvPr id="11" name="Freeform 2"/>
          <p:cNvSpPr/>
          <p:nvPr/>
        </p:nvSpPr>
        <p:spPr>
          <a:xfrm>
            <a:off x="39487" y="2831081"/>
            <a:ext cx="1231155" cy="3045125"/>
          </a:xfrm>
          <a:custGeom>
            <a:avLst/>
            <a:gdLst/>
            <a:ahLst/>
            <a:cxnLst/>
            <a:rect l="l" t="t" r="r" b="b"/>
            <a:pathLst>
              <a:path w="2386584" h="4114800">
                <a:moveTo>
                  <a:pt x="0" y="0"/>
                </a:moveTo>
                <a:lnTo>
                  <a:pt x="2386584" y="0"/>
                </a:lnTo>
                <a:lnTo>
                  <a:pt x="2386584" y="4114800"/>
                </a:lnTo>
                <a:lnTo>
                  <a:pt x="0" y="4114800"/>
                </a:lnTo>
                <a:lnTo>
                  <a:pt x="0" y="0"/>
                </a:lnTo>
                <a:close/>
              </a:path>
            </a:pathLst>
          </a:custGeom>
          <a:blipFill>
            <a:blip r:embed="rId1"/>
            <a:stretch>
              <a:fillRect/>
            </a:stretch>
          </a:blipFill>
        </p:spPr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2" name="Picture 11" descr="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027035" y="156845"/>
            <a:ext cx="914400" cy="9144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8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1" grpId="0" animBg="1"/>
      <p:bldP spid="2" grpId="1" animBg="1"/>
      <p:bldP spid="11" grpId="1" animBg="1"/>
      <p:bldP spid="6" grpId="0" animBg="1"/>
      <p:bldP spid="7" grpId="0" animBg="1"/>
      <p:bldP spid="8" grpId="0" animBg="1"/>
      <p:bldP spid="9" grpId="0" animBg="1"/>
      <p:bldP spid="6" grpId="1" animBg="1"/>
      <p:bldP spid="7" grpId="1" animBg="1"/>
      <p:bldP spid="8" grpId="1" animBg="1"/>
      <p:bldP spid="9" grpId="1" animBg="1"/>
      <p:bldP spid="10" grpId="0" animBg="1"/>
      <p:bldP spid="10" grpId="1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Text Box 3"/>
          <p:cNvSpPr txBox="1"/>
          <p:nvPr/>
        </p:nvSpPr>
        <p:spPr>
          <a:xfrm>
            <a:off x="786765" y="1421130"/>
            <a:ext cx="8044815" cy="730250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algn="ctr"/>
            <a:r>
              <a:rPr lang="vi-VN" altLang="zh-CN" sz="4400" b="1">
                <a:solidFill>
                  <a:schemeClr val="tx2">
                    <a:lumMod val="75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Cảnh vật mùa đông hiện ra như thế nào qua cảm nhận của mầm </a:t>
            </a:r>
            <a:r>
              <a:rPr lang="vi-VN" altLang="zh-CN" sz="4400" b="1">
                <a:solidFill>
                  <a:schemeClr val="tx2">
                    <a:lumMod val="75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non?</a:t>
            </a:r>
            <a:endParaRPr lang="vi-VN" altLang="zh-CN" sz="4400" b="1">
              <a:solidFill>
                <a:schemeClr val="tx2">
                  <a:lumMod val="75000"/>
                </a:schemeClr>
              </a:solidFill>
              <a:latin typeface="Palatino Linotype" panose="02040502050505030304" charset="0"/>
              <a:cs typeface="Palatino Linotype" panose="02040502050505030304" charset="0"/>
            </a:endParaRPr>
          </a:p>
        </p:txBody>
      </p:sp>
      <p:pic>
        <p:nvPicPr>
          <p:cNvPr id="2" name="Picture 1" descr="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58140" y="842010"/>
            <a:ext cx="1196975" cy="11969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6" name="Picture Placeholder 5"/>
          <p:cNvPicPr>
            <a:picLocks noChangeAspect="1"/>
          </p:cNvPicPr>
          <p:nvPr>
            <p:ph type="pic" idx="2"/>
          </p:nvPr>
        </p:nvPicPr>
        <p:blipFill>
          <a:blip r:embed="rId1"/>
          <a:srcRect l="4728" t="1341" r="5652" b="15677"/>
          <a:stretch>
            <a:fillRect/>
          </a:stretch>
        </p:blipFill>
        <p:spPr>
          <a:xfrm>
            <a:off x="122555" y="1670050"/>
            <a:ext cx="1398905" cy="1804035"/>
          </a:xfrm>
          <a:prstGeom prst="round2DiagRect">
            <a:avLst/>
          </a:prstGeom>
          <a:effectLst>
            <a:innerShdw blurRad="63500" dist="50800" dir="13500000">
              <a:prstClr val="black">
                <a:alpha val="50000"/>
              </a:prstClr>
            </a:innerShdw>
          </a:effectLst>
        </p:spPr>
      </p:pic>
      <p:sp>
        <p:nvSpPr>
          <p:cNvPr id="8" name="Freeform 2"/>
          <p:cNvSpPr/>
          <p:nvPr/>
        </p:nvSpPr>
        <p:spPr>
          <a:xfrm>
            <a:off x="-186690" y="3033395"/>
            <a:ext cx="1078230" cy="2244725"/>
          </a:xfrm>
          <a:custGeom>
            <a:avLst/>
            <a:gdLst/>
            <a:ahLst/>
            <a:cxnLst/>
            <a:rect l="l" t="t" r="r" b="b"/>
            <a:pathLst>
              <a:path w="2386584" h="4114800">
                <a:moveTo>
                  <a:pt x="0" y="0"/>
                </a:moveTo>
                <a:lnTo>
                  <a:pt x="2386584" y="0"/>
                </a:lnTo>
                <a:lnTo>
                  <a:pt x="2386584" y="4114800"/>
                </a:lnTo>
                <a:lnTo>
                  <a:pt x="0" y="41148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/>
            </a:stretch>
          </a:blipFill>
        </p:spPr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Text Box 8"/>
          <p:cNvSpPr txBox="1"/>
          <p:nvPr/>
        </p:nvSpPr>
        <p:spPr>
          <a:xfrm>
            <a:off x="2051685" y="95250"/>
            <a:ext cx="4697095" cy="64516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3600" b="1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Mây: </a:t>
            </a:r>
            <a:r>
              <a:rPr lang="vi-VN" sz="36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bay hối hả</a:t>
            </a:r>
            <a:endParaRPr lang="vi-VN" sz="36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10" name="Text Box 9"/>
          <p:cNvSpPr txBox="1"/>
          <p:nvPr/>
        </p:nvSpPr>
        <p:spPr>
          <a:xfrm>
            <a:off x="2051685" y="802005"/>
            <a:ext cx="4697095" cy="64516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3600" b="1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Mưa: </a:t>
            </a:r>
            <a:r>
              <a:rPr lang="vi-VN" sz="36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lất phất</a:t>
            </a:r>
            <a:endParaRPr lang="vi-VN" sz="36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12" name="Text Box 11"/>
          <p:cNvSpPr txBox="1"/>
          <p:nvPr/>
        </p:nvSpPr>
        <p:spPr>
          <a:xfrm>
            <a:off x="2051685" y="1508760"/>
            <a:ext cx="7150735" cy="11988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3600" b="1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Lá cây: </a:t>
            </a:r>
            <a:r>
              <a:rPr lang="vi-VN" sz="36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rào rào tuôn, rải vàng đầy mặt đất</a:t>
            </a:r>
            <a:endParaRPr lang="vi-VN" sz="36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13" name="Text Box 12"/>
          <p:cNvSpPr txBox="1"/>
          <p:nvPr/>
        </p:nvSpPr>
        <p:spPr>
          <a:xfrm>
            <a:off x="2054225" y="2769235"/>
            <a:ext cx="7234555" cy="64516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3600" b="1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Rừng cây: </a:t>
            </a:r>
            <a:r>
              <a:rPr lang="vi-VN" sz="36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thưa thớt, chỉ cội với cành</a:t>
            </a:r>
            <a:endParaRPr lang="vi-VN" sz="36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14" name="Text Box 13"/>
          <p:cNvSpPr txBox="1"/>
          <p:nvPr/>
        </p:nvSpPr>
        <p:spPr>
          <a:xfrm>
            <a:off x="2054225" y="3619500"/>
            <a:ext cx="7148195" cy="64516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3600" b="1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Thỏ: </a:t>
            </a:r>
            <a:r>
              <a:rPr lang="vi-VN" sz="36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phóng nhanh, nấp vào bụi vắng</a:t>
            </a:r>
            <a:endParaRPr lang="vi-VN" sz="36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15" name="Text Box 14"/>
          <p:cNvSpPr txBox="1"/>
          <p:nvPr/>
        </p:nvSpPr>
        <p:spPr>
          <a:xfrm>
            <a:off x="2051685" y="4324985"/>
            <a:ext cx="4447540" cy="64516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3600" b="1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Không gian: </a:t>
            </a:r>
            <a:r>
              <a:rPr lang="vi-VN" sz="36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im </a:t>
            </a:r>
            <a:r>
              <a:rPr lang="vi-VN" sz="36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ắng</a:t>
            </a:r>
            <a:endParaRPr lang="vi-VN" sz="36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cxnSp>
        <p:nvCxnSpPr>
          <p:cNvPr id="16" name="Straight Arrow Connector 15"/>
          <p:cNvCxnSpPr>
            <a:stCxn id="6" idx="0"/>
          </p:cNvCxnSpPr>
          <p:nvPr/>
        </p:nvCxnSpPr>
        <p:spPr>
          <a:xfrm flipV="1">
            <a:off x="1521460" y="628015"/>
            <a:ext cx="527685" cy="1944370"/>
          </a:xfrm>
          <a:prstGeom prst="straightConnector1">
            <a:avLst/>
          </a:prstGeom>
          <a:ln>
            <a:solidFill>
              <a:srgbClr val="00B050"/>
            </a:solidFill>
            <a:tailEnd type="arrow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>
            <a:stCxn id="6" idx="0"/>
          </p:cNvCxnSpPr>
          <p:nvPr/>
        </p:nvCxnSpPr>
        <p:spPr>
          <a:xfrm flipV="1">
            <a:off x="1521460" y="1317625"/>
            <a:ext cx="535940" cy="1254760"/>
          </a:xfrm>
          <a:prstGeom prst="straightConnector1">
            <a:avLst/>
          </a:prstGeom>
          <a:ln>
            <a:solidFill>
              <a:srgbClr val="00B050"/>
            </a:solidFill>
            <a:tailEnd type="arrow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>
            <a:stCxn id="6" idx="0"/>
          </p:cNvCxnSpPr>
          <p:nvPr/>
        </p:nvCxnSpPr>
        <p:spPr>
          <a:xfrm flipV="1">
            <a:off x="1521460" y="2003425"/>
            <a:ext cx="569595" cy="568960"/>
          </a:xfrm>
          <a:prstGeom prst="straightConnector1">
            <a:avLst/>
          </a:prstGeom>
          <a:ln>
            <a:solidFill>
              <a:srgbClr val="00B050"/>
            </a:solidFill>
            <a:tailEnd type="arrow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>
            <a:stCxn id="6" idx="0"/>
          </p:cNvCxnSpPr>
          <p:nvPr/>
        </p:nvCxnSpPr>
        <p:spPr>
          <a:xfrm>
            <a:off x="1521460" y="2572385"/>
            <a:ext cx="569595" cy="616585"/>
          </a:xfrm>
          <a:prstGeom prst="straightConnector1">
            <a:avLst/>
          </a:prstGeom>
          <a:ln>
            <a:solidFill>
              <a:srgbClr val="00B050"/>
            </a:solidFill>
            <a:tailEnd type="arrow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20" name="Straight Arrow Connector 19"/>
          <p:cNvCxnSpPr/>
          <p:nvPr/>
        </p:nvCxnSpPr>
        <p:spPr>
          <a:xfrm>
            <a:off x="1532255" y="2621280"/>
            <a:ext cx="635000" cy="1482090"/>
          </a:xfrm>
          <a:prstGeom prst="straightConnector1">
            <a:avLst/>
          </a:prstGeom>
          <a:ln>
            <a:solidFill>
              <a:srgbClr val="00B050"/>
            </a:solidFill>
            <a:tailEnd type="arrow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cxnSp>
        <p:nvCxnSpPr>
          <p:cNvPr id="21" name="Straight Arrow Connector 20"/>
          <p:cNvCxnSpPr/>
          <p:nvPr/>
        </p:nvCxnSpPr>
        <p:spPr>
          <a:xfrm>
            <a:off x="1498600" y="2553970"/>
            <a:ext cx="575945" cy="2235200"/>
          </a:xfrm>
          <a:prstGeom prst="straightConnector1">
            <a:avLst/>
          </a:prstGeom>
          <a:ln>
            <a:solidFill>
              <a:srgbClr val="00B050"/>
            </a:solidFill>
            <a:tailEnd type="arrow"/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</p:cxnSp>
      <p:pic>
        <p:nvPicPr>
          <p:cNvPr id="23" name="Picture 22" descr="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43800" y="155575"/>
            <a:ext cx="990600" cy="9906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6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5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4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0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2" grpId="0"/>
      <p:bldP spid="13" grpId="0"/>
      <p:bldP spid="14" grpId="0"/>
      <p:bldP spid="15" grpId="0"/>
      <p:bldP spid="9" grpId="1"/>
      <p:bldP spid="10" grpId="1"/>
      <p:bldP spid="12" grpId="1"/>
      <p:bldP spid="13" grpId="1"/>
      <p:bldP spid="14" grpId="1"/>
      <p:bldP spid="15" grpId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Text Box 3"/>
          <p:cNvSpPr txBox="1"/>
          <p:nvPr/>
        </p:nvSpPr>
        <p:spPr>
          <a:xfrm>
            <a:off x="617855" y="118110"/>
            <a:ext cx="8044815" cy="730250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algn="ctr"/>
            <a:r>
              <a:rPr lang="vi-VN" altLang="zh-CN" sz="4400" b="1">
                <a:solidFill>
                  <a:schemeClr val="tx2">
                    <a:lumMod val="75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Nhờ đâu mầm non nhận ra mùa xuân </a:t>
            </a:r>
            <a:r>
              <a:rPr lang="vi-VN" altLang="zh-CN" sz="4400" b="1">
                <a:solidFill>
                  <a:schemeClr val="tx2">
                    <a:lumMod val="75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đến?</a:t>
            </a:r>
            <a:endParaRPr lang="vi-VN" altLang="zh-CN" sz="4400" b="1">
              <a:solidFill>
                <a:schemeClr val="tx2">
                  <a:lumMod val="75000"/>
                </a:schemeClr>
              </a:solidFill>
              <a:latin typeface="Palatino Linotype" panose="02040502050505030304" charset="0"/>
              <a:cs typeface="Palatino Linotype" panose="02040502050505030304" charset="0"/>
            </a:endParaRPr>
          </a:p>
        </p:txBody>
      </p:sp>
      <p:pic>
        <p:nvPicPr>
          <p:cNvPr id="13" name="Picture Placeholder 12" descr="Remove-bg.ai_1729390825621"/>
          <p:cNvPicPr>
            <a:picLocks noChangeAspect="1"/>
          </p:cNvPicPr>
          <p:nvPr>
            <p:ph type="pic" idx="2"/>
          </p:nvPr>
        </p:nvPicPr>
        <p:blipFill>
          <a:blip r:embed="rId1"/>
          <a:stretch>
            <a:fillRect/>
          </a:stretch>
        </p:blipFill>
        <p:spPr>
          <a:xfrm>
            <a:off x="274320" y="1982470"/>
            <a:ext cx="2009140" cy="2009140"/>
          </a:xfrm>
          <a:prstGeom prst="rect">
            <a:avLst/>
          </a:prstGeom>
        </p:spPr>
      </p:pic>
      <p:pic>
        <p:nvPicPr>
          <p:cNvPr id="16" name="Picture 15" descr="Remove-bg.ai_172939119980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84145" y="1795780"/>
            <a:ext cx="2382520" cy="2382520"/>
          </a:xfrm>
          <a:prstGeom prst="rect">
            <a:avLst/>
          </a:prstGeom>
        </p:spPr>
      </p:pic>
      <p:pic>
        <p:nvPicPr>
          <p:cNvPr id="17" name="Picture 16" descr="Remove-bg.ai_172939136415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70830" y="1729105"/>
            <a:ext cx="3662680" cy="2449195"/>
          </a:xfrm>
          <a:prstGeom prst="rect">
            <a:avLst/>
          </a:prstGeom>
        </p:spPr>
      </p:pic>
      <p:pic>
        <p:nvPicPr>
          <p:cNvPr id="18" name="Picture 17" descr="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300" y="133350"/>
            <a:ext cx="1250315" cy="125031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Text Box 3"/>
          <p:cNvSpPr txBox="1"/>
          <p:nvPr/>
        </p:nvSpPr>
        <p:spPr>
          <a:xfrm>
            <a:off x="125730" y="304800"/>
            <a:ext cx="8907780" cy="730250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algn="ctr"/>
            <a:r>
              <a:rPr lang="vi-VN" altLang="zh-CN" sz="4400" b="1">
                <a:solidFill>
                  <a:schemeClr val="tx2">
                    <a:lumMod val="75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Nêu nhận xét của em về mầm non trong đoạn thơ </a:t>
            </a:r>
            <a:r>
              <a:rPr lang="vi-VN" altLang="zh-CN" sz="4400" b="1">
                <a:solidFill>
                  <a:schemeClr val="tx2">
                    <a:lumMod val="75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cuối.</a:t>
            </a:r>
            <a:endParaRPr lang="vi-VN" altLang="zh-CN" sz="4400" b="1">
              <a:solidFill>
                <a:schemeClr val="tx2">
                  <a:lumMod val="75000"/>
                </a:schemeClr>
              </a:solidFill>
              <a:latin typeface="Palatino Linotype" panose="02040502050505030304" charset="0"/>
              <a:cs typeface="Palatino Linotype" panose="02040502050505030304" charset="0"/>
            </a:endParaRPr>
          </a:p>
        </p:txBody>
      </p:sp>
      <p:sp>
        <p:nvSpPr>
          <p:cNvPr id="9" name="Text Box 8"/>
          <p:cNvSpPr txBox="1"/>
          <p:nvPr/>
        </p:nvSpPr>
        <p:spPr>
          <a:xfrm>
            <a:off x="255905" y="1955165"/>
            <a:ext cx="5391150" cy="255333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40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Mầm non vừa nghe thấy</a:t>
            </a:r>
            <a:endParaRPr lang="vi-VN" sz="40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  <a:p>
            <a:pPr algn="l"/>
            <a:r>
              <a:rPr lang="vi-VN" sz="40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Vội bật chiếc vỏ rơi</a:t>
            </a:r>
            <a:endParaRPr lang="vi-VN" sz="40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  <a:p>
            <a:pPr algn="l"/>
            <a:r>
              <a:rPr lang="vi-VN" sz="40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Nó đứng dậy giữa trời</a:t>
            </a:r>
            <a:endParaRPr lang="vi-VN" sz="40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  <a:p>
            <a:pPr algn="l"/>
            <a:r>
              <a:rPr lang="vi-VN" sz="4000" i="1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Khoác áo màu xanh biếc</a:t>
            </a:r>
            <a:endParaRPr lang="vi-VN" sz="4000" i="1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5" name="Cloud Callout 4"/>
          <p:cNvSpPr/>
          <p:nvPr/>
        </p:nvSpPr>
        <p:spPr>
          <a:xfrm>
            <a:off x="5732780" y="1799590"/>
            <a:ext cx="3512185" cy="3054985"/>
          </a:xfrm>
          <a:prstGeom prst="cloudCallout">
            <a:avLst>
              <a:gd name="adj1" fmla="val -86198"/>
              <a:gd name="adj2" fmla="val -7389"/>
            </a:avLst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vi-VN" altLang="en-US" sz="3600">
                <a:solidFill>
                  <a:srgbClr val="00B050"/>
                </a:solidFill>
                <a:latin typeface="Sitka Small Semibold" charset="0"/>
                <a:cs typeface="Sitka Small Semibold" charset="0"/>
              </a:rPr>
              <a:t>Mầm non thật đẹp, thật đáng yêu.</a:t>
            </a:r>
            <a:endParaRPr lang="vi-VN" altLang="en-US" sz="3600">
              <a:solidFill>
                <a:srgbClr val="00B050"/>
              </a:solidFill>
              <a:latin typeface="Sitka Small Semibold" charset="0"/>
              <a:cs typeface="Sitka Small Semibold" charset="0"/>
            </a:endParaRPr>
          </a:p>
        </p:txBody>
      </p:sp>
      <p:pic>
        <p:nvPicPr>
          <p:cNvPr id="6" name="Picture Placeholder 5" descr="4"/>
          <p:cNvPicPr>
            <a:picLocks noChangeAspect="1"/>
          </p:cNvPicPr>
          <p:nvPr>
            <p:ph type="pic" idx="2"/>
          </p:nvPr>
        </p:nvPicPr>
        <p:blipFill>
          <a:blip r:embed="rId1"/>
          <a:stretch>
            <a:fillRect/>
          </a:stretch>
        </p:blipFill>
        <p:spPr>
          <a:xfrm>
            <a:off x="598805" y="941070"/>
            <a:ext cx="1144270" cy="114427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9" grpId="1"/>
      <p:bldP spid="4" grpId="0"/>
      <p:bldP spid="4" grpId="1"/>
      <p:bldP spid="5" grpId="0" animBg="1"/>
      <p:bldP spid="5" grpId="1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1" name="Rectangle: Rounded Corners 23"/>
          <p:cNvSpPr/>
          <p:nvPr/>
        </p:nvSpPr>
        <p:spPr>
          <a:xfrm>
            <a:off x="421005" y="3660140"/>
            <a:ext cx="8481695" cy="1263015"/>
          </a:xfrm>
          <a:custGeom>
            <a:avLst/>
            <a:gdLst>
              <a:gd name="connsiteX0" fmla="*/ 0 w 6840000"/>
              <a:gd name="connsiteY0" fmla="*/ 450000 h 900000"/>
              <a:gd name="connsiteX1" fmla="*/ 450000 w 6840000"/>
              <a:gd name="connsiteY1" fmla="*/ 0 h 900000"/>
              <a:gd name="connsiteX2" fmla="*/ 1110000 w 6840000"/>
              <a:gd name="connsiteY2" fmla="*/ 0 h 900000"/>
              <a:gd name="connsiteX3" fmla="*/ 1770000 w 6840000"/>
              <a:gd name="connsiteY3" fmla="*/ 0 h 900000"/>
              <a:gd name="connsiteX4" fmla="*/ 2370600 w 6840000"/>
              <a:gd name="connsiteY4" fmla="*/ 0 h 900000"/>
              <a:gd name="connsiteX5" fmla="*/ 2911800 w 6840000"/>
              <a:gd name="connsiteY5" fmla="*/ 0 h 900000"/>
              <a:gd name="connsiteX6" fmla="*/ 3571800 w 6840000"/>
              <a:gd name="connsiteY6" fmla="*/ 0 h 900000"/>
              <a:gd name="connsiteX7" fmla="*/ 4350600 w 6840000"/>
              <a:gd name="connsiteY7" fmla="*/ 0 h 900000"/>
              <a:gd name="connsiteX8" fmla="*/ 4832400 w 6840000"/>
              <a:gd name="connsiteY8" fmla="*/ 0 h 900000"/>
              <a:gd name="connsiteX9" fmla="*/ 5373600 w 6840000"/>
              <a:gd name="connsiteY9" fmla="*/ 0 h 900000"/>
              <a:gd name="connsiteX10" fmla="*/ 6390000 w 6840000"/>
              <a:gd name="connsiteY10" fmla="*/ 0 h 900000"/>
              <a:gd name="connsiteX11" fmla="*/ 6840000 w 6840000"/>
              <a:gd name="connsiteY11" fmla="*/ 450000 h 900000"/>
              <a:gd name="connsiteX12" fmla="*/ 6840000 w 6840000"/>
              <a:gd name="connsiteY12" fmla="*/ 450000 h 900000"/>
              <a:gd name="connsiteX13" fmla="*/ 6390000 w 6840000"/>
              <a:gd name="connsiteY13" fmla="*/ 900000 h 900000"/>
              <a:gd name="connsiteX14" fmla="*/ 5848800 w 6840000"/>
              <a:gd name="connsiteY14" fmla="*/ 900000 h 900000"/>
              <a:gd name="connsiteX15" fmla="*/ 5367000 w 6840000"/>
              <a:gd name="connsiteY15" fmla="*/ 900000 h 900000"/>
              <a:gd name="connsiteX16" fmla="*/ 4588200 w 6840000"/>
              <a:gd name="connsiteY16" fmla="*/ 900000 h 900000"/>
              <a:gd name="connsiteX17" fmla="*/ 3987600 w 6840000"/>
              <a:gd name="connsiteY17" fmla="*/ 900000 h 900000"/>
              <a:gd name="connsiteX18" fmla="*/ 3208800 w 6840000"/>
              <a:gd name="connsiteY18" fmla="*/ 900000 h 900000"/>
              <a:gd name="connsiteX19" fmla="*/ 2727000 w 6840000"/>
              <a:gd name="connsiteY19" fmla="*/ 900000 h 900000"/>
              <a:gd name="connsiteX20" fmla="*/ 2126400 w 6840000"/>
              <a:gd name="connsiteY20" fmla="*/ 900000 h 900000"/>
              <a:gd name="connsiteX21" fmla="*/ 1585200 w 6840000"/>
              <a:gd name="connsiteY21" fmla="*/ 900000 h 900000"/>
              <a:gd name="connsiteX22" fmla="*/ 450000 w 6840000"/>
              <a:gd name="connsiteY22" fmla="*/ 900000 h 900000"/>
              <a:gd name="connsiteX23" fmla="*/ 0 w 6840000"/>
              <a:gd name="connsiteY23" fmla="*/ 450000 h 9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40000" h="900000" fill="none" extrusionOk="0">
                <a:moveTo>
                  <a:pt x="0" y="450000"/>
                </a:moveTo>
                <a:cubicBezTo>
                  <a:pt x="-18892" y="206055"/>
                  <a:pt x="236454" y="-41870"/>
                  <a:pt x="450000" y="0"/>
                </a:cubicBezTo>
                <a:cubicBezTo>
                  <a:pt x="644035" y="17955"/>
                  <a:pt x="936611" y="17494"/>
                  <a:pt x="1110000" y="0"/>
                </a:cubicBezTo>
                <a:cubicBezTo>
                  <a:pt x="1283389" y="-17494"/>
                  <a:pt x="1606786" y="3061"/>
                  <a:pt x="1770000" y="0"/>
                </a:cubicBezTo>
                <a:cubicBezTo>
                  <a:pt x="1933214" y="-3061"/>
                  <a:pt x="2183766" y="2634"/>
                  <a:pt x="2370600" y="0"/>
                </a:cubicBezTo>
                <a:cubicBezTo>
                  <a:pt x="2557434" y="-2634"/>
                  <a:pt x="2713155" y="9532"/>
                  <a:pt x="2911800" y="0"/>
                </a:cubicBezTo>
                <a:cubicBezTo>
                  <a:pt x="3110445" y="-9532"/>
                  <a:pt x="3332065" y="-30959"/>
                  <a:pt x="3571800" y="0"/>
                </a:cubicBezTo>
                <a:cubicBezTo>
                  <a:pt x="3811535" y="30959"/>
                  <a:pt x="4058367" y="-14921"/>
                  <a:pt x="4350600" y="0"/>
                </a:cubicBezTo>
                <a:cubicBezTo>
                  <a:pt x="4642833" y="14921"/>
                  <a:pt x="4596798" y="4410"/>
                  <a:pt x="4832400" y="0"/>
                </a:cubicBezTo>
                <a:cubicBezTo>
                  <a:pt x="5068002" y="-4410"/>
                  <a:pt x="5156237" y="-11049"/>
                  <a:pt x="5373600" y="0"/>
                </a:cubicBezTo>
                <a:cubicBezTo>
                  <a:pt x="5590963" y="11049"/>
                  <a:pt x="6101022" y="-45503"/>
                  <a:pt x="6390000" y="0"/>
                </a:cubicBezTo>
                <a:cubicBezTo>
                  <a:pt x="6649189" y="22973"/>
                  <a:pt x="6838309" y="231514"/>
                  <a:pt x="6840000" y="450000"/>
                </a:cubicBezTo>
                <a:lnTo>
                  <a:pt x="6840000" y="450000"/>
                </a:lnTo>
                <a:cubicBezTo>
                  <a:pt x="6825949" y="745843"/>
                  <a:pt x="6587453" y="876253"/>
                  <a:pt x="6390000" y="900000"/>
                </a:cubicBezTo>
                <a:cubicBezTo>
                  <a:pt x="6259127" y="876254"/>
                  <a:pt x="6091566" y="875289"/>
                  <a:pt x="5848800" y="900000"/>
                </a:cubicBezTo>
                <a:cubicBezTo>
                  <a:pt x="5606034" y="924711"/>
                  <a:pt x="5538375" y="905695"/>
                  <a:pt x="5367000" y="900000"/>
                </a:cubicBezTo>
                <a:cubicBezTo>
                  <a:pt x="5195625" y="894305"/>
                  <a:pt x="4907364" y="921580"/>
                  <a:pt x="4588200" y="900000"/>
                </a:cubicBezTo>
                <a:cubicBezTo>
                  <a:pt x="4269036" y="878420"/>
                  <a:pt x="4109629" y="921868"/>
                  <a:pt x="3987600" y="900000"/>
                </a:cubicBezTo>
                <a:cubicBezTo>
                  <a:pt x="3865571" y="878132"/>
                  <a:pt x="3382968" y="893307"/>
                  <a:pt x="3208800" y="900000"/>
                </a:cubicBezTo>
                <a:cubicBezTo>
                  <a:pt x="3034632" y="906693"/>
                  <a:pt x="2966476" y="882942"/>
                  <a:pt x="2727000" y="900000"/>
                </a:cubicBezTo>
                <a:cubicBezTo>
                  <a:pt x="2487524" y="917058"/>
                  <a:pt x="2249027" y="903153"/>
                  <a:pt x="2126400" y="900000"/>
                </a:cubicBezTo>
                <a:cubicBezTo>
                  <a:pt x="2003773" y="896847"/>
                  <a:pt x="1821709" y="914902"/>
                  <a:pt x="1585200" y="900000"/>
                </a:cubicBezTo>
                <a:cubicBezTo>
                  <a:pt x="1348691" y="885098"/>
                  <a:pt x="906116" y="928375"/>
                  <a:pt x="450000" y="900000"/>
                </a:cubicBezTo>
                <a:cubicBezTo>
                  <a:pt x="190278" y="906503"/>
                  <a:pt x="39972" y="676647"/>
                  <a:pt x="0" y="450000"/>
                </a:cubicBezTo>
                <a:close/>
              </a:path>
              <a:path w="6840000" h="900000" stroke="0" extrusionOk="0">
                <a:moveTo>
                  <a:pt x="0" y="450000"/>
                </a:moveTo>
                <a:cubicBezTo>
                  <a:pt x="4052" y="207442"/>
                  <a:pt x="168455" y="-45296"/>
                  <a:pt x="450000" y="0"/>
                </a:cubicBezTo>
                <a:cubicBezTo>
                  <a:pt x="636504" y="18233"/>
                  <a:pt x="890923" y="19789"/>
                  <a:pt x="1050600" y="0"/>
                </a:cubicBezTo>
                <a:cubicBezTo>
                  <a:pt x="1210277" y="-19789"/>
                  <a:pt x="1366444" y="-7482"/>
                  <a:pt x="1651200" y="0"/>
                </a:cubicBezTo>
                <a:cubicBezTo>
                  <a:pt x="1935956" y="7482"/>
                  <a:pt x="2097444" y="17118"/>
                  <a:pt x="2370600" y="0"/>
                </a:cubicBezTo>
                <a:cubicBezTo>
                  <a:pt x="2643756" y="-17118"/>
                  <a:pt x="2781583" y="-31419"/>
                  <a:pt x="3149400" y="0"/>
                </a:cubicBezTo>
                <a:cubicBezTo>
                  <a:pt x="3517217" y="31419"/>
                  <a:pt x="3420562" y="19234"/>
                  <a:pt x="3631200" y="0"/>
                </a:cubicBezTo>
                <a:cubicBezTo>
                  <a:pt x="3841838" y="-19234"/>
                  <a:pt x="3978996" y="-18290"/>
                  <a:pt x="4172400" y="0"/>
                </a:cubicBezTo>
                <a:cubicBezTo>
                  <a:pt x="4365804" y="18290"/>
                  <a:pt x="4611905" y="34360"/>
                  <a:pt x="4891800" y="0"/>
                </a:cubicBezTo>
                <a:cubicBezTo>
                  <a:pt x="5171695" y="-34360"/>
                  <a:pt x="5441998" y="23391"/>
                  <a:pt x="5670600" y="0"/>
                </a:cubicBezTo>
                <a:cubicBezTo>
                  <a:pt x="5899202" y="-23391"/>
                  <a:pt x="6144928" y="20243"/>
                  <a:pt x="6390000" y="0"/>
                </a:cubicBezTo>
                <a:cubicBezTo>
                  <a:pt x="6664946" y="49992"/>
                  <a:pt x="6814508" y="256965"/>
                  <a:pt x="6840000" y="450000"/>
                </a:cubicBezTo>
                <a:lnTo>
                  <a:pt x="6840000" y="450000"/>
                </a:lnTo>
                <a:cubicBezTo>
                  <a:pt x="6863587" y="664352"/>
                  <a:pt x="6627092" y="887269"/>
                  <a:pt x="6390000" y="900000"/>
                </a:cubicBezTo>
                <a:cubicBezTo>
                  <a:pt x="6139882" y="899353"/>
                  <a:pt x="6060440" y="880982"/>
                  <a:pt x="5789400" y="900000"/>
                </a:cubicBezTo>
                <a:cubicBezTo>
                  <a:pt x="5518360" y="919018"/>
                  <a:pt x="5450619" y="904505"/>
                  <a:pt x="5129400" y="900000"/>
                </a:cubicBezTo>
                <a:cubicBezTo>
                  <a:pt x="4808181" y="895495"/>
                  <a:pt x="4742452" y="874669"/>
                  <a:pt x="4528800" y="900000"/>
                </a:cubicBezTo>
                <a:cubicBezTo>
                  <a:pt x="4315148" y="925331"/>
                  <a:pt x="4200218" y="910500"/>
                  <a:pt x="3928200" y="900000"/>
                </a:cubicBezTo>
                <a:cubicBezTo>
                  <a:pt x="3656182" y="889500"/>
                  <a:pt x="3472449" y="889085"/>
                  <a:pt x="3268200" y="900000"/>
                </a:cubicBezTo>
                <a:cubicBezTo>
                  <a:pt x="3063951" y="910915"/>
                  <a:pt x="2661235" y="881883"/>
                  <a:pt x="2489400" y="900000"/>
                </a:cubicBezTo>
                <a:cubicBezTo>
                  <a:pt x="2317565" y="918117"/>
                  <a:pt x="1997787" y="871496"/>
                  <a:pt x="1710600" y="900000"/>
                </a:cubicBezTo>
                <a:cubicBezTo>
                  <a:pt x="1423413" y="928504"/>
                  <a:pt x="1220338" y="883980"/>
                  <a:pt x="1050600" y="900000"/>
                </a:cubicBezTo>
                <a:cubicBezTo>
                  <a:pt x="880862" y="916020"/>
                  <a:pt x="644733" y="890980"/>
                  <a:pt x="450000" y="900000"/>
                </a:cubicBezTo>
                <a:cubicBezTo>
                  <a:pt x="167263" y="866935"/>
                  <a:pt x="-15850" y="751639"/>
                  <a:pt x="0" y="450000"/>
                </a:cubicBezTo>
                <a:close/>
              </a:path>
            </a:pathLst>
          </a:custGeom>
          <a:solidFill>
            <a:srgbClr val="FFFF99"/>
          </a:solidFill>
          <a:ln w="28575" cap="rnd" cmpd="thinThick">
            <a:solidFill>
              <a:srgbClr val="996600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vi-VN" altLang="en-US" sz="4000" b="1" i="0" u="none" strike="noStrike" kern="1200" cap="none" spc="0" normalizeH="0" baseline="0" noProof="0" dirty="0">
              <a:solidFill>
                <a:srgbClr val="7030A0"/>
              </a:solidFill>
              <a:effectLst/>
              <a:uLnTx/>
              <a:uFillTx/>
              <a:latin typeface="Palatino Linotype" panose="02040502050505030304" charset="0"/>
              <a:cs typeface="Palatino Linotype" panose="02040502050505030304" charset="0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438785" y="262255"/>
            <a:ext cx="8705215" cy="730250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algn="ctr"/>
            <a:r>
              <a:rPr lang="vi-VN" altLang="zh-CN" sz="4400" b="1">
                <a:solidFill>
                  <a:schemeClr val="tx2">
                    <a:lumMod val="75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Nội dung chính của bài thơ là </a:t>
            </a:r>
            <a:r>
              <a:rPr lang="vi-VN" altLang="zh-CN" sz="4400" b="1">
                <a:solidFill>
                  <a:schemeClr val="tx2">
                    <a:lumMod val="75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gì?</a:t>
            </a:r>
            <a:endParaRPr lang="vi-VN" altLang="zh-CN" sz="4400" b="1">
              <a:solidFill>
                <a:schemeClr val="tx2">
                  <a:lumMod val="75000"/>
                </a:schemeClr>
              </a:solidFill>
              <a:latin typeface="Palatino Linotype" panose="02040502050505030304" charset="0"/>
              <a:cs typeface="Palatino Linotype" panose="02040502050505030304" charset="0"/>
            </a:endParaRPr>
          </a:p>
        </p:txBody>
      </p:sp>
      <p:sp>
        <p:nvSpPr>
          <p:cNvPr id="9" name="Text Box 8"/>
          <p:cNvSpPr txBox="1"/>
          <p:nvPr/>
        </p:nvSpPr>
        <p:spPr>
          <a:xfrm>
            <a:off x="1376680" y="1161415"/>
            <a:ext cx="730377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4000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Miêu tả vẻ đẹp của mầm non.</a:t>
            </a:r>
            <a:endParaRPr lang="vi-VN" sz="4000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7" name="Text Box 6"/>
          <p:cNvSpPr txBox="1"/>
          <p:nvPr/>
        </p:nvSpPr>
        <p:spPr>
          <a:xfrm>
            <a:off x="1376680" y="1972945"/>
            <a:ext cx="730377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4000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Miêu tả vẻ đẹp của mùa </a:t>
            </a:r>
            <a:r>
              <a:rPr lang="vi-VN" sz="4000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đông.</a:t>
            </a:r>
            <a:endParaRPr lang="vi-VN" sz="4000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8" name="Text Box 7"/>
          <p:cNvSpPr txBox="1"/>
          <p:nvPr/>
        </p:nvSpPr>
        <p:spPr>
          <a:xfrm>
            <a:off x="1376680" y="2784475"/>
            <a:ext cx="730377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4000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Miêu tả vẻ đẹp của mùa </a:t>
            </a:r>
            <a:r>
              <a:rPr lang="vi-VN" sz="4000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xuân.</a:t>
            </a:r>
            <a:endParaRPr lang="vi-VN" sz="4000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sp>
        <p:nvSpPr>
          <p:cNvPr id="10" name="Text Box 9"/>
          <p:cNvSpPr txBox="1"/>
          <p:nvPr/>
        </p:nvSpPr>
        <p:spPr>
          <a:xfrm>
            <a:off x="676275" y="3596005"/>
            <a:ext cx="8226425" cy="132207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indent="457200" algn="l"/>
            <a:r>
              <a:rPr lang="vi-VN" sz="4000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  Miêu tả sự chuyển mùa kì diệu của thiên </a:t>
            </a:r>
            <a:r>
              <a:rPr lang="vi-VN" sz="4000">
                <a:solidFill>
                  <a:srgbClr val="7030A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nhiên.</a:t>
            </a:r>
            <a:endParaRPr lang="vi-VN" sz="4000">
              <a:solidFill>
                <a:srgbClr val="7030A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  <p:pic>
        <p:nvPicPr>
          <p:cNvPr id="12" name="Picture 11" descr="5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-116205" y="163195"/>
            <a:ext cx="829310" cy="829310"/>
          </a:xfrm>
          <a:prstGeom prst="rect">
            <a:avLst/>
          </a:prstGeom>
        </p:spPr>
      </p:pic>
      <p:pic>
        <p:nvPicPr>
          <p:cNvPr id="14" name="Picture 13" descr="letter-d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6465" y="3660140"/>
            <a:ext cx="541020" cy="541020"/>
          </a:xfrm>
          <a:prstGeom prst="rect">
            <a:avLst/>
          </a:prstGeom>
        </p:spPr>
      </p:pic>
      <p:pic>
        <p:nvPicPr>
          <p:cNvPr id="15" name="Picture 14" descr="a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26465" y="1289685"/>
            <a:ext cx="450215" cy="450215"/>
          </a:xfrm>
          <a:prstGeom prst="rect">
            <a:avLst/>
          </a:prstGeom>
        </p:spPr>
      </p:pic>
      <p:pic>
        <p:nvPicPr>
          <p:cNvPr id="16" name="Picture 15" descr="letter-b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7260" y="2121535"/>
            <a:ext cx="450215" cy="450215"/>
          </a:xfrm>
          <a:prstGeom prst="rect">
            <a:avLst/>
          </a:prstGeom>
        </p:spPr>
      </p:pic>
      <p:pic>
        <p:nvPicPr>
          <p:cNvPr id="17" name="Picture 16" descr="c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37260" y="2858770"/>
            <a:ext cx="450215" cy="45021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1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7" grpId="0"/>
      <p:bldP spid="8" grpId="0"/>
      <p:bldP spid="10" grpId="0"/>
      <p:bldP spid="9" grpId="1"/>
      <p:bldP spid="7" grpId="1"/>
      <p:bldP spid="8" grpId="1"/>
      <p:bldP spid="10" grpId="1"/>
      <p:bldP spid="11" grpId="0" animBg="1"/>
      <p:bldP spid="11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>
            <a:off x="-284770" y="553500"/>
            <a:ext cx="3598323" cy="4590000"/>
          </a:xfrm>
          <a:prstGeom prst="rect">
            <a:avLst/>
          </a:prstGeom>
        </p:spPr>
      </p:pic>
      <p:sp>
        <p:nvSpPr>
          <p:cNvPr id="45" name="Rectangle: Rounded Corners 44"/>
          <p:cNvSpPr/>
          <p:nvPr/>
        </p:nvSpPr>
        <p:spPr>
          <a:xfrm>
            <a:off x="472440" y="73660"/>
            <a:ext cx="8326120" cy="4645660"/>
          </a:xfrm>
          <a:custGeom>
            <a:avLst/>
            <a:gdLst>
              <a:gd name="connsiteX0" fmla="*/ 0 w 8460000"/>
              <a:gd name="connsiteY0" fmla="*/ 706633 h 4680000"/>
              <a:gd name="connsiteX1" fmla="*/ 706633 w 8460000"/>
              <a:gd name="connsiteY1" fmla="*/ 0 h 4680000"/>
              <a:gd name="connsiteX2" fmla="*/ 7753367 w 8460000"/>
              <a:gd name="connsiteY2" fmla="*/ 0 h 4680000"/>
              <a:gd name="connsiteX3" fmla="*/ 8460000 w 8460000"/>
              <a:gd name="connsiteY3" fmla="*/ 706633 h 4680000"/>
              <a:gd name="connsiteX4" fmla="*/ 8460000 w 8460000"/>
              <a:gd name="connsiteY4" fmla="*/ 3973367 h 4680000"/>
              <a:gd name="connsiteX5" fmla="*/ 7753367 w 8460000"/>
              <a:gd name="connsiteY5" fmla="*/ 4680000 h 4680000"/>
              <a:gd name="connsiteX6" fmla="*/ 706633 w 8460000"/>
              <a:gd name="connsiteY6" fmla="*/ 4680000 h 4680000"/>
              <a:gd name="connsiteX7" fmla="*/ 0 w 8460000"/>
              <a:gd name="connsiteY7" fmla="*/ 3973367 h 4680000"/>
              <a:gd name="connsiteX8" fmla="*/ 0 w 8460000"/>
              <a:gd name="connsiteY8" fmla="*/ 706633 h 46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460000" h="4680000" fill="none" extrusionOk="0">
                <a:moveTo>
                  <a:pt x="0" y="706633"/>
                </a:moveTo>
                <a:cubicBezTo>
                  <a:pt x="-23390" y="364526"/>
                  <a:pt x="320388" y="36718"/>
                  <a:pt x="706633" y="0"/>
                </a:cubicBezTo>
                <a:cubicBezTo>
                  <a:pt x="4069219" y="148782"/>
                  <a:pt x="5656879" y="129548"/>
                  <a:pt x="7753367" y="0"/>
                </a:cubicBezTo>
                <a:cubicBezTo>
                  <a:pt x="8148226" y="11622"/>
                  <a:pt x="8479045" y="341508"/>
                  <a:pt x="8460000" y="706633"/>
                </a:cubicBezTo>
                <a:cubicBezTo>
                  <a:pt x="8376068" y="1252882"/>
                  <a:pt x="8392594" y="3150936"/>
                  <a:pt x="8460000" y="3973367"/>
                </a:cubicBezTo>
                <a:cubicBezTo>
                  <a:pt x="8501722" y="4407282"/>
                  <a:pt x="8122524" y="4667361"/>
                  <a:pt x="7753367" y="4680000"/>
                </a:cubicBezTo>
                <a:cubicBezTo>
                  <a:pt x="6773715" y="4535639"/>
                  <a:pt x="2038039" y="4666791"/>
                  <a:pt x="706633" y="4680000"/>
                </a:cubicBezTo>
                <a:cubicBezTo>
                  <a:pt x="289342" y="4687203"/>
                  <a:pt x="926" y="4295751"/>
                  <a:pt x="0" y="3973367"/>
                </a:cubicBezTo>
                <a:cubicBezTo>
                  <a:pt x="-18676" y="2734005"/>
                  <a:pt x="-12372" y="1762079"/>
                  <a:pt x="0" y="706633"/>
                </a:cubicBezTo>
                <a:close/>
              </a:path>
              <a:path w="8460000" h="4680000" stroke="0" extrusionOk="0">
                <a:moveTo>
                  <a:pt x="0" y="706633"/>
                </a:moveTo>
                <a:cubicBezTo>
                  <a:pt x="24728" y="326324"/>
                  <a:pt x="314307" y="28722"/>
                  <a:pt x="706633" y="0"/>
                </a:cubicBezTo>
                <a:cubicBezTo>
                  <a:pt x="2778227" y="91329"/>
                  <a:pt x="4318628" y="61632"/>
                  <a:pt x="7753367" y="0"/>
                </a:cubicBezTo>
                <a:cubicBezTo>
                  <a:pt x="8209611" y="-10992"/>
                  <a:pt x="8473491" y="257003"/>
                  <a:pt x="8460000" y="706633"/>
                </a:cubicBezTo>
                <a:cubicBezTo>
                  <a:pt x="8514309" y="1219163"/>
                  <a:pt x="8369283" y="2932220"/>
                  <a:pt x="8460000" y="3973367"/>
                </a:cubicBezTo>
                <a:cubicBezTo>
                  <a:pt x="8534035" y="4377601"/>
                  <a:pt x="8096440" y="4737656"/>
                  <a:pt x="7753367" y="4680000"/>
                </a:cubicBezTo>
                <a:cubicBezTo>
                  <a:pt x="4249060" y="4694144"/>
                  <a:pt x="3887777" y="4659421"/>
                  <a:pt x="706633" y="4680000"/>
                </a:cubicBezTo>
                <a:cubicBezTo>
                  <a:pt x="277539" y="4726589"/>
                  <a:pt x="-22272" y="4338664"/>
                  <a:pt x="0" y="3973367"/>
                </a:cubicBezTo>
                <a:cubicBezTo>
                  <a:pt x="-161588" y="3213557"/>
                  <a:pt x="49457" y="1531236"/>
                  <a:pt x="0" y="706633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20625"/>
          <a:stretch>
            <a:fillRect/>
          </a:stretch>
        </p:blipFill>
        <p:spPr>
          <a:xfrm>
            <a:off x="6452864" y="2571749"/>
            <a:ext cx="2691136" cy="2571751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 rotWithShape="1">
          <a:blip r:embed="rId9"/>
          <a:srcRect b="10593"/>
          <a:stretch>
            <a:fillRect/>
          </a:stretch>
        </p:blipFill>
        <p:spPr>
          <a:xfrm>
            <a:off x="6442292" y="2908574"/>
            <a:ext cx="1421930" cy="1485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864222" y="2773573"/>
            <a:ext cx="1279778" cy="1620001"/>
          </a:xfrm>
          <a:prstGeom prst="rect">
            <a:avLst/>
          </a:prstGeom>
        </p:spPr>
      </p:pic>
      <p:sp>
        <p:nvSpPr>
          <p:cNvPr id="2" name="Teardrop 1"/>
          <p:cNvSpPr/>
          <p:nvPr/>
        </p:nvSpPr>
        <p:spPr>
          <a:xfrm>
            <a:off x="6139180" y="262890"/>
            <a:ext cx="2216785" cy="1557655"/>
          </a:xfrm>
          <a:prstGeom prst="teardrop">
            <a:avLst/>
          </a:prstGeom>
        </p:spPr>
        <p:style>
          <a:lnRef idx="0">
            <a:srgbClr val="FFFFFF"/>
          </a:lnRef>
          <a:fillRef idx="1">
            <a:schemeClr val="accent1"/>
          </a:fillRef>
          <a:effectRef idx="0">
            <a:srgbClr val="FFFFFF"/>
          </a:effectRef>
          <a:fontRef idx="minor">
            <a:schemeClr val="dk1"/>
          </a:fontRef>
        </p:style>
        <p:txBody>
          <a:bodyPr rtlCol="0" anchor="ctr"/>
          <a:p>
            <a:pPr algn="ctr"/>
            <a:r>
              <a:rPr lang="vi-VN" altLang="en-US" sz="4400">
                <a:solidFill>
                  <a:srgbClr val="00B050"/>
                </a:solidFill>
                <a:latin typeface="Sitka Small Semibold" charset="0"/>
                <a:cs typeface="Sitka Small Semibold" charset="0"/>
              </a:rPr>
              <a:t>Mầm non</a:t>
            </a:r>
            <a:endParaRPr lang="vi-VN" altLang="en-US" sz="4400">
              <a:solidFill>
                <a:srgbClr val="00B050"/>
              </a:solidFill>
              <a:latin typeface="Sitka Small Semibold" charset="0"/>
              <a:cs typeface="Sitka Small Semibold" charset="0"/>
            </a:endParaRPr>
          </a:p>
        </p:txBody>
      </p:sp>
      <p:sp>
        <p:nvSpPr>
          <p:cNvPr id="4" name="Text Box 3"/>
          <p:cNvSpPr txBox="1"/>
          <p:nvPr/>
        </p:nvSpPr>
        <p:spPr>
          <a:xfrm>
            <a:off x="882015" y="1016635"/>
            <a:ext cx="3348990" cy="730250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 algn="ctr"/>
            <a:r>
              <a:rPr lang="vi-VN" altLang="zh-CN" sz="4400" u="sng">
                <a:solidFill>
                  <a:schemeClr val="tx2">
                    <a:lumMod val="75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Nội dung</a:t>
            </a:r>
            <a:r>
              <a:rPr lang="vi-VN" altLang="zh-CN" sz="4400">
                <a:solidFill>
                  <a:schemeClr val="tx2">
                    <a:lumMod val="75000"/>
                  </a:schemeClr>
                </a:solidFill>
                <a:latin typeface="Palatino Linotype" panose="02040502050505030304" charset="0"/>
                <a:cs typeface="Palatino Linotype" panose="02040502050505030304" charset="0"/>
              </a:rPr>
              <a:t>:</a:t>
            </a:r>
            <a:endParaRPr lang="vi-VN" altLang="zh-CN" sz="4400">
              <a:solidFill>
                <a:schemeClr val="tx2">
                  <a:lumMod val="75000"/>
                </a:schemeClr>
              </a:solidFill>
              <a:latin typeface="Palatino Linotype" panose="02040502050505030304" charset="0"/>
              <a:cs typeface="Palatino Linotype" panose="02040502050505030304" charset="0"/>
            </a:endParaRPr>
          </a:p>
        </p:txBody>
      </p:sp>
      <p:sp>
        <p:nvSpPr>
          <p:cNvPr id="10" name="Text Box 9"/>
          <p:cNvSpPr txBox="1"/>
          <p:nvPr/>
        </p:nvSpPr>
        <p:spPr>
          <a:xfrm>
            <a:off x="640080" y="1820545"/>
            <a:ext cx="8226425" cy="132207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indent="457200" algn="l"/>
            <a:r>
              <a:rPr lang="vi-VN" sz="4000" b="1">
                <a:solidFill>
                  <a:srgbClr val="00B050"/>
                </a:solidFill>
                <a:latin typeface="Palatino Linotype" panose="02040502050505030304" charset="0"/>
                <a:cs typeface="Palatino Linotype" panose="02040502050505030304" charset="0"/>
                <a:sym typeface="+mn-ea"/>
              </a:rPr>
              <a:t>Bài thơ miêu tả sự chuyển mùa kì diệu của thiên nhiên.</a:t>
            </a:r>
            <a:endParaRPr lang="vi-VN" sz="4000" b="1">
              <a:solidFill>
                <a:srgbClr val="00B050"/>
              </a:solidFill>
              <a:latin typeface="Palatino Linotype" panose="02040502050505030304" charset="0"/>
              <a:cs typeface="Palatino Linotype" panose="02040502050505030304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4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16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6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21" dur="2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  <p:bldP spid="10" grpId="0"/>
          <p:bldP spid="10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4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16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6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21" dur="2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  <p:bldP spid="10" grpId="0"/>
          <p:bldP spid="10" grpId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>
            <a:off x="-284770" y="553500"/>
            <a:ext cx="3598323" cy="4590000"/>
          </a:xfrm>
          <a:prstGeom prst="rect">
            <a:avLst/>
          </a:prstGeom>
        </p:spPr>
      </p:pic>
      <p:sp>
        <p:nvSpPr>
          <p:cNvPr id="45" name="Rectangle: Rounded Corners 44"/>
          <p:cNvSpPr/>
          <p:nvPr/>
        </p:nvSpPr>
        <p:spPr>
          <a:xfrm>
            <a:off x="2453489" y="73573"/>
            <a:ext cx="6345000" cy="3510000"/>
          </a:xfrm>
          <a:custGeom>
            <a:avLst/>
            <a:gdLst>
              <a:gd name="connsiteX0" fmla="*/ 0 w 8460000"/>
              <a:gd name="connsiteY0" fmla="*/ 706633 h 4680000"/>
              <a:gd name="connsiteX1" fmla="*/ 706633 w 8460000"/>
              <a:gd name="connsiteY1" fmla="*/ 0 h 4680000"/>
              <a:gd name="connsiteX2" fmla="*/ 7753367 w 8460000"/>
              <a:gd name="connsiteY2" fmla="*/ 0 h 4680000"/>
              <a:gd name="connsiteX3" fmla="*/ 8460000 w 8460000"/>
              <a:gd name="connsiteY3" fmla="*/ 706633 h 4680000"/>
              <a:gd name="connsiteX4" fmla="*/ 8460000 w 8460000"/>
              <a:gd name="connsiteY4" fmla="*/ 3973367 h 4680000"/>
              <a:gd name="connsiteX5" fmla="*/ 7753367 w 8460000"/>
              <a:gd name="connsiteY5" fmla="*/ 4680000 h 4680000"/>
              <a:gd name="connsiteX6" fmla="*/ 706633 w 8460000"/>
              <a:gd name="connsiteY6" fmla="*/ 4680000 h 4680000"/>
              <a:gd name="connsiteX7" fmla="*/ 0 w 8460000"/>
              <a:gd name="connsiteY7" fmla="*/ 3973367 h 4680000"/>
              <a:gd name="connsiteX8" fmla="*/ 0 w 8460000"/>
              <a:gd name="connsiteY8" fmla="*/ 706633 h 46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460000" h="4680000" fill="none" extrusionOk="0">
                <a:moveTo>
                  <a:pt x="0" y="706633"/>
                </a:moveTo>
                <a:cubicBezTo>
                  <a:pt x="-23390" y="364526"/>
                  <a:pt x="320388" y="36718"/>
                  <a:pt x="706633" y="0"/>
                </a:cubicBezTo>
                <a:cubicBezTo>
                  <a:pt x="4069219" y="148782"/>
                  <a:pt x="5656879" y="129548"/>
                  <a:pt x="7753367" y="0"/>
                </a:cubicBezTo>
                <a:cubicBezTo>
                  <a:pt x="8148226" y="11622"/>
                  <a:pt x="8479045" y="341508"/>
                  <a:pt x="8460000" y="706633"/>
                </a:cubicBezTo>
                <a:cubicBezTo>
                  <a:pt x="8376068" y="1252882"/>
                  <a:pt x="8392594" y="3150936"/>
                  <a:pt x="8460000" y="3973367"/>
                </a:cubicBezTo>
                <a:cubicBezTo>
                  <a:pt x="8501722" y="4407282"/>
                  <a:pt x="8122524" y="4667361"/>
                  <a:pt x="7753367" y="4680000"/>
                </a:cubicBezTo>
                <a:cubicBezTo>
                  <a:pt x="6773715" y="4535639"/>
                  <a:pt x="2038039" y="4666791"/>
                  <a:pt x="706633" y="4680000"/>
                </a:cubicBezTo>
                <a:cubicBezTo>
                  <a:pt x="289342" y="4687203"/>
                  <a:pt x="926" y="4295751"/>
                  <a:pt x="0" y="3973367"/>
                </a:cubicBezTo>
                <a:cubicBezTo>
                  <a:pt x="-18676" y="2734005"/>
                  <a:pt x="-12372" y="1762079"/>
                  <a:pt x="0" y="706633"/>
                </a:cubicBezTo>
                <a:close/>
              </a:path>
              <a:path w="8460000" h="4680000" stroke="0" extrusionOk="0">
                <a:moveTo>
                  <a:pt x="0" y="706633"/>
                </a:moveTo>
                <a:cubicBezTo>
                  <a:pt x="24728" y="326324"/>
                  <a:pt x="314307" y="28722"/>
                  <a:pt x="706633" y="0"/>
                </a:cubicBezTo>
                <a:cubicBezTo>
                  <a:pt x="2778227" y="91329"/>
                  <a:pt x="4318628" y="61632"/>
                  <a:pt x="7753367" y="0"/>
                </a:cubicBezTo>
                <a:cubicBezTo>
                  <a:pt x="8209611" y="-10992"/>
                  <a:pt x="8473491" y="257003"/>
                  <a:pt x="8460000" y="706633"/>
                </a:cubicBezTo>
                <a:cubicBezTo>
                  <a:pt x="8514309" y="1219163"/>
                  <a:pt x="8369283" y="2932220"/>
                  <a:pt x="8460000" y="3973367"/>
                </a:cubicBezTo>
                <a:cubicBezTo>
                  <a:pt x="8534035" y="4377601"/>
                  <a:pt x="8096440" y="4737656"/>
                  <a:pt x="7753367" y="4680000"/>
                </a:cubicBezTo>
                <a:cubicBezTo>
                  <a:pt x="4249060" y="4694144"/>
                  <a:pt x="3887777" y="4659421"/>
                  <a:pt x="706633" y="4680000"/>
                </a:cubicBezTo>
                <a:cubicBezTo>
                  <a:pt x="277539" y="4726589"/>
                  <a:pt x="-22272" y="4338664"/>
                  <a:pt x="0" y="3973367"/>
                </a:cubicBezTo>
                <a:cubicBezTo>
                  <a:pt x="-161588" y="3213557"/>
                  <a:pt x="49457" y="1531236"/>
                  <a:pt x="0" y="706633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20625"/>
          <a:stretch>
            <a:fillRect/>
          </a:stretch>
        </p:blipFill>
        <p:spPr>
          <a:xfrm>
            <a:off x="6452864" y="2571749"/>
            <a:ext cx="2691136" cy="2571751"/>
          </a:xfrm>
          <a:prstGeom prst="rect">
            <a:avLst/>
          </a:prstGeom>
        </p:spPr>
      </p:pic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7"/>
          <a:srcRect l="2697"/>
          <a:stretch>
            <a:fillRect/>
          </a:stretch>
        </p:blipFill>
        <p:spPr>
          <a:xfrm>
            <a:off x="0" y="796500"/>
            <a:ext cx="2890075" cy="410400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666832" y="3825257"/>
            <a:ext cx="3119048" cy="1323000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 rotWithShape="1">
          <a:blip r:embed="rId11"/>
          <a:srcRect b="10593"/>
          <a:stretch>
            <a:fillRect/>
          </a:stretch>
        </p:blipFill>
        <p:spPr>
          <a:xfrm>
            <a:off x="6442292" y="2908574"/>
            <a:ext cx="1421930" cy="1485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864222" y="2773573"/>
            <a:ext cx="1279778" cy="1620001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640330" y="1349375"/>
            <a:ext cx="6104890" cy="11068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66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LUYỆN ĐỌC LẠI</a:t>
            </a:r>
            <a:endParaRPr lang="vi-VN" altLang="en-US" sz="66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9124" name="Shape 9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/>
          <p:cNvSpPr txBox="1"/>
          <p:nvPr/>
        </p:nvSpPr>
        <p:spPr>
          <a:xfrm>
            <a:off x="1519555" y="132715"/>
            <a:ext cx="6104890" cy="10147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60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Giọng </a:t>
            </a:r>
            <a:r>
              <a:rPr lang="vi-VN" altLang="en-US" sz="60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đọc</a:t>
            </a:r>
            <a:endParaRPr lang="vi-VN" altLang="en-US" sz="60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  <p:sp>
        <p:nvSpPr>
          <p:cNvPr id="24" name="Rectangle: Rounded Corners 23"/>
          <p:cNvSpPr/>
          <p:nvPr/>
        </p:nvSpPr>
        <p:spPr>
          <a:xfrm>
            <a:off x="144780" y="1147445"/>
            <a:ext cx="9171305" cy="1228725"/>
          </a:xfrm>
          <a:custGeom>
            <a:avLst/>
            <a:gdLst>
              <a:gd name="connsiteX0" fmla="*/ 0 w 6840000"/>
              <a:gd name="connsiteY0" fmla="*/ 450000 h 900000"/>
              <a:gd name="connsiteX1" fmla="*/ 450000 w 6840000"/>
              <a:gd name="connsiteY1" fmla="*/ 0 h 900000"/>
              <a:gd name="connsiteX2" fmla="*/ 1110000 w 6840000"/>
              <a:gd name="connsiteY2" fmla="*/ 0 h 900000"/>
              <a:gd name="connsiteX3" fmla="*/ 1770000 w 6840000"/>
              <a:gd name="connsiteY3" fmla="*/ 0 h 900000"/>
              <a:gd name="connsiteX4" fmla="*/ 2370600 w 6840000"/>
              <a:gd name="connsiteY4" fmla="*/ 0 h 900000"/>
              <a:gd name="connsiteX5" fmla="*/ 2911800 w 6840000"/>
              <a:gd name="connsiteY5" fmla="*/ 0 h 900000"/>
              <a:gd name="connsiteX6" fmla="*/ 3571800 w 6840000"/>
              <a:gd name="connsiteY6" fmla="*/ 0 h 900000"/>
              <a:gd name="connsiteX7" fmla="*/ 4350600 w 6840000"/>
              <a:gd name="connsiteY7" fmla="*/ 0 h 900000"/>
              <a:gd name="connsiteX8" fmla="*/ 4832400 w 6840000"/>
              <a:gd name="connsiteY8" fmla="*/ 0 h 900000"/>
              <a:gd name="connsiteX9" fmla="*/ 5373600 w 6840000"/>
              <a:gd name="connsiteY9" fmla="*/ 0 h 900000"/>
              <a:gd name="connsiteX10" fmla="*/ 6390000 w 6840000"/>
              <a:gd name="connsiteY10" fmla="*/ 0 h 900000"/>
              <a:gd name="connsiteX11" fmla="*/ 6840000 w 6840000"/>
              <a:gd name="connsiteY11" fmla="*/ 450000 h 900000"/>
              <a:gd name="connsiteX12" fmla="*/ 6840000 w 6840000"/>
              <a:gd name="connsiteY12" fmla="*/ 450000 h 900000"/>
              <a:gd name="connsiteX13" fmla="*/ 6390000 w 6840000"/>
              <a:gd name="connsiteY13" fmla="*/ 900000 h 900000"/>
              <a:gd name="connsiteX14" fmla="*/ 5848800 w 6840000"/>
              <a:gd name="connsiteY14" fmla="*/ 900000 h 900000"/>
              <a:gd name="connsiteX15" fmla="*/ 5367000 w 6840000"/>
              <a:gd name="connsiteY15" fmla="*/ 900000 h 900000"/>
              <a:gd name="connsiteX16" fmla="*/ 4588200 w 6840000"/>
              <a:gd name="connsiteY16" fmla="*/ 900000 h 900000"/>
              <a:gd name="connsiteX17" fmla="*/ 3987600 w 6840000"/>
              <a:gd name="connsiteY17" fmla="*/ 900000 h 900000"/>
              <a:gd name="connsiteX18" fmla="*/ 3208800 w 6840000"/>
              <a:gd name="connsiteY18" fmla="*/ 900000 h 900000"/>
              <a:gd name="connsiteX19" fmla="*/ 2727000 w 6840000"/>
              <a:gd name="connsiteY19" fmla="*/ 900000 h 900000"/>
              <a:gd name="connsiteX20" fmla="*/ 2126400 w 6840000"/>
              <a:gd name="connsiteY20" fmla="*/ 900000 h 900000"/>
              <a:gd name="connsiteX21" fmla="*/ 1585200 w 6840000"/>
              <a:gd name="connsiteY21" fmla="*/ 900000 h 900000"/>
              <a:gd name="connsiteX22" fmla="*/ 450000 w 6840000"/>
              <a:gd name="connsiteY22" fmla="*/ 900000 h 900000"/>
              <a:gd name="connsiteX23" fmla="*/ 0 w 6840000"/>
              <a:gd name="connsiteY23" fmla="*/ 450000 h 9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40000" h="900000" fill="none" extrusionOk="0">
                <a:moveTo>
                  <a:pt x="0" y="450000"/>
                </a:moveTo>
                <a:cubicBezTo>
                  <a:pt x="-18892" y="206055"/>
                  <a:pt x="236454" y="-41870"/>
                  <a:pt x="450000" y="0"/>
                </a:cubicBezTo>
                <a:cubicBezTo>
                  <a:pt x="644035" y="17955"/>
                  <a:pt x="936611" y="17494"/>
                  <a:pt x="1110000" y="0"/>
                </a:cubicBezTo>
                <a:cubicBezTo>
                  <a:pt x="1283389" y="-17494"/>
                  <a:pt x="1606786" y="3061"/>
                  <a:pt x="1770000" y="0"/>
                </a:cubicBezTo>
                <a:cubicBezTo>
                  <a:pt x="1933214" y="-3061"/>
                  <a:pt x="2183766" y="2634"/>
                  <a:pt x="2370600" y="0"/>
                </a:cubicBezTo>
                <a:cubicBezTo>
                  <a:pt x="2557434" y="-2634"/>
                  <a:pt x="2713155" y="9532"/>
                  <a:pt x="2911800" y="0"/>
                </a:cubicBezTo>
                <a:cubicBezTo>
                  <a:pt x="3110445" y="-9532"/>
                  <a:pt x="3332065" y="-30959"/>
                  <a:pt x="3571800" y="0"/>
                </a:cubicBezTo>
                <a:cubicBezTo>
                  <a:pt x="3811535" y="30959"/>
                  <a:pt x="4058367" y="-14921"/>
                  <a:pt x="4350600" y="0"/>
                </a:cubicBezTo>
                <a:cubicBezTo>
                  <a:pt x="4642833" y="14921"/>
                  <a:pt x="4596798" y="4410"/>
                  <a:pt x="4832400" y="0"/>
                </a:cubicBezTo>
                <a:cubicBezTo>
                  <a:pt x="5068002" y="-4410"/>
                  <a:pt x="5156237" y="-11049"/>
                  <a:pt x="5373600" y="0"/>
                </a:cubicBezTo>
                <a:cubicBezTo>
                  <a:pt x="5590963" y="11049"/>
                  <a:pt x="6101022" y="-45503"/>
                  <a:pt x="6390000" y="0"/>
                </a:cubicBezTo>
                <a:cubicBezTo>
                  <a:pt x="6649189" y="22973"/>
                  <a:pt x="6838309" y="231514"/>
                  <a:pt x="6840000" y="450000"/>
                </a:cubicBezTo>
                <a:lnTo>
                  <a:pt x="6840000" y="450000"/>
                </a:lnTo>
                <a:cubicBezTo>
                  <a:pt x="6825949" y="745843"/>
                  <a:pt x="6587453" y="876253"/>
                  <a:pt x="6390000" y="900000"/>
                </a:cubicBezTo>
                <a:cubicBezTo>
                  <a:pt x="6259127" y="876254"/>
                  <a:pt x="6091566" y="875289"/>
                  <a:pt x="5848800" y="900000"/>
                </a:cubicBezTo>
                <a:cubicBezTo>
                  <a:pt x="5606034" y="924711"/>
                  <a:pt x="5538375" y="905695"/>
                  <a:pt x="5367000" y="900000"/>
                </a:cubicBezTo>
                <a:cubicBezTo>
                  <a:pt x="5195625" y="894305"/>
                  <a:pt x="4907364" y="921580"/>
                  <a:pt x="4588200" y="900000"/>
                </a:cubicBezTo>
                <a:cubicBezTo>
                  <a:pt x="4269036" y="878420"/>
                  <a:pt x="4109629" y="921868"/>
                  <a:pt x="3987600" y="900000"/>
                </a:cubicBezTo>
                <a:cubicBezTo>
                  <a:pt x="3865571" y="878132"/>
                  <a:pt x="3382968" y="893307"/>
                  <a:pt x="3208800" y="900000"/>
                </a:cubicBezTo>
                <a:cubicBezTo>
                  <a:pt x="3034632" y="906693"/>
                  <a:pt x="2966476" y="882942"/>
                  <a:pt x="2727000" y="900000"/>
                </a:cubicBezTo>
                <a:cubicBezTo>
                  <a:pt x="2487524" y="917058"/>
                  <a:pt x="2249027" y="903153"/>
                  <a:pt x="2126400" y="900000"/>
                </a:cubicBezTo>
                <a:cubicBezTo>
                  <a:pt x="2003773" y="896847"/>
                  <a:pt x="1821709" y="914902"/>
                  <a:pt x="1585200" y="900000"/>
                </a:cubicBezTo>
                <a:cubicBezTo>
                  <a:pt x="1348691" y="885098"/>
                  <a:pt x="906116" y="928375"/>
                  <a:pt x="450000" y="900000"/>
                </a:cubicBezTo>
                <a:cubicBezTo>
                  <a:pt x="190278" y="906503"/>
                  <a:pt x="39972" y="676647"/>
                  <a:pt x="0" y="450000"/>
                </a:cubicBezTo>
                <a:close/>
              </a:path>
              <a:path w="6840000" h="900000" stroke="0" extrusionOk="0">
                <a:moveTo>
                  <a:pt x="0" y="450000"/>
                </a:moveTo>
                <a:cubicBezTo>
                  <a:pt x="4052" y="207442"/>
                  <a:pt x="168455" y="-45296"/>
                  <a:pt x="450000" y="0"/>
                </a:cubicBezTo>
                <a:cubicBezTo>
                  <a:pt x="636504" y="18233"/>
                  <a:pt x="890923" y="19789"/>
                  <a:pt x="1050600" y="0"/>
                </a:cubicBezTo>
                <a:cubicBezTo>
                  <a:pt x="1210277" y="-19789"/>
                  <a:pt x="1366444" y="-7482"/>
                  <a:pt x="1651200" y="0"/>
                </a:cubicBezTo>
                <a:cubicBezTo>
                  <a:pt x="1935956" y="7482"/>
                  <a:pt x="2097444" y="17118"/>
                  <a:pt x="2370600" y="0"/>
                </a:cubicBezTo>
                <a:cubicBezTo>
                  <a:pt x="2643756" y="-17118"/>
                  <a:pt x="2781583" y="-31419"/>
                  <a:pt x="3149400" y="0"/>
                </a:cubicBezTo>
                <a:cubicBezTo>
                  <a:pt x="3517217" y="31419"/>
                  <a:pt x="3420562" y="19234"/>
                  <a:pt x="3631200" y="0"/>
                </a:cubicBezTo>
                <a:cubicBezTo>
                  <a:pt x="3841838" y="-19234"/>
                  <a:pt x="3978996" y="-18290"/>
                  <a:pt x="4172400" y="0"/>
                </a:cubicBezTo>
                <a:cubicBezTo>
                  <a:pt x="4365804" y="18290"/>
                  <a:pt x="4611905" y="34360"/>
                  <a:pt x="4891800" y="0"/>
                </a:cubicBezTo>
                <a:cubicBezTo>
                  <a:pt x="5171695" y="-34360"/>
                  <a:pt x="5441998" y="23391"/>
                  <a:pt x="5670600" y="0"/>
                </a:cubicBezTo>
                <a:cubicBezTo>
                  <a:pt x="5899202" y="-23391"/>
                  <a:pt x="6144928" y="20243"/>
                  <a:pt x="6390000" y="0"/>
                </a:cubicBezTo>
                <a:cubicBezTo>
                  <a:pt x="6664946" y="49992"/>
                  <a:pt x="6814508" y="256965"/>
                  <a:pt x="6840000" y="450000"/>
                </a:cubicBezTo>
                <a:lnTo>
                  <a:pt x="6840000" y="450000"/>
                </a:lnTo>
                <a:cubicBezTo>
                  <a:pt x="6863587" y="664352"/>
                  <a:pt x="6627092" y="887269"/>
                  <a:pt x="6390000" y="900000"/>
                </a:cubicBezTo>
                <a:cubicBezTo>
                  <a:pt x="6139882" y="899353"/>
                  <a:pt x="6060440" y="880982"/>
                  <a:pt x="5789400" y="900000"/>
                </a:cubicBezTo>
                <a:cubicBezTo>
                  <a:pt x="5518360" y="919018"/>
                  <a:pt x="5450619" y="904505"/>
                  <a:pt x="5129400" y="900000"/>
                </a:cubicBezTo>
                <a:cubicBezTo>
                  <a:pt x="4808181" y="895495"/>
                  <a:pt x="4742452" y="874669"/>
                  <a:pt x="4528800" y="900000"/>
                </a:cubicBezTo>
                <a:cubicBezTo>
                  <a:pt x="4315148" y="925331"/>
                  <a:pt x="4200218" y="910500"/>
                  <a:pt x="3928200" y="900000"/>
                </a:cubicBezTo>
                <a:cubicBezTo>
                  <a:pt x="3656182" y="889500"/>
                  <a:pt x="3472449" y="889085"/>
                  <a:pt x="3268200" y="900000"/>
                </a:cubicBezTo>
                <a:cubicBezTo>
                  <a:pt x="3063951" y="910915"/>
                  <a:pt x="2661235" y="881883"/>
                  <a:pt x="2489400" y="900000"/>
                </a:cubicBezTo>
                <a:cubicBezTo>
                  <a:pt x="2317565" y="918117"/>
                  <a:pt x="1997787" y="871496"/>
                  <a:pt x="1710600" y="900000"/>
                </a:cubicBezTo>
                <a:cubicBezTo>
                  <a:pt x="1423413" y="928504"/>
                  <a:pt x="1220338" y="883980"/>
                  <a:pt x="1050600" y="900000"/>
                </a:cubicBezTo>
                <a:cubicBezTo>
                  <a:pt x="880862" y="916020"/>
                  <a:pt x="644733" y="890980"/>
                  <a:pt x="450000" y="900000"/>
                </a:cubicBezTo>
                <a:cubicBezTo>
                  <a:pt x="167263" y="866935"/>
                  <a:pt x="-15850" y="751639"/>
                  <a:pt x="0" y="450000"/>
                </a:cubicBezTo>
                <a:close/>
              </a:path>
            </a:pathLst>
          </a:custGeom>
          <a:solidFill>
            <a:srgbClr val="FFFF99"/>
          </a:solidFill>
          <a:ln w="28575" cap="rnd" cmpd="thinThick">
            <a:solidFill>
              <a:srgbClr val="996600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altLang="en-US" sz="3600" i="0" u="none" strike="noStrike" kern="1200" cap="none" spc="0" normalizeH="0" baseline="0" noProof="0" dirty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Toàn bài đọc với giọng tha thiết, thể hiện niềm xúc động trước cảnh đẹp của thiên nhiên.</a:t>
            </a:r>
            <a:endParaRPr kumimoji="0" lang="vi-VN" altLang="en-US" sz="3600" i="0" u="none" strike="noStrike" kern="1200" cap="none" spc="0" normalizeH="0" baseline="0" noProof="0" dirty="0">
              <a:solidFill>
                <a:srgbClr val="002060"/>
              </a:solidFill>
              <a:effectLst/>
              <a:uLnTx/>
              <a:uFillTx/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28" name="Rectangle: Rounded Corners 27"/>
          <p:cNvSpPr/>
          <p:nvPr/>
        </p:nvSpPr>
        <p:spPr>
          <a:xfrm>
            <a:off x="1519555" y="3993515"/>
            <a:ext cx="6186805" cy="681990"/>
          </a:xfrm>
          <a:custGeom>
            <a:avLst/>
            <a:gdLst>
              <a:gd name="connsiteX0" fmla="*/ 0 w 6840000"/>
              <a:gd name="connsiteY0" fmla="*/ 450000 h 900000"/>
              <a:gd name="connsiteX1" fmla="*/ 450000 w 6840000"/>
              <a:gd name="connsiteY1" fmla="*/ 0 h 900000"/>
              <a:gd name="connsiteX2" fmla="*/ 1110000 w 6840000"/>
              <a:gd name="connsiteY2" fmla="*/ 0 h 900000"/>
              <a:gd name="connsiteX3" fmla="*/ 1770000 w 6840000"/>
              <a:gd name="connsiteY3" fmla="*/ 0 h 900000"/>
              <a:gd name="connsiteX4" fmla="*/ 2370600 w 6840000"/>
              <a:gd name="connsiteY4" fmla="*/ 0 h 900000"/>
              <a:gd name="connsiteX5" fmla="*/ 2911800 w 6840000"/>
              <a:gd name="connsiteY5" fmla="*/ 0 h 900000"/>
              <a:gd name="connsiteX6" fmla="*/ 3571800 w 6840000"/>
              <a:gd name="connsiteY6" fmla="*/ 0 h 900000"/>
              <a:gd name="connsiteX7" fmla="*/ 4350600 w 6840000"/>
              <a:gd name="connsiteY7" fmla="*/ 0 h 900000"/>
              <a:gd name="connsiteX8" fmla="*/ 4832400 w 6840000"/>
              <a:gd name="connsiteY8" fmla="*/ 0 h 900000"/>
              <a:gd name="connsiteX9" fmla="*/ 5373600 w 6840000"/>
              <a:gd name="connsiteY9" fmla="*/ 0 h 900000"/>
              <a:gd name="connsiteX10" fmla="*/ 6390000 w 6840000"/>
              <a:gd name="connsiteY10" fmla="*/ 0 h 900000"/>
              <a:gd name="connsiteX11" fmla="*/ 6840000 w 6840000"/>
              <a:gd name="connsiteY11" fmla="*/ 450000 h 900000"/>
              <a:gd name="connsiteX12" fmla="*/ 6840000 w 6840000"/>
              <a:gd name="connsiteY12" fmla="*/ 450000 h 900000"/>
              <a:gd name="connsiteX13" fmla="*/ 6390000 w 6840000"/>
              <a:gd name="connsiteY13" fmla="*/ 900000 h 900000"/>
              <a:gd name="connsiteX14" fmla="*/ 5848800 w 6840000"/>
              <a:gd name="connsiteY14" fmla="*/ 900000 h 900000"/>
              <a:gd name="connsiteX15" fmla="*/ 5367000 w 6840000"/>
              <a:gd name="connsiteY15" fmla="*/ 900000 h 900000"/>
              <a:gd name="connsiteX16" fmla="*/ 4588200 w 6840000"/>
              <a:gd name="connsiteY16" fmla="*/ 900000 h 900000"/>
              <a:gd name="connsiteX17" fmla="*/ 3987600 w 6840000"/>
              <a:gd name="connsiteY17" fmla="*/ 900000 h 900000"/>
              <a:gd name="connsiteX18" fmla="*/ 3208800 w 6840000"/>
              <a:gd name="connsiteY18" fmla="*/ 900000 h 900000"/>
              <a:gd name="connsiteX19" fmla="*/ 2727000 w 6840000"/>
              <a:gd name="connsiteY19" fmla="*/ 900000 h 900000"/>
              <a:gd name="connsiteX20" fmla="*/ 2126400 w 6840000"/>
              <a:gd name="connsiteY20" fmla="*/ 900000 h 900000"/>
              <a:gd name="connsiteX21" fmla="*/ 1585200 w 6840000"/>
              <a:gd name="connsiteY21" fmla="*/ 900000 h 900000"/>
              <a:gd name="connsiteX22" fmla="*/ 450000 w 6840000"/>
              <a:gd name="connsiteY22" fmla="*/ 900000 h 900000"/>
              <a:gd name="connsiteX23" fmla="*/ 0 w 6840000"/>
              <a:gd name="connsiteY23" fmla="*/ 450000 h 9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40000" h="900000" fill="none" extrusionOk="0">
                <a:moveTo>
                  <a:pt x="0" y="450000"/>
                </a:moveTo>
                <a:cubicBezTo>
                  <a:pt x="-18892" y="206055"/>
                  <a:pt x="236454" y="-41870"/>
                  <a:pt x="450000" y="0"/>
                </a:cubicBezTo>
                <a:cubicBezTo>
                  <a:pt x="644035" y="17955"/>
                  <a:pt x="936611" y="17494"/>
                  <a:pt x="1110000" y="0"/>
                </a:cubicBezTo>
                <a:cubicBezTo>
                  <a:pt x="1283389" y="-17494"/>
                  <a:pt x="1606786" y="3061"/>
                  <a:pt x="1770000" y="0"/>
                </a:cubicBezTo>
                <a:cubicBezTo>
                  <a:pt x="1933214" y="-3061"/>
                  <a:pt x="2183766" y="2634"/>
                  <a:pt x="2370600" y="0"/>
                </a:cubicBezTo>
                <a:cubicBezTo>
                  <a:pt x="2557434" y="-2634"/>
                  <a:pt x="2713155" y="9532"/>
                  <a:pt x="2911800" y="0"/>
                </a:cubicBezTo>
                <a:cubicBezTo>
                  <a:pt x="3110445" y="-9532"/>
                  <a:pt x="3332065" y="-30959"/>
                  <a:pt x="3571800" y="0"/>
                </a:cubicBezTo>
                <a:cubicBezTo>
                  <a:pt x="3811535" y="30959"/>
                  <a:pt x="4058367" y="-14921"/>
                  <a:pt x="4350600" y="0"/>
                </a:cubicBezTo>
                <a:cubicBezTo>
                  <a:pt x="4642833" y="14921"/>
                  <a:pt x="4596798" y="4410"/>
                  <a:pt x="4832400" y="0"/>
                </a:cubicBezTo>
                <a:cubicBezTo>
                  <a:pt x="5068002" y="-4410"/>
                  <a:pt x="5156237" y="-11049"/>
                  <a:pt x="5373600" y="0"/>
                </a:cubicBezTo>
                <a:cubicBezTo>
                  <a:pt x="5590963" y="11049"/>
                  <a:pt x="6101022" y="-45503"/>
                  <a:pt x="6390000" y="0"/>
                </a:cubicBezTo>
                <a:cubicBezTo>
                  <a:pt x="6649189" y="22973"/>
                  <a:pt x="6838309" y="231514"/>
                  <a:pt x="6840000" y="450000"/>
                </a:cubicBezTo>
                <a:lnTo>
                  <a:pt x="6840000" y="450000"/>
                </a:lnTo>
                <a:cubicBezTo>
                  <a:pt x="6825949" y="745843"/>
                  <a:pt x="6587453" y="876253"/>
                  <a:pt x="6390000" y="900000"/>
                </a:cubicBezTo>
                <a:cubicBezTo>
                  <a:pt x="6259127" y="876254"/>
                  <a:pt x="6091566" y="875289"/>
                  <a:pt x="5848800" y="900000"/>
                </a:cubicBezTo>
                <a:cubicBezTo>
                  <a:pt x="5606034" y="924711"/>
                  <a:pt x="5538375" y="905695"/>
                  <a:pt x="5367000" y="900000"/>
                </a:cubicBezTo>
                <a:cubicBezTo>
                  <a:pt x="5195625" y="894305"/>
                  <a:pt x="4907364" y="921580"/>
                  <a:pt x="4588200" y="900000"/>
                </a:cubicBezTo>
                <a:cubicBezTo>
                  <a:pt x="4269036" y="878420"/>
                  <a:pt x="4109629" y="921868"/>
                  <a:pt x="3987600" y="900000"/>
                </a:cubicBezTo>
                <a:cubicBezTo>
                  <a:pt x="3865571" y="878132"/>
                  <a:pt x="3382968" y="893307"/>
                  <a:pt x="3208800" y="900000"/>
                </a:cubicBezTo>
                <a:cubicBezTo>
                  <a:pt x="3034632" y="906693"/>
                  <a:pt x="2966476" y="882942"/>
                  <a:pt x="2727000" y="900000"/>
                </a:cubicBezTo>
                <a:cubicBezTo>
                  <a:pt x="2487524" y="917058"/>
                  <a:pt x="2249027" y="903153"/>
                  <a:pt x="2126400" y="900000"/>
                </a:cubicBezTo>
                <a:cubicBezTo>
                  <a:pt x="2003773" y="896847"/>
                  <a:pt x="1821709" y="914902"/>
                  <a:pt x="1585200" y="900000"/>
                </a:cubicBezTo>
                <a:cubicBezTo>
                  <a:pt x="1348691" y="885098"/>
                  <a:pt x="906116" y="928375"/>
                  <a:pt x="450000" y="900000"/>
                </a:cubicBezTo>
                <a:cubicBezTo>
                  <a:pt x="190278" y="906503"/>
                  <a:pt x="39972" y="676647"/>
                  <a:pt x="0" y="450000"/>
                </a:cubicBezTo>
                <a:close/>
              </a:path>
              <a:path w="6840000" h="900000" stroke="0" extrusionOk="0">
                <a:moveTo>
                  <a:pt x="0" y="450000"/>
                </a:moveTo>
                <a:cubicBezTo>
                  <a:pt x="4052" y="207442"/>
                  <a:pt x="168455" y="-45296"/>
                  <a:pt x="450000" y="0"/>
                </a:cubicBezTo>
                <a:cubicBezTo>
                  <a:pt x="636504" y="18233"/>
                  <a:pt x="890923" y="19789"/>
                  <a:pt x="1050600" y="0"/>
                </a:cubicBezTo>
                <a:cubicBezTo>
                  <a:pt x="1210277" y="-19789"/>
                  <a:pt x="1366444" y="-7482"/>
                  <a:pt x="1651200" y="0"/>
                </a:cubicBezTo>
                <a:cubicBezTo>
                  <a:pt x="1935956" y="7482"/>
                  <a:pt x="2097444" y="17118"/>
                  <a:pt x="2370600" y="0"/>
                </a:cubicBezTo>
                <a:cubicBezTo>
                  <a:pt x="2643756" y="-17118"/>
                  <a:pt x="2781583" y="-31419"/>
                  <a:pt x="3149400" y="0"/>
                </a:cubicBezTo>
                <a:cubicBezTo>
                  <a:pt x="3517217" y="31419"/>
                  <a:pt x="3420562" y="19234"/>
                  <a:pt x="3631200" y="0"/>
                </a:cubicBezTo>
                <a:cubicBezTo>
                  <a:pt x="3841838" y="-19234"/>
                  <a:pt x="3978996" y="-18290"/>
                  <a:pt x="4172400" y="0"/>
                </a:cubicBezTo>
                <a:cubicBezTo>
                  <a:pt x="4365804" y="18290"/>
                  <a:pt x="4611905" y="34360"/>
                  <a:pt x="4891800" y="0"/>
                </a:cubicBezTo>
                <a:cubicBezTo>
                  <a:pt x="5171695" y="-34360"/>
                  <a:pt x="5441998" y="23391"/>
                  <a:pt x="5670600" y="0"/>
                </a:cubicBezTo>
                <a:cubicBezTo>
                  <a:pt x="5899202" y="-23391"/>
                  <a:pt x="6144928" y="20243"/>
                  <a:pt x="6390000" y="0"/>
                </a:cubicBezTo>
                <a:cubicBezTo>
                  <a:pt x="6664946" y="49992"/>
                  <a:pt x="6814508" y="256965"/>
                  <a:pt x="6840000" y="450000"/>
                </a:cubicBezTo>
                <a:lnTo>
                  <a:pt x="6840000" y="450000"/>
                </a:lnTo>
                <a:cubicBezTo>
                  <a:pt x="6863587" y="664352"/>
                  <a:pt x="6627092" y="887269"/>
                  <a:pt x="6390000" y="900000"/>
                </a:cubicBezTo>
                <a:cubicBezTo>
                  <a:pt x="6139882" y="899353"/>
                  <a:pt x="6060440" y="880982"/>
                  <a:pt x="5789400" y="900000"/>
                </a:cubicBezTo>
                <a:cubicBezTo>
                  <a:pt x="5518360" y="919018"/>
                  <a:pt x="5450619" y="904505"/>
                  <a:pt x="5129400" y="900000"/>
                </a:cubicBezTo>
                <a:cubicBezTo>
                  <a:pt x="4808181" y="895495"/>
                  <a:pt x="4742452" y="874669"/>
                  <a:pt x="4528800" y="900000"/>
                </a:cubicBezTo>
                <a:cubicBezTo>
                  <a:pt x="4315148" y="925331"/>
                  <a:pt x="4200218" y="910500"/>
                  <a:pt x="3928200" y="900000"/>
                </a:cubicBezTo>
                <a:cubicBezTo>
                  <a:pt x="3656182" y="889500"/>
                  <a:pt x="3472449" y="889085"/>
                  <a:pt x="3268200" y="900000"/>
                </a:cubicBezTo>
                <a:cubicBezTo>
                  <a:pt x="3063951" y="910915"/>
                  <a:pt x="2661235" y="881883"/>
                  <a:pt x="2489400" y="900000"/>
                </a:cubicBezTo>
                <a:cubicBezTo>
                  <a:pt x="2317565" y="918117"/>
                  <a:pt x="1997787" y="871496"/>
                  <a:pt x="1710600" y="900000"/>
                </a:cubicBezTo>
                <a:cubicBezTo>
                  <a:pt x="1423413" y="928504"/>
                  <a:pt x="1220338" y="883980"/>
                  <a:pt x="1050600" y="900000"/>
                </a:cubicBezTo>
                <a:cubicBezTo>
                  <a:pt x="880862" y="916020"/>
                  <a:pt x="644733" y="890980"/>
                  <a:pt x="450000" y="900000"/>
                </a:cubicBezTo>
                <a:cubicBezTo>
                  <a:pt x="167263" y="866935"/>
                  <a:pt x="-15850" y="751639"/>
                  <a:pt x="0" y="450000"/>
                </a:cubicBezTo>
                <a:close/>
              </a:path>
            </a:pathLst>
          </a:custGeom>
          <a:solidFill>
            <a:srgbClr val="FFFF99"/>
          </a:solidFill>
          <a:ln w="28575" cap="rnd" cmpd="thinThick">
            <a:solidFill>
              <a:srgbClr val="996600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altLang="en-US" sz="38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Nghỉ </a:t>
            </a:r>
            <a:r>
              <a:rPr kumimoji="0" lang="vi-VN" altLang="en-US" sz="38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lâu sau mỗi đoạn thơ.</a:t>
            </a:r>
            <a:endParaRPr kumimoji="0" lang="vi-VN" altLang="en-US" sz="3800" i="0" u="none" strike="noStrike" kern="1200" cap="none" spc="0" normalizeH="0" baseline="0" noProof="0">
              <a:solidFill>
                <a:srgbClr val="002060"/>
              </a:solidFill>
              <a:effectLst/>
              <a:uLnTx/>
              <a:uFillTx/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32" name="Rectangle: Rounded Corners 31"/>
          <p:cNvSpPr/>
          <p:nvPr/>
        </p:nvSpPr>
        <p:spPr>
          <a:xfrm>
            <a:off x="185420" y="2503805"/>
            <a:ext cx="8958580" cy="1255395"/>
          </a:xfrm>
          <a:custGeom>
            <a:avLst/>
            <a:gdLst>
              <a:gd name="connsiteX0" fmla="*/ 0 w 6840000"/>
              <a:gd name="connsiteY0" fmla="*/ 450000 h 900000"/>
              <a:gd name="connsiteX1" fmla="*/ 450000 w 6840000"/>
              <a:gd name="connsiteY1" fmla="*/ 0 h 900000"/>
              <a:gd name="connsiteX2" fmla="*/ 1110000 w 6840000"/>
              <a:gd name="connsiteY2" fmla="*/ 0 h 900000"/>
              <a:gd name="connsiteX3" fmla="*/ 1770000 w 6840000"/>
              <a:gd name="connsiteY3" fmla="*/ 0 h 900000"/>
              <a:gd name="connsiteX4" fmla="*/ 2370600 w 6840000"/>
              <a:gd name="connsiteY4" fmla="*/ 0 h 900000"/>
              <a:gd name="connsiteX5" fmla="*/ 2911800 w 6840000"/>
              <a:gd name="connsiteY5" fmla="*/ 0 h 900000"/>
              <a:gd name="connsiteX6" fmla="*/ 3571800 w 6840000"/>
              <a:gd name="connsiteY6" fmla="*/ 0 h 900000"/>
              <a:gd name="connsiteX7" fmla="*/ 4350600 w 6840000"/>
              <a:gd name="connsiteY7" fmla="*/ 0 h 900000"/>
              <a:gd name="connsiteX8" fmla="*/ 4832400 w 6840000"/>
              <a:gd name="connsiteY8" fmla="*/ 0 h 900000"/>
              <a:gd name="connsiteX9" fmla="*/ 5373600 w 6840000"/>
              <a:gd name="connsiteY9" fmla="*/ 0 h 900000"/>
              <a:gd name="connsiteX10" fmla="*/ 6390000 w 6840000"/>
              <a:gd name="connsiteY10" fmla="*/ 0 h 900000"/>
              <a:gd name="connsiteX11" fmla="*/ 6840000 w 6840000"/>
              <a:gd name="connsiteY11" fmla="*/ 450000 h 900000"/>
              <a:gd name="connsiteX12" fmla="*/ 6840000 w 6840000"/>
              <a:gd name="connsiteY12" fmla="*/ 450000 h 900000"/>
              <a:gd name="connsiteX13" fmla="*/ 6390000 w 6840000"/>
              <a:gd name="connsiteY13" fmla="*/ 900000 h 900000"/>
              <a:gd name="connsiteX14" fmla="*/ 5848800 w 6840000"/>
              <a:gd name="connsiteY14" fmla="*/ 900000 h 900000"/>
              <a:gd name="connsiteX15" fmla="*/ 5367000 w 6840000"/>
              <a:gd name="connsiteY15" fmla="*/ 900000 h 900000"/>
              <a:gd name="connsiteX16" fmla="*/ 4588200 w 6840000"/>
              <a:gd name="connsiteY16" fmla="*/ 900000 h 900000"/>
              <a:gd name="connsiteX17" fmla="*/ 3987600 w 6840000"/>
              <a:gd name="connsiteY17" fmla="*/ 900000 h 900000"/>
              <a:gd name="connsiteX18" fmla="*/ 3208800 w 6840000"/>
              <a:gd name="connsiteY18" fmla="*/ 900000 h 900000"/>
              <a:gd name="connsiteX19" fmla="*/ 2727000 w 6840000"/>
              <a:gd name="connsiteY19" fmla="*/ 900000 h 900000"/>
              <a:gd name="connsiteX20" fmla="*/ 2126400 w 6840000"/>
              <a:gd name="connsiteY20" fmla="*/ 900000 h 900000"/>
              <a:gd name="connsiteX21" fmla="*/ 1585200 w 6840000"/>
              <a:gd name="connsiteY21" fmla="*/ 900000 h 900000"/>
              <a:gd name="connsiteX22" fmla="*/ 450000 w 6840000"/>
              <a:gd name="connsiteY22" fmla="*/ 900000 h 900000"/>
              <a:gd name="connsiteX23" fmla="*/ 0 w 6840000"/>
              <a:gd name="connsiteY23" fmla="*/ 450000 h 90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840000" h="900000" fill="none" extrusionOk="0">
                <a:moveTo>
                  <a:pt x="0" y="450000"/>
                </a:moveTo>
                <a:cubicBezTo>
                  <a:pt x="-18892" y="206055"/>
                  <a:pt x="236454" y="-41870"/>
                  <a:pt x="450000" y="0"/>
                </a:cubicBezTo>
                <a:cubicBezTo>
                  <a:pt x="644035" y="17955"/>
                  <a:pt x="936611" y="17494"/>
                  <a:pt x="1110000" y="0"/>
                </a:cubicBezTo>
                <a:cubicBezTo>
                  <a:pt x="1283389" y="-17494"/>
                  <a:pt x="1606786" y="3061"/>
                  <a:pt x="1770000" y="0"/>
                </a:cubicBezTo>
                <a:cubicBezTo>
                  <a:pt x="1933214" y="-3061"/>
                  <a:pt x="2183766" y="2634"/>
                  <a:pt x="2370600" y="0"/>
                </a:cubicBezTo>
                <a:cubicBezTo>
                  <a:pt x="2557434" y="-2634"/>
                  <a:pt x="2713155" y="9532"/>
                  <a:pt x="2911800" y="0"/>
                </a:cubicBezTo>
                <a:cubicBezTo>
                  <a:pt x="3110445" y="-9532"/>
                  <a:pt x="3332065" y="-30959"/>
                  <a:pt x="3571800" y="0"/>
                </a:cubicBezTo>
                <a:cubicBezTo>
                  <a:pt x="3811535" y="30959"/>
                  <a:pt x="4058367" y="-14921"/>
                  <a:pt x="4350600" y="0"/>
                </a:cubicBezTo>
                <a:cubicBezTo>
                  <a:pt x="4642833" y="14921"/>
                  <a:pt x="4596798" y="4410"/>
                  <a:pt x="4832400" y="0"/>
                </a:cubicBezTo>
                <a:cubicBezTo>
                  <a:pt x="5068002" y="-4410"/>
                  <a:pt x="5156237" y="-11049"/>
                  <a:pt x="5373600" y="0"/>
                </a:cubicBezTo>
                <a:cubicBezTo>
                  <a:pt x="5590963" y="11049"/>
                  <a:pt x="6101022" y="-45503"/>
                  <a:pt x="6390000" y="0"/>
                </a:cubicBezTo>
                <a:cubicBezTo>
                  <a:pt x="6649189" y="22973"/>
                  <a:pt x="6838309" y="231514"/>
                  <a:pt x="6840000" y="450000"/>
                </a:cubicBezTo>
                <a:lnTo>
                  <a:pt x="6840000" y="450000"/>
                </a:lnTo>
                <a:cubicBezTo>
                  <a:pt x="6825949" y="745843"/>
                  <a:pt x="6587453" y="876253"/>
                  <a:pt x="6390000" y="900000"/>
                </a:cubicBezTo>
                <a:cubicBezTo>
                  <a:pt x="6259127" y="876254"/>
                  <a:pt x="6091566" y="875289"/>
                  <a:pt x="5848800" y="900000"/>
                </a:cubicBezTo>
                <a:cubicBezTo>
                  <a:pt x="5606034" y="924711"/>
                  <a:pt x="5538375" y="905695"/>
                  <a:pt x="5367000" y="900000"/>
                </a:cubicBezTo>
                <a:cubicBezTo>
                  <a:pt x="5195625" y="894305"/>
                  <a:pt x="4907364" y="921580"/>
                  <a:pt x="4588200" y="900000"/>
                </a:cubicBezTo>
                <a:cubicBezTo>
                  <a:pt x="4269036" y="878420"/>
                  <a:pt x="4109629" y="921868"/>
                  <a:pt x="3987600" y="900000"/>
                </a:cubicBezTo>
                <a:cubicBezTo>
                  <a:pt x="3865571" y="878132"/>
                  <a:pt x="3382968" y="893307"/>
                  <a:pt x="3208800" y="900000"/>
                </a:cubicBezTo>
                <a:cubicBezTo>
                  <a:pt x="3034632" y="906693"/>
                  <a:pt x="2966476" y="882942"/>
                  <a:pt x="2727000" y="900000"/>
                </a:cubicBezTo>
                <a:cubicBezTo>
                  <a:pt x="2487524" y="917058"/>
                  <a:pt x="2249027" y="903153"/>
                  <a:pt x="2126400" y="900000"/>
                </a:cubicBezTo>
                <a:cubicBezTo>
                  <a:pt x="2003773" y="896847"/>
                  <a:pt x="1821709" y="914902"/>
                  <a:pt x="1585200" y="900000"/>
                </a:cubicBezTo>
                <a:cubicBezTo>
                  <a:pt x="1348691" y="885098"/>
                  <a:pt x="906116" y="928375"/>
                  <a:pt x="450000" y="900000"/>
                </a:cubicBezTo>
                <a:cubicBezTo>
                  <a:pt x="190278" y="906503"/>
                  <a:pt x="39972" y="676647"/>
                  <a:pt x="0" y="450000"/>
                </a:cubicBezTo>
                <a:close/>
              </a:path>
              <a:path w="6840000" h="900000" stroke="0" extrusionOk="0">
                <a:moveTo>
                  <a:pt x="0" y="450000"/>
                </a:moveTo>
                <a:cubicBezTo>
                  <a:pt x="4052" y="207442"/>
                  <a:pt x="168455" y="-45296"/>
                  <a:pt x="450000" y="0"/>
                </a:cubicBezTo>
                <a:cubicBezTo>
                  <a:pt x="636504" y="18233"/>
                  <a:pt x="890923" y="19789"/>
                  <a:pt x="1050600" y="0"/>
                </a:cubicBezTo>
                <a:cubicBezTo>
                  <a:pt x="1210277" y="-19789"/>
                  <a:pt x="1366444" y="-7482"/>
                  <a:pt x="1651200" y="0"/>
                </a:cubicBezTo>
                <a:cubicBezTo>
                  <a:pt x="1935956" y="7482"/>
                  <a:pt x="2097444" y="17118"/>
                  <a:pt x="2370600" y="0"/>
                </a:cubicBezTo>
                <a:cubicBezTo>
                  <a:pt x="2643756" y="-17118"/>
                  <a:pt x="2781583" y="-31419"/>
                  <a:pt x="3149400" y="0"/>
                </a:cubicBezTo>
                <a:cubicBezTo>
                  <a:pt x="3517217" y="31419"/>
                  <a:pt x="3420562" y="19234"/>
                  <a:pt x="3631200" y="0"/>
                </a:cubicBezTo>
                <a:cubicBezTo>
                  <a:pt x="3841838" y="-19234"/>
                  <a:pt x="3978996" y="-18290"/>
                  <a:pt x="4172400" y="0"/>
                </a:cubicBezTo>
                <a:cubicBezTo>
                  <a:pt x="4365804" y="18290"/>
                  <a:pt x="4611905" y="34360"/>
                  <a:pt x="4891800" y="0"/>
                </a:cubicBezTo>
                <a:cubicBezTo>
                  <a:pt x="5171695" y="-34360"/>
                  <a:pt x="5441998" y="23391"/>
                  <a:pt x="5670600" y="0"/>
                </a:cubicBezTo>
                <a:cubicBezTo>
                  <a:pt x="5899202" y="-23391"/>
                  <a:pt x="6144928" y="20243"/>
                  <a:pt x="6390000" y="0"/>
                </a:cubicBezTo>
                <a:cubicBezTo>
                  <a:pt x="6664946" y="49992"/>
                  <a:pt x="6814508" y="256965"/>
                  <a:pt x="6840000" y="450000"/>
                </a:cubicBezTo>
                <a:lnTo>
                  <a:pt x="6840000" y="450000"/>
                </a:lnTo>
                <a:cubicBezTo>
                  <a:pt x="6863587" y="664352"/>
                  <a:pt x="6627092" y="887269"/>
                  <a:pt x="6390000" y="900000"/>
                </a:cubicBezTo>
                <a:cubicBezTo>
                  <a:pt x="6139882" y="899353"/>
                  <a:pt x="6060440" y="880982"/>
                  <a:pt x="5789400" y="900000"/>
                </a:cubicBezTo>
                <a:cubicBezTo>
                  <a:pt x="5518360" y="919018"/>
                  <a:pt x="5450619" y="904505"/>
                  <a:pt x="5129400" y="900000"/>
                </a:cubicBezTo>
                <a:cubicBezTo>
                  <a:pt x="4808181" y="895495"/>
                  <a:pt x="4742452" y="874669"/>
                  <a:pt x="4528800" y="900000"/>
                </a:cubicBezTo>
                <a:cubicBezTo>
                  <a:pt x="4315148" y="925331"/>
                  <a:pt x="4200218" y="910500"/>
                  <a:pt x="3928200" y="900000"/>
                </a:cubicBezTo>
                <a:cubicBezTo>
                  <a:pt x="3656182" y="889500"/>
                  <a:pt x="3472449" y="889085"/>
                  <a:pt x="3268200" y="900000"/>
                </a:cubicBezTo>
                <a:cubicBezTo>
                  <a:pt x="3063951" y="910915"/>
                  <a:pt x="2661235" y="881883"/>
                  <a:pt x="2489400" y="900000"/>
                </a:cubicBezTo>
                <a:cubicBezTo>
                  <a:pt x="2317565" y="918117"/>
                  <a:pt x="1997787" y="871496"/>
                  <a:pt x="1710600" y="900000"/>
                </a:cubicBezTo>
                <a:cubicBezTo>
                  <a:pt x="1423413" y="928504"/>
                  <a:pt x="1220338" y="883980"/>
                  <a:pt x="1050600" y="900000"/>
                </a:cubicBezTo>
                <a:cubicBezTo>
                  <a:pt x="880862" y="916020"/>
                  <a:pt x="644733" y="890980"/>
                  <a:pt x="450000" y="900000"/>
                </a:cubicBezTo>
                <a:cubicBezTo>
                  <a:pt x="167263" y="866935"/>
                  <a:pt x="-15850" y="751639"/>
                  <a:pt x="0" y="450000"/>
                </a:cubicBezTo>
                <a:close/>
              </a:path>
            </a:pathLst>
          </a:custGeom>
          <a:solidFill>
            <a:srgbClr val="FFFF99"/>
          </a:solidFill>
          <a:ln w="28575" cap="rnd" cmpd="thinThick">
            <a:solidFill>
              <a:srgbClr val="996600"/>
            </a:solidFill>
            <a:prstDash val="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altLang="en-US" sz="3600" i="1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4 đoạn thơ đầu:</a:t>
            </a:r>
            <a:r>
              <a:rPr kumimoji="0" lang="vi-VN" altLang="en-US" sz="36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 đọc chậm rãi, </a:t>
            </a:r>
            <a:r>
              <a:rPr kumimoji="0" lang="vi-VN" altLang="en-US" sz="3600" i="1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2 đoạn thơ cuối:</a:t>
            </a:r>
            <a:r>
              <a:rPr kumimoji="0" lang="vi-VN" altLang="en-US" sz="3600" i="0" u="none" strike="noStrike" kern="1200" cap="none" spc="0" normalizeH="0" baseline="0" noProof="0">
                <a:solidFill>
                  <a:srgbClr val="002060"/>
                </a:solidFill>
                <a:effectLst/>
                <a:uLnTx/>
                <a:uFillTx/>
                <a:latin typeface="Times New Roman" panose="02020603050405020304" charset="0"/>
                <a:cs typeface="Times New Roman" panose="02020603050405020304" charset="0"/>
              </a:rPr>
              <a:t> đọc với ngữ điệu nhanh, tươi vui, rộn ràng.</a:t>
            </a:r>
            <a:endParaRPr kumimoji="0" lang="vi-VN" altLang="en-US" sz="3600" i="0" u="none" strike="noStrike" kern="1200" cap="none" spc="0" normalizeH="0" baseline="0" noProof="0">
              <a:solidFill>
                <a:srgbClr val="002060"/>
              </a:solidFill>
              <a:effectLst/>
              <a:uLnTx/>
              <a:uFillTx/>
              <a:latin typeface="Times New Roman" panose="02020603050405020304" charset="0"/>
              <a:cs typeface="Times New Roman" panose="0202060305040502030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7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7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bldLvl="0" animBg="1"/>
      <p:bldP spid="28" grpId="0" bldLvl="0" animBg="1"/>
      <p:bldP spid="32" grpId="0" bldLvl="0" animBg="1"/>
      <p:bldP spid="24" grpId="1" animBg="1"/>
      <p:bldP spid="28" grpId="1" animBg="1"/>
      <p:bldP spid="32" grpId="1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>
            <a:off x="-284770" y="553500"/>
            <a:ext cx="3598323" cy="4590000"/>
          </a:xfrm>
          <a:prstGeom prst="rect">
            <a:avLst/>
          </a:prstGeom>
        </p:spPr>
      </p:pic>
      <p:sp>
        <p:nvSpPr>
          <p:cNvPr id="45" name="Rectangle: Rounded Corners 44"/>
          <p:cNvSpPr/>
          <p:nvPr/>
        </p:nvSpPr>
        <p:spPr>
          <a:xfrm>
            <a:off x="2453489" y="73573"/>
            <a:ext cx="6345000" cy="3510000"/>
          </a:xfrm>
          <a:custGeom>
            <a:avLst/>
            <a:gdLst>
              <a:gd name="connsiteX0" fmla="*/ 0 w 8460000"/>
              <a:gd name="connsiteY0" fmla="*/ 706633 h 4680000"/>
              <a:gd name="connsiteX1" fmla="*/ 706633 w 8460000"/>
              <a:gd name="connsiteY1" fmla="*/ 0 h 4680000"/>
              <a:gd name="connsiteX2" fmla="*/ 7753367 w 8460000"/>
              <a:gd name="connsiteY2" fmla="*/ 0 h 4680000"/>
              <a:gd name="connsiteX3" fmla="*/ 8460000 w 8460000"/>
              <a:gd name="connsiteY3" fmla="*/ 706633 h 4680000"/>
              <a:gd name="connsiteX4" fmla="*/ 8460000 w 8460000"/>
              <a:gd name="connsiteY4" fmla="*/ 3973367 h 4680000"/>
              <a:gd name="connsiteX5" fmla="*/ 7753367 w 8460000"/>
              <a:gd name="connsiteY5" fmla="*/ 4680000 h 4680000"/>
              <a:gd name="connsiteX6" fmla="*/ 706633 w 8460000"/>
              <a:gd name="connsiteY6" fmla="*/ 4680000 h 4680000"/>
              <a:gd name="connsiteX7" fmla="*/ 0 w 8460000"/>
              <a:gd name="connsiteY7" fmla="*/ 3973367 h 4680000"/>
              <a:gd name="connsiteX8" fmla="*/ 0 w 8460000"/>
              <a:gd name="connsiteY8" fmla="*/ 706633 h 46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460000" h="4680000" fill="none" extrusionOk="0">
                <a:moveTo>
                  <a:pt x="0" y="706633"/>
                </a:moveTo>
                <a:cubicBezTo>
                  <a:pt x="-23390" y="364526"/>
                  <a:pt x="320388" y="36718"/>
                  <a:pt x="706633" y="0"/>
                </a:cubicBezTo>
                <a:cubicBezTo>
                  <a:pt x="4069219" y="148782"/>
                  <a:pt x="5656879" y="129548"/>
                  <a:pt x="7753367" y="0"/>
                </a:cubicBezTo>
                <a:cubicBezTo>
                  <a:pt x="8148226" y="11622"/>
                  <a:pt x="8479045" y="341508"/>
                  <a:pt x="8460000" y="706633"/>
                </a:cubicBezTo>
                <a:cubicBezTo>
                  <a:pt x="8376068" y="1252882"/>
                  <a:pt x="8392594" y="3150936"/>
                  <a:pt x="8460000" y="3973367"/>
                </a:cubicBezTo>
                <a:cubicBezTo>
                  <a:pt x="8501722" y="4407282"/>
                  <a:pt x="8122524" y="4667361"/>
                  <a:pt x="7753367" y="4680000"/>
                </a:cubicBezTo>
                <a:cubicBezTo>
                  <a:pt x="6773715" y="4535639"/>
                  <a:pt x="2038039" y="4666791"/>
                  <a:pt x="706633" y="4680000"/>
                </a:cubicBezTo>
                <a:cubicBezTo>
                  <a:pt x="289342" y="4687203"/>
                  <a:pt x="926" y="4295751"/>
                  <a:pt x="0" y="3973367"/>
                </a:cubicBezTo>
                <a:cubicBezTo>
                  <a:pt x="-18676" y="2734005"/>
                  <a:pt x="-12372" y="1762079"/>
                  <a:pt x="0" y="706633"/>
                </a:cubicBezTo>
                <a:close/>
              </a:path>
              <a:path w="8460000" h="4680000" stroke="0" extrusionOk="0">
                <a:moveTo>
                  <a:pt x="0" y="706633"/>
                </a:moveTo>
                <a:cubicBezTo>
                  <a:pt x="24728" y="326324"/>
                  <a:pt x="314307" y="28722"/>
                  <a:pt x="706633" y="0"/>
                </a:cubicBezTo>
                <a:cubicBezTo>
                  <a:pt x="2778227" y="91329"/>
                  <a:pt x="4318628" y="61632"/>
                  <a:pt x="7753367" y="0"/>
                </a:cubicBezTo>
                <a:cubicBezTo>
                  <a:pt x="8209611" y="-10992"/>
                  <a:pt x="8473491" y="257003"/>
                  <a:pt x="8460000" y="706633"/>
                </a:cubicBezTo>
                <a:cubicBezTo>
                  <a:pt x="8514309" y="1219163"/>
                  <a:pt x="8369283" y="2932220"/>
                  <a:pt x="8460000" y="3973367"/>
                </a:cubicBezTo>
                <a:cubicBezTo>
                  <a:pt x="8534035" y="4377601"/>
                  <a:pt x="8096440" y="4737656"/>
                  <a:pt x="7753367" y="4680000"/>
                </a:cubicBezTo>
                <a:cubicBezTo>
                  <a:pt x="4249060" y="4694144"/>
                  <a:pt x="3887777" y="4659421"/>
                  <a:pt x="706633" y="4680000"/>
                </a:cubicBezTo>
                <a:cubicBezTo>
                  <a:pt x="277539" y="4726589"/>
                  <a:pt x="-22272" y="4338664"/>
                  <a:pt x="0" y="3973367"/>
                </a:cubicBezTo>
                <a:cubicBezTo>
                  <a:pt x="-161588" y="3213557"/>
                  <a:pt x="49457" y="1531236"/>
                  <a:pt x="0" y="706633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20625"/>
          <a:stretch>
            <a:fillRect/>
          </a:stretch>
        </p:blipFill>
        <p:spPr>
          <a:xfrm>
            <a:off x="6452864" y="2571749"/>
            <a:ext cx="2691136" cy="2571751"/>
          </a:xfrm>
          <a:prstGeom prst="rect">
            <a:avLst/>
          </a:prstGeom>
        </p:spPr>
      </p:pic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7"/>
          <a:srcRect l="2697"/>
          <a:stretch>
            <a:fillRect/>
          </a:stretch>
        </p:blipFill>
        <p:spPr>
          <a:xfrm>
            <a:off x="0" y="796500"/>
            <a:ext cx="2890075" cy="410400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666832" y="3825257"/>
            <a:ext cx="3119048" cy="1323000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 rotWithShape="1">
          <a:blip r:embed="rId11"/>
          <a:srcRect b="10593"/>
          <a:stretch>
            <a:fillRect/>
          </a:stretch>
        </p:blipFill>
        <p:spPr>
          <a:xfrm>
            <a:off x="6442292" y="2908574"/>
            <a:ext cx="1421930" cy="1485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864222" y="2773573"/>
            <a:ext cx="1279778" cy="1620001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640330" y="1349375"/>
            <a:ext cx="6104890" cy="11068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66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LUYỆN ĐỌC LẠI</a:t>
            </a:r>
            <a:endParaRPr lang="vi-VN" altLang="en-US" sz="66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>
            <a:off x="-284770" y="553500"/>
            <a:ext cx="3598323" cy="4590000"/>
          </a:xfrm>
          <a:prstGeom prst="rect">
            <a:avLst/>
          </a:prstGeom>
        </p:spPr>
      </p:pic>
      <p:sp>
        <p:nvSpPr>
          <p:cNvPr id="45" name="Rectangle: Rounded Corners 44"/>
          <p:cNvSpPr/>
          <p:nvPr/>
        </p:nvSpPr>
        <p:spPr>
          <a:xfrm>
            <a:off x="2453489" y="73573"/>
            <a:ext cx="6345000" cy="3510000"/>
          </a:xfrm>
          <a:custGeom>
            <a:avLst/>
            <a:gdLst>
              <a:gd name="connsiteX0" fmla="*/ 0 w 8460000"/>
              <a:gd name="connsiteY0" fmla="*/ 706633 h 4680000"/>
              <a:gd name="connsiteX1" fmla="*/ 706633 w 8460000"/>
              <a:gd name="connsiteY1" fmla="*/ 0 h 4680000"/>
              <a:gd name="connsiteX2" fmla="*/ 7753367 w 8460000"/>
              <a:gd name="connsiteY2" fmla="*/ 0 h 4680000"/>
              <a:gd name="connsiteX3" fmla="*/ 8460000 w 8460000"/>
              <a:gd name="connsiteY3" fmla="*/ 706633 h 4680000"/>
              <a:gd name="connsiteX4" fmla="*/ 8460000 w 8460000"/>
              <a:gd name="connsiteY4" fmla="*/ 3973367 h 4680000"/>
              <a:gd name="connsiteX5" fmla="*/ 7753367 w 8460000"/>
              <a:gd name="connsiteY5" fmla="*/ 4680000 h 4680000"/>
              <a:gd name="connsiteX6" fmla="*/ 706633 w 8460000"/>
              <a:gd name="connsiteY6" fmla="*/ 4680000 h 4680000"/>
              <a:gd name="connsiteX7" fmla="*/ 0 w 8460000"/>
              <a:gd name="connsiteY7" fmla="*/ 3973367 h 4680000"/>
              <a:gd name="connsiteX8" fmla="*/ 0 w 8460000"/>
              <a:gd name="connsiteY8" fmla="*/ 706633 h 46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460000" h="4680000" fill="none" extrusionOk="0">
                <a:moveTo>
                  <a:pt x="0" y="706633"/>
                </a:moveTo>
                <a:cubicBezTo>
                  <a:pt x="-23390" y="364526"/>
                  <a:pt x="320388" y="36718"/>
                  <a:pt x="706633" y="0"/>
                </a:cubicBezTo>
                <a:cubicBezTo>
                  <a:pt x="4069219" y="148782"/>
                  <a:pt x="5656879" y="129548"/>
                  <a:pt x="7753367" y="0"/>
                </a:cubicBezTo>
                <a:cubicBezTo>
                  <a:pt x="8148226" y="11622"/>
                  <a:pt x="8479045" y="341508"/>
                  <a:pt x="8460000" y="706633"/>
                </a:cubicBezTo>
                <a:cubicBezTo>
                  <a:pt x="8376068" y="1252882"/>
                  <a:pt x="8392594" y="3150936"/>
                  <a:pt x="8460000" y="3973367"/>
                </a:cubicBezTo>
                <a:cubicBezTo>
                  <a:pt x="8501722" y="4407282"/>
                  <a:pt x="8122524" y="4667361"/>
                  <a:pt x="7753367" y="4680000"/>
                </a:cubicBezTo>
                <a:cubicBezTo>
                  <a:pt x="6773715" y="4535639"/>
                  <a:pt x="2038039" y="4666791"/>
                  <a:pt x="706633" y="4680000"/>
                </a:cubicBezTo>
                <a:cubicBezTo>
                  <a:pt x="289342" y="4687203"/>
                  <a:pt x="926" y="4295751"/>
                  <a:pt x="0" y="3973367"/>
                </a:cubicBezTo>
                <a:cubicBezTo>
                  <a:pt x="-18676" y="2734005"/>
                  <a:pt x="-12372" y="1762079"/>
                  <a:pt x="0" y="706633"/>
                </a:cubicBezTo>
                <a:close/>
              </a:path>
              <a:path w="8460000" h="4680000" stroke="0" extrusionOk="0">
                <a:moveTo>
                  <a:pt x="0" y="706633"/>
                </a:moveTo>
                <a:cubicBezTo>
                  <a:pt x="24728" y="326324"/>
                  <a:pt x="314307" y="28722"/>
                  <a:pt x="706633" y="0"/>
                </a:cubicBezTo>
                <a:cubicBezTo>
                  <a:pt x="2778227" y="91329"/>
                  <a:pt x="4318628" y="61632"/>
                  <a:pt x="7753367" y="0"/>
                </a:cubicBezTo>
                <a:cubicBezTo>
                  <a:pt x="8209611" y="-10992"/>
                  <a:pt x="8473491" y="257003"/>
                  <a:pt x="8460000" y="706633"/>
                </a:cubicBezTo>
                <a:cubicBezTo>
                  <a:pt x="8514309" y="1219163"/>
                  <a:pt x="8369283" y="2932220"/>
                  <a:pt x="8460000" y="3973367"/>
                </a:cubicBezTo>
                <a:cubicBezTo>
                  <a:pt x="8534035" y="4377601"/>
                  <a:pt x="8096440" y="4737656"/>
                  <a:pt x="7753367" y="4680000"/>
                </a:cubicBezTo>
                <a:cubicBezTo>
                  <a:pt x="4249060" y="4694144"/>
                  <a:pt x="3887777" y="4659421"/>
                  <a:pt x="706633" y="4680000"/>
                </a:cubicBezTo>
                <a:cubicBezTo>
                  <a:pt x="277539" y="4726589"/>
                  <a:pt x="-22272" y="4338664"/>
                  <a:pt x="0" y="3973367"/>
                </a:cubicBezTo>
                <a:cubicBezTo>
                  <a:pt x="-161588" y="3213557"/>
                  <a:pt x="49457" y="1531236"/>
                  <a:pt x="0" y="706633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20625"/>
          <a:stretch>
            <a:fillRect/>
          </a:stretch>
        </p:blipFill>
        <p:spPr>
          <a:xfrm>
            <a:off x="6452864" y="2571749"/>
            <a:ext cx="2691136" cy="2571751"/>
          </a:xfrm>
          <a:prstGeom prst="rect">
            <a:avLst/>
          </a:prstGeom>
        </p:spPr>
      </p:pic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7"/>
          <a:srcRect l="2697"/>
          <a:stretch>
            <a:fillRect/>
          </a:stretch>
        </p:blipFill>
        <p:spPr>
          <a:xfrm>
            <a:off x="0" y="796500"/>
            <a:ext cx="2890075" cy="410400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666832" y="3825257"/>
            <a:ext cx="3119048" cy="1323000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 rotWithShape="1">
          <a:blip r:embed="rId11"/>
          <a:srcRect b="10593"/>
          <a:stretch>
            <a:fillRect/>
          </a:stretch>
        </p:blipFill>
        <p:spPr>
          <a:xfrm>
            <a:off x="6442292" y="2908574"/>
            <a:ext cx="1421930" cy="1485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864222" y="2773573"/>
            <a:ext cx="1279778" cy="1620001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573655" y="553720"/>
            <a:ext cx="6104890" cy="23069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72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ĐỌC</a:t>
            </a:r>
            <a:endParaRPr lang="vi-VN" altLang="en-US" sz="72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72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THUỘC </a:t>
            </a:r>
            <a:r>
              <a:rPr lang="vi-VN" altLang="en-US" sz="72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LÒNG</a:t>
            </a:r>
            <a:endParaRPr lang="vi-VN" altLang="en-US" sz="72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9" name="Text Box 8"/>
          <p:cNvSpPr txBox="1"/>
          <p:nvPr/>
        </p:nvSpPr>
        <p:spPr>
          <a:xfrm>
            <a:off x="3150870" y="67945"/>
            <a:ext cx="6059170" cy="255333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4000" i="1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Dưới vỏ một cành bàng</a:t>
            </a:r>
            <a:endParaRPr lang="vi-VN" sz="4000" i="1">
              <a:solidFill>
                <a:srgbClr val="7030A0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  <a:p>
            <a:pPr algn="l"/>
            <a:r>
              <a:rPr lang="vi-VN" sz="4000" i="1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Còn một vài lá đỏ</a:t>
            </a:r>
            <a:endParaRPr lang="vi-VN" sz="4000" i="1">
              <a:solidFill>
                <a:srgbClr val="7030A0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  <a:p>
            <a:pPr algn="l"/>
            <a:r>
              <a:rPr lang="vi-VN" sz="4000" i="1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Một mầm non nho nhỏ</a:t>
            </a:r>
            <a:endParaRPr lang="vi-VN" sz="4000" i="1">
              <a:solidFill>
                <a:srgbClr val="7030A0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  <a:p>
            <a:pPr algn="l"/>
            <a:r>
              <a:rPr lang="vi-VN" sz="4000" i="1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Còn nằm nép lặng im...</a:t>
            </a:r>
            <a:endParaRPr lang="vi-VN" sz="4000" i="1">
              <a:solidFill>
                <a:srgbClr val="7030A0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</p:txBody>
      </p:sp>
      <p:sp>
        <p:nvSpPr>
          <p:cNvPr id="2" name="Text Box 1"/>
          <p:cNvSpPr txBox="1"/>
          <p:nvPr/>
        </p:nvSpPr>
        <p:spPr>
          <a:xfrm>
            <a:off x="3134360" y="2662555"/>
            <a:ext cx="5770880" cy="255333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vi-VN" sz="4000" i="1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Mầm non mắt lim dim</a:t>
            </a:r>
            <a:endParaRPr lang="vi-VN" sz="4000" i="1">
              <a:solidFill>
                <a:srgbClr val="7030A0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  <a:p>
            <a:pPr algn="l"/>
            <a:r>
              <a:rPr lang="vi-VN" sz="4000" i="1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Cố nhìn qua kẽ lá</a:t>
            </a:r>
            <a:endParaRPr lang="vi-VN" sz="4000" i="1">
              <a:solidFill>
                <a:srgbClr val="7030A0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  <a:p>
            <a:pPr algn="l"/>
            <a:r>
              <a:rPr lang="vi-VN" sz="4000" i="1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Thấy mây bay hối hả</a:t>
            </a:r>
            <a:endParaRPr lang="vi-VN" sz="4000" i="1">
              <a:solidFill>
                <a:srgbClr val="7030A0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  <a:p>
            <a:pPr algn="l"/>
            <a:r>
              <a:rPr lang="vi-VN" sz="4000" i="1">
                <a:solidFill>
                  <a:srgbClr val="7030A0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Thấy lất phất mưa phùn.</a:t>
            </a:r>
            <a:endParaRPr lang="vi-VN" sz="4000" i="1">
              <a:solidFill>
                <a:srgbClr val="7030A0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5895340" y="241935"/>
            <a:ext cx="2202180" cy="468630"/>
          </a:xfrm>
          <a:prstGeom prst="roundRect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en-US"/>
          </a:p>
        </p:txBody>
      </p:sp>
      <p:sp>
        <p:nvSpPr>
          <p:cNvPr id="4" name="Rounded Rectangle 3"/>
          <p:cNvSpPr/>
          <p:nvPr/>
        </p:nvSpPr>
        <p:spPr>
          <a:xfrm>
            <a:off x="5794375" y="808990"/>
            <a:ext cx="1169035" cy="452120"/>
          </a:xfrm>
          <a:prstGeom prst="roundRect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4185285" y="1360805"/>
            <a:ext cx="1854835" cy="477520"/>
          </a:xfrm>
          <a:prstGeom prst="roundRect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en-US"/>
          </a:p>
        </p:txBody>
      </p:sp>
      <p:sp>
        <p:nvSpPr>
          <p:cNvPr id="6" name="Rounded Rectangle 5"/>
          <p:cNvSpPr/>
          <p:nvPr/>
        </p:nvSpPr>
        <p:spPr>
          <a:xfrm>
            <a:off x="6040120" y="2081530"/>
            <a:ext cx="1542415" cy="464820"/>
          </a:xfrm>
          <a:prstGeom prst="roundRect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en-US"/>
          </a:p>
        </p:txBody>
      </p:sp>
      <p:sp>
        <p:nvSpPr>
          <p:cNvPr id="7" name="Rectangles 6"/>
          <p:cNvSpPr/>
          <p:nvPr/>
        </p:nvSpPr>
        <p:spPr>
          <a:xfrm>
            <a:off x="2941320" y="12700"/>
            <a:ext cx="5520055" cy="5130800"/>
          </a:xfrm>
          <a:prstGeom prst="rect">
            <a:avLst/>
          </a:prstGeom>
          <a:noFill/>
          <a:ln w="38100">
            <a:solidFill>
              <a:srgbClr val="00B050"/>
            </a:solidFill>
            <a:prstDash val="dash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en-US"/>
          </a:p>
        </p:txBody>
      </p:sp>
      <p:sp>
        <p:nvSpPr>
          <p:cNvPr id="8" name="Teardrop 7"/>
          <p:cNvSpPr/>
          <p:nvPr/>
        </p:nvSpPr>
        <p:spPr>
          <a:xfrm>
            <a:off x="243205" y="1535430"/>
            <a:ext cx="2216785" cy="1557655"/>
          </a:xfrm>
          <a:prstGeom prst="teardrop">
            <a:avLst/>
          </a:prstGeom>
        </p:spPr>
        <p:style>
          <a:lnRef idx="0">
            <a:srgbClr val="FFFFFF"/>
          </a:lnRef>
          <a:fillRef idx="1">
            <a:schemeClr val="accent1"/>
          </a:fillRef>
          <a:effectRef idx="0">
            <a:srgbClr val="FFFFFF"/>
          </a:effectRef>
          <a:fontRef idx="minor">
            <a:schemeClr val="dk1"/>
          </a:fontRef>
        </p:style>
        <p:txBody>
          <a:bodyPr rtlCol="0" anchor="ctr"/>
          <a:p>
            <a:pPr algn="ctr"/>
            <a:r>
              <a:rPr lang="vi-VN" altLang="en-US" sz="4400">
                <a:solidFill>
                  <a:srgbClr val="00B050"/>
                </a:solidFill>
                <a:latin typeface="Sitka Small Semibold" charset="0"/>
                <a:cs typeface="Sitka Small Semibold" charset="0"/>
              </a:rPr>
              <a:t>Mầm non</a:t>
            </a:r>
            <a:endParaRPr lang="vi-VN" altLang="en-US" sz="4400">
              <a:solidFill>
                <a:srgbClr val="00B050"/>
              </a:solidFill>
              <a:latin typeface="Sitka Small Semibold" charset="0"/>
              <a:cs typeface="Sitka Small Semibold" charset="0"/>
            </a:endParaRPr>
          </a:p>
        </p:txBody>
      </p:sp>
      <p:sp>
        <p:nvSpPr>
          <p:cNvPr id="11" name="Freeform 2"/>
          <p:cNvSpPr/>
          <p:nvPr/>
        </p:nvSpPr>
        <p:spPr>
          <a:xfrm>
            <a:off x="115570" y="2237740"/>
            <a:ext cx="1840230" cy="3764280"/>
          </a:xfrm>
          <a:custGeom>
            <a:avLst/>
            <a:gdLst/>
            <a:ahLst/>
            <a:cxnLst/>
            <a:rect l="l" t="t" r="r" b="b"/>
            <a:pathLst>
              <a:path w="2386584" h="4114800">
                <a:moveTo>
                  <a:pt x="0" y="0"/>
                </a:moveTo>
                <a:lnTo>
                  <a:pt x="2386584" y="0"/>
                </a:lnTo>
                <a:lnTo>
                  <a:pt x="2386584" y="4114800"/>
                </a:lnTo>
                <a:lnTo>
                  <a:pt x="0" y="4114800"/>
                </a:lnTo>
                <a:lnTo>
                  <a:pt x="0" y="0"/>
                </a:lnTo>
                <a:close/>
              </a:path>
            </a:pathLst>
          </a:custGeom>
          <a:blipFill>
            <a:blip r:embed="rId1"/>
            <a:stretch>
              <a:fillRect/>
            </a:stretch>
          </a:blipFill>
        </p:spPr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6156960" y="2789555"/>
            <a:ext cx="1991360" cy="468630"/>
          </a:xfrm>
          <a:prstGeom prst="roundRect">
            <a:avLst/>
          </a:prstGeom>
          <a:solidFill>
            <a:srgbClr val="00B050"/>
          </a:solidFill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>
          <a:xfrm>
            <a:off x="5878830" y="3395345"/>
            <a:ext cx="1068070" cy="452120"/>
          </a:xfrm>
          <a:prstGeom prst="roundRect">
            <a:avLst/>
          </a:prstGeom>
          <a:solidFill>
            <a:srgbClr val="00B050"/>
          </a:solidFill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en-US"/>
          </a:p>
        </p:txBody>
      </p:sp>
      <p:sp>
        <p:nvSpPr>
          <p:cNvPr id="13" name="Rounded Rectangle 12"/>
          <p:cNvSpPr/>
          <p:nvPr/>
        </p:nvSpPr>
        <p:spPr>
          <a:xfrm>
            <a:off x="4396105" y="4029710"/>
            <a:ext cx="1760855" cy="477520"/>
          </a:xfrm>
          <a:prstGeom prst="roundRect">
            <a:avLst/>
          </a:prstGeom>
          <a:solidFill>
            <a:srgbClr val="00B050"/>
          </a:solidFill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en-US"/>
          </a:p>
        </p:txBody>
      </p:sp>
      <p:sp>
        <p:nvSpPr>
          <p:cNvPr id="14" name="Rounded Rectangle 13"/>
          <p:cNvSpPr/>
          <p:nvPr/>
        </p:nvSpPr>
        <p:spPr>
          <a:xfrm>
            <a:off x="6040755" y="4621530"/>
            <a:ext cx="2056765" cy="464820"/>
          </a:xfrm>
          <a:prstGeom prst="roundRect">
            <a:avLst/>
          </a:prstGeom>
          <a:solidFill>
            <a:srgbClr val="00B050"/>
          </a:solidFill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2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6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4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0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9" grpId="1"/>
      <p:bldP spid="2" grpId="0"/>
      <p:bldP spid="2" grpId="1"/>
      <p:bldP spid="3" grpId="0" animBg="1"/>
      <p:bldP spid="4" grpId="0" animBg="1"/>
      <p:bldP spid="5" grpId="0" animBg="1"/>
      <p:bldP spid="6" grpId="0" animBg="1"/>
      <p:bldP spid="3" grpId="1" animBg="1"/>
      <p:bldP spid="4" grpId="1" animBg="1"/>
      <p:bldP spid="5" grpId="1" animBg="1"/>
      <p:bldP spid="6" grpId="1" animBg="1"/>
      <p:bldP spid="10" grpId="0" bldLvl="0" animBg="1"/>
      <p:bldP spid="12" grpId="0" bldLvl="0" animBg="1"/>
      <p:bldP spid="13" grpId="0" bldLvl="0" animBg="1"/>
      <p:bldP spid="14" grpId="0" bldLvl="0" animBg="1"/>
      <p:bldP spid="10" grpId="1" animBg="1"/>
      <p:bldP spid="12" grpId="1" animBg="1"/>
      <p:bldP spid="13" grpId="1" animBg="1"/>
      <p:bldP spid="14" grpId="1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9" name="Picture 8" descr="Shape, rectangle&#10;&#10;Description automatically generated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93069" y="-135731"/>
            <a:ext cx="6365081" cy="3269693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0716" y="432118"/>
            <a:ext cx="5806440" cy="1644968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6600" b="1" i="0" u="none" strike="noStrike" kern="1200" cap="none" spc="0" normalizeH="0" baseline="0" noProof="0" dirty="0">
                <a:ln w="9525" cmpd="sng">
                  <a:solidFill>
                    <a:schemeClr val="accent1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chemeClr val="accent1">
                      <a:alpha val="40000"/>
                    </a:schemeClr>
                  </a:glow>
                </a:effectLst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THI ĐỌC THUỘC </a:t>
            </a:r>
            <a:r>
              <a:rPr kumimoji="0" lang="vi-VN" sz="6600" b="1" i="0" u="none" strike="noStrike" kern="1200" cap="none" spc="0" normalizeH="0" baseline="0" noProof="0" dirty="0">
                <a:ln w="9525" cmpd="sng">
                  <a:solidFill>
                    <a:schemeClr val="accent1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chemeClr val="accent1">
                      <a:alpha val="40000"/>
                    </a:schemeClr>
                  </a:glow>
                </a:effectLst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LÒNG</a:t>
            </a:r>
            <a:endParaRPr kumimoji="0" lang="vi-VN" sz="6600" b="1" i="0" u="none" strike="noStrike" kern="1200" cap="none" spc="0" normalizeH="0" baseline="0" noProof="0" dirty="0">
              <a:ln w="9525" cmpd="sng">
                <a:solidFill>
                  <a:schemeClr val="accent1"/>
                </a:solidFill>
                <a:prstDash val="solid"/>
              </a:ln>
              <a:solidFill>
                <a:srgbClr val="70AD47">
                  <a:tint val="1000"/>
                </a:srgbClr>
              </a:solidFill>
              <a:effectLst>
                <a:glow rad="38100">
                  <a:schemeClr val="accent1">
                    <a:alpha val="40000"/>
                  </a:schemeClr>
                </a:glow>
              </a:effectLst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08740" y="2364581"/>
            <a:ext cx="1545841" cy="25650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6258" y="2222437"/>
            <a:ext cx="1521887" cy="270000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edge">
                                          <p:cBhvr>
                                            <p:cTn id="12" dur="12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nodeType="withEffect" p14:presetBounceEnd="7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9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8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9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30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31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32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2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edge">
                                          <p:cBhvr>
                                            <p:cTn id="12" dur="125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8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9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30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31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32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/>
        </p:bldLst>
      </p:timing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8" name="Teardrop 7"/>
          <p:cNvSpPr/>
          <p:nvPr/>
        </p:nvSpPr>
        <p:spPr>
          <a:xfrm>
            <a:off x="1233805" y="351155"/>
            <a:ext cx="7328535" cy="4382770"/>
          </a:xfrm>
          <a:prstGeom prst="teardrop">
            <a:avLst>
              <a:gd name="adj" fmla="val 106654"/>
            </a:avLst>
          </a:prstGeom>
        </p:spPr>
        <p:style>
          <a:lnRef idx="0">
            <a:srgbClr val="FFFFFF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rtlCol="0" anchor="ctr"/>
          <a:p>
            <a:pPr algn="ctr"/>
            <a:r>
              <a:rPr lang="vi-VN" altLang="en-US" sz="4400">
                <a:solidFill>
                  <a:srgbClr val="00B050"/>
                </a:solidFill>
                <a:latin typeface="Sitka Small Semibold" charset="0"/>
                <a:cs typeface="Sitka Small Semibold" charset="0"/>
              </a:rPr>
              <a:t>Đóng vai mầm non, kể lại một số nét đẹp của khu rừng khi chuyển mùa.</a:t>
            </a:r>
            <a:endParaRPr lang="vi-VN" altLang="en-US" sz="4400">
              <a:solidFill>
                <a:srgbClr val="00B050"/>
              </a:solidFill>
              <a:latin typeface="Sitka Small Semibold" charset="0"/>
              <a:cs typeface="Sitka Small Semibold" charset="0"/>
            </a:endParaRPr>
          </a:p>
        </p:txBody>
      </p:sp>
      <p:sp>
        <p:nvSpPr>
          <p:cNvPr id="11" name="Freeform 2"/>
          <p:cNvSpPr/>
          <p:nvPr/>
        </p:nvSpPr>
        <p:spPr>
          <a:xfrm>
            <a:off x="76200" y="1346200"/>
            <a:ext cx="2459990" cy="4891405"/>
          </a:xfrm>
          <a:custGeom>
            <a:avLst/>
            <a:gdLst/>
            <a:ahLst/>
            <a:cxnLst/>
            <a:rect l="l" t="t" r="r" b="b"/>
            <a:pathLst>
              <a:path w="2386584" h="4114800">
                <a:moveTo>
                  <a:pt x="0" y="0"/>
                </a:moveTo>
                <a:lnTo>
                  <a:pt x="2386584" y="0"/>
                </a:lnTo>
                <a:lnTo>
                  <a:pt x="2386584" y="4114800"/>
                </a:lnTo>
                <a:lnTo>
                  <a:pt x="0" y="4114800"/>
                </a:lnTo>
                <a:lnTo>
                  <a:pt x="0" y="0"/>
                </a:lnTo>
                <a:close/>
              </a:path>
            </a:pathLst>
          </a:custGeom>
          <a:blipFill>
            <a:blip r:embed="rId1"/>
            <a:stretch>
              <a:fillRect/>
            </a:stretch>
          </a:blipFill>
        </p:spPr>
        <p:txBody>
          <a:bodyPr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72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446296" y="460711"/>
            <a:ext cx="3697704" cy="4293000"/>
          </a:xfrm>
          <a:prstGeom prst="rect">
            <a:avLst/>
          </a:prstGeom>
        </p:spPr>
      </p:pic>
      <p:pic>
        <p:nvPicPr>
          <p:cNvPr id="54" name="Picture 53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 flipH="1">
            <a:off x="6019292" y="774738"/>
            <a:ext cx="3428991" cy="4374000"/>
          </a:xfrm>
          <a:prstGeom prst="rect">
            <a:avLst/>
          </a:prstGeom>
        </p:spPr>
      </p:pic>
      <p:sp>
        <p:nvSpPr>
          <p:cNvPr id="51" name="Rectangle: Rounded Corners 50"/>
          <p:cNvSpPr/>
          <p:nvPr/>
        </p:nvSpPr>
        <p:spPr>
          <a:xfrm>
            <a:off x="107950" y="100965"/>
            <a:ext cx="5722620" cy="4262120"/>
          </a:xfrm>
          <a:custGeom>
            <a:avLst/>
            <a:gdLst>
              <a:gd name="connsiteX0" fmla="*/ 0 w 7560000"/>
              <a:gd name="connsiteY0" fmla="*/ 808024 h 5351509"/>
              <a:gd name="connsiteX1" fmla="*/ 808024 w 7560000"/>
              <a:gd name="connsiteY1" fmla="*/ 0 h 5351509"/>
              <a:gd name="connsiteX2" fmla="*/ 6751976 w 7560000"/>
              <a:gd name="connsiteY2" fmla="*/ 0 h 5351509"/>
              <a:gd name="connsiteX3" fmla="*/ 7560000 w 7560000"/>
              <a:gd name="connsiteY3" fmla="*/ 808024 h 5351509"/>
              <a:gd name="connsiteX4" fmla="*/ 7560000 w 7560000"/>
              <a:gd name="connsiteY4" fmla="*/ 4543485 h 5351509"/>
              <a:gd name="connsiteX5" fmla="*/ 6751976 w 7560000"/>
              <a:gd name="connsiteY5" fmla="*/ 5351509 h 5351509"/>
              <a:gd name="connsiteX6" fmla="*/ 808024 w 7560000"/>
              <a:gd name="connsiteY6" fmla="*/ 5351509 h 5351509"/>
              <a:gd name="connsiteX7" fmla="*/ 0 w 7560000"/>
              <a:gd name="connsiteY7" fmla="*/ 4543485 h 5351509"/>
              <a:gd name="connsiteX8" fmla="*/ 0 w 7560000"/>
              <a:gd name="connsiteY8" fmla="*/ 808024 h 5351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60000" h="5351509" fill="none" extrusionOk="0">
                <a:moveTo>
                  <a:pt x="0" y="808024"/>
                </a:moveTo>
                <a:cubicBezTo>
                  <a:pt x="-31603" y="426829"/>
                  <a:pt x="365662" y="35612"/>
                  <a:pt x="808024" y="0"/>
                </a:cubicBezTo>
                <a:cubicBezTo>
                  <a:pt x="2312724" y="148782"/>
                  <a:pt x="4063872" y="129548"/>
                  <a:pt x="6751976" y="0"/>
                </a:cubicBezTo>
                <a:cubicBezTo>
                  <a:pt x="7221598" y="59081"/>
                  <a:pt x="7579774" y="387866"/>
                  <a:pt x="7560000" y="808024"/>
                </a:cubicBezTo>
                <a:cubicBezTo>
                  <a:pt x="7476068" y="1730200"/>
                  <a:pt x="7492594" y="3075301"/>
                  <a:pt x="7560000" y="4543485"/>
                </a:cubicBezTo>
                <a:cubicBezTo>
                  <a:pt x="7588137" y="5019183"/>
                  <a:pt x="7145665" y="5320028"/>
                  <a:pt x="6751976" y="5351509"/>
                </a:cubicBezTo>
                <a:cubicBezTo>
                  <a:pt x="6114336" y="5207148"/>
                  <a:pt x="2715604" y="5338300"/>
                  <a:pt x="808024" y="5351509"/>
                </a:cubicBezTo>
                <a:cubicBezTo>
                  <a:pt x="279033" y="5373557"/>
                  <a:pt x="1120" y="4907638"/>
                  <a:pt x="0" y="4543485"/>
                </a:cubicBezTo>
                <a:cubicBezTo>
                  <a:pt x="-18676" y="3879095"/>
                  <a:pt x="-12372" y="1340312"/>
                  <a:pt x="0" y="808024"/>
                </a:cubicBezTo>
                <a:close/>
              </a:path>
              <a:path w="7560000" h="5351509" stroke="0" extrusionOk="0">
                <a:moveTo>
                  <a:pt x="0" y="808024"/>
                </a:moveTo>
                <a:cubicBezTo>
                  <a:pt x="39451" y="377645"/>
                  <a:pt x="356573" y="72287"/>
                  <a:pt x="808024" y="0"/>
                </a:cubicBezTo>
                <a:cubicBezTo>
                  <a:pt x="3598544" y="91329"/>
                  <a:pt x="5397890" y="61632"/>
                  <a:pt x="6751976" y="0"/>
                </a:cubicBezTo>
                <a:cubicBezTo>
                  <a:pt x="7208693" y="-1742"/>
                  <a:pt x="7567970" y="326692"/>
                  <a:pt x="7560000" y="808024"/>
                </a:cubicBezTo>
                <a:cubicBezTo>
                  <a:pt x="7614309" y="1701639"/>
                  <a:pt x="7469283" y="2862326"/>
                  <a:pt x="7560000" y="4543485"/>
                </a:cubicBezTo>
                <a:cubicBezTo>
                  <a:pt x="7605230" y="4998279"/>
                  <a:pt x="7166918" y="5389772"/>
                  <a:pt x="6751976" y="5351509"/>
                </a:cubicBezTo>
                <a:cubicBezTo>
                  <a:pt x="3848625" y="5365653"/>
                  <a:pt x="1954407" y="5330930"/>
                  <a:pt x="808024" y="5351509"/>
                </a:cubicBezTo>
                <a:cubicBezTo>
                  <a:pt x="321265" y="5400101"/>
                  <a:pt x="-32600" y="4953201"/>
                  <a:pt x="0" y="4543485"/>
                </a:cubicBezTo>
                <a:cubicBezTo>
                  <a:pt x="-161588" y="3092576"/>
                  <a:pt x="49457" y="1654864"/>
                  <a:pt x="0" y="808024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vi-VN" altLang="en-US" sz="2100" i="0" u="none" strike="noStrike" kern="1200" cap="none" spc="0" normalizeH="0" baseline="0" noProof="0">
              <a:ln>
                <a:noFill/>
              </a:ln>
              <a:solidFill>
                <a:schemeClr val="accent1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50" name="Picture 49"/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colorTemperature colorTemp="72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438076" y="1118789"/>
            <a:ext cx="2591424" cy="356400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colorTemperature colorTemp="72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757938" y="4606421"/>
            <a:ext cx="3074420" cy="405000"/>
          </a:xfrm>
          <a:prstGeom prst="rect">
            <a:avLst/>
          </a:prstGeom>
        </p:spPr>
      </p:pic>
      <p:pic>
        <p:nvPicPr>
          <p:cNvPr id="39" name="Picture 38"/>
          <p:cNvPicPr>
            <a:picLocks noChangeAspect="1"/>
          </p:cNvPicPr>
          <p:nvPr/>
        </p:nvPicPr>
        <p:blipFill>
          <a:blip r:embed="rId13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colorTemperature colorTemp="72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969745" y="3070343"/>
            <a:ext cx="1174255" cy="1404000"/>
          </a:xfrm>
          <a:prstGeom prst="rect">
            <a:avLst/>
          </a:prstGeom>
        </p:spPr>
      </p:pic>
      <p:pic>
        <p:nvPicPr>
          <p:cNvPr id="41" name="Picture 40"/>
          <p:cNvPicPr>
            <a:picLocks noChangeAspect="1"/>
          </p:cNvPicPr>
          <p:nvPr/>
        </p:nvPicPr>
        <p:blipFill>
          <a:blip r:embed="rId15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colorTemperature colorTemp="72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399999" y="3070343"/>
            <a:ext cx="1278439" cy="1404000"/>
          </a:xfrm>
          <a:prstGeom prst="rect">
            <a:avLst/>
          </a:prstGeom>
        </p:spPr>
      </p:pic>
      <p:sp>
        <p:nvSpPr>
          <p:cNvPr id="26" name="Text Box 25"/>
          <p:cNvSpPr txBox="1"/>
          <p:nvPr/>
        </p:nvSpPr>
        <p:spPr>
          <a:xfrm>
            <a:off x="160020" y="386080"/>
            <a:ext cx="5537200" cy="13220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vi-VN" altLang="en-US" sz="4000">
                <a:solidFill>
                  <a:srgbClr val="00B050"/>
                </a:solidFill>
                <a:latin typeface="Palatino Linotype" panose="02040502050505030304" charset="0"/>
                <a:cs typeface="Palatino Linotype" panose="02040502050505030304" charset="0"/>
              </a:rPr>
              <a:t>Đ</a:t>
            </a:r>
            <a:r>
              <a:rPr lang="vi-VN" altLang="en-US" sz="4000" kern="120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Palatino Linotype" panose="02040502050505030304" charset="0"/>
                <a:ea typeface="Cambria" panose="02040503050406030204" pitchFamily="18" charset="0"/>
                <a:cs typeface="Palatino Linotype" panose="02040502050505030304" charset="0"/>
                <a:sym typeface="+mn-ea"/>
              </a:rPr>
              <a:t>ọc thuộc lòng bài thơ cho gia đình nghe.</a:t>
            </a:r>
            <a:endParaRPr lang="vi-VN" altLang="en-US" sz="4000" kern="1200" noProof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Palatino Linotype" panose="02040502050505030304" charset="0"/>
              <a:ea typeface="Cambria" panose="02040503050406030204" pitchFamily="18" charset="0"/>
              <a:cs typeface="Palatino Linotype" panose="02040502050505030304" charset="0"/>
              <a:sym typeface="+mn-ea"/>
            </a:endParaRPr>
          </a:p>
        </p:txBody>
      </p:sp>
      <p:pic>
        <p:nvPicPr>
          <p:cNvPr id="27" name="Picture 26" descr="Ảnh chụp màn hình 2024-10-20 145737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327660" y="1708150"/>
            <a:ext cx="4899660" cy="261239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5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9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Left)">
                                          <p:cBhvr>
                                            <p:cTn id="20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8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9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30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31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32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3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34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35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36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37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38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5" fill="hold">
                          <p:stCondLst>
                            <p:cond delay="indefinite"/>
                          </p:stCondLst>
                          <p:childTnLst>
                            <p:par>
                              <p:cTn id="4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7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49" dur="2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1" grpId="0" bldLvl="0" animBg="1"/>
          <p:bldP spid="26" grpId="0"/>
          <p:bldP spid="26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9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Left)">
                                          <p:cBhvr>
                                            <p:cTn id="20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7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8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9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30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31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32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3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34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35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36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37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38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5" fill="hold">
                          <p:stCondLst>
                            <p:cond delay="indefinite"/>
                          </p:stCondLst>
                          <p:childTnLst>
                            <p:par>
                              <p:cTn id="4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7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49" dur="2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1" grpId="0" bldLvl="0" animBg="1"/>
          <p:bldP spid="26" grpId="0"/>
          <p:bldP spid="26" grpId="1"/>
        </p:bldLst>
      </p:timing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15"/>
            <a:ext cx="9144000" cy="4361688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3262"/>
          <a:stretch>
            <a:fillRect/>
          </a:stretch>
        </p:blipFill>
        <p:spPr>
          <a:xfrm>
            <a:off x="-284770" y="553500"/>
            <a:ext cx="3598323" cy="4590000"/>
          </a:xfrm>
          <a:prstGeom prst="rect">
            <a:avLst/>
          </a:prstGeom>
        </p:spPr>
      </p:pic>
      <p:sp>
        <p:nvSpPr>
          <p:cNvPr id="45" name="Rectangle: Rounded Corners 44"/>
          <p:cNvSpPr/>
          <p:nvPr/>
        </p:nvSpPr>
        <p:spPr>
          <a:xfrm>
            <a:off x="2453489" y="73573"/>
            <a:ext cx="6345000" cy="3510000"/>
          </a:xfrm>
          <a:custGeom>
            <a:avLst/>
            <a:gdLst>
              <a:gd name="connsiteX0" fmla="*/ 0 w 8460000"/>
              <a:gd name="connsiteY0" fmla="*/ 706633 h 4680000"/>
              <a:gd name="connsiteX1" fmla="*/ 706633 w 8460000"/>
              <a:gd name="connsiteY1" fmla="*/ 0 h 4680000"/>
              <a:gd name="connsiteX2" fmla="*/ 7753367 w 8460000"/>
              <a:gd name="connsiteY2" fmla="*/ 0 h 4680000"/>
              <a:gd name="connsiteX3" fmla="*/ 8460000 w 8460000"/>
              <a:gd name="connsiteY3" fmla="*/ 706633 h 4680000"/>
              <a:gd name="connsiteX4" fmla="*/ 8460000 w 8460000"/>
              <a:gd name="connsiteY4" fmla="*/ 3973367 h 4680000"/>
              <a:gd name="connsiteX5" fmla="*/ 7753367 w 8460000"/>
              <a:gd name="connsiteY5" fmla="*/ 4680000 h 4680000"/>
              <a:gd name="connsiteX6" fmla="*/ 706633 w 8460000"/>
              <a:gd name="connsiteY6" fmla="*/ 4680000 h 4680000"/>
              <a:gd name="connsiteX7" fmla="*/ 0 w 8460000"/>
              <a:gd name="connsiteY7" fmla="*/ 3973367 h 4680000"/>
              <a:gd name="connsiteX8" fmla="*/ 0 w 8460000"/>
              <a:gd name="connsiteY8" fmla="*/ 706633 h 46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460000" h="4680000" fill="none" extrusionOk="0">
                <a:moveTo>
                  <a:pt x="0" y="706633"/>
                </a:moveTo>
                <a:cubicBezTo>
                  <a:pt x="-23390" y="364526"/>
                  <a:pt x="320388" y="36718"/>
                  <a:pt x="706633" y="0"/>
                </a:cubicBezTo>
                <a:cubicBezTo>
                  <a:pt x="4069219" y="148782"/>
                  <a:pt x="5656879" y="129548"/>
                  <a:pt x="7753367" y="0"/>
                </a:cubicBezTo>
                <a:cubicBezTo>
                  <a:pt x="8148226" y="11622"/>
                  <a:pt x="8479045" y="341508"/>
                  <a:pt x="8460000" y="706633"/>
                </a:cubicBezTo>
                <a:cubicBezTo>
                  <a:pt x="8376068" y="1252882"/>
                  <a:pt x="8392594" y="3150936"/>
                  <a:pt x="8460000" y="3973367"/>
                </a:cubicBezTo>
                <a:cubicBezTo>
                  <a:pt x="8501722" y="4407282"/>
                  <a:pt x="8122524" y="4667361"/>
                  <a:pt x="7753367" y="4680000"/>
                </a:cubicBezTo>
                <a:cubicBezTo>
                  <a:pt x="6773715" y="4535639"/>
                  <a:pt x="2038039" y="4666791"/>
                  <a:pt x="706633" y="4680000"/>
                </a:cubicBezTo>
                <a:cubicBezTo>
                  <a:pt x="289342" y="4687203"/>
                  <a:pt x="926" y="4295751"/>
                  <a:pt x="0" y="3973367"/>
                </a:cubicBezTo>
                <a:cubicBezTo>
                  <a:pt x="-18676" y="2734005"/>
                  <a:pt x="-12372" y="1762079"/>
                  <a:pt x="0" y="706633"/>
                </a:cubicBezTo>
                <a:close/>
              </a:path>
              <a:path w="8460000" h="4680000" stroke="0" extrusionOk="0">
                <a:moveTo>
                  <a:pt x="0" y="706633"/>
                </a:moveTo>
                <a:cubicBezTo>
                  <a:pt x="24728" y="326324"/>
                  <a:pt x="314307" y="28722"/>
                  <a:pt x="706633" y="0"/>
                </a:cubicBezTo>
                <a:cubicBezTo>
                  <a:pt x="2778227" y="91329"/>
                  <a:pt x="4318628" y="61632"/>
                  <a:pt x="7753367" y="0"/>
                </a:cubicBezTo>
                <a:cubicBezTo>
                  <a:pt x="8209611" y="-10992"/>
                  <a:pt x="8473491" y="257003"/>
                  <a:pt x="8460000" y="706633"/>
                </a:cubicBezTo>
                <a:cubicBezTo>
                  <a:pt x="8514309" y="1219163"/>
                  <a:pt x="8369283" y="2932220"/>
                  <a:pt x="8460000" y="3973367"/>
                </a:cubicBezTo>
                <a:cubicBezTo>
                  <a:pt x="8534035" y="4377601"/>
                  <a:pt x="8096440" y="4737656"/>
                  <a:pt x="7753367" y="4680000"/>
                </a:cubicBezTo>
                <a:cubicBezTo>
                  <a:pt x="4249060" y="4694144"/>
                  <a:pt x="3887777" y="4659421"/>
                  <a:pt x="706633" y="4680000"/>
                </a:cubicBezTo>
                <a:cubicBezTo>
                  <a:pt x="277539" y="4726589"/>
                  <a:pt x="-22272" y="4338664"/>
                  <a:pt x="0" y="3973367"/>
                </a:cubicBezTo>
                <a:cubicBezTo>
                  <a:pt x="-161588" y="3213557"/>
                  <a:pt x="49457" y="1531236"/>
                  <a:pt x="0" y="706633"/>
                </a:cubicBezTo>
                <a:close/>
              </a:path>
            </a:pathLst>
          </a:custGeom>
          <a:solidFill>
            <a:schemeClr val="bg1">
              <a:alpha val="88000"/>
            </a:schemeClr>
          </a:solidFill>
          <a:ln w="31750" cap="rnd" cmpd="thinThick">
            <a:solidFill>
              <a:srgbClr val="7D4C29"/>
            </a:solidFill>
            <a:prstDash val="sysDash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b="20625"/>
          <a:stretch>
            <a:fillRect/>
          </a:stretch>
        </p:blipFill>
        <p:spPr>
          <a:xfrm>
            <a:off x="6452864" y="2571749"/>
            <a:ext cx="2691136" cy="2571751"/>
          </a:xfrm>
          <a:prstGeom prst="rect">
            <a:avLst/>
          </a:prstGeom>
        </p:spPr>
      </p:pic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7"/>
          <a:srcRect l="2697"/>
          <a:stretch>
            <a:fillRect/>
          </a:stretch>
        </p:blipFill>
        <p:spPr>
          <a:xfrm>
            <a:off x="0" y="796500"/>
            <a:ext cx="2890075" cy="410400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4363922"/>
            <a:ext cx="9144000" cy="779579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666832" y="3825257"/>
            <a:ext cx="3119048" cy="1323000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 rotWithShape="1">
          <a:blip r:embed="rId11"/>
          <a:srcRect b="10593"/>
          <a:stretch>
            <a:fillRect/>
          </a:stretch>
        </p:blipFill>
        <p:spPr>
          <a:xfrm>
            <a:off x="6442292" y="2908574"/>
            <a:ext cx="1421930" cy="1485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864222" y="2773573"/>
            <a:ext cx="1279778" cy="1620001"/>
          </a:xfrm>
          <a:prstGeom prst="rect">
            <a:avLst/>
          </a:prstGeom>
        </p:spPr>
      </p:pic>
      <p:sp>
        <p:nvSpPr>
          <p:cNvPr id="26" name="TextBox 25"/>
          <p:cNvSpPr txBox="1"/>
          <p:nvPr/>
        </p:nvSpPr>
        <p:spPr>
          <a:xfrm>
            <a:off x="2573655" y="982980"/>
            <a:ext cx="6104890" cy="21228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vi-VN" altLang="en-US" sz="66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NHẬN XÉT TIẾT </a:t>
            </a:r>
            <a:r>
              <a:rPr lang="vi-VN" altLang="en-US" sz="6600" b="1" noProof="0" dirty="0" err="1">
                <a:ln w="3175">
                  <a:solidFill>
                    <a:srgbClr val="FFC000"/>
                  </a:solidFill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+mn-ea"/>
              </a:rPr>
              <a:t>HỌC</a:t>
            </a:r>
            <a:endParaRPr lang="vi-VN" altLang="en-US" sz="6600" b="1" noProof="0" dirty="0" err="1">
              <a:ln w="3175">
                <a:solidFill>
                  <a:srgbClr val="FFC000"/>
                </a:solidFill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6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6000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6000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8" presetID="18" presetClass="entr" presetSubtype="3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strips(upRight)">
                                          <p:cBhvr>
                                            <p:cTn id="2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22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3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4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5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6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5" grpId="0" bldLvl="0" animBg="1"/>
        </p:bldLst>
      </p:timing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/>
          <p:cNvPicPr>
            <a:picLocks noChangeAspect="1"/>
          </p:cNvPicPr>
          <p:nvPr/>
        </p:nvPicPr>
        <p:blipFill rotWithShape="1">
          <a:blip r:embed="rId1">
            <a:extLst>
              <a:ext uri="{BEBA8EAE-BF5A-486C-A8C5-ECC9F3942E4B}">
                <a14:imgProps xmlns:a14="http://schemas.microsoft.com/office/drawing/2010/main">
                  <a14:imgLayer r:embed="rId2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l="-12" t="171" r="1" b="4910"/>
          <a:stretch>
            <a:fillRect/>
          </a:stretch>
        </p:blipFill>
        <p:spPr>
          <a:xfrm>
            <a:off x="-1" y="0"/>
            <a:ext cx="3752195" cy="2808000"/>
          </a:xfrm>
          <a:prstGeom prst="rect">
            <a:avLst/>
          </a:prstGeom>
        </p:spPr>
      </p:pic>
      <p:pic>
        <p:nvPicPr>
          <p:cNvPr id="25" name="Picture 24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l="64" r="46" b="277"/>
          <a:stretch>
            <a:fillRect/>
          </a:stretch>
        </p:blipFill>
        <p:spPr>
          <a:xfrm>
            <a:off x="0" y="3545986"/>
            <a:ext cx="9143999" cy="1597514"/>
          </a:xfrm>
          <a:prstGeom prst="rect">
            <a:avLst/>
          </a:prstGeom>
          <a:effectLst>
            <a:outerShdw blurRad="50800" dist="38100" dir="16200000" rotWithShape="0">
              <a:schemeClr val="bg1">
                <a:lumMod val="65000"/>
                <a:alpha val="40000"/>
              </a:schemeClr>
            </a:outerShdw>
          </a:effectLst>
        </p:spPr>
      </p:pic>
      <p:pic>
        <p:nvPicPr>
          <p:cNvPr id="68" name="nhạc dễ thương gt trò chơi">
            <a:hlinkClick r:id="" action="ppaction://media"/>
          </p:cNvPr>
          <p:cNvPicPr>
            <a:picLocks noChangeAspect="1"/>
          </p:cNvPicPr>
          <p:nvPr>
            <a:audioFile r:link="rId5"/>
            <p:extLst>
              <p:ext uri="{DAA4B4D4-6D71-4841-9C94-3DE7FCFB9230}">
                <p14:media xmlns:p14="http://schemas.microsoft.com/office/powerpoint/2010/main" r:embed="rId6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9148403" y="0"/>
            <a:ext cx="365522" cy="365522"/>
          </a:xfrm>
          <a:prstGeom prst="rect">
            <a:avLst/>
          </a:prstGeom>
        </p:spPr>
      </p:pic>
      <p:sp>
        <p:nvSpPr>
          <p:cNvPr id="2" name="TextBox 2"/>
          <p:cNvSpPr txBox="1"/>
          <p:nvPr/>
        </p:nvSpPr>
        <p:spPr>
          <a:xfrm>
            <a:off x="807244" y="1118235"/>
            <a:ext cx="7275195" cy="2019776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4800" b="1" i="0" u="none" strike="noStrike" kern="1200" cap="none" spc="0" normalizeH="0" baseline="0" noProof="0" dirty="0">
                <a:ln w="19050">
                  <a:noFill/>
                </a:ln>
                <a:blipFill dpi="0" rotWithShape="1"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effectLst>
                  <a:glow>
                    <a:prstClr val="white"/>
                  </a:glow>
                </a:effectLst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CHÂN THÀNH CẢM </a:t>
            </a:r>
            <a:r>
              <a:rPr kumimoji="0" lang="vi-VN" sz="4800" b="1" i="0" u="none" strike="noStrike" kern="1200" cap="none" spc="0" normalizeH="0" baseline="0" noProof="0" dirty="0">
                <a:ln w="19050">
                  <a:noFill/>
                </a:ln>
                <a:blipFill dpi="0" rotWithShape="1"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effectLst>
                  <a:glow>
                    <a:prstClr val="white"/>
                  </a:glow>
                </a:effectLst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ƠN QUÝ THẦY CÔ</a:t>
            </a:r>
            <a:endParaRPr kumimoji="0" lang="vi-VN" sz="4800" b="1" i="0" u="none" strike="noStrike" kern="1200" cap="none" spc="0" normalizeH="0" baseline="0" noProof="0" dirty="0">
              <a:ln w="19050">
                <a:noFill/>
              </a:ln>
              <a:blipFill dpi="0" rotWithShape="1"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effectLst>
                <a:glow>
                  <a:prstClr val="white"/>
                </a:glow>
              </a:effectLst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9"/>
          <a:srcRect l="2697"/>
          <a:stretch>
            <a:fillRect/>
          </a:stretch>
        </p:blipFill>
        <p:spPr>
          <a:xfrm>
            <a:off x="-137636" y="1746885"/>
            <a:ext cx="2265045" cy="3217545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490267" y="1877853"/>
            <a:ext cx="1545841" cy="25650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320283" y="2200053"/>
            <a:ext cx="1521887" cy="27000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7800" fill="hold"/>
                                        <p:tgtEl>
                                          <p:spTgt spid="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1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8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It's Spring Break! by Slidesgo">
  <a:themeElements>
    <a:clrScheme name="Simple Light">
      <a:dk1>
        <a:srgbClr val="333333"/>
      </a:dk1>
      <a:lt1>
        <a:srgbClr val="EDFCFC"/>
      </a:lt1>
      <a:dk2>
        <a:srgbClr val="337A4F"/>
      </a:dk2>
      <a:lt2>
        <a:srgbClr val="EF7D80"/>
      </a:lt2>
      <a:accent1>
        <a:srgbClr val="FCB856"/>
      </a:accent1>
      <a:accent2>
        <a:srgbClr val="49A39F"/>
      </a:accent2>
      <a:accent3>
        <a:srgbClr val="A2D8B7"/>
      </a:accent3>
      <a:accent4>
        <a:srgbClr val="FFFFFF"/>
      </a:accent4>
      <a:accent5>
        <a:srgbClr val="FFFFFF"/>
      </a:accent5>
      <a:accent6>
        <a:srgbClr val="FFFFFF"/>
      </a:accent6>
      <a:hlink>
        <a:srgbClr val="33333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2260</Words>
  <Application>WPS Presentation</Application>
  <PresentationFormat/>
  <Paragraphs>163</Paragraphs>
  <Slides>34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19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34</vt:i4>
      </vt:variant>
    </vt:vector>
  </HeadingPairs>
  <TitlesOfParts>
    <vt:vector size="54" baseType="lpstr">
      <vt:lpstr>Arial</vt:lpstr>
      <vt:lpstr>SimSun</vt:lpstr>
      <vt:lpstr>Wingdings</vt:lpstr>
      <vt:lpstr>Arial</vt:lpstr>
      <vt:lpstr>Boogaloo</vt:lpstr>
      <vt:lpstr>DM Sans</vt:lpstr>
      <vt:lpstr>Anuphan</vt:lpstr>
      <vt:lpstr>Nunito Light</vt:lpstr>
      <vt:lpstr>Segoe Print</vt:lpstr>
      <vt:lpstr>Tahoma</vt:lpstr>
      <vt:lpstr>Cambria</vt:lpstr>
      <vt:lpstr>Palatino Linotype</vt:lpstr>
      <vt:lpstr>Times New Roman</vt:lpstr>
      <vt:lpstr>Calibri</vt:lpstr>
      <vt:lpstr>Anaheim</vt:lpstr>
      <vt:lpstr>Sitka Small Semibold</vt:lpstr>
      <vt:lpstr>Microsoft YaHei</vt:lpstr>
      <vt:lpstr>Arial Unicode MS</vt:lpstr>
      <vt:lpstr>Comic Sans MS</vt:lpstr>
      <vt:lpstr>It's Spring Break! by Slidesgo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It's Spring Break!</dc:title>
  <dc:creator/>
  <cp:lastModifiedBy>Minh Tâm</cp:lastModifiedBy>
  <cp:revision>9</cp:revision>
  <dcterms:created xsi:type="dcterms:W3CDTF">2024-10-19T07:39:00Z</dcterms:created>
  <dcterms:modified xsi:type="dcterms:W3CDTF">2024-10-21T01:36:47Z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96DA22672F2043EC9037BB7B8D810169_13</vt:lpwstr>
  </property>
  <property fmtid="{D5CDD505-2E9C-101B-9397-08002B2CF9AE}" pid="3" name="KSOProductBuildVer">
    <vt:lpwstr>1033-12.2.0.18607</vt:lpwstr>
  </property>
</Properties>
</file>