
<file path=[Content_Types].xml><?xml version="1.0" encoding="utf-8"?>
<Types xmlns="http://schemas.openxmlformats.org/package/2006/content-types">
  <Default Extension="png" ContentType="image/png"/>
  <Default Extension="mp3" ContentType="audio/mpe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media/audio2.wav" ContentType="audio/wav"/>
  <Override PartName="/ppt/notesSlides/notesSlide2.xml" ContentType="application/vnd.openxmlformats-officedocument.presentationml.notesSlide+xml"/>
  <Override PartName="/ppt/media/audio3.wav" ContentType="audio/wav"/>
  <Override PartName="/ppt/notesSlides/notesSlide3.xml" ContentType="application/vnd.openxmlformats-officedocument.presentationml.notesSlide+xml"/>
  <Override PartName="/ppt/media/audio4.wav" ContentType="audio/wav"/>
  <Override PartName="/ppt/media/audio5.wav" ContentType="audio/wav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media/audio6.wav" ContentType="audio/wav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  <p:sldMasterId id="2147483797" r:id="rId2"/>
    <p:sldMasterId id="2147483821" r:id="rId3"/>
  </p:sldMasterIdLst>
  <p:notesMasterIdLst>
    <p:notesMasterId r:id="rId23"/>
  </p:notesMasterIdLst>
  <p:sldIdLst>
    <p:sldId id="452" r:id="rId4"/>
    <p:sldId id="413" r:id="rId5"/>
    <p:sldId id="426" r:id="rId6"/>
    <p:sldId id="428" r:id="rId7"/>
    <p:sldId id="429" r:id="rId8"/>
    <p:sldId id="436" r:id="rId9"/>
    <p:sldId id="437" r:id="rId10"/>
    <p:sldId id="364" r:id="rId11"/>
    <p:sldId id="464" r:id="rId12"/>
    <p:sldId id="475" r:id="rId13"/>
    <p:sldId id="477" r:id="rId14"/>
    <p:sldId id="479" r:id="rId15"/>
    <p:sldId id="473" r:id="rId16"/>
    <p:sldId id="474" r:id="rId17"/>
    <p:sldId id="480" r:id="rId18"/>
    <p:sldId id="481" r:id="rId19"/>
    <p:sldId id="482" r:id="rId20"/>
    <p:sldId id="483" r:id="rId21"/>
    <p:sldId id="346" r:id="rId22"/>
  </p:sldIdLst>
  <p:sldSz cx="9144000" cy="5143500" type="screen16x9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5426"/>
    <a:srgbClr val="FFFFFF"/>
    <a:srgbClr val="FFD873"/>
    <a:srgbClr val="FFFFCC"/>
    <a:srgbClr val="00B050"/>
    <a:srgbClr val="FFC94A"/>
    <a:srgbClr val="000000"/>
    <a:srgbClr val="FFD1D1"/>
    <a:srgbClr val="FF0000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D6068F-8954-4C6D-8636-4D0907667790}" v="65" dt="2021-05-03T07:58:36.7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434" autoAdjust="0"/>
  </p:normalViewPr>
  <p:slideViewPr>
    <p:cSldViewPr>
      <p:cViewPr varScale="1">
        <p:scale>
          <a:sx n="94" d="100"/>
          <a:sy n="94" d="100"/>
        </p:scale>
        <p:origin x="15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55" Type="http://schemas.microsoft.com/office/2015/10/relationships/revisionInfo" Target="revisionInfo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gs" Target="tags/tag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Relationship Id="rId5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ệt Nguyễn Tuấn" userId="d981edae82e38790" providerId="LiveId" clId="{0CD6068F-8954-4C6D-8636-4D0907667790}"/>
    <pc:docChg chg="modSld">
      <pc:chgData name="Kiệt Nguyễn Tuấn" userId="d981edae82e38790" providerId="LiveId" clId="{0CD6068F-8954-4C6D-8636-4D0907667790}" dt="2021-05-03T07:58:36.722" v="65" actId="20577"/>
      <pc:docMkLst>
        <pc:docMk/>
      </pc:docMkLst>
      <pc:sldChg chg="modSp">
        <pc:chgData name="Kiệt Nguyễn Tuấn" userId="d981edae82e38790" providerId="LiveId" clId="{0CD6068F-8954-4C6D-8636-4D0907667790}" dt="2021-05-03T07:58:36.722" v="65" actId="20577"/>
        <pc:sldMkLst>
          <pc:docMk/>
          <pc:sldMk cId="0" sldId="280"/>
        </pc:sldMkLst>
        <pc:spChg chg="mod">
          <ac:chgData name="Kiệt Nguyễn Tuấn" userId="d981edae82e38790" providerId="LiveId" clId="{0CD6068F-8954-4C6D-8636-4D0907667790}" dt="2021-05-03T07:58:36.722" v="65" actId="20577"/>
          <ac:spMkLst>
            <pc:docMk/>
            <pc:sldMk cId="0" sldId="280"/>
            <ac:spMk id="49" creationId="{00000000-0000-0000-0000-000000000000}"/>
          </ac:spMkLst>
        </pc:spChg>
      </pc:sldChg>
      <pc:sldChg chg="modSp mod">
        <pc:chgData name="Kiệt Nguyễn Tuấn" userId="d981edae82e38790" providerId="LiveId" clId="{0CD6068F-8954-4C6D-8636-4D0907667790}" dt="2021-05-03T07:56:50.196" v="52" actId="14100"/>
        <pc:sldMkLst>
          <pc:docMk/>
          <pc:sldMk cId="0" sldId="309"/>
        </pc:sldMkLst>
        <pc:spChg chg="mod">
          <ac:chgData name="Kiệt Nguyễn Tuấn" userId="d981edae82e38790" providerId="LiveId" clId="{0CD6068F-8954-4C6D-8636-4D0907667790}" dt="2021-05-03T07:56:50.196" v="52" actId="14100"/>
          <ac:spMkLst>
            <pc:docMk/>
            <pc:sldMk cId="0" sldId="309"/>
            <ac:spMk id="2" creationId="{00000000-0000-0000-0000-000000000000}"/>
          </ac:spMkLst>
        </pc:spChg>
      </pc:sldChg>
      <pc:sldChg chg="modSp">
        <pc:chgData name="Kiệt Nguyễn Tuấn" userId="d981edae82e38790" providerId="LiveId" clId="{0CD6068F-8954-4C6D-8636-4D0907667790}" dt="2021-05-03T07:58:08.478" v="63" actId="20577"/>
        <pc:sldMkLst>
          <pc:docMk/>
          <pc:sldMk cId="0" sldId="326"/>
        </pc:sldMkLst>
        <pc:spChg chg="mod">
          <ac:chgData name="Kiệt Nguyễn Tuấn" userId="d981edae82e38790" providerId="LiveId" clId="{0CD6068F-8954-4C6D-8636-4D0907667790}" dt="2021-05-03T07:58:08.478" v="63" actId="20577"/>
          <ac:spMkLst>
            <pc:docMk/>
            <pc:sldMk cId="0" sldId="326"/>
            <ac:spMk id="5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374544-038A-4DA6-A177-193C9C327478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271AD9-BB67-40C7-8A36-6292A9008B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6752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1AD9-BB67-40C7-8A36-6292A9008BE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76107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80E0C2-0D4A-4881-ADBA-8A3F58F5279E}" type="slidenum">
              <a:rPr lang="zh-CN" altLang="en-US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5190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1AD9-BB67-40C7-8A36-6292A9008BE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47194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1AD9-BB67-40C7-8A36-6292A9008BE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45322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1AD9-BB67-40C7-8A36-6292A9008BE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96620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1AD9-BB67-40C7-8A36-6292A9008BE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03035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1AD9-BB67-40C7-8A36-6292A9008BE4}" type="slidenum">
              <a:rPr lang="zh-CN" altLang="en-US" smtClean="0">
                <a:solidFill>
                  <a:prstClr val="black"/>
                </a:solidFill>
              </a:rPr>
              <a:pPr/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2444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1AD9-BB67-40C7-8A36-6292A9008BE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71963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1AD9-BB67-40C7-8A36-6292A9008BE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63592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1AD9-BB67-40C7-8A36-6292A9008BE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95127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1AD9-BB67-40C7-8A36-6292A9008BE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54120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1AD9-BB67-40C7-8A36-6292A9008BE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11877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1AD9-BB67-40C7-8A36-6292A9008BE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46337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1AD9-BB67-40C7-8A36-6292A9008BE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88739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1AD9-BB67-40C7-8A36-6292A9008BE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27023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1AD9-BB67-40C7-8A36-6292A9008BE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20678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1AD9-BB67-40C7-8A36-6292A9008BE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7192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1AD9-BB67-40C7-8A36-6292A9008BE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5321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617"/>
            <a:ext cx="7772400" cy="11017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7"/>
            <a:ext cx="2133600" cy="274637"/>
          </a:xfrm>
          <a:prstGeom prst="rect">
            <a:avLst/>
          </a:prstGeom>
        </p:spPr>
        <p:txBody>
          <a:bodyPr/>
          <a:lstStyle/>
          <a:p>
            <a:fld id="{81F71A36-1F1B-46CA-BF64-84B1CA96668C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7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7"/>
            <a:ext cx="2133600" cy="274637"/>
          </a:xfrm>
          <a:prstGeom prst="rect">
            <a:avLst/>
          </a:prstGeom>
        </p:spPr>
        <p:txBody>
          <a:bodyPr/>
          <a:lstStyle/>
          <a:p>
            <a:fld id="{8C4A4F23-80CD-4C43-9F09-C693E38F8B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ndAc>
          <p:stSnd>
            <p:snd r:embed="rId1" name="当我们同在一起.wav"/>
          </p:stSnd>
        </p:sndAc>
      </p:transition>
    </mc:Choice>
    <mc:Fallback xmlns="">
      <p:transition spd="slow" advTm="3000">
        <p:sndAc>
          <p:stSnd>
            <p:snd r:embed="rId3" name="当我们同在一起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4"/>
            <a:ext cx="8229600" cy="3394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7"/>
            <a:ext cx="2133600" cy="274637"/>
          </a:xfrm>
          <a:prstGeom prst="rect">
            <a:avLst/>
          </a:prstGeom>
        </p:spPr>
        <p:txBody>
          <a:bodyPr/>
          <a:lstStyle/>
          <a:p>
            <a:fld id="{81F71A36-1F1B-46CA-BF64-84B1CA96668C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7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7"/>
            <a:ext cx="2133600" cy="274637"/>
          </a:xfrm>
          <a:prstGeom prst="rect">
            <a:avLst/>
          </a:prstGeom>
        </p:spPr>
        <p:txBody>
          <a:bodyPr/>
          <a:lstStyle/>
          <a:p>
            <a:fld id="{8C4A4F23-80CD-4C43-9F09-C693E38F8B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ndAc>
          <p:stSnd>
            <p:snd r:embed="rId1" name="当我们同在一起.wav"/>
          </p:stSnd>
        </p:sndAc>
      </p:transition>
    </mc:Choice>
    <mc:Fallback xmlns="">
      <p:transition spd="slow" advTm="3000">
        <p:sndAc>
          <p:stSnd>
            <p:snd r:embed="rId3" name="当我们同在一起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642"/>
            <a:ext cx="7772400" cy="1125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7"/>
            <a:ext cx="2133600" cy="274637"/>
          </a:xfrm>
          <a:prstGeom prst="rect">
            <a:avLst/>
          </a:prstGeom>
        </p:spPr>
        <p:txBody>
          <a:bodyPr/>
          <a:lstStyle/>
          <a:p>
            <a:fld id="{81F71A36-1F1B-46CA-BF64-84B1CA96668C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7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7"/>
            <a:ext cx="2133600" cy="274637"/>
          </a:xfrm>
          <a:prstGeom prst="rect">
            <a:avLst/>
          </a:prstGeom>
        </p:spPr>
        <p:txBody>
          <a:bodyPr/>
          <a:lstStyle/>
          <a:p>
            <a:fld id="{8C4A4F23-80CD-4C43-9F09-C693E38F8B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ndAc>
          <p:stSnd>
            <p:snd r:embed="rId1" name="当我们同在一起.wav"/>
          </p:stSnd>
        </p:sndAc>
      </p:transition>
    </mc:Choice>
    <mc:Fallback xmlns="">
      <p:transition spd="slow" advTm="3000">
        <p:sndAc>
          <p:stSnd>
            <p:snd r:embed="rId3" name="当我们同在一起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4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4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7"/>
            <a:ext cx="2133600" cy="274637"/>
          </a:xfrm>
          <a:prstGeom prst="rect">
            <a:avLst/>
          </a:prstGeom>
        </p:spPr>
        <p:txBody>
          <a:bodyPr/>
          <a:lstStyle/>
          <a:p>
            <a:fld id="{81F71A36-1F1B-46CA-BF64-84B1CA96668C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7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7"/>
            <a:ext cx="2133600" cy="274637"/>
          </a:xfrm>
          <a:prstGeom prst="rect">
            <a:avLst/>
          </a:prstGeom>
        </p:spPr>
        <p:txBody>
          <a:bodyPr/>
          <a:lstStyle/>
          <a:p>
            <a:fld id="{8C4A4F23-80CD-4C43-9F09-C693E38F8B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ndAc>
          <p:stSnd>
            <p:snd r:embed="rId1" name="当我们同在一起.wav"/>
          </p:stSnd>
        </p:sndAc>
      </p:transition>
    </mc:Choice>
    <mc:Fallback xmlns="">
      <p:transition spd="slow" advTm="3000">
        <p:sndAc>
          <p:stSnd>
            <p:snd r:embed="rId3" name="当我们同在一起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2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2" y="1631954"/>
            <a:ext cx="4040188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7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7" y="1631954"/>
            <a:ext cx="4041775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767267"/>
            <a:ext cx="2133600" cy="274637"/>
          </a:xfrm>
          <a:prstGeom prst="rect">
            <a:avLst/>
          </a:prstGeom>
        </p:spPr>
        <p:txBody>
          <a:bodyPr/>
          <a:lstStyle/>
          <a:p>
            <a:fld id="{81F71A36-1F1B-46CA-BF64-84B1CA96668C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767267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767267"/>
            <a:ext cx="2133600" cy="274637"/>
          </a:xfrm>
          <a:prstGeom prst="rect">
            <a:avLst/>
          </a:prstGeom>
        </p:spPr>
        <p:txBody>
          <a:bodyPr/>
          <a:lstStyle/>
          <a:p>
            <a:fld id="{8C4A4F23-80CD-4C43-9F09-C693E38F8B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ndAc>
          <p:stSnd>
            <p:snd r:embed="rId1" name="当我们同在一起.wav"/>
          </p:stSnd>
        </p:sndAc>
      </p:transition>
    </mc:Choice>
    <mc:Fallback xmlns="">
      <p:transition spd="slow" advTm="3000">
        <p:sndAc>
          <p:stSnd>
            <p:snd r:embed="rId3" name="当我们同在一起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7267"/>
            <a:ext cx="2133600" cy="274637"/>
          </a:xfrm>
          <a:prstGeom prst="rect">
            <a:avLst/>
          </a:prstGeom>
        </p:spPr>
        <p:txBody>
          <a:bodyPr/>
          <a:lstStyle/>
          <a:p>
            <a:fld id="{81F71A36-1F1B-46CA-BF64-84B1CA96668C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7267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7267"/>
            <a:ext cx="2133600" cy="274637"/>
          </a:xfrm>
          <a:prstGeom prst="rect">
            <a:avLst/>
          </a:prstGeom>
        </p:spPr>
        <p:txBody>
          <a:bodyPr/>
          <a:lstStyle/>
          <a:p>
            <a:fld id="{8C4A4F23-80CD-4C43-9F09-C693E38F8B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ndAc>
          <p:stSnd>
            <p:snd r:embed="rId1" name="当我们同在一起.wav"/>
          </p:stSnd>
        </p:sndAc>
      </p:transition>
    </mc:Choice>
    <mc:Fallback xmlns="">
      <p:transition spd="slow" advTm="3000">
        <p:sndAc>
          <p:stSnd>
            <p:snd r:embed="rId3" name="当我们同在一起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7"/>
            <a:ext cx="2133600" cy="274637"/>
          </a:xfrm>
          <a:prstGeom prst="rect">
            <a:avLst/>
          </a:prstGeom>
        </p:spPr>
        <p:txBody>
          <a:bodyPr/>
          <a:lstStyle/>
          <a:p>
            <a:fld id="{81F71A36-1F1B-46CA-BF64-84B1CA96668C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7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7"/>
            <a:ext cx="2133600" cy="274637"/>
          </a:xfrm>
          <a:prstGeom prst="rect">
            <a:avLst/>
          </a:prstGeom>
        </p:spPr>
        <p:txBody>
          <a:bodyPr/>
          <a:lstStyle/>
          <a:p>
            <a:fld id="{8C4A4F23-80CD-4C43-9F09-C693E38F8B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ndAc>
          <p:stSnd>
            <p:snd r:embed="rId1" name="当我们同在一起.wav"/>
          </p:stSnd>
        </p:sndAc>
      </p:transition>
    </mc:Choice>
    <mc:Fallback xmlns="">
      <p:transition spd="slow" advTm="3000">
        <p:sndAc>
          <p:stSnd>
            <p:snd r:embed="rId3" name="当我们同在一起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04792"/>
            <a:ext cx="3008313" cy="8715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1" y="204792"/>
            <a:ext cx="5111751" cy="438943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076325"/>
            <a:ext cx="3008313" cy="35179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7"/>
            <a:ext cx="2133600" cy="274637"/>
          </a:xfrm>
          <a:prstGeom prst="rect">
            <a:avLst/>
          </a:prstGeom>
        </p:spPr>
        <p:txBody>
          <a:bodyPr/>
          <a:lstStyle/>
          <a:p>
            <a:fld id="{81F71A36-1F1B-46CA-BF64-84B1CA96668C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7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7"/>
            <a:ext cx="2133600" cy="274637"/>
          </a:xfrm>
          <a:prstGeom prst="rect">
            <a:avLst/>
          </a:prstGeom>
        </p:spPr>
        <p:txBody>
          <a:bodyPr/>
          <a:lstStyle/>
          <a:p>
            <a:fld id="{8C4A4F23-80CD-4C43-9F09-C693E38F8B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ndAc>
          <p:stSnd>
            <p:snd r:embed="rId1" name="当我们同在一起.wav"/>
          </p:stSnd>
        </p:sndAc>
      </p:transition>
    </mc:Choice>
    <mc:Fallback xmlns="">
      <p:transition spd="slow" advTm="3000">
        <p:sndAc>
          <p:stSnd>
            <p:snd r:embed="rId3" name="当我们同在一起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7"/>
            <a:ext cx="2133600" cy="274637"/>
          </a:xfrm>
          <a:prstGeom prst="rect">
            <a:avLst/>
          </a:prstGeom>
        </p:spPr>
        <p:txBody>
          <a:bodyPr/>
          <a:lstStyle/>
          <a:p>
            <a:fld id="{81F71A36-1F1B-46CA-BF64-84B1CA96668C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7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7"/>
            <a:ext cx="2133600" cy="274637"/>
          </a:xfrm>
          <a:prstGeom prst="rect">
            <a:avLst/>
          </a:prstGeom>
        </p:spPr>
        <p:txBody>
          <a:bodyPr/>
          <a:lstStyle/>
          <a:p>
            <a:fld id="{8C4A4F23-80CD-4C43-9F09-C693E38F8B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ndAc>
          <p:stSnd>
            <p:snd r:embed="rId1" name="当我们同在一起.wav"/>
          </p:stSnd>
        </p:sndAc>
      </p:transition>
    </mc:Choice>
    <mc:Fallback xmlns="">
      <p:transition spd="slow" advTm="3000">
        <p:sndAc>
          <p:stSnd>
            <p:snd r:embed="rId3" name="当我们同在一起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4"/>
            <a:ext cx="8229600" cy="33940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7"/>
            <a:ext cx="2133600" cy="274637"/>
          </a:xfrm>
          <a:prstGeom prst="rect">
            <a:avLst/>
          </a:prstGeom>
        </p:spPr>
        <p:txBody>
          <a:bodyPr/>
          <a:lstStyle/>
          <a:p>
            <a:fld id="{81F71A36-1F1B-46CA-BF64-84B1CA96668C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7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7"/>
            <a:ext cx="2133600" cy="274637"/>
          </a:xfrm>
          <a:prstGeom prst="rect">
            <a:avLst/>
          </a:prstGeom>
        </p:spPr>
        <p:txBody>
          <a:bodyPr/>
          <a:lstStyle/>
          <a:p>
            <a:fld id="{8C4A4F23-80CD-4C43-9F09-C693E38F8B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ndAc>
          <p:stSnd>
            <p:snd r:embed="rId1" name="当我们同在一起.wav"/>
          </p:stSnd>
        </p:sndAc>
      </p:transition>
    </mc:Choice>
    <mc:Fallback xmlns="">
      <p:transition spd="slow" advTm="3000">
        <p:sndAc>
          <p:stSnd>
            <p:snd r:embed="rId3" name="当我们同在一起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7"/>
            <a:ext cx="2133600" cy="274637"/>
          </a:xfrm>
          <a:prstGeom prst="rect">
            <a:avLst/>
          </a:prstGeom>
        </p:spPr>
        <p:txBody>
          <a:bodyPr/>
          <a:lstStyle/>
          <a:p>
            <a:fld id="{81F71A36-1F1B-46CA-BF64-84B1CA96668C}" type="datetimeFigureOut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7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7"/>
            <a:ext cx="2133600" cy="274637"/>
          </a:xfrm>
          <a:prstGeom prst="rect">
            <a:avLst/>
          </a:prstGeom>
        </p:spPr>
        <p:txBody>
          <a:bodyPr/>
          <a:lstStyle/>
          <a:p>
            <a:fld id="{8C4A4F23-80CD-4C43-9F09-C693E38F8B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ndAc>
          <p:stSnd>
            <p:snd r:embed="rId1" name="当我们同在一起.wav"/>
          </p:stSnd>
        </p:sndAc>
      </p:transition>
    </mc:Choice>
    <mc:Fallback xmlns="">
      <p:transition spd="slow" advTm="3000">
        <p:sndAc>
          <p:stSnd>
            <p:snd r:embed="rId3" name="当我们同在一起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8697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1108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5936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650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5593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1711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6863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5522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2745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6963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6105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5138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6822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790356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767887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950680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704246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007096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160182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34143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71502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655261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673027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904464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95536" y="4869656"/>
            <a:ext cx="2133600" cy="273844"/>
          </a:xfrm>
          <a:prstGeom prst="rect">
            <a:avLst/>
          </a:prstGeom>
        </p:spPr>
        <p:txBody>
          <a:bodyPr/>
          <a:lstStyle/>
          <a:p>
            <a:fld id="{CF8F6668-2E51-422E-B119-8531E00EBE05}" type="datetime1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434197" y="4876006"/>
            <a:ext cx="364147" cy="273844"/>
          </a:xfrm>
          <a:prstGeom prst="rect">
            <a:avLst/>
          </a:prstGeom>
        </p:spPr>
        <p:txBody>
          <a:bodyPr/>
          <a:lstStyle/>
          <a:p>
            <a:fld id="{FB851DA4-9CCF-4E60-BC8E-8CAEAF5A4C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9899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ndAc>
          <p:stSnd>
            <p:snd r:embed="rId1" name="当我们同在一起.wav"/>
          </p:stSnd>
        </p:sndAc>
      </p:transition>
    </mc:Choice>
    <mc:Fallback xmlns="">
      <p:transition spd="slow" advTm="3000">
        <p:sndAc>
          <p:stSnd>
            <p:snd r:embed="rId3" name="当我们同在一起.wav"/>
          </p:stSnd>
        </p:sndAc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95536" y="4869656"/>
            <a:ext cx="2133600" cy="273844"/>
          </a:xfrm>
          <a:prstGeom prst="rect">
            <a:avLst/>
          </a:prstGeom>
        </p:spPr>
        <p:txBody>
          <a:bodyPr/>
          <a:lstStyle/>
          <a:p>
            <a:fld id="{72EED490-9A51-4087-9AA6-4ED824E9E05F}" type="datetime1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434197" y="4876006"/>
            <a:ext cx="364147" cy="273844"/>
          </a:xfrm>
          <a:prstGeom prst="rect">
            <a:avLst/>
          </a:prstGeom>
        </p:spPr>
        <p:txBody>
          <a:bodyPr/>
          <a:lstStyle/>
          <a:p>
            <a:fld id="{FB851DA4-9CCF-4E60-BC8E-8CAEAF5A4C6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95536" y="4869656"/>
            <a:ext cx="2133600" cy="273844"/>
          </a:xfrm>
          <a:prstGeom prst="rect">
            <a:avLst/>
          </a:prstGeom>
        </p:spPr>
        <p:txBody>
          <a:bodyPr/>
          <a:lstStyle/>
          <a:p>
            <a:fld id="{8664A794-F13B-4BD1-8B92-6D141310C03C}" type="datetime1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434197" y="4876006"/>
            <a:ext cx="364147" cy="273844"/>
          </a:xfrm>
          <a:prstGeom prst="rect">
            <a:avLst/>
          </a:prstGeom>
        </p:spPr>
        <p:txBody>
          <a:bodyPr/>
          <a:lstStyle/>
          <a:p>
            <a:fld id="{FB851DA4-9CCF-4E60-BC8E-8CAEAF5A4C6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95536" y="4869656"/>
            <a:ext cx="2133600" cy="273844"/>
          </a:xfrm>
          <a:prstGeom prst="rect">
            <a:avLst/>
          </a:prstGeom>
        </p:spPr>
        <p:txBody>
          <a:bodyPr/>
          <a:lstStyle/>
          <a:p>
            <a:fld id="{C6986C73-B1A7-4DCC-978C-71CC70A15F99}" type="datetime1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434197" y="4876006"/>
            <a:ext cx="364147" cy="273844"/>
          </a:xfrm>
          <a:prstGeom prst="rect">
            <a:avLst/>
          </a:prstGeom>
        </p:spPr>
        <p:txBody>
          <a:bodyPr/>
          <a:lstStyle/>
          <a:p>
            <a:fld id="{FB851DA4-9CCF-4E60-BC8E-8CAEAF5A4C6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95536" y="4869656"/>
            <a:ext cx="2133600" cy="273844"/>
          </a:xfrm>
          <a:prstGeom prst="rect">
            <a:avLst/>
          </a:prstGeom>
        </p:spPr>
        <p:txBody>
          <a:bodyPr/>
          <a:lstStyle/>
          <a:p>
            <a:fld id="{16FE5284-1689-4DF1-993E-E5CA5BBE382D}" type="datetime1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434197" y="4876006"/>
            <a:ext cx="364147" cy="273844"/>
          </a:xfrm>
          <a:prstGeom prst="rect">
            <a:avLst/>
          </a:prstGeom>
        </p:spPr>
        <p:txBody>
          <a:bodyPr/>
          <a:lstStyle/>
          <a:p>
            <a:fld id="{FB851DA4-9CCF-4E60-BC8E-8CAEAF5A4C6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95536" y="4869656"/>
            <a:ext cx="2133600" cy="273844"/>
          </a:xfrm>
          <a:prstGeom prst="rect">
            <a:avLst/>
          </a:prstGeom>
        </p:spPr>
        <p:txBody>
          <a:bodyPr/>
          <a:lstStyle/>
          <a:p>
            <a:fld id="{A40A836C-9314-492F-B2D6-4249EB0DCD52}" type="datetime1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434197" y="4876006"/>
            <a:ext cx="364147" cy="273844"/>
          </a:xfrm>
          <a:prstGeom prst="rect">
            <a:avLst/>
          </a:prstGeom>
        </p:spPr>
        <p:txBody>
          <a:bodyPr/>
          <a:lstStyle/>
          <a:p>
            <a:fld id="{FB851DA4-9CCF-4E60-BC8E-8CAEAF5A4C6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95536" y="4869656"/>
            <a:ext cx="2133600" cy="273844"/>
          </a:xfrm>
          <a:prstGeom prst="rect">
            <a:avLst/>
          </a:prstGeom>
        </p:spPr>
        <p:txBody>
          <a:bodyPr/>
          <a:lstStyle/>
          <a:p>
            <a:fld id="{689B7FDA-6A27-4C2B-A4B9-19B843989316}" type="datetime1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434197" y="4876006"/>
            <a:ext cx="364147" cy="273844"/>
          </a:xfrm>
          <a:prstGeom prst="rect">
            <a:avLst/>
          </a:prstGeom>
        </p:spPr>
        <p:txBody>
          <a:bodyPr/>
          <a:lstStyle/>
          <a:p>
            <a:fld id="{FB851DA4-9CCF-4E60-BC8E-8CAEAF5A4C6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95536" y="4869656"/>
            <a:ext cx="2133600" cy="273844"/>
          </a:xfrm>
          <a:prstGeom prst="rect">
            <a:avLst/>
          </a:prstGeom>
        </p:spPr>
        <p:txBody>
          <a:bodyPr/>
          <a:lstStyle/>
          <a:p>
            <a:fld id="{C87D00A8-6515-43DA-9871-0CC018F44E26}" type="datetime1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434197" y="4876006"/>
            <a:ext cx="364147" cy="273844"/>
          </a:xfrm>
          <a:prstGeom prst="rect">
            <a:avLst/>
          </a:prstGeom>
        </p:spPr>
        <p:txBody>
          <a:bodyPr/>
          <a:lstStyle/>
          <a:p>
            <a:fld id="{FB851DA4-9CCF-4E60-BC8E-8CAEAF5A4C6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95536" y="4869656"/>
            <a:ext cx="2133600" cy="273844"/>
          </a:xfrm>
          <a:prstGeom prst="rect">
            <a:avLst/>
          </a:prstGeom>
        </p:spPr>
        <p:txBody>
          <a:bodyPr/>
          <a:lstStyle/>
          <a:p>
            <a:fld id="{0507F309-7A7A-4260-9953-6271DB50E84D}" type="datetime1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434197" y="4876006"/>
            <a:ext cx="364147" cy="273844"/>
          </a:xfrm>
          <a:prstGeom prst="rect">
            <a:avLst/>
          </a:prstGeom>
        </p:spPr>
        <p:txBody>
          <a:bodyPr/>
          <a:lstStyle/>
          <a:p>
            <a:fld id="{FB851DA4-9CCF-4E60-BC8E-8CAEAF5A4C6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95536" y="4869656"/>
            <a:ext cx="2133600" cy="273844"/>
          </a:xfrm>
          <a:prstGeom prst="rect">
            <a:avLst/>
          </a:prstGeom>
        </p:spPr>
        <p:txBody>
          <a:bodyPr/>
          <a:lstStyle/>
          <a:p>
            <a:fld id="{B2232437-F724-418E-8248-90CFB628B486}" type="datetime1">
              <a:rPr lang="zh-CN" altLang="en-US" smtClean="0"/>
              <a:t>2024/10/9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434197" y="4876006"/>
            <a:ext cx="364147" cy="273844"/>
          </a:xfrm>
          <a:prstGeom prst="rect">
            <a:avLst/>
          </a:prstGeom>
        </p:spPr>
        <p:txBody>
          <a:bodyPr/>
          <a:lstStyle/>
          <a:p>
            <a:fld id="{FB851DA4-9CCF-4E60-BC8E-8CAEAF5A4C6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5" Type="http://schemas.openxmlformats.org/officeDocument/2006/relationships/image" Target="../media/image4.png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image" Target="../media/image3.png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3000">
        <p:sndAc>
          <p:stSnd>
            <p:snd r:embed="rId13" name="当我们同在一起.wav"/>
          </p:stSnd>
        </p:sndAc>
      </p:transition>
    </mc:Choice>
    <mc:Fallback xmlns="">
      <p:transition spd="slow" advTm="3000">
        <p:sndAc>
          <p:stSnd>
            <p:snd r:embed="rId14" name="当我们同在一起.wav"/>
          </p:stSnd>
        </p:sndAc>
      </p:transition>
    </mc:Fallback>
  </mc:AlternateContent>
  <p:txStyles>
    <p:titleStyle>
      <a:lvl1pPr algn="ctr" defTabSz="91437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2" indent="-342892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1" indent="-285743" algn="l" defTabSz="914378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066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34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Picture 2" descr="E:\0000000我图PPT\03.20\亲子乐园\亲子乐园副本.png"/>
          <p:cNvPicPr>
            <a:picLocks noChangeAspect="1" noChangeArrowheads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0"/>
            <a:ext cx="9145588" cy="514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E:\0000000我图PPT\03.20\亲子乐园\34.png"/>
          <p:cNvPicPr>
            <a:picLocks noChangeAspect="1" noChangeArrowheads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2950782"/>
            <a:ext cx="9145588" cy="219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2"/>
          <p:cNvSpPr/>
          <p:nvPr userDrawn="1"/>
        </p:nvSpPr>
        <p:spPr>
          <a:xfrm>
            <a:off x="-180528" y="676275"/>
            <a:ext cx="9433048" cy="4298028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0" name="矩形 61"/>
          <p:cNvSpPr/>
          <p:nvPr userDrawn="1"/>
        </p:nvSpPr>
        <p:spPr>
          <a:xfrm>
            <a:off x="481096" y="195486"/>
            <a:ext cx="274947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点击添加相关文字标题</a:t>
            </a:r>
          </a:p>
        </p:txBody>
      </p:sp>
      <p:pic>
        <p:nvPicPr>
          <p:cNvPr id="11" name="Picture 3" descr="E:\0000000我图PPT\00001PNG素材\儿童卡通\大风车.png"/>
          <p:cNvPicPr>
            <a:picLocks noChangeAspect="1" noChangeArrowheads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-23415"/>
            <a:ext cx="1081981" cy="1082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1468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649" r:id="rId13"/>
    <p:sldLayoutId id="2147483651" r:id="rId14"/>
    <p:sldLayoutId id="2147483652" r:id="rId15"/>
    <p:sldLayoutId id="2147483653" r:id="rId16"/>
    <p:sldLayoutId id="2147483654" r:id="rId17"/>
    <p:sldLayoutId id="2147483656" r:id="rId18"/>
    <p:sldLayoutId id="2147483657" r:id="rId19"/>
    <p:sldLayoutId id="2147483658" r:id="rId20"/>
    <p:sldLayoutId id="2147483659" r:id="rId2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audio" Target="../media/audio2.wav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0" Type="http://schemas.openxmlformats.org/officeDocument/2006/relationships/image" Target="../media/image9.jpg"/><Relationship Id="rId4" Type="http://schemas.openxmlformats.org/officeDocument/2006/relationships/image" Target="../media/image2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audio" Target="../media/audio3.wav"/><Relationship Id="rId7" Type="http://schemas.openxmlformats.org/officeDocument/2006/relationships/image" Target="../media/image1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3.emf"/><Relationship Id="rId11" Type="http://schemas.openxmlformats.org/officeDocument/2006/relationships/audio" Target="../media/audio3.wav"/><Relationship Id="rId5" Type="http://schemas.openxmlformats.org/officeDocument/2006/relationships/image" Target="../media/image12.emf"/><Relationship Id="rId10" Type="http://schemas.openxmlformats.org/officeDocument/2006/relationships/image" Target="../media/image16.png"/><Relationship Id="rId4" Type="http://schemas.openxmlformats.org/officeDocument/2006/relationships/image" Target="../media/image11.emf"/><Relationship Id="rId9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13" Type="http://schemas.microsoft.com/office/2007/relationships/hdphoto" Target="../media/hdphoto1.wdp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7.jpeg"/><Relationship Id="rId12" Type="http://schemas.openxmlformats.org/officeDocument/2006/relationships/image" Target="../media/image2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audio5.wav"/><Relationship Id="rId11" Type="http://schemas.openxmlformats.org/officeDocument/2006/relationships/image" Target="../media/image20.png"/><Relationship Id="rId5" Type="http://schemas.openxmlformats.org/officeDocument/2006/relationships/audio" Target="../media/audio4.wav"/><Relationship Id="rId15" Type="http://schemas.openxmlformats.org/officeDocument/2006/relationships/image" Target="../media/image23.png"/><Relationship Id="rId10" Type="http://schemas.openxmlformats.org/officeDocument/2006/relationships/image" Target="../media/image19.gif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8.png"/><Relationship Id="rId14" Type="http://schemas.openxmlformats.org/officeDocument/2006/relationships/image" Target="../media/image22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13" Type="http://schemas.openxmlformats.org/officeDocument/2006/relationships/image" Target="../media/image19.gif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7.jpeg"/><Relationship Id="rId12" Type="http://schemas.openxmlformats.org/officeDocument/2006/relationships/image" Target="../media/image2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audio5.wav"/><Relationship Id="rId11" Type="http://schemas.microsoft.com/office/2007/relationships/hdphoto" Target="../media/hdphoto1.wdp"/><Relationship Id="rId5" Type="http://schemas.openxmlformats.org/officeDocument/2006/relationships/audio" Target="../media/audio4.wav"/><Relationship Id="rId15" Type="http://schemas.openxmlformats.org/officeDocument/2006/relationships/image" Target="../media/image18.png"/><Relationship Id="rId10" Type="http://schemas.openxmlformats.org/officeDocument/2006/relationships/image" Target="../media/image21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20.png"/><Relationship Id="rId14" Type="http://schemas.openxmlformats.org/officeDocument/2006/relationships/image" Target="../media/image22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13" Type="http://schemas.openxmlformats.org/officeDocument/2006/relationships/image" Target="../media/image19.gif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7.jpeg"/><Relationship Id="rId12" Type="http://schemas.openxmlformats.org/officeDocument/2006/relationships/image" Target="../media/image2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audio4.wav"/><Relationship Id="rId11" Type="http://schemas.microsoft.com/office/2007/relationships/hdphoto" Target="../media/hdphoto1.wdp"/><Relationship Id="rId5" Type="http://schemas.openxmlformats.org/officeDocument/2006/relationships/audio" Target="../media/audio5.wav"/><Relationship Id="rId15" Type="http://schemas.openxmlformats.org/officeDocument/2006/relationships/image" Target="../media/image18.png"/><Relationship Id="rId10" Type="http://schemas.openxmlformats.org/officeDocument/2006/relationships/image" Target="../media/image21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20.png"/><Relationship Id="rId14" Type="http://schemas.openxmlformats.org/officeDocument/2006/relationships/image" Target="../media/image22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13" Type="http://schemas.openxmlformats.org/officeDocument/2006/relationships/image" Target="../media/image18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7.jpeg"/><Relationship Id="rId12" Type="http://schemas.openxmlformats.org/officeDocument/2006/relationships/image" Target="../media/image2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audio5.wav"/><Relationship Id="rId11" Type="http://schemas.microsoft.com/office/2007/relationships/hdphoto" Target="../media/hdphoto1.wdp"/><Relationship Id="rId5" Type="http://schemas.openxmlformats.org/officeDocument/2006/relationships/audio" Target="../media/audio4.wav"/><Relationship Id="rId15" Type="http://schemas.openxmlformats.org/officeDocument/2006/relationships/image" Target="../media/image22.gif"/><Relationship Id="rId10" Type="http://schemas.openxmlformats.org/officeDocument/2006/relationships/image" Target="../media/image21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20.png"/><Relationship Id="rId14" Type="http://schemas.openxmlformats.org/officeDocument/2006/relationships/image" Target="../media/image19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audio" Target="../media/audio6.wav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4.png"/><Relationship Id="rId5" Type="http://schemas.openxmlformats.org/officeDocument/2006/relationships/image" Target="../media/image9.jp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7" Type="http://schemas.openxmlformats.org/officeDocument/2006/relationships/image" Target="../media/image2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jpg"/><Relationship Id="rId5" Type="http://schemas.openxmlformats.org/officeDocument/2006/relationships/image" Target="../media/image17.jpe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6.wav"/><Relationship Id="rId7" Type="http://schemas.openxmlformats.org/officeDocument/2006/relationships/image" Target="../media/image2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jpg"/><Relationship Id="rId5" Type="http://schemas.openxmlformats.org/officeDocument/2006/relationships/image" Target="../media/image17.jpeg"/><Relationship Id="rId4" Type="http://schemas.openxmlformats.org/officeDocument/2006/relationships/audio" Target="../media/audio7.wav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audio" Target="../media/audio6.wav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jpg"/><Relationship Id="rId5" Type="http://schemas.openxmlformats.org/officeDocument/2006/relationships/image" Target="../media/image17.jpe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1.png"/><Relationship Id="rId5" Type="http://schemas.openxmlformats.org/officeDocument/2006/relationships/image" Target="../media/image9.jp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jpg"/><Relationship Id="rId5" Type="http://schemas.openxmlformats.org/officeDocument/2006/relationships/image" Target="../media/image17.jpeg"/><Relationship Id="rId4" Type="http://schemas.openxmlformats.org/officeDocument/2006/relationships/image" Target="../media/image3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jp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audio" Target="../media/audio6.wav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0.png"/><Relationship Id="rId5" Type="http://schemas.openxmlformats.org/officeDocument/2006/relationships/image" Target="../media/image9.jp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5.png"/><Relationship Id="rId4" Type="http://schemas.openxmlformats.org/officeDocument/2006/relationships/image" Target="../media/image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5.png"/><Relationship Id="rId4" Type="http://schemas.openxmlformats.org/officeDocument/2006/relationships/image" Target="../media/image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6.JPG"/><Relationship Id="rId5" Type="http://schemas.openxmlformats.org/officeDocument/2006/relationships/image" Target="../media/image9.jpg"/><Relationship Id="rId4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Relationship Id="rId6" Type="http://schemas.microsoft.com/office/2007/relationships/hdphoto" Target="../media/hdphoto2.wdp"/><Relationship Id="rId5" Type="http://schemas.openxmlformats.org/officeDocument/2006/relationships/image" Target="../media/image38.png"/><Relationship Id="rId10" Type="http://schemas.openxmlformats.org/officeDocument/2006/relationships/image" Target="../media/image41.png"/><Relationship Id="rId4" Type="http://schemas.openxmlformats.org/officeDocument/2006/relationships/image" Target="../media/image37.png"/><Relationship Id="rId9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E:\0000000我图PPT\03.20\亲子乐园\亲子乐园副本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814" y="-20538"/>
            <a:ext cx="9191294" cy="514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E:\0000000我图PPT\03.20\亲子乐园\r6t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9070" y="-403686"/>
            <a:ext cx="9649072" cy="5549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E:\0000000我图PPT\03.20\亲子乐园\3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2950782"/>
            <a:ext cx="9145588" cy="219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5" descr="E:\0000000我图PPT\03.20\亲子乐园\56y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810" y="3140349"/>
            <a:ext cx="5602021" cy="1948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7" descr="E:\0000000我图PPT\03.20\亲子乐园\ty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0742" y="1399739"/>
            <a:ext cx="3201194" cy="4289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 descr="E:\0000000我图PPT\03.20\亲子乐园\568io.pn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32" t="19027" r="11038" b="19634"/>
          <a:stretch>
            <a:fillRect/>
          </a:stretch>
        </p:blipFill>
        <p:spPr bwMode="auto">
          <a:xfrm>
            <a:off x="7687101" y="-158843"/>
            <a:ext cx="1604839" cy="1637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E:\0000000我图PPT\03.20\亲子乐园\568io.pn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6" t="10301" r="70716" b="10733"/>
          <a:stretch>
            <a:fillRect/>
          </a:stretch>
        </p:blipFill>
        <p:spPr bwMode="auto">
          <a:xfrm>
            <a:off x="-232895" y="-320217"/>
            <a:ext cx="1905000" cy="210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WordArt 6"/>
          <p:cNvSpPr>
            <a:spLocks noChangeArrowheads="1" noChangeShapeType="1" noTextEdit="1"/>
          </p:cNvSpPr>
          <p:nvPr/>
        </p:nvSpPr>
        <p:spPr bwMode="auto">
          <a:xfrm>
            <a:off x="828552" y="841212"/>
            <a:ext cx="7487866" cy="3242713"/>
          </a:xfrm>
          <a:prstGeom prst="rect">
            <a:avLst/>
          </a:prstGeom>
        </p:spPr>
        <p:txBody>
          <a:bodyPr spcFirstLastPara="1" wrap="none" lIns="91304" tIns="45713" rIns="91304" bIns="45713" numCol="1" fromWordArt="1">
            <a:prstTxWarp prst="textArchUp">
              <a:avLst>
                <a:gd name="adj" fmla="val 11020719"/>
              </a:avLst>
            </a:prstTxWarp>
          </a:bodyPr>
          <a:lstStyle/>
          <a:p>
            <a:pPr algn="ctr" defTabSz="912360"/>
            <a:r>
              <a:rPr lang="en-US" sz="3600" b="1" kern="10" dirty="0">
                <a:ln w="9525">
                  <a:solidFill>
                    <a:srgbClr val="993366"/>
                  </a:solidFill>
                  <a:round/>
                </a:ln>
                <a:solidFill>
                  <a:srgbClr val="0000FF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CHÀO </a:t>
            </a:r>
            <a:r>
              <a:rPr lang="en-US" sz="3600" b="1" kern="10" dirty="0" smtClean="0">
                <a:ln w="9525">
                  <a:solidFill>
                    <a:srgbClr val="993366"/>
                  </a:solidFill>
                  <a:round/>
                </a:ln>
                <a:solidFill>
                  <a:srgbClr val="0000FF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MỪNG THẦY CÔ ĐẾN DỰ GIỜ</a:t>
            </a:r>
            <a:endParaRPr lang="en-US" sz="3600" b="1" kern="10" dirty="0">
              <a:ln w="9525">
                <a:solidFill>
                  <a:srgbClr val="993366"/>
                </a:solidFill>
                <a:round/>
              </a:ln>
              <a:solidFill>
                <a:srgbClr val="0000FF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圆角矩形 1"/>
          <p:cNvSpPr/>
          <p:nvPr/>
        </p:nvSpPr>
        <p:spPr>
          <a:xfrm>
            <a:off x="1861627" y="1798208"/>
            <a:ext cx="5421715" cy="1091423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686" tIns="60842" rIns="121686" bIns="60842" anchor="ctr"/>
          <a:lstStyle/>
          <a:p>
            <a:pPr algn="ctr" defTabSz="1216480">
              <a:defRPr/>
            </a:pPr>
            <a:r>
              <a:rPr lang="en-US" altLang="zh-CN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TOÁN </a:t>
            </a:r>
          </a:p>
          <a:p>
            <a:pPr algn="ctr" defTabSz="1216480">
              <a:defRPr/>
            </a:pPr>
            <a:r>
              <a:rPr lang="en-US" altLang="zh-CN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LỚP 4/5</a:t>
            </a:r>
            <a:endParaRPr lang="zh-CN" altLang="en-US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2955814" y="2795960"/>
            <a:ext cx="432048" cy="432048"/>
          </a:xfrm>
          <a:prstGeom prst="ellipse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5796136" y="2787774"/>
            <a:ext cx="432048" cy="432048"/>
          </a:xfrm>
          <a:prstGeom prst="ellipse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3196430" y="2795960"/>
            <a:ext cx="2783725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r>
              <a:rPr lang="en-US" smtClean="0"/>
              <a:t>TI</a:t>
            </a:r>
            <a:endParaRPr lang="en-US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10">
            <a:clrChange>
              <a:clrFrom>
                <a:srgbClr val="F5F3E7"/>
              </a:clrFrom>
              <a:clrTo>
                <a:srgbClr val="F5F3E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106" y="2787779"/>
            <a:ext cx="441758" cy="432049"/>
          </a:xfrm>
          <a:prstGeom prst="rect">
            <a:avLst/>
          </a:prstGeom>
        </p:spPr>
      </p:pic>
      <p:cxnSp>
        <p:nvCxnSpPr>
          <p:cNvPr id="39" name="Straight Connector 38"/>
          <p:cNvCxnSpPr/>
          <p:nvPr/>
        </p:nvCxnSpPr>
        <p:spPr>
          <a:xfrm>
            <a:off x="3101949" y="2787774"/>
            <a:ext cx="280300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3243851" y="3219822"/>
            <a:ext cx="2739565" cy="818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387861" y="2827318"/>
            <a:ext cx="3042716" cy="338544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en-US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Gv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Nguyễn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Thanh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Thủy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5" descr="E:\0000000我图PPT\03.20\亲子乐园\56y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864" y="3140349"/>
            <a:ext cx="5602021" cy="1948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512" y="945072"/>
            <a:ext cx="1071909" cy="863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046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2.49923E-6 L 0.9533 0.0222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656" y="1112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1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25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250"/>
                            </p:stCondLst>
                            <p:childTnLst>
                              <p:par>
                                <p:cTn id="6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4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35" grpId="0" animBg="1"/>
      <p:bldP spid="36" grpId="0" animBg="1"/>
      <p:bldP spid="37" grpId="0" animBg="1"/>
      <p:bldP spid="4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60772"/>
            <a:ext cx="6858000" cy="536303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2639" y="1132285"/>
            <a:ext cx="5956876" cy="298608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8866" y="227842"/>
            <a:ext cx="1433272" cy="154695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1819" y="314751"/>
            <a:ext cx="1111871" cy="137314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2138" y="3363839"/>
            <a:ext cx="4613791" cy="1132999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 rot="6329695" flipH="1">
            <a:off x="7291386" y="2202714"/>
            <a:ext cx="950506" cy="649205"/>
            <a:chOff x="9015984" y="2528554"/>
            <a:chExt cx="2157344" cy="1473489"/>
          </a:xfrm>
        </p:grpSpPr>
        <p:sp>
          <p:nvSpPr>
            <p:cNvPr id="23" name="Freeform 166"/>
            <p:cNvSpPr/>
            <p:nvPr/>
          </p:nvSpPr>
          <p:spPr bwMode="auto">
            <a:xfrm>
              <a:off x="10132784" y="3116474"/>
              <a:ext cx="831450" cy="526422"/>
            </a:xfrm>
            <a:custGeom>
              <a:avLst/>
              <a:gdLst>
                <a:gd name="T0" fmla="*/ 10 w 143"/>
                <a:gd name="T1" fmla="*/ 90 h 90"/>
                <a:gd name="T2" fmla="*/ 10 w 143"/>
                <a:gd name="T3" fmla="*/ 90 h 90"/>
                <a:gd name="T4" fmla="*/ 143 w 143"/>
                <a:gd name="T5" fmla="*/ 18 h 90"/>
                <a:gd name="T6" fmla="*/ 130 w 143"/>
                <a:gd name="T7" fmla="*/ 0 h 90"/>
                <a:gd name="T8" fmla="*/ 0 w 143"/>
                <a:gd name="T9" fmla="*/ 77 h 90"/>
                <a:gd name="T10" fmla="*/ 10 w 143"/>
                <a:gd name="T11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" h="90">
                  <a:moveTo>
                    <a:pt x="10" y="90"/>
                  </a:moveTo>
                  <a:cubicBezTo>
                    <a:pt x="10" y="90"/>
                    <a:pt x="10" y="90"/>
                    <a:pt x="10" y="90"/>
                  </a:cubicBezTo>
                  <a:cubicBezTo>
                    <a:pt x="52" y="61"/>
                    <a:pt x="98" y="41"/>
                    <a:pt x="143" y="18"/>
                  </a:cubicBezTo>
                  <a:cubicBezTo>
                    <a:pt x="138" y="12"/>
                    <a:pt x="134" y="7"/>
                    <a:pt x="130" y="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4" y="79"/>
                    <a:pt x="8" y="83"/>
                    <a:pt x="10" y="90"/>
                  </a:cubicBezTo>
                </a:path>
              </a:pathLst>
            </a:custGeom>
            <a:solidFill>
              <a:srgbClr val="F8E5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914378">
                <a:defRPr/>
              </a:pPr>
              <a:endParaRPr lang="zh-CN" altLang="en-US">
                <a:solidFill>
                  <a:srgbClr val="5FA080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24" name="Freeform 167"/>
            <p:cNvSpPr/>
            <p:nvPr/>
          </p:nvSpPr>
          <p:spPr bwMode="auto">
            <a:xfrm>
              <a:off x="9933530" y="2779466"/>
              <a:ext cx="954446" cy="787173"/>
            </a:xfrm>
            <a:custGeom>
              <a:avLst/>
              <a:gdLst>
                <a:gd name="T0" fmla="*/ 164 w 164"/>
                <a:gd name="T1" fmla="*/ 58 h 135"/>
                <a:gd name="T2" fmla="*/ 140 w 164"/>
                <a:gd name="T3" fmla="*/ 0 h 135"/>
                <a:gd name="T4" fmla="*/ 9 w 164"/>
                <a:gd name="T5" fmla="*/ 77 h 135"/>
                <a:gd name="T6" fmla="*/ 5 w 164"/>
                <a:gd name="T7" fmla="*/ 120 h 135"/>
                <a:gd name="T8" fmla="*/ 34 w 164"/>
                <a:gd name="T9" fmla="*/ 135 h 135"/>
                <a:gd name="T10" fmla="*/ 164 w 164"/>
                <a:gd name="T11" fmla="*/ 5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4" h="135">
                  <a:moveTo>
                    <a:pt x="164" y="58"/>
                  </a:moveTo>
                  <a:cubicBezTo>
                    <a:pt x="154" y="40"/>
                    <a:pt x="146" y="20"/>
                    <a:pt x="140" y="0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13" y="92"/>
                    <a:pt x="0" y="109"/>
                    <a:pt x="5" y="120"/>
                  </a:cubicBezTo>
                  <a:cubicBezTo>
                    <a:pt x="10" y="129"/>
                    <a:pt x="24" y="128"/>
                    <a:pt x="34" y="135"/>
                  </a:cubicBezTo>
                  <a:cubicBezTo>
                    <a:pt x="164" y="58"/>
                    <a:pt x="164" y="58"/>
                    <a:pt x="164" y="58"/>
                  </a:cubicBezTo>
                </a:path>
              </a:pathLst>
            </a:custGeom>
            <a:solidFill>
              <a:srgbClr val="ECC6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914378">
                <a:defRPr/>
              </a:pPr>
              <a:endParaRPr lang="zh-CN" altLang="en-US">
                <a:solidFill>
                  <a:srgbClr val="5FA080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25" name="Freeform 168"/>
            <p:cNvSpPr/>
            <p:nvPr/>
          </p:nvSpPr>
          <p:spPr bwMode="auto">
            <a:xfrm>
              <a:off x="9618662" y="2570374"/>
              <a:ext cx="1129101" cy="656798"/>
            </a:xfrm>
            <a:custGeom>
              <a:avLst/>
              <a:gdLst>
                <a:gd name="T0" fmla="*/ 185 w 194"/>
                <a:gd name="T1" fmla="*/ 0 h 113"/>
                <a:gd name="T2" fmla="*/ 0 w 194"/>
                <a:gd name="T3" fmla="*/ 110 h 113"/>
                <a:gd name="T4" fmla="*/ 59 w 194"/>
                <a:gd name="T5" fmla="*/ 105 h 113"/>
                <a:gd name="T6" fmla="*/ 63 w 194"/>
                <a:gd name="T7" fmla="*/ 113 h 113"/>
                <a:gd name="T8" fmla="*/ 194 w 194"/>
                <a:gd name="T9" fmla="*/ 36 h 113"/>
                <a:gd name="T10" fmla="*/ 185 w 194"/>
                <a:gd name="T1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4" h="113">
                  <a:moveTo>
                    <a:pt x="185" y="0"/>
                  </a:moveTo>
                  <a:cubicBezTo>
                    <a:pt x="0" y="110"/>
                    <a:pt x="0" y="110"/>
                    <a:pt x="0" y="110"/>
                  </a:cubicBezTo>
                  <a:cubicBezTo>
                    <a:pt x="4" y="108"/>
                    <a:pt x="47" y="90"/>
                    <a:pt x="59" y="105"/>
                  </a:cubicBezTo>
                  <a:cubicBezTo>
                    <a:pt x="61" y="108"/>
                    <a:pt x="63" y="110"/>
                    <a:pt x="63" y="113"/>
                  </a:cubicBezTo>
                  <a:cubicBezTo>
                    <a:pt x="194" y="36"/>
                    <a:pt x="194" y="36"/>
                    <a:pt x="194" y="36"/>
                  </a:cubicBezTo>
                  <a:cubicBezTo>
                    <a:pt x="191" y="24"/>
                    <a:pt x="188" y="12"/>
                    <a:pt x="185" y="0"/>
                  </a:cubicBezTo>
                </a:path>
              </a:pathLst>
            </a:custGeom>
            <a:solidFill>
              <a:srgbClr val="F8E5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914378">
                <a:defRPr/>
              </a:pPr>
              <a:endParaRPr lang="zh-CN" altLang="en-US">
                <a:solidFill>
                  <a:srgbClr val="5FA080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26" name="Freeform 169"/>
            <p:cNvSpPr/>
            <p:nvPr/>
          </p:nvSpPr>
          <p:spPr bwMode="auto">
            <a:xfrm>
              <a:off x="9200477" y="3094334"/>
              <a:ext cx="996266" cy="797012"/>
            </a:xfrm>
            <a:custGeom>
              <a:avLst/>
              <a:gdLst>
                <a:gd name="T0" fmla="*/ 170 w 171"/>
                <a:gd name="T1" fmla="*/ 94 h 137"/>
                <a:gd name="T2" fmla="*/ 159 w 171"/>
                <a:gd name="T3" fmla="*/ 102 h 137"/>
                <a:gd name="T4" fmla="*/ 170 w 171"/>
                <a:gd name="T5" fmla="*/ 94 h 137"/>
                <a:gd name="T6" fmla="*/ 170 w 171"/>
                <a:gd name="T7" fmla="*/ 94 h 137"/>
                <a:gd name="T8" fmla="*/ 160 w 171"/>
                <a:gd name="T9" fmla="*/ 81 h 137"/>
                <a:gd name="T10" fmla="*/ 131 w 171"/>
                <a:gd name="T11" fmla="*/ 66 h 137"/>
                <a:gd name="T12" fmla="*/ 135 w 171"/>
                <a:gd name="T13" fmla="*/ 23 h 137"/>
                <a:gd name="T14" fmla="*/ 131 w 171"/>
                <a:gd name="T15" fmla="*/ 15 h 137"/>
                <a:gd name="T16" fmla="*/ 72 w 171"/>
                <a:gd name="T17" fmla="*/ 20 h 137"/>
                <a:gd name="T18" fmla="*/ 72 w 171"/>
                <a:gd name="T19" fmla="*/ 20 h 137"/>
                <a:gd name="T20" fmla="*/ 0 w 171"/>
                <a:gd name="T21" fmla="*/ 114 h 137"/>
                <a:gd name="T22" fmla="*/ 17 w 171"/>
                <a:gd name="T23" fmla="*/ 137 h 137"/>
                <a:gd name="T24" fmla="*/ 171 w 171"/>
                <a:gd name="T25" fmla="*/ 97 h 137"/>
                <a:gd name="T26" fmla="*/ 170 w 171"/>
                <a:gd name="T27" fmla="*/ 9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1" h="137">
                  <a:moveTo>
                    <a:pt x="170" y="94"/>
                  </a:moveTo>
                  <a:cubicBezTo>
                    <a:pt x="166" y="97"/>
                    <a:pt x="163" y="99"/>
                    <a:pt x="159" y="102"/>
                  </a:cubicBezTo>
                  <a:cubicBezTo>
                    <a:pt x="163" y="99"/>
                    <a:pt x="166" y="97"/>
                    <a:pt x="170" y="94"/>
                  </a:cubicBezTo>
                  <a:cubicBezTo>
                    <a:pt x="170" y="94"/>
                    <a:pt x="170" y="94"/>
                    <a:pt x="170" y="94"/>
                  </a:cubicBezTo>
                  <a:cubicBezTo>
                    <a:pt x="168" y="87"/>
                    <a:pt x="164" y="83"/>
                    <a:pt x="160" y="81"/>
                  </a:cubicBezTo>
                  <a:cubicBezTo>
                    <a:pt x="150" y="74"/>
                    <a:pt x="136" y="75"/>
                    <a:pt x="131" y="66"/>
                  </a:cubicBezTo>
                  <a:cubicBezTo>
                    <a:pt x="126" y="55"/>
                    <a:pt x="139" y="38"/>
                    <a:pt x="135" y="23"/>
                  </a:cubicBezTo>
                  <a:cubicBezTo>
                    <a:pt x="135" y="20"/>
                    <a:pt x="133" y="18"/>
                    <a:pt x="131" y="15"/>
                  </a:cubicBezTo>
                  <a:cubicBezTo>
                    <a:pt x="119" y="0"/>
                    <a:pt x="76" y="18"/>
                    <a:pt x="72" y="2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4"/>
                    <a:pt x="12" y="121"/>
                    <a:pt x="17" y="137"/>
                  </a:cubicBezTo>
                  <a:cubicBezTo>
                    <a:pt x="69" y="125"/>
                    <a:pt x="126" y="124"/>
                    <a:pt x="171" y="97"/>
                  </a:cubicBezTo>
                  <a:cubicBezTo>
                    <a:pt x="171" y="96"/>
                    <a:pt x="171" y="95"/>
                    <a:pt x="170" y="94"/>
                  </a:cubicBezTo>
                </a:path>
              </a:pathLst>
            </a:custGeom>
            <a:solidFill>
              <a:srgbClr val="EACE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914378">
                <a:defRPr/>
              </a:pPr>
              <a:endParaRPr lang="zh-CN" altLang="en-US" dirty="0">
                <a:solidFill>
                  <a:srgbClr val="5FA080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27" name="Freeform 170"/>
            <p:cNvSpPr/>
            <p:nvPr/>
          </p:nvSpPr>
          <p:spPr bwMode="auto">
            <a:xfrm>
              <a:off x="9033203" y="3758510"/>
              <a:ext cx="265671" cy="221392"/>
            </a:xfrm>
            <a:custGeom>
              <a:avLst/>
              <a:gdLst>
                <a:gd name="T0" fmla="*/ 29 w 46"/>
                <a:gd name="T1" fmla="*/ 0 h 38"/>
                <a:gd name="T2" fmla="*/ 0 w 46"/>
                <a:gd name="T3" fmla="*/ 38 h 38"/>
                <a:gd name="T4" fmla="*/ 46 w 46"/>
                <a:gd name="T5" fmla="*/ 23 h 38"/>
                <a:gd name="T6" fmla="*/ 29 w 46"/>
                <a:gd name="T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38">
                  <a:moveTo>
                    <a:pt x="29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15" y="31"/>
                    <a:pt x="30" y="27"/>
                    <a:pt x="46" y="23"/>
                  </a:cubicBezTo>
                  <a:cubicBezTo>
                    <a:pt x="41" y="7"/>
                    <a:pt x="29" y="0"/>
                    <a:pt x="29" y="0"/>
                  </a:cubicBezTo>
                </a:path>
              </a:pathLst>
            </a:custGeom>
            <a:solidFill>
              <a:srgbClr val="1F1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914378">
                <a:defRPr/>
              </a:pPr>
              <a:endParaRPr lang="zh-CN" altLang="en-US">
                <a:solidFill>
                  <a:srgbClr val="5FA080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28" name="Freeform 175"/>
            <p:cNvSpPr/>
            <p:nvPr/>
          </p:nvSpPr>
          <p:spPr bwMode="auto">
            <a:xfrm>
              <a:off x="9945831" y="3030377"/>
              <a:ext cx="1227497" cy="890489"/>
            </a:xfrm>
            <a:custGeom>
              <a:avLst/>
              <a:gdLst>
                <a:gd name="T0" fmla="*/ 189 w 211"/>
                <a:gd name="T1" fmla="*/ 0 h 153"/>
                <a:gd name="T2" fmla="*/ 189 w 211"/>
                <a:gd name="T3" fmla="*/ 0 h 153"/>
                <a:gd name="T4" fmla="*/ 162 w 211"/>
                <a:gd name="T5" fmla="*/ 15 h 153"/>
                <a:gd name="T6" fmla="*/ 175 w 211"/>
                <a:gd name="T7" fmla="*/ 33 h 153"/>
                <a:gd name="T8" fmla="*/ 175 w 211"/>
                <a:gd name="T9" fmla="*/ 33 h 153"/>
                <a:gd name="T10" fmla="*/ 175 w 211"/>
                <a:gd name="T11" fmla="*/ 33 h 153"/>
                <a:gd name="T12" fmla="*/ 42 w 211"/>
                <a:gd name="T13" fmla="*/ 105 h 153"/>
                <a:gd name="T14" fmla="*/ 43 w 211"/>
                <a:gd name="T15" fmla="*/ 108 h 153"/>
                <a:gd name="T16" fmla="*/ 0 w 211"/>
                <a:gd name="T17" fmla="*/ 153 h 153"/>
                <a:gd name="T18" fmla="*/ 185 w 211"/>
                <a:gd name="T19" fmla="*/ 45 h 153"/>
                <a:gd name="T20" fmla="*/ 211 w 211"/>
                <a:gd name="T21" fmla="*/ 30 h 153"/>
                <a:gd name="T22" fmla="*/ 211 w 211"/>
                <a:gd name="T23" fmla="*/ 30 h 153"/>
                <a:gd name="T24" fmla="*/ 211 w 211"/>
                <a:gd name="T25" fmla="*/ 29 h 153"/>
                <a:gd name="T26" fmla="*/ 190 w 211"/>
                <a:gd name="T27" fmla="*/ 0 h 153"/>
                <a:gd name="T28" fmla="*/ 189 w 211"/>
                <a:gd name="T29" fmla="*/ 0 h 153"/>
                <a:gd name="T30" fmla="*/ 189 w 211"/>
                <a:gd name="T31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1" h="153">
                  <a:moveTo>
                    <a:pt x="189" y="0"/>
                  </a:moveTo>
                  <a:cubicBezTo>
                    <a:pt x="189" y="0"/>
                    <a:pt x="189" y="0"/>
                    <a:pt x="189" y="0"/>
                  </a:cubicBezTo>
                  <a:cubicBezTo>
                    <a:pt x="162" y="15"/>
                    <a:pt x="162" y="15"/>
                    <a:pt x="162" y="15"/>
                  </a:cubicBezTo>
                  <a:cubicBezTo>
                    <a:pt x="166" y="22"/>
                    <a:pt x="170" y="27"/>
                    <a:pt x="175" y="33"/>
                  </a:cubicBezTo>
                  <a:cubicBezTo>
                    <a:pt x="175" y="33"/>
                    <a:pt x="175" y="33"/>
                    <a:pt x="175" y="33"/>
                  </a:cubicBezTo>
                  <a:cubicBezTo>
                    <a:pt x="175" y="33"/>
                    <a:pt x="175" y="33"/>
                    <a:pt x="175" y="33"/>
                  </a:cubicBezTo>
                  <a:cubicBezTo>
                    <a:pt x="130" y="56"/>
                    <a:pt x="84" y="76"/>
                    <a:pt x="42" y="105"/>
                  </a:cubicBezTo>
                  <a:cubicBezTo>
                    <a:pt x="43" y="106"/>
                    <a:pt x="43" y="107"/>
                    <a:pt x="43" y="108"/>
                  </a:cubicBezTo>
                  <a:cubicBezTo>
                    <a:pt x="43" y="125"/>
                    <a:pt x="6" y="149"/>
                    <a:pt x="0" y="153"/>
                  </a:cubicBezTo>
                  <a:cubicBezTo>
                    <a:pt x="185" y="45"/>
                    <a:pt x="185" y="45"/>
                    <a:pt x="185" y="45"/>
                  </a:cubicBezTo>
                  <a:cubicBezTo>
                    <a:pt x="211" y="30"/>
                    <a:pt x="211" y="30"/>
                    <a:pt x="211" y="30"/>
                  </a:cubicBezTo>
                  <a:cubicBezTo>
                    <a:pt x="211" y="30"/>
                    <a:pt x="211" y="30"/>
                    <a:pt x="211" y="30"/>
                  </a:cubicBezTo>
                  <a:cubicBezTo>
                    <a:pt x="211" y="29"/>
                    <a:pt x="211" y="29"/>
                    <a:pt x="211" y="29"/>
                  </a:cubicBezTo>
                  <a:cubicBezTo>
                    <a:pt x="204" y="20"/>
                    <a:pt x="196" y="10"/>
                    <a:pt x="190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89" y="0"/>
                    <a:pt x="189" y="0"/>
                  </a:cubicBezTo>
                </a:path>
              </a:pathLst>
            </a:custGeom>
            <a:solidFill>
              <a:srgbClr val="E7D0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914378">
                <a:defRPr/>
              </a:pPr>
              <a:endParaRPr lang="zh-CN" altLang="en-US">
                <a:solidFill>
                  <a:srgbClr val="5FA080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29" name="Freeform 176"/>
            <p:cNvSpPr/>
            <p:nvPr/>
          </p:nvSpPr>
          <p:spPr bwMode="auto">
            <a:xfrm>
              <a:off x="10747762" y="2720427"/>
              <a:ext cx="297650" cy="396047"/>
            </a:xfrm>
            <a:custGeom>
              <a:avLst/>
              <a:gdLst>
                <a:gd name="T0" fmla="*/ 18 w 51"/>
                <a:gd name="T1" fmla="*/ 0 h 68"/>
                <a:gd name="T2" fmla="*/ 18 w 51"/>
                <a:gd name="T3" fmla="*/ 0 h 68"/>
                <a:gd name="T4" fmla="*/ 0 w 51"/>
                <a:gd name="T5" fmla="*/ 10 h 68"/>
                <a:gd name="T6" fmla="*/ 0 w 51"/>
                <a:gd name="T7" fmla="*/ 10 h 68"/>
                <a:gd name="T8" fmla="*/ 24 w 51"/>
                <a:gd name="T9" fmla="*/ 68 h 68"/>
                <a:gd name="T10" fmla="*/ 24 w 51"/>
                <a:gd name="T11" fmla="*/ 68 h 68"/>
                <a:gd name="T12" fmla="*/ 51 w 51"/>
                <a:gd name="T13" fmla="*/ 53 h 68"/>
                <a:gd name="T14" fmla="*/ 18 w 51"/>
                <a:gd name="T1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68"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6" y="30"/>
                    <a:pt x="14" y="50"/>
                    <a:pt x="24" y="68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51" y="53"/>
                    <a:pt x="51" y="53"/>
                    <a:pt x="51" y="53"/>
                  </a:cubicBezTo>
                  <a:cubicBezTo>
                    <a:pt x="38" y="35"/>
                    <a:pt x="27" y="17"/>
                    <a:pt x="18" y="0"/>
                  </a:cubicBezTo>
                </a:path>
              </a:pathLst>
            </a:custGeom>
            <a:solidFill>
              <a:srgbClr val="DCB4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914378">
                <a:defRPr/>
              </a:pPr>
              <a:endParaRPr lang="zh-CN" altLang="en-US">
                <a:solidFill>
                  <a:srgbClr val="5FA080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30" name="Freeform 177"/>
            <p:cNvSpPr/>
            <p:nvPr/>
          </p:nvSpPr>
          <p:spPr bwMode="auto">
            <a:xfrm>
              <a:off x="10696104" y="2528554"/>
              <a:ext cx="157435" cy="250912"/>
            </a:xfrm>
            <a:custGeom>
              <a:avLst/>
              <a:gdLst>
                <a:gd name="T0" fmla="*/ 11 w 27"/>
                <a:gd name="T1" fmla="*/ 0 h 43"/>
                <a:gd name="T2" fmla="*/ 11 w 27"/>
                <a:gd name="T3" fmla="*/ 0 h 43"/>
                <a:gd name="T4" fmla="*/ 0 w 27"/>
                <a:gd name="T5" fmla="*/ 7 h 43"/>
                <a:gd name="T6" fmla="*/ 9 w 27"/>
                <a:gd name="T7" fmla="*/ 43 h 43"/>
                <a:gd name="T8" fmla="*/ 27 w 27"/>
                <a:gd name="T9" fmla="*/ 33 h 43"/>
                <a:gd name="T10" fmla="*/ 11 w 27"/>
                <a:gd name="T1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43"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3" y="19"/>
                    <a:pt x="6" y="31"/>
                    <a:pt x="9" y="4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1" y="22"/>
                    <a:pt x="15" y="11"/>
                    <a:pt x="11" y="0"/>
                  </a:cubicBezTo>
                </a:path>
              </a:pathLst>
            </a:custGeom>
            <a:solidFill>
              <a:srgbClr val="E7D0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914378">
                <a:defRPr/>
              </a:pPr>
              <a:endParaRPr lang="zh-CN" altLang="en-US">
                <a:solidFill>
                  <a:srgbClr val="5FA080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31" name="Freeform 178"/>
            <p:cNvSpPr/>
            <p:nvPr/>
          </p:nvSpPr>
          <p:spPr bwMode="auto">
            <a:xfrm>
              <a:off x="9298873" y="3642896"/>
              <a:ext cx="897869" cy="337009"/>
            </a:xfrm>
            <a:custGeom>
              <a:avLst/>
              <a:gdLst>
                <a:gd name="T0" fmla="*/ 153 w 154"/>
                <a:gd name="T1" fmla="*/ 0 h 58"/>
                <a:gd name="T2" fmla="*/ 153 w 154"/>
                <a:gd name="T3" fmla="*/ 0 h 58"/>
                <a:gd name="T4" fmla="*/ 154 w 154"/>
                <a:gd name="T5" fmla="*/ 3 h 58"/>
                <a:gd name="T6" fmla="*/ 154 w 154"/>
                <a:gd name="T7" fmla="*/ 3 h 58"/>
                <a:gd name="T8" fmla="*/ 154 w 154"/>
                <a:gd name="T9" fmla="*/ 3 h 58"/>
                <a:gd name="T10" fmla="*/ 0 w 154"/>
                <a:gd name="T11" fmla="*/ 43 h 58"/>
                <a:gd name="T12" fmla="*/ 3 w 154"/>
                <a:gd name="T13" fmla="*/ 58 h 58"/>
                <a:gd name="T14" fmla="*/ 3 w 154"/>
                <a:gd name="T15" fmla="*/ 58 h 58"/>
                <a:gd name="T16" fmla="*/ 110 w 154"/>
                <a:gd name="T17" fmla="*/ 49 h 58"/>
                <a:gd name="T18" fmla="*/ 111 w 154"/>
                <a:gd name="T19" fmla="*/ 48 h 58"/>
                <a:gd name="T20" fmla="*/ 111 w 154"/>
                <a:gd name="T21" fmla="*/ 48 h 58"/>
                <a:gd name="T22" fmla="*/ 154 w 154"/>
                <a:gd name="T23" fmla="*/ 3 h 58"/>
                <a:gd name="T24" fmla="*/ 153 w 154"/>
                <a:gd name="T25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58">
                  <a:moveTo>
                    <a:pt x="153" y="0"/>
                  </a:moveTo>
                  <a:cubicBezTo>
                    <a:pt x="153" y="0"/>
                    <a:pt x="153" y="0"/>
                    <a:pt x="153" y="0"/>
                  </a:cubicBezTo>
                  <a:cubicBezTo>
                    <a:pt x="154" y="1"/>
                    <a:pt x="154" y="2"/>
                    <a:pt x="154" y="3"/>
                  </a:cubicBezTo>
                  <a:cubicBezTo>
                    <a:pt x="154" y="3"/>
                    <a:pt x="154" y="3"/>
                    <a:pt x="154" y="3"/>
                  </a:cubicBezTo>
                  <a:cubicBezTo>
                    <a:pt x="154" y="3"/>
                    <a:pt x="154" y="3"/>
                    <a:pt x="154" y="3"/>
                  </a:cubicBezTo>
                  <a:cubicBezTo>
                    <a:pt x="109" y="30"/>
                    <a:pt x="53" y="31"/>
                    <a:pt x="0" y="43"/>
                  </a:cubicBezTo>
                  <a:cubicBezTo>
                    <a:pt x="2" y="47"/>
                    <a:pt x="3" y="52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110" y="49"/>
                    <a:pt x="110" y="49"/>
                    <a:pt x="110" y="49"/>
                  </a:cubicBezTo>
                  <a:cubicBezTo>
                    <a:pt x="110" y="49"/>
                    <a:pt x="110" y="49"/>
                    <a:pt x="111" y="48"/>
                  </a:cubicBezTo>
                  <a:cubicBezTo>
                    <a:pt x="111" y="48"/>
                    <a:pt x="111" y="48"/>
                    <a:pt x="111" y="48"/>
                  </a:cubicBezTo>
                  <a:cubicBezTo>
                    <a:pt x="117" y="44"/>
                    <a:pt x="154" y="20"/>
                    <a:pt x="154" y="3"/>
                  </a:cubicBezTo>
                  <a:cubicBezTo>
                    <a:pt x="154" y="2"/>
                    <a:pt x="154" y="1"/>
                    <a:pt x="153" y="0"/>
                  </a:cubicBezTo>
                </a:path>
              </a:pathLst>
            </a:custGeom>
            <a:solidFill>
              <a:srgbClr val="DAB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914378">
                <a:defRPr/>
              </a:pPr>
              <a:endParaRPr lang="zh-CN" altLang="en-US">
                <a:solidFill>
                  <a:srgbClr val="5FA080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32" name="Freeform 179"/>
            <p:cNvSpPr/>
            <p:nvPr/>
          </p:nvSpPr>
          <p:spPr bwMode="auto">
            <a:xfrm>
              <a:off x="9015984" y="3891346"/>
              <a:ext cx="302571" cy="110697"/>
            </a:xfrm>
            <a:custGeom>
              <a:avLst/>
              <a:gdLst>
                <a:gd name="T0" fmla="*/ 49 w 52"/>
                <a:gd name="T1" fmla="*/ 0 h 19"/>
                <a:gd name="T2" fmla="*/ 49 w 52"/>
                <a:gd name="T3" fmla="*/ 0 h 19"/>
                <a:gd name="T4" fmla="*/ 49 w 52"/>
                <a:gd name="T5" fmla="*/ 0 h 19"/>
                <a:gd name="T6" fmla="*/ 3 w 52"/>
                <a:gd name="T7" fmla="*/ 15 h 19"/>
                <a:gd name="T8" fmla="*/ 0 w 52"/>
                <a:gd name="T9" fmla="*/ 19 h 19"/>
                <a:gd name="T10" fmla="*/ 52 w 52"/>
                <a:gd name="T11" fmla="*/ 15 h 19"/>
                <a:gd name="T12" fmla="*/ 49 w 52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19">
                  <a:moveTo>
                    <a:pt x="49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33" y="4"/>
                    <a:pt x="18" y="8"/>
                    <a:pt x="3" y="1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9"/>
                    <a:pt x="51" y="4"/>
                    <a:pt x="49" y="0"/>
                  </a:cubicBezTo>
                </a:path>
              </a:pathLst>
            </a:custGeom>
            <a:solidFill>
              <a:srgbClr val="1D1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914378">
                <a:defRPr/>
              </a:pPr>
              <a:endParaRPr lang="zh-CN" altLang="en-US">
                <a:solidFill>
                  <a:srgbClr val="5FA080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2812092" y="1195615"/>
            <a:ext cx="3519818" cy="955646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40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algn="ctr" defTabSz="342892">
              <a:defRPr/>
            </a:pPr>
            <a:r>
              <a:rPr lang="en-US" altLang="zh-CN" sz="4800" b="1" dirty="0" err="1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Khởi động</a:t>
            </a:r>
            <a:endParaRPr lang="en-US" altLang="zh-CN" sz="4800" b="1" dirty="0">
              <a:ln w="0"/>
              <a:solidFill>
                <a:srgbClr val="4472C4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UTM Avo" pitchFamily="18" charset="0"/>
              <a:ea typeface="Microsoft YaHei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19" name="WordArt 27"/>
          <p:cNvSpPr>
            <a:spLocks noChangeArrowheads="1" noChangeShapeType="1" noTextEdit="1"/>
          </p:cNvSpPr>
          <p:nvPr/>
        </p:nvSpPr>
        <p:spPr bwMode="auto">
          <a:xfrm>
            <a:off x="3193897" y="2214591"/>
            <a:ext cx="2820718" cy="389801"/>
          </a:xfrm>
          <a:prstGeom prst="rect">
            <a:avLst/>
          </a:prstGeom>
        </p:spPr>
        <p:txBody>
          <a:bodyPr wrap="none" lIns="91438" tIns="45719" rIns="91438" bIns="45719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defTabSz="914378"/>
            <a:r>
              <a:rPr lang="en-US" sz="2800" kern="10" smtClean="0">
                <a:ln w="19050">
                  <a:solidFill>
                    <a:srgbClr val="FF00FF"/>
                  </a:solidFill>
                  <a:round/>
                  <a:headEnd/>
                  <a:tailEnd/>
                </a:ln>
                <a:solidFill>
                  <a:srgbClr val="002060"/>
                </a:solidFill>
                <a:latin typeface="UTM Avo" pitchFamily="18" charset="0"/>
                <a:cs typeface="Times New Roman"/>
              </a:rPr>
              <a:t>Trò chơi</a:t>
            </a:r>
            <a:endParaRPr lang="en-US" sz="2800" kern="10" dirty="0">
              <a:ln w="19050">
                <a:solidFill>
                  <a:srgbClr val="FF00FF"/>
                </a:solidFill>
                <a:round/>
                <a:headEnd/>
                <a:tailEnd/>
              </a:ln>
              <a:solidFill>
                <a:srgbClr val="002060"/>
              </a:solidFill>
              <a:latin typeface="UTM Avo" pitchFamily="18" charset="0"/>
              <a:cs typeface="Times New Roman"/>
            </a:endParaRPr>
          </a:p>
        </p:txBody>
      </p:sp>
      <p:sp>
        <p:nvSpPr>
          <p:cNvPr id="20" name="WordArt 27"/>
          <p:cNvSpPr>
            <a:spLocks noChangeArrowheads="1" noChangeShapeType="1" noTextEdit="1"/>
          </p:cNvSpPr>
          <p:nvPr/>
        </p:nvSpPr>
        <p:spPr bwMode="auto">
          <a:xfrm>
            <a:off x="2018231" y="2729764"/>
            <a:ext cx="5133046" cy="578761"/>
          </a:xfrm>
          <a:prstGeom prst="rect">
            <a:avLst/>
          </a:prstGeom>
        </p:spPr>
        <p:txBody>
          <a:bodyPr wrap="none" lIns="91438" tIns="45719" rIns="91438" bIns="45719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defTabSz="914378"/>
            <a:r>
              <a:rPr lang="en-US" sz="2800" kern="10" smtClean="0">
                <a:ln w="19050">
                  <a:solidFill>
                    <a:srgbClr val="FF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UTM Avo" pitchFamily="18" charset="0"/>
                <a:cs typeface="Times New Roman"/>
              </a:rPr>
              <a:t>AI NHANH AI ĐÚNG</a:t>
            </a:r>
            <a:endParaRPr lang="en-US" sz="2800" kern="10" dirty="0">
              <a:ln w="19050">
                <a:solidFill>
                  <a:srgbClr val="FF00FF"/>
                </a:solidFill>
                <a:round/>
                <a:headEnd/>
                <a:tailEnd/>
              </a:ln>
              <a:solidFill>
                <a:srgbClr val="FF0000"/>
              </a:solidFill>
              <a:latin typeface="UTM Avo" pitchFamily="18" charset="0"/>
              <a:cs typeface="Times New Roman"/>
            </a:endParaRPr>
          </a:p>
        </p:txBody>
      </p:sp>
      <p:pic>
        <p:nvPicPr>
          <p:cNvPr id="21" name="Picture 11" descr="C:\Users\ADMIN\Desktop\Tai nguyen thiet ke tro choi\Angry birds epic birds\1505573783630 (2)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5818" y="3942448"/>
            <a:ext cx="1261404" cy="767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612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>
        <p:sndAc>
          <p:stSnd>
            <p:snd r:embed="rId3" name="Nhac ne ma mi.wav"/>
          </p:stSnd>
        </p:sndAc>
      </p:transition>
    </mc:Choice>
    <mc:Fallback xmlns="">
      <p:transition advClick="0" advTm="0">
        <p:sndAc>
          <p:stSnd>
            <p:snd r:embed="rId11" name="Nhac ne ma mi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hac ne ma m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-36513" y="-20241"/>
            <a:ext cx="9217026" cy="5163741"/>
            <a:chOff x="-36513" y="-20241"/>
            <a:chExt cx="9217026" cy="5163741"/>
          </a:xfrm>
        </p:grpSpPr>
        <p:grpSp>
          <p:nvGrpSpPr>
            <p:cNvPr id="2055" name="Group 17"/>
            <p:cNvGrpSpPr>
              <a:grpSpLocks/>
            </p:cNvGrpSpPr>
            <p:nvPr/>
          </p:nvGrpSpPr>
          <p:grpSpPr bwMode="auto">
            <a:xfrm>
              <a:off x="-36513" y="-20241"/>
              <a:ext cx="9180513" cy="519113"/>
              <a:chOff x="0" y="0"/>
              <a:chExt cx="5760" cy="436"/>
            </a:xfrm>
          </p:grpSpPr>
          <p:sp>
            <p:nvSpPr>
              <p:cNvPr id="2059" name="Rectangle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6"/>
              </a:xfrm>
              <a:prstGeom prst="rect">
                <a:avLst/>
              </a:prstGeom>
              <a:gradFill rotWithShape="1">
                <a:gsLst>
                  <a:gs pos="0">
                    <a:srgbClr val="2F0018"/>
                  </a:gs>
                  <a:gs pos="100000">
                    <a:srgbClr val="660033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2060" name="Text Box 19"/>
              <p:cNvSpPr txBox="1">
                <a:spLocks noChangeArrowheads="1"/>
              </p:cNvSpPr>
              <p:nvPr/>
            </p:nvSpPr>
            <p:spPr bwMode="auto">
              <a:xfrm>
                <a:off x="340" y="73"/>
                <a:ext cx="5125" cy="3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2200" b="1" smtClean="0">
                    <a:solidFill>
                      <a:srgbClr val="FFFF00"/>
                    </a:solidFill>
                  </a:rPr>
                  <a:t>KHỞI ĐỘNG: AI NHANH AI ĐÚNG</a:t>
                </a:r>
                <a:endParaRPr lang="vi-VN" sz="2200" b="1">
                  <a:solidFill>
                    <a:srgbClr val="FFFF00"/>
                  </a:solidFill>
                </a:endParaRPr>
              </a:p>
            </p:txBody>
          </p:sp>
        </p:grpSp>
        <p:sp>
          <p:nvSpPr>
            <p:cNvPr id="14" name="Rectangle 18"/>
            <p:cNvSpPr>
              <a:spLocks noChangeArrowheads="1"/>
            </p:cNvSpPr>
            <p:nvPr/>
          </p:nvSpPr>
          <p:spPr bwMode="auto">
            <a:xfrm>
              <a:off x="0" y="4659981"/>
              <a:ext cx="9180513" cy="483519"/>
            </a:xfrm>
            <a:prstGeom prst="rect">
              <a:avLst/>
            </a:prstGeom>
            <a:gradFill rotWithShape="1">
              <a:gsLst>
                <a:gs pos="0">
                  <a:srgbClr val="2F0018"/>
                </a:gs>
                <a:gs pos="100000">
                  <a:srgbClr val="660033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pic>
          <p:nvPicPr>
            <p:cNvPr id="1027" name="Picture 3" descr="C:\Users\Administrator\Application Data\Zamaan's Software\psc\screenshot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96" y="123478"/>
              <a:ext cx="360040" cy="3046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I:\USB__Data\logo_tieuhocvn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58" y="4738594"/>
              <a:ext cx="361378" cy="3534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827584" y="4738594"/>
              <a:ext cx="2448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mtClean="0">
                  <a:solidFill>
                    <a:srgbClr val="920049"/>
                  </a:solidFill>
                </a:rPr>
                <a:t>http://tieuhocvn.info</a:t>
              </a:r>
              <a:endParaRPr lang="en-US">
                <a:solidFill>
                  <a:srgbClr val="920049"/>
                </a:solidFill>
              </a:endParaRP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594644F5-A545-4B7D-8AD9-ECDF06C2151F}"/>
              </a:ext>
            </a:extLst>
          </p:cNvPr>
          <p:cNvSpPr/>
          <p:nvPr/>
        </p:nvSpPr>
        <p:spPr>
          <a:xfrm>
            <a:off x="520938" y="104362"/>
            <a:ext cx="785191" cy="4555620"/>
          </a:xfrm>
          <a:prstGeom prst="rect">
            <a:avLst/>
          </a:prstGeom>
          <a:gradFill>
            <a:gsLst>
              <a:gs pos="61052">
                <a:schemeClr val="accent2">
                  <a:lumMod val="75000"/>
                </a:schemeClr>
              </a:gs>
              <a:gs pos="4000">
                <a:schemeClr val="accent5">
                  <a:lumMod val="75000"/>
                </a:schemeClr>
              </a:gs>
              <a:gs pos="29000">
                <a:schemeClr val="accent6">
                  <a:lumMod val="97000"/>
                  <a:lumOff val="3000"/>
                </a:schemeClr>
              </a:gs>
              <a:gs pos="100000">
                <a:srgbClr val="00B0F0"/>
              </a:gs>
            </a:gsLst>
            <a:lin ang="16200000" scaled="1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02FAFA8-98F9-4E23-85CB-9D5C1B83B83F}"/>
              </a:ext>
            </a:extLst>
          </p:cNvPr>
          <p:cNvSpPr/>
          <p:nvPr/>
        </p:nvSpPr>
        <p:spPr>
          <a:xfrm>
            <a:off x="439626" y="-20783"/>
            <a:ext cx="945000" cy="4680763"/>
          </a:xfrm>
          <a:prstGeom prst="rect">
            <a:avLst/>
          </a:prstGeom>
          <a:ln/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Box 118">
            <a:extLst>
              <a:ext uri="{FF2B5EF4-FFF2-40B4-BE49-F238E27FC236}">
                <a16:creationId xmlns:a16="http://schemas.microsoft.com/office/drawing/2014/main" id="{BD631ECB-50FF-4ED1-BB51-68D8EADDE5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3781" y="3926359"/>
            <a:ext cx="6532754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  <a:scene3d>
              <a:camera prst="perspective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spcBef>
                <a:spcPct val="50000"/>
              </a:spcBef>
            </a:pP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Hoan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hô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.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chọn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đúng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rồi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!</a:t>
            </a:r>
          </a:p>
        </p:txBody>
      </p:sp>
      <p:sp>
        <p:nvSpPr>
          <p:cNvPr id="29" name="Text Box 121">
            <a:extLst>
              <a:ext uri="{FF2B5EF4-FFF2-40B4-BE49-F238E27FC236}">
                <a16:creationId xmlns:a16="http://schemas.microsoft.com/office/drawing/2014/main" id="{E55C4547-FB12-4C49-9D1B-28805DDF54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3781" y="3901074"/>
            <a:ext cx="6532754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  <a:scene3d>
              <a:camera prst="perspective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spcBef>
                <a:spcPct val="50000"/>
              </a:spcBef>
            </a:pP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Tiếc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quá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…!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chọn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sai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rồi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!</a:t>
            </a:r>
          </a:p>
        </p:txBody>
      </p:sp>
      <p:pic>
        <p:nvPicPr>
          <p:cNvPr id="30" name="Picture 2" descr="Khung viền PowerPoint đẹp">
            <a:extLst>
              <a:ext uri="{FF2B5EF4-FFF2-40B4-BE49-F238E27FC236}">
                <a16:creationId xmlns:a16="http://schemas.microsoft.com/office/drawing/2014/main" id="{925DAF4E-A91E-4B67-9DD0-C1AB59B6E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769" y="465289"/>
            <a:ext cx="6091423" cy="1202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56" descr="Picture1">
            <a:extLst>
              <a:ext uri="{FF2B5EF4-FFF2-40B4-BE49-F238E27FC236}">
                <a16:creationId xmlns:a16="http://schemas.microsoft.com/office/drawing/2014/main" id="{7F0FA2B0-031C-4973-B8CF-6079A99BF1E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9420" y="773496"/>
            <a:ext cx="520304" cy="520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ectangle: Rounded Corners 50">
            <a:extLst>
              <a:ext uri="{FF2B5EF4-FFF2-40B4-BE49-F238E27FC236}">
                <a16:creationId xmlns:a16="http://schemas.microsoft.com/office/drawing/2014/main" id="{45E844F2-37E7-4DB0-8326-D2F2054436CD}"/>
              </a:ext>
            </a:extLst>
          </p:cNvPr>
          <p:cNvSpPr/>
          <p:nvPr/>
        </p:nvSpPr>
        <p:spPr>
          <a:xfrm>
            <a:off x="6459752" y="1923678"/>
            <a:ext cx="2360720" cy="56110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angle: Rounded Corners 51">
            <a:extLst>
              <a:ext uri="{FF2B5EF4-FFF2-40B4-BE49-F238E27FC236}">
                <a16:creationId xmlns:a16="http://schemas.microsoft.com/office/drawing/2014/main" id="{2C8D4153-E005-4F09-8ACD-294368F2B324}"/>
              </a:ext>
            </a:extLst>
          </p:cNvPr>
          <p:cNvSpPr/>
          <p:nvPr/>
        </p:nvSpPr>
        <p:spPr>
          <a:xfrm>
            <a:off x="6459752" y="2994596"/>
            <a:ext cx="2360720" cy="56110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52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010ED24C-E510-4DE5-B89F-239AE671A059}"/>
              </a:ext>
            </a:extLst>
          </p:cNvPr>
          <p:cNvSpPr/>
          <p:nvPr/>
        </p:nvSpPr>
        <p:spPr>
          <a:xfrm>
            <a:off x="2258017" y="2101464"/>
            <a:ext cx="374187" cy="383322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662BFBA0-1A4A-4442-A43D-981C1EFFE20B}"/>
              </a:ext>
            </a:extLst>
          </p:cNvPr>
          <p:cNvSpPr/>
          <p:nvPr/>
        </p:nvSpPr>
        <p:spPr>
          <a:xfrm>
            <a:off x="6007068" y="3083490"/>
            <a:ext cx="374187" cy="383322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41658C25-7390-4556-BC5E-B66395E333EE}"/>
              </a:ext>
            </a:extLst>
          </p:cNvPr>
          <p:cNvSpPr/>
          <p:nvPr/>
        </p:nvSpPr>
        <p:spPr>
          <a:xfrm>
            <a:off x="2287718" y="3093204"/>
            <a:ext cx="374187" cy="383322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A48DBC7F-4ED8-4E83-99CD-39EDC79DA874}"/>
              </a:ext>
            </a:extLst>
          </p:cNvPr>
          <p:cNvSpPr/>
          <p:nvPr/>
        </p:nvSpPr>
        <p:spPr>
          <a:xfrm>
            <a:off x="6007068" y="2089054"/>
            <a:ext cx="374187" cy="383322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A95EC97-75F5-494A-97D4-29680E26C24F}"/>
              </a:ext>
            </a:extLst>
          </p:cNvPr>
          <p:cNvSpPr txBox="1"/>
          <p:nvPr/>
        </p:nvSpPr>
        <p:spPr>
          <a:xfrm>
            <a:off x="2784763" y="623455"/>
            <a:ext cx="384463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Circle: Hollow 78">
            <a:extLst>
              <a:ext uri="{FF2B5EF4-FFF2-40B4-BE49-F238E27FC236}">
                <a16:creationId xmlns:a16="http://schemas.microsoft.com/office/drawing/2014/main" id="{66F09241-27F7-44D9-8FF4-14CC1B72E454}"/>
              </a:ext>
            </a:extLst>
          </p:cNvPr>
          <p:cNvSpPr/>
          <p:nvPr/>
        </p:nvSpPr>
        <p:spPr>
          <a:xfrm>
            <a:off x="-43336" y="104361"/>
            <a:ext cx="1867486" cy="1853671"/>
          </a:xfrm>
          <a:prstGeom prst="donut">
            <a:avLst>
              <a:gd name="adj" fmla="val 24051"/>
            </a:avLst>
          </a:prstGeom>
          <a:gradFill>
            <a:gsLst>
              <a:gs pos="0">
                <a:srgbClr val="00B0F0"/>
              </a:gs>
              <a:gs pos="48000">
                <a:schemeClr val="accent4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05A5382-71AD-4247-B946-D72D3CFAC647}"/>
              </a:ext>
            </a:extLst>
          </p:cNvPr>
          <p:cNvGrpSpPr/>
          <p:nvPr/>
        </p:nvGrpSpPr>
        <p:grpSpPr>
          <a:xfrm>
            <a:off x="-57386" y="104361"/>
            <a:ext cx="1895584" cy="1853671"/>
            <a:chOff x="-494973" y="1043791"/>
            <a:chExt cx="3009379" cy="2964766"/>
          </a:xfrm>
        </p:grpSpPr>
        <p:sp>
          <p:nvSpPr>
            <p:cNvPr id="41" name="Sun 40">
              <a:extLst>
                <a:ext uri="{FF2B5EF4-FFF2-40B4-BE49-F238E27FC236}">
                  <a16:creationId xmlns:a16="http://schemas.microsoft.com/office/drawing/2014/main" id="{A804B890-DEB8-4354-A83B-44DBE5FD0D93}"/>
                </a:ext>
              </a:extLst>
            </p:cNvPr>
            <p:cNvSpPr/>
            <p:nvPr/>
          </p:nvSpPr>
          <p:spPr>
            <a:xfrm>
              <a:off x="-494973" y="1043791"/>
              <a:ext cx="3009379" cy="2964766"/>
            </a:xfrm>
            <a:prstGeom prst="sun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rgbClr val="FFFF00">
                  <a:alpha val="96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8B8CFA86-953E-44F5-93BF-BEE2170B9855}"/>
                </a:ext>
              </a:extLst>
            </p:cNvPr>
            <p:cNvSpPr/>
            <p:nvPr/>
          </p:nvSpPr>
          <p:spPr>
            <a:xfrm flipH="1">
              <a:off x="223778" y="1731144"/>
              <a:ext cx="1575127" cy="159005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3" name="Flowchart: Connector 42">
            <a:extLst>
              <a:ext uri="{FF2B5EF4-FFF2-40B4-BE49-F238E27FC236}">
                <a16:creationId xmlns:a16="http://schemas.microsoft.com/office/drawing/2014/main" id="{416125C6-AAE5-4236-8CE2-467311D3EFB9}"/>
              </a:ext>
            </a:extLst>
          </p:cNvPr>
          <p:cNvSpPr/>
          <p:nvPr/>
        </p:nvSpPr>
        <p:spPr>
          <a:xfrm>
            <a:off x="409283" y="568159"/>
            <a:ext cx="960120" cy="96012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Flowchart: Connector 43">
            <a:extLst>
              <a:ext uri="{FF2B5EF4-FFF2-40B4-BE49-F238E27FC236}">
                <a16:creationId xmlns:a16="http://schemas.microsoft.com/office/drawing/2014/main" id="{5A4D49C5-DE7C-4DB7-959B-DDEB909DC343}"/>
              </a:ext>
            </a:extLst>
          </p:cNvPr>
          <p:cNvSpPr/>
          <p:nvPr/>
        </p:nvSpPr>
        <p:spPr>
          <a:xfrm>
            <a:off x="409283" y="553078"/>
            <a:ext cx="960120" cy="975201"/>
          </a:xfrm>
          <a:prstGeom prst="flowChartConnector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Flowchart: Connector 44">
            <a:extLst>
              <a:ext uri="{FF2B5EF4-FFF2-40B4-BE49-F238E27FC236}">
                <a16:creationId xmlns:a16="http://schemas.microsoft.com/office/drawing/2014/main" id="{AED08271-1954-4F51-837F-EC30FEEDB66C}"/>
              </a:ext>
            </a:extLst>
          </p:cNvPr>
          <p:cNvSpPr/>
          <p:nvPr/>
        </p:nvSpPr>
        <p:spPr>
          <a:xfrm>
            <a:off x="477863" y="629198"/>
            <a:ext cx="822960" cy="822960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7B3A00E-51EC-45AC-A827-A56A38D64B0B}"/>
              </a:ext>
            </a:extLst>
          </p:cNvPr>
          <p:cNvSpPr txBox="1"/>
          <p:nvPr/>
        </p:nvSpPr>
        <p:spPr>
          <a:xfrm>
            <a:off x="670469" y="587840"/>
            <a:ext cx="524435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95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DC57EC5-5ECB-4877-A851-0D1C6F1AD6DB}"/>
              </a:ext>
            </a:extLst>
          </p:cNvPr>
          <p:cNvSpPr txBox="1"/>
          <p:nvPr/>
        </p:nvSpPr>
        <p:spPr>
          <a:xfrm>
            <a:off x="702742" y="606430"/>
            <a:ext cx="524435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95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A8C26F5-8EFF-4F64-BAD8-3C7DF5253318}"/>
              </a:ext>
            </a:extLst>
          </p:cNvPr>
          <p:cNvSpPr txBox="1"/>
          <p:nvPr/>
        </p:nvSpPr>
        <p:spPr>
          <a:xfrm>
            <a:off x="652012" y="576967"/>
            <a:ext cx="524435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95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A26569D-0BDD-4252-9D4E-B0899986CBA4}"/>
              </a:ext>
            </a:extLst>
          </p:cNvPr>
          <p:cNvSpPr txBox="1"/>
          <p:nvPr/>
        </p:nvSpPr>
        <p:spPr>
          <a:xfrm>
            <a:off x="679459" y="606430"/>
            <a:ext cx="524435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95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A5122A9-9AF1-4B32-84B6-A81E896E762A}"/>
              </a:ext>
            </a:extLst>
          </p:cNvPr>
          <p:cNvSpPr txBox="1"/>
          <p:nvPr/>
        </p:nvSpPr>
        <p:spPr>
          <a:xfrm>
            <a:off x="662167" y="591698"/>
            <a:ext cx="524435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95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4B416C1-0046-4435-9CAB-98AC3410B4B6}"/>
              </a:ext>
            </a:extLst>
          </p:cNvPr>
          <p:cNvSpPr txBox="1"/>
          <p:nvPr/>
        </p:nvSpPr>
        <p:spPr>
          <a:xfrm>
            <a:off x="477864" y="606430"/>
            <a:ext cx="8049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08AF2A7-9B60-40E5-BA15-575B8DC006B9}"/>
              </a:ext>
            </a:extLst>
          </p:cNvPr>
          <p:cNvSpPr txBox="1"/>
          <p:nvPr/>
        </p:nvSpPr>
        <p:spPr>
          <a:xfrm>
            <a:off x="686137" y="591698"/>
            <a:ext cx="524435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95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37BCED0-3AFC-4B2E-B8B4-66B7DAA94F13}"/>
              </a:ext>
            </a:extLst>
          </p:cNvPr>
          <p:cNvSpPr txBox="1"/>
          <p:nvPr/>
        </p:nvSpPr>
        <p:spPr>
          <a:xfrm>
            <a:off x="644142" y="582404"/>
            <a:ext cx="524435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95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51C48C7-AAA3-458D-B021-2FAA555DA526}"/>
              </a:ext>
            </a:extLst>
          </p:cNvPr>
          <p:cNvSpPr txBox="1"/>
          <p:nvPr/>
        </p:nvSpPr>
        <p:spPr>
          <a:xfrm>
            <a:off x="711754" y="576967"/>
            <a:ext cx="524435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95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158F971-2853-4088-82C3-A3D9EDBBB276}"/>
              </a:ext>
            </a:extLst>
          </p:cNvPr>
          <p:cNvSpPr txBox="1"/>
          <p:nvPr/>
        </p:nvSpPr>
        <p:spPr>
          <a:xfrm>
            <a:off x="652012" y="594417"/>
            <a:ext cx="524435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95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4EB5570-325E-402F-8455-D5591CBA56CE}"/>
              </a:ext>
            </a:extLst>
          </p:cNvPr>
          <p:cNvSpPr txBox="1"/>
          <p:nvPr/>
        </p:nvSpPr>
        <p:spPr>
          <a:xfrm>
            <a:off x="592147" y="628140"/>
            <a:ext cx="931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Hết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giờ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: Rounded Corners 41">
            <a:extLst>
              <a:ext uri="{FF2B5EF4-FFF2-40B4-BE49-F238E27FC236}">
                <a16:creationId xmlns:a16="http://schemas.microsoft.com/office/drawing/2014/main" id="{17DC954F-049A-4CB6-9277-A19C240C2D3E}"/>
              </a:ext>
            </a:extLst>
          </p:cNvPr>
          <p:cNvSpPr/>
          <p:nvPr/>
        </p:nvSpPr>
        <p:spPr>
          <a:xfrm>
            <a:off x="2749950" y="1971006"/>
            <a:ext cx="2360720" cy="56110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51 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Rectangle: Rounded Corners 42">
            <a:extLst>
              <a:ext uri="{FF2B5EF4-FFF2-40B4-BE49-F238E27FC236}">
                <a16:creationId xmlns:a16="http://schemas.microsoft.com/office/drawing/2014/main" id="{5539E4C0-AC94-4D8B-9070-D122DDCE4A7E}"/>
              </a:ext>
            </a:extLst>
          </p:cNvPr>
          <p:cNvSpPr/>
          <p:nvPr/>
        </p:nvSpPr>
        <p:spPr>
          <a:xfrm>
            <a:off x="2771574" y="3003238"/>
            <a:ext cx="2360720" cy="56110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 Box 121">
            <a:extLst>
              <a:ext uri="{FF2B5EF4-FFF2-40B4-BE49-F238E27FC236}">
                <a16:creationId xmlns:a16="http://schemas.microsoft.com/office/drawing/2014/main" id="{36DC94BF-C7A5-4F7B-9138-BDD786211F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0875" y="3867894"/>
            <a:ext cx="6345661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  <a:scene3d>
              <a:camera prst="perspective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spcBef>
                <a:spcPct val="50000"/>
              </a:spcBef>
            </a:pP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Tiếc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quá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…!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chọn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sai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rồi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!</a:t>
            </a:r>
          </a:p>
        </p:txBody>
      </p:sp>
      <p:sp>
        <p:nvSpPr>
          <p:cNvPr id="75" name="Text Box 121">
            <a:extLst>
              <a:ext uri="{FF2B5EF4-FFF2-40B4-BE49-F238E27FC236}">
                <a16:creationId xmlns:a16="http://schemas.microsoft.com/office/drawing/2014/main" id="{291A04FA-25DC-469B-BFE0-5879C80A7F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3132" y="3948422"/>
            <a:ext cx="6003833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  <a:scene3d>
              <a:camera prst="perspective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spcBef>
                <a:spcPct val="50000"/>
              </a:spcBef>
            </a:pP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Tiếc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quá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…!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chọn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sai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rồi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!</a:t>
            </a:r>
          </a:p>
        </p:txBody>
      </p:sp>
      <p:pic>
        <p:nvPicPr>
          <p:cNvPr id="76" name="Tieng-dong-ho-tich-tac-www_tiengdong_com">
            <a:hlinkClick r:id="" action="ppaction://media"/>
            <a:extLst>
              <a:ext uri="{FF2B5EF4-FFF2-40B4-BE49-F238E27FC236}">
                <a16:creationId xmlns:a16="http://schemas.microsoft.com/office/drawing/2014/main" id="{8EADAA77-FB26-4A69-802A-541C84A629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 cstate="print"/>
          <a:stretch>
            <a:fillRect/>
          </a:stretch>
        </p:blipFill>
        <p:spPr>
          <a:xfrm>
            <a:off x="-582858" y="587840"/>
            <a:ext cx="457200" cy="457200"/>
          </a:xfrm>
          <a:prstGeom prst="rect">
            <a:avLst/>
          </a:prstGeom>
        </p:spPr>
      </p:pic>
      <p:pic>
        <p:nvPicPr>
          <p:cNvPr id="78" name="Picture 2" descr="게임 인터페이스 시작 버튼을 압살했다 형판 갈색에 대한 스톡 벡터 아트 및 기타 이미지 - iStock">
            <a:extLst>
              <a:ext uri="{FF2B5EF4-FFF2-40B4-BE49-F238E27FC236}">
                <a16:creationId xmlns:a16="http://schemas.microsoft.com/office/drawing/2014/main" id="{ABEDF29E-23DB-4504-B486-6D2EC7D168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37740" y1="46394" x2="39904" y2="51202"/>
                        <a14:foregroundMark x1="43750" y1="46635" x2="43990" y2="50962"/>
                        <a14:foregroundMark x1="50000" y1="47115" x2="51442" y2="51683"/>
                        <a14:foregroundMark x1="47596" y1="52163" x2="49038" y2="46635"/>
                        <a14:foregroundMark x1="55288" y1="45192" x2="55288" y2="52163"/>
                        <a14:foregroundMark x1="57452" y1="48077" x2="57452" y2="48077"/>
                        <a14:foregroundMark x1="62981" y1="45913" x2="62981" y2="45913"/>
                        <a14:foregroundMark x1="61779" y1="46635" x2="62260" y2="516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2943" y="1341461"/>
            <a:ext cx="2512385" cy="2760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173">
            <a:extLst>
              <a:ext uri="{FF2B5EF4-FFF2-40B4-BE49-F238E27FC236}">
                <a16:creationId xmlns:a16="http://schemas.microsoft.com/office/drawing/2014/main" id="{16F55502-0B94-4015-9D33-54F5F90C0CD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564" y="3740661"/>
            <a:ext cx="879853" cy="879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Picture 2" descr="Index of /classrooms/ID2_Fall_2015/Cindy_Reyes-Cortes/Unit  1/Hueys_css/Images">
            <a:extLst>
              <a:ext uri="{FF2B5EF4-FFF2-40B4-BE49-F238E27FC236}">
                <a16:creationId xmlns:a16="http://schemas.microsoft.com/office/drawing/2014/main" id="{F9211EB8-BE7C-452B-8147-F560D58C8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63" y="3313446"/>
            <a:ext cx="1454727" cy="931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TextBox 80"/>
          <p:cNvSpPr txBox="1">
            <a:spLocks noChangeArrowheads="1"/>
          </p:cNvSpPr>
          <p:nvPr/>
        </p:nvSpPr>
        <p:spPr bwMode="auto">
          <a:xfrm>
            <a:off x="3497375" y="719597"/>
            <a:ext cx="515168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2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gồm</a:t>
            </a:r>
            <a:r>
              <a:rPr lang="en-US" alt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altLang="en-US" sz="2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nghìn</a:t>
            </a:r>
            <a:r>
              <a:rPr lang="en-US" altLang="en-US" sz="2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altLang="en-US" sz="27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trăm</a:t>
            </a:r>
            <a:r>
              <a:rPr lang="en-US" altLang="en-US" sz="2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 </a:t>
            </a:r>
            <a:r>
              <a:rPr lang="en-US" altLang="en-US" sz="27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chục</a:t>
            </a:r>
            <a:r>
              <a:rPr lang="en-US" altLang="en-US" sz="2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2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en-US" altLang="en-US" sz="27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altLang="en-US" sz="2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altLang="en-US" sz="2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endParaRPr lang="en-US" altLang="en-US" sz="2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99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8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2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0"/>
                            </p:stCondLst>
                            <p:childTnLst>
                              <p:par>
                                <p:cTn id="74" presetID="53" presetClass="exit" presetSubtype="32" fill="hold" grpId="1" nodeType="afterEffect">
                                  <p:stCondLst>
                                    <p:cond delay="2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5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5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50"/>
                            </p:stCondLst>
                            <p:childTnLst>
                              <p:par>
                                <p:cTn id="94" presetID="53" presetClass="exit" presetSubtype="32" fill="hold" grpId="1" nodeType="afterEffect">
                                  <p:stCondLst>
                                    <p:cond delay="2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95" dur="5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7" dur="5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13" presetID="53" presetClass="exit" presetSubtype="3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5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6" dur="5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2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0"/>
                            </p:stCondLst>
                            <p:childTnLst>
                              <p:par>
                                <p:cTn id="1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6" dur="61681" fill="hold"/>
                                        <p:tgtEl>
                                          <p:spTgt spid="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7" presetID="21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1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xit" presetSubtype="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xit" presetSubtype="0" fill="hold" grpId="1" nodeType="withEffect">
                                  <p:stCondLst>
                                    <p:cond delay="1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4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206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7" fill="hold">
                      <p:stCondLst>
                        <p:cond delay="0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10" dur="1" fill="hold"/>
                                        <p:tgtEl>
                                          <p:spTgt spid="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audio>
              <p:cMediaNode vol="80000">
                <p:cTn id="2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6"/>
                </p:tgtEl>
              </p:cMediaNode>
            </p:audio>
          </p:childTnLst>
        </p:cTn>
      </p:par>
    </p:tnLst>
    <p:bldLst>
      <p:bldP spid="27" grpId="0" animBg="1"/>
      <p:bldP spid="28" grpId="0"/>
      <p:bldP spid="29" grpId="0"/>
      <p:bldP spid="29" grpId="1"/>
      <p:bldP spid="32" grpId="0" animBg="1"/>
      <p:bldP spid="32" grpId="1" animBg="1"/>
      <p:bldP spid="33" grpId="0" animBg="1"/>
      <p:bldP spid="33" grpId="1" animBg="1"/>
      <p:bldP spid="34" grpId="0" animBg="1"/>
      <p:bldP spid="35" grpId="0" animBg="1"/>
      <p:bldP spid="36" grpId="0" animBg="1"/>
      <p:bldP spid="37" grpId="0" animBg="1"/>
      <p:bldP spid="39" grpId="0" animBg="1"/>
      <p:bldP spid="39" grpId="1" animBg="1"/>
      <p:bldP spid="44" grpId="0" animBg="1"/>
      <p:bldP spid="45" grpId="0" animBg="1"/>
      <p:bldP spid="46" grpId="0"/>
      <p:bldP spid="46" grpId="1"/>
      <p:bldP spid="47" grpId="0"/>
      <p:bldP spid="47" grpId="1"/>
      <p:bldP spid="48" grpId="0"/>
      <p:bldP spid="48" grpId="1"/>
      <p:bldP spid="49" grpId="0"/>
      <p:bldP spid="49" grpId="1"/>
      <p:bldP spid="50" grpId="0"/>
      <p:bldP spid="50" grpId="1"/>
      <p:bldP spid="51" grpId="0"/>
      <p:bldP spid="51" grpId="1"/>
      <p:bldP spid="52" grpId="0"/>
      <p:bldP spid="52" grpId="1"/>
      <p:bldP spid="56" grpId="0"/>
      <p:bldP spid="56" grpId="1"/>
      <p:bldP spid="69" grpId="0"/>
      <p:bldP spid="69" grpId="1"/>
      <p:bldP spid="70" grpId="0"/>
      <p:bldP spid="70" grpId="1"/>
      <p:bldP spid="71" grpId="0"/>
      <p:bldP spid="72" grpId="0" animBg="1"/>
      <p:bldP spid="72" grpId="1" animBg="1"/>
      <p:bldP spid="73" grpId="0" animBg="1"/>
      <p:bldP spid="73" grpId="1" animBg="1"/>
      <p:bldP spid="74" grpId="0"/>
      <p:bldP spid="74" grpId="1"/>
      <p:bldP spid="75" grpId="0"/>
      <p:bldP spid="75" grpId="1"/>
      <p:bldP spid="8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-36513" y="-20241"/>
            <a:ext cx="9217026" cy="5163741"/>
            <a:chOff x="-36513" y="-20241"/>
            <a:chExt cx="9217026" cy="5163741"/>
          </a:xfrm>
        </p:grpSpPr>
        <p:grpSp>
          <p:nvGrpSpPr>
            <p:cNvPr id="2055" name="Group 17"/>
            <p:cNvGrpSpPr>
              <a:grpSpLocks/>
            </p:cNvGrpSpPr>
            <p:nvPr/>
          </p:nvGrpSpPr>
          <p:grpSpPr bwMode="auto">
            <a:xfrm>
              <a:off x="-36513" y="-20241"/>
              <a:ext cx="9180513" cy="519113"/>
              <a:chOff x="0" y="0"/>
              <a:chExt cx="5760" cy="436"/>
            </a:xfrm>
          </p:grpSpPr>
          <p:sp>
            <p:nvSpPr>
              <p:cNvPr id="2059" name="Rectangle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6"/>
              </a:xfrm>
              <a:prstGeom prst="rect">
                <a:avLst/>
              </a:prstGeom>
              <a:gradFill rotWithShape="1">
                <a:gsLst>
                  <a:gs pos="0">
                    <a:srgbClr val="2F0018"/>
                  </a:gs>
                  <a:gs pos="100000">
                    <a:srgbClr val="660033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2060" name="Text Box 19"/>
              <p:cNvSpPr txBox="1">
                <a:spLocks noChangeArrowheads="1"/>
              </p:cNvSpPr>
              <p:nvPr/>
            </p:nvSpPr>
            <p:spPr bwMode="auto">
              <a:xfrm>
                <a:off x="340" y="73"/>
                <a:ext cx="5125" cy="3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2200" b="1" smtClean="0">
                    <a:solidFill>
                      <a:srgbClr val="FFFF00"/>
                    </a:solidFill>
                  </a:rPr>
                  <a:t>KHỞI ĐỘNG: AI NHANH AI ĐÚNG</a:t>
                </a:r>
                <a:endParaRPr lang="vi-VN" sz="2200" b="1">
                  <a:solidFill>
                    <a:srgbClr val="FFFF00"/>
                  </a:solidFill>
                </a:endParaRPr>
              </a:p>
            </p:txBody>
          </p:sp>
        </p:grpSp>
        <p:sp>
          <p:nvSpPr>
            <p:cNvPr id="14" name="Rectangle 18"/>
            <p:cNvSpPr>
              <a:spLocks noChangeArrowheads="1"/>
            </p:cNvSpPr>
            <p:nvPr/>
          </p:nvSpPr>
          <p:spPr bwMode="auto">
            <a:xfrm>
              <a:off x="0" y="4659981"/>
              <a:ext cx="9180513" cy="483519"/>
            </a:xfrm>
            <a:prstGeom prst="rect">
              <a:avLst/>
            </a:prstGeom>
            <a:gradFill rotWithShape="1">
              <a:gsLst>
                <a:gs pos="0">
                  <a:srgbClr val="2F0018"/>
                </a:gs>
                <a:gs pos="100000">
                  <a:srgbClr val="660033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pic>
          <p:nvPicPr>
            <p:cNvPr id="1027" name="Picture 3" descr="C:\Users\Administrator\Application Data\Zamaan's Software\psc\screenshot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96" y="123478"/>
              <a:ext cx="360040" cy="3046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I:\USB__Data\logo_tieuhocvn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58" y="4738594"/>
              <a:ext cx="361378" cy="3534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827584" y="4738594"/>
              <a:ext cx="2448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mtClean="0">
                  <a:solidFill>
                    <a:srgbClr val="920049"/>
                  </a:solidFill>
                </a:rPr>
                <a:t>http://tieuhocvn.info</a:t>
              </a:r>
              <a:endParaRPr lang="en-US">
                <a:solidFill>
                  <a:srgbClr val="920049"/>
                </a:solidFill>
              </a:endParaRP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594644F5-A545-4B7D-8AD9-ECDF06C2151F}"/>
              </a:ext>
            </a:extLst>
          </p:cNvPr>
          <p:cNvSpPr/>
          <p:nvPr/>
        </p:nvSpPr>
        <p:spPr>
          <a:xfrm>
            <a:off x="520938" y="104362"/>
            <a:ext cx="785191" cy="4555620"/>
          </a:xfrm>
          <a:prstGeom prst="rect">
            <a:avLst/>
          </a:prstGeom>
          <a:gradFill>
            <a:gsLst>
              <a:gs pos="61052">
                <a:schemeClr val="accent2">
                  <a:lumMod val="75000"/>
                </a:schemeClr>
              </a:gs>
              <a:gs pos="4000">
                <a:schemeClr val="accent5">
                  <a:lumMod val="75000"/>
                </a:schemeClr>
              </a:gs>
              <a:gs pos="29000">
                <a:schemeClr val="accent6">
                  <a:lumMod val="97000"/>
                  <a:lumOff val="3000"/>
                </a:schemeClr>
              </a:gs>
              <a:gs pos="100000">
                <a:srgbClr val="00B0F0"/>
              </a:gs>
            </a:gsLst>
            <a:lin ang="16200000" scaled="1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02FAFA8-98F9-4E23-85CB-9D5C1B83B83F}"/>
              </a:ext>
            </a:extLst>
          </p:cNvPr>
          <p:cNvSpPr/>
          <p:nvPr/>
        </p:nvSpPr>
        <p:spPr>
          <a:xfrm>
            <a:off x="439626" y="-20783"/>
            <a:ext cx="945000" cy="4680763"/>
          </a:xfrm>
          <a:prstGeom prst="rect">
            <a:avLst/>
          </a:prstGeom>
          <a:ln/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A95EC97-75F5-494A-97D4-29680E26C24F}"/>
              </a:ext>
            </a:extLst>
          </p:cNvPr>
          <p:cNvSpPr txBox="1"/>
          <p:nvPr/>
        </p:nvSpPr>
        <p:spPr>
          <a:xfrm>
            <a:off x="2784763" y="623455"/>
            <a:ext cx="384463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Circle: Hollow 78">
            <a:extLst>
              <a:ext uri="{FF2B5EF4-FFF2-40B4-BE49-F238E27FC236}">
                <a16:creationId xmlns:a16="http://schemas.microsoft.com/office/drawing/2014/main" id="{66F09241-27F7-44D9-8FF4-14CC1B72E454}"/>
              </a:ext>
            </a:extLst>
          </p:cNvPr>
          <p:cNvSpPr/>
          <p:nvPr/>
        </p:nvSpPr>
        <p:spPr>
          <a:xfrm>
            <a:off x="-43336" y="104361"/>
            <a:ext cx="1867486" cy="1853671"/>
          </a:xfrm>
          <a:prstGeom prst="donut">
            <a:avLst>
              <a:gd name="adj" fmla="val 24051"/>
            </a:avLst>
          </a:prstGeom>
          <a:gradFill>
            <a:gsLst>
              <a:gs pos="0">
                <a:srgbClr val="00B0F0"/>
              </a:gs>
              <a:gs pos="48000">
                <a:schemeClr val="accent4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05A5382-71AD-4247-B946-D72D3CFAC647}"/>
              </a:ext>
            </a:extLst>
          </p:cNvPr>
          <p:cNvGrpSpPr/>
          <p:nvPr/>
        </p:nvGrpSpPr>
        <p:grpSpPr>
          <a:xfrm>
            <a:off x="-57386" y="104361"/>
            <a:ext cx="1895584" cy="1853671"/>
            <a:chOff x="-494973" y="1043791"/>
            <a:chExt cx="3009379" cy="2964766"/>
          </a:xfrm>
        </p:grpSpPr>
        <p:sp>
          <p:nvSpPr>
            <p:cNvPr id="41" name="Sun 40">
              <a:extLst>
                <a:ext uri="{FF2B5EF4-FFF2-40B4-BE49-F238E27FC236}">
                  <a16:creationId xmlns:a16="http://schemas.microsoft.com/office/drawing/2014/main" id="{A804B890-DEB8-4354-A83B-44DBE5FD0D93}"/>
                </a:ext>
              </a:extLst>
            </p:cNvPr>
            <p:cNvSpPr/>
            <p:nvPr/>
          </p:nvSpPr>
          <p:spPr>
            <a:xfrm>
              <a:off x="-494973" y="1043791"/>
              <a:ext cx="3009379" cy="2964766"/>
            </a:xfrm>
            <a:prstGeom prst="sun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rgbClr val="FFFF00">
                  <a:alpha val="96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8B8CFA86-953E-44F5-93BF-BEE2170B9855}"/>
                </a:ext>
              </a:extLst>
            </p:cNvPr>
            <p:cNvSpPr/>
            <p:nvPr/>
          </p:nvSpPr>
          <p:spPr>
            <a:xfrm flipH="1">
              <a:off x="223778" y="1731144"/>
              <a:ext cx="1575127" cy="159005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3" name="Flowchart: Connector 42">
            <a:extLst>
              <a:ext uri="{FF2B5EF4-FFF2-40B4-BE49-F238E27FC236}">
                <a16:creationId xmlns:a16="http://schemas.microsoft.com/office/drawing/2014/main" id="{416125C6-AAE5-4236-8CE2-467311D3EFB9}"/>
              </a:ext>
            </a:extLst>
          </p:cNvPr>
          <p:cNvSpPr/>
          <p:nvPr/>
        </p:nvSpPr>
        <p:spPr>
          <a:xfrm>
            <a:off x="409283" y="568159"/>
            <a:ext cx="960120" cy="96012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Flowchart: Connector 43">
            <a:extLst>
              <a:ext uri="{FF2B5EF4-FFF2-40B4-BE49-F238E27FC236}">
                <a16:creationId xmlns:a16="http://schemas.microsoft.com/office/drawing/2014/main" id="{5A4D49C5-DE7C-4DB7-959B-DDEB909DC343}"/>
              </a:ext>
            </a:extLst>
          </p:cNvPr>
          <p:cNvSpPr/>
          <p:nvPr/>
        </p:nvSpPr>
        <p:spPr>
          <a:xfrm>
            <a:off x="409283" y="553078"/>
            <a:ext cx="960120" cy="975201"/>
          </a:xfrm>
          <a:prstGeom prst="flowChartConnector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Flowchart: Connector 44">
            <a:extLst>
              <a:ext uri="{FF2B5EF4-FFF2-40B4-BE49-F238E27FC236}">
                <a16:creationId xmlns:a16="http://schemas.microsoft.com/office/drawing/2014/main" id="{AED08271-1954-4F51-837F-EC30FEEDB66C}"/>
              </a:ext>
            </a:extLst>
          </p:cNvPr>
          <p:cNvSpPr/>
          <p:nvPr/>
        </p:nvSpPr>
        <p:spPr>
          <a:xfrm>
            <a:off x="477863" y="629198"/>
            <a:ext cx="822960" cy="822960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7B3A00E-51EC-45AC-A827-A56A38D64B0B}"/>
              </a:ext>
            </a:extLst>
          </p:cNvPr>
          <p:cNvSpPr txBox="1"/>
          <p:nvPr/>
        </p:nvSpPr>
        <p:spPr>
          <a:xfrm>
            <a:off x="670469" y="587840"/>
            <a:ext cx="524435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95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DC57EC5-5ECB-4877-A851-0D1C6F1AD6DB}"/>
              </a:ext>
            </a:extLst>
          </p:cNvPr>
          <p:cNvSpPr txBox="1"/>
          <p:nvPr/>
        </p:nvSpPr>
        <p:spPr>
          <a:xfrm>
            <a:off x="702742" y="606430"/>
            <a:ext cx="524435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95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A8C26F5-8EFF-4F64-BAD8-3C7DF5253318}"/>
              </a:ext>
            </a:extLst>
          </p:cNvPr>
          <p:cNvSpPr txBox="1"/>
          <p:nvPr/>
        </p:nvSpPr>
        <p:spPr>
          <a:xfrm>
            <a:off x="652012" y="576967"/>
            <a:ext cx="524435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95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A26569D-0BDD-4252-9D4E-B0899986CBA4}"/>
              </a:ext>
            </a:extLst>
          </p:cNvPr>
          <p:cNvSpPr txBox="1"/>
          <p:nvPr/>
        </p:nvSpPr>
        <p:spPr>
          <a:xfrm>
            <a:off x="679459" y="606430"/>
            <a:ext cx="524435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95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A5122A9-9AF1-4B32-84B6-A81E896E762A}"/>
              </a:ext>
            </a:extLst>
          </p:cNvPr>
          <p:cNvSpPr txBox="1"/>
          <p:nvPr/>
        </p:nvSpPr>
        <p:spPr>
          <a:xfrm>
            <a:off x="662167" y="591698"/>
            <a:ext cx="524435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95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4B416C1-0046-4435-9CAB-98AC3410B4B6}"/>
              </a:ext>
            </a:extLst>
          </p:cNvPr>
          <p:cNvSpPr txBox="1"/>
          <p:nvPr/>
        </p:nvSpPr>
        <p:spPr>
          <a:xfrm>
            <a:off x="477864" y="606430"/>
            <a:ext cx="8049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08AF2A7-9B60-40E5-BA15-575B8DC006B9}"/>
              </a:ext>
            </a:extLst>
          </p:cNvPr>
          <p:cNvSpPr txBox="1"/>
          <p:nvPr/>
        </p:nvSpPr>
        <p:spPr>
          <a:xfrm>
            <a:off x="686137" y="591698"/>
            <a:ext cx="524435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95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37BCED0-3AFC-4B2E-B8B4-66B7DAA94F13}"/>
              </a:ext>
            </a:extLst>
          </p:cNvPr>
          <p:cNvSpPr txBox="1"/>
          <p:nvPr/>
        </p:nvSpPr>
        <p:spPr>
          <a:xfrm>
            <a:off x="644142" y="582404"/>
            <a:ext cx="524435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95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51C48C7-AAA3-458D-B021-2FAA555DA526}"/>
              </a:ext>
            </a:extLst>
          </p:cNvPr>
          <p:cNvSpPr txBox="1"/>
          <p:nvPr/>
        </p:nvSpPr>
        <p:spPr>
          <a:xfrm>
            <a:off x="711754" y="576967"/>
            <a:ext cx="524435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95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158F971-2853-4088-82C3-A3D9EDBBB276}"/>
              </a:ext>
            </a:extLst>
          </p:cNvPr>
          <p:cNvSpPr txBox="1"/>
          <p:nvPr/>
        </p:nvSpPr>
        <p:spPr>
          <a:xfrm>
            <a:off x="652012" y="594417"/>
            <a:ext cx="524435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95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4EB5570-325E-402F-8455-D5591CBA56CE}"/>
              </a:ext>
            </a:extLst>
          </p:cNvPr>
          <p:cNvSpPr txBox="1"/>
          <p:nvPr/>
        </p:nvSpPr>
        <p:spPr>
          <a:xfrm>
            <a:off x="592147" y="628140"/>
            <a:ext cx="931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Hết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giờ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6" name="Tieng-dong-ho-tich-tac-www_tiengdong_com">
            <a:hlinkClick r:id="" action="ppaction://media"/>
            <a:extLst>
              <a:ext uri="{FF2B5EF4-FFF2-40B4-BE49-F238E27FC236}">
                <a16:creationId xmlns:a16="http://schemas.microsoft.com/office/drawing/2014/main" id="{8EADAA77-FB26-4A69-802A-541C84A629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-582858" y="587840"/>
            <a:ext cx="457200" cy="457200"/>
          </a:xfrm>
          <a:prstGeom prst="rect">
            <a:avLst/>
          </a:prstGeom>
        </p:spPr>
      </p:pic>
      <p:pic>
        <p:nvPicPr>
          <p:cNvPr id="78" name="Picture 2" descr="게임 인터페이스 시작 버튼을 압살했다 형판 갈색에 대한 스톡 벡터 아트 및 기타 이미지 - iStock">
            <a:extLst>
              <a:ext uri="{FF2B5EF4-FFF2-40B4-BE49-F238E27FC236}">
                <a16:creationId xmlns:a16="http://schemas.microsoft.com/office/drawing/2014/main" id="{ABEDF29E-23DB-4504-B486-6D2EC7D168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37740" y1="46394" x2="39904" y2="51202"/>
                        <a14:foregroundMark x1="43750" y1="46635" x2="43990" y2="50962"/>
                        <a14:foregroundMark x1="50000" y1="47115" x2="51442" y2="51683"/>
                        <a14:foregroundMark x1="47596" y1="52163" x2="49038" y2="46635"/>
                        <a14:foregroundMark x1="55288" y1="45192" x2="55288" y2="52163"/>
                        <a14:foregroundMark x1="57452" y1="48077" x2="57452" y2="48077"/>
                        <a14:foregroundMark x1="62981" y1="45913" x2="62981" y2="45913"/>
                        <a14:foregroundMark x1="61779" y1="46635" x2="62260" y2="516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2943" y="1341461"/>
            <a:ext cx="2512385" cy="2760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Index of /classrooms/ID2_Fall_2015/Cindy_Reyes-Cortes/Unit  1/Hueys_css/Images">
            <a:extLst>
              <a:ext uri="{FF2B5EF4-FFF2-40B4-BE49-F238E27FC236}">
                <a16:creationId xmlns:a16="http://schemas.microsoft.com/office/drawing/2014/main" id="{F9211EB8-BE7C-452B-8147-F560D58C8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63" y="3313446"/>
            <a:ext cx="1454727" cy="931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Text Box 118">
            <a:extLst>
              <a:ext uri="{FF2B5EF4-FFF2-40B4-BE49-F238E27FC236}">
                <a16:creationId xmlns:a16="http://schemas.microsoft.com/office/drawing/2014/main" id="{BD631ECB-50FF-4ED1-BB51-68D8EADDE5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3329" y="3891857"/>
            <a:ext cx="6962252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  <a:scene3d>
              <a:camera prst="perspective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spcBef>
                <a:spcPct val="50000"/>
              </a:spcBef>
            </a:pP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Hoan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hô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.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chọn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đúng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rồi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!</a:t>
            </a:r>
          </a:p>
        </p:txBody>
      </p:sp>
      <p:sp>
        <p:nvSpPr>
          <p:cNvPr id="54" name="Text Box 121">
            <a:extLst>
              <a:ext uri="{FF2B5EF4-FFF2-40B4-BE49-F238E27FC236}">
                <a16:creationId xmlns:a16="http://schemas.microsoft.com/office/drawing/2014/main" id="{E55C4547-FB12-4C49-9D1B-28805DDF54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3628" y="3919096"/>
            <a:ext cx="6660483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  <a:scene3d>
              <a:camera prst="perspective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spcBef>
                <a:spcPct val="50000"/>
              </a:spcBef>
            </a:pP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Tiếc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quá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…!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chọn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sai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rồi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!</a:t>
            </a:r>
          </a:p>
        </p:txBody>
      </p:sp>
      <p:pic>
        <p:nvPicPr>
          <p:cNvPr id="55" name="Picture 56" descr="Picture1">
            <a:extLst>
              <a:ext uri="{FF2B5EF4-FFF2-40B4-BE49-F238E27FC236}">
                <a16:creationId xmlns:a16="http://schemas.microsoft.com/office/drawing/2014/main" id="{7F0FA2B0-031C-4973-B8CF-6079A99BF1E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8610" y="891085"/>
            <a:ext cx="520304" cy="520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Rectangle: Rounded Corners 50">
            <a:extLst>
              <a:ext uri="{FF2B5EF4-FFF2-40B4-BE49-F238E27FC236}">
                <a16:creationId xmlns:a16="http://schemas.microsoft.com/office/drawing/2014/main" id="{45E844F2-37E7-4DB0-8326-D2F2054436CD}"/>
              </a:ext>
            </a:extLst>
          </p:cNvPr>
          <p:cNvSpPr/>
          <p:nvPr/>
        </p:nvSpPr>
        <p:spPr>
          <a:xfrm>
            <a:off x="6499148" y="1893630"/>
            <a:ext cx="2360720" cy="561109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900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ectangle: Rounded Corners 51">
            <a:extLst>
              <a:ext uri="{FF2B5EF4-FFF2-40B4-BE49-F238E27FC236}">
                <a16:creationId xmlns:a16="http://schemas.microsoft.com/office/drawing/2014/main" id="{2C8D4153-E005-4F09-8ACD-294368F2B324}"/>
              </a:ext>
            </a:extLst>
          </p:cNvPr>
          <p:cNvSpPr/>
          <p:nvPr/>
        </p:nvSpPr>
        <p:spPr>
          <a:xfrm>
            <a:off x="6499148" y="2964548"/>
            <a:ext cx="2360720" cy="561109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010ED24C-E510-4DE5-B89F-239AE671A059}"/>
              </a:ext>
            </a:extLst>
          </p:cNvPr>
          <p:cNvSpPr/>
          <p:nvPr/>
        </p:nvSpPr>
        <p:spPr>
          <a:xfrm>
            <a:off x="2297413" y="2071416"/>
            <a:ext cx="374187" cy="383322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662BFBA0-1A4A-4442-A43D-981C1EFFE20B}"/>
              </a:ext>
            </a:extLst>
          </p:cNvPr>
          <p:cNvSpPr/>
          <p:nvPr/>
        </p:nvSpPr>
        <p:spPr>
          <a:xfrm>
            <a:off x="6046464" y="3053442"/>
            <a:ext cx="374187" cy="383322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41658C25-7390-4556-BC5E-B66395E333EE}"/>
              </a:ext>
            </a:extLst>
          </p:cNvPr>
          <p:cNvSpPr/>
          <p:nvPr/>
        </p:nvSpPr>
        <p:spPr>
          <a:xfrm>
            <a:off x="2327114" y="3063156"/>
            <a:ext cx="374187" cy="383322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A48DBC7F-4ED8-4E83-99CD-39EDC79DA874}"/>
              </a:ext>
            </a:extLst>
          </p:cNvPr>
          <p:cNvSpPr/>
          <p:nvPr/>
        </p:nvSpPr>
        <p:spPr>
          <a:xfrm>
            <a:off x="6046464" y="2059006"/>
            <a:ext cx="374187" cy="383322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A95EC97-75F5-494A-97D4-29680E26C24F}"/>
              </a:ext>
            </a:extLst>
          </p:cNvPr>
          <p:cNvSpPr txBox="1"/>
          <p:nvPr/>
        </p:nvSpPr>
        <p:spPr>
          <a:xfrm>
            <a:off x="2784763" y="623455"/>
            <a:ext cx="384463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571FB0A-124C-4001-A982-10355E214208}"/>
              </a:ext>
            </a:extLst>
          </p:cNvPr>
          <p:cNvSpPr txBox="1"/>
          <p:nvPr/>
        </p:nvSpPr>
        <p:spPr>
          <a:xfrm>
            <a:off x="2922658" y="1213212"/>
            <a:ext cx="452004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: Rounded Corners 41">
            <a:extLst>
              <a:ext uri="{FF2B5EF4-FFF2-40B4-BE49-F238E27FC236}">
                <a16:creationId xmlns:a16="http://schemas.microsoft.com/office/drawing/2014/main" id="{17DC954F-049A-4CB6-9277-A19C240C2D3E}"/>
              </a:ext>
            </a:extLst>
          </p:cNvPr>
          <p:cNvSpPr/>
          <p:nvPr/>
        </p:nvSpPr>
        <p:spPr>
          <a:xfrm>
            <a:off x="2789346" y="1940958"/>
            <a:ext cx="2360720" cy="561109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9 000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: Rounded Corners 42">
            <a:extLst>
              <a:ext uri="{FF2B5EF4-FFF2-40B4-BE49-F238E27FC236}">
                <a16:creationId xmlns:a16="http://schemas.microsoft.com/office/drawing/2014/main" id="{5539E4C0-AC94-4D8B-9070-D122DDCE4A7E}"/>
              </a:ext>
            </a:extLst>
          </p:cNvPr>
          <p:cNvSpPr/>
          <p:nvPr/>
        </p:nvSpPr>
        <p:spPr>
          <a:xfrm>
            <a:off x="2810970" y="2973190"/>
            <a:ext cx="2360720" cy="561109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 Box 121">
            <a:extLst>
              <a:ext uri="{FF2B5EF4-FFF2-40B4-BE49-F238E27FC236}">
                <a16:creationId xmlns:a16="http://schemas.microsoft.com/office/drawing/2014/main" id="{36DC94BF-C7A5-4F7B-9138-BDD786211F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3329" y="3933766"/>
            <a:ext cx="6379322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  <a:scene3d>
              <a:camera prst="perspective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spcBef>
                <a:spcPct val="50000"/>
              </a:spcBef>
            </a:pP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Tiếc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quá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…!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chọn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sai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rồi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!</a:t>
            </a:r>
          </a:p>
        </p:txBody>
      </p:sp>
      <p:sp>
        <p:nvSpPr>
          <p:cNvPr id="68" name="Text Box 121">
            <a:extLst>
              <a:ext uri="{FF2B5EF4-FFF2-40B4-BE49-F238E27FC236}">
                <a16:creationId xmlns:a16="http://schemas.microsoft.com/office/drawing/2014/main" id="{291A04FA-25DC-469B-BFE0-5879C80A7F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3628" y="3925124"/>
            <a:ext cx="6562455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  <a:scene3d>
              <a:camera prst="perspective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spcBef>
                <a:spcPct val="50000"/>
              </a:spcBef>
            </a:pP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Tiếc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quá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…!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chọn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sai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rồi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!</a:t>
            </a:r>
          </a:p>
        </p:txBody>
      </p:sp>
      <p:pic>
        <p:nvPicPr>
          <p:cNvPr id="77" name="Picture 173">
            <a:extLst>
              <a:ext uri="{FF2B5EF4-FFF2-40B4-BE49-F238E27FC236}">
                <a16:creationId xmlns:a16="http://schemas.microsoft.com/office/drawing/2014/main" id="{16F55502-0B94-4015-9D33-54F5F90C0CD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163" y="3780127"/>
            <a:ext cx="879853" cy="879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Picture 2" descr="Khung viền PowerPoint đẹp">
            <a:extLst>
              <a:ext uri="{FF2B5EF4-FFF2-40B4-BE49-F238E27FC236}">
                <a16:creationId xmlns:a16="http://schemas.microsoft.com/office/drawing/2014/main" id="{925DAF4E-A91E-4B67-9DD0-C1AB59B6E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1651" y="541836"/>
            <a:ext cx="5742317" cy="1235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TextBox 82"/>
          <p:cNvSpPr txBox="1">
            <a:spLocks noChangeArrowheads="1"/>
          </p:cNvSpPr>
          <p:nvPr/>
        </p:nvSpPr>
        <p:spPr bwMode="auto">
          <a:xfrm>
            <a:off x="3679306" y="767429"/>
            <a:ext cx="486700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2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7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</a:t>
            </a:r>
            <a:r>
              <a:rPr lang="en-US" altLang="en-US" sz="27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923</a:t>
            </a:r>
            <a:r>
              <a:rPr lang="en-US" altLang="en-US" sz="2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alt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9 </a:t>
            </a:r>
            <a:r>
              <a:rPr lang="en-US" altLang="en-US" sz="2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alt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alt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altLang="en-US" sz="2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812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8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2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61681" fill="hold"/>
                                        <p:tgtEl>
                                          <p:spTgt spid="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7" presetID="21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1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grpId="1" nodeType="withEffect">
                                  <p:stCondLst>
                                    <p:cond delay="1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4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40" dur="1" fill="hold"/>
                                        <p:tgtEl>
                                          <p:spTgt spid="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audio>
              <p:cMediaNode vol="80000">
                <p:cTn id="1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6"/>
                </p:tgtEl>
              </p:cMediaNode>
            </p:audio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6" dur="75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75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8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750"/>
                            </p:stCondLst>
                            <p:childTnLst>
                              <p:par>
                                <p:cTn id="1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000"/>
                            </p:stCondLst>
                            <p:childTnLst>
                              <p:par>
                                <p:cTn id="157" presetID="53" presetClass="exit" presetSubtype="32" fill="hold" grpId="1" nodeType="afterEffect">
                                  <p:stCondLst>
                                    <p:cond delay="2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8" dur="5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0" dur="5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500"/>
                            </p:stCondLst>
                            <p:childTnLst>
                              <p:par>
                                <p:cTn id="1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0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000"/>
                            </p:stCondLst>
                            <p:childTnLst>
                              <p:par>
                                <p:cTn id="190" presetID="53" presetClass="exit" presetSubtype="3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1" dur="5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3" dur="5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95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6" fill="hold">
                      <p:stCondLst>
                        <p:cond delay="0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9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500"/>
                            </p:stCondLst>
                            <p:childTnLst>
                              <p:par>
                                <p:cTn id="20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7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750"/>
                            </p:stCondLst>
                            <p:childTnLst>
                              <p:par>
                                <p:cTn id="210" presetID="53" presetClass="exit" presetSubtype="32" fill="hold" grpId="1" nodeType="afterEffect">
                                  <p:stCondLst>
                                    <p:cond delay="2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1" dur="5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3" dur="5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</p:childTnLst>
        </p:cTn>
      </p:par>
    </p:tnLst>
    <p:bldLst>
      <p:bldP spid="27" grpId="0" animBg="1"/>
      <p:bldP spid="39" grpId="0" animBg="1"/>
      <p:bldP spid="39" grpId="1" animBg="1"/>
      <p:bldP spid="44" grpId="0" animBg="1"/>
      <p:bldP spid="45" grpId="0" animBg="1"/>
      <p:bldP spid="46" grpId="0"/>
      <p:bldP spid="46" grpId="1"/>
      <p:bldP spid="47" grpId="0"/>
      <p:bldP spid="47" grpId="1"/>
      <p:bldP spid="48" grpId="0"/>
      <p:bldP spid="48" grpId="1"/>
      <p:bldP spid="49" grpId="0"/>
      <p:bldP spid="49" grpId="1"/>
      <p:bldP spid="50" grpId="0"/>
      <p:bldP spid="50" grpId="1"/>
      <p:bldP spid="51" grpId="0"/>
      <p:bldP spid="51" grpId="1"/>
      <p:bldP spid="52" grpId="0"/>
      <p:bldP spid="52" grpId="1"/>
      <p:bldP spid="56" grpId="0"/>
      <p:bldP spid="56" grpId="1"/>
      <p:bldP spid="69" grpId="0"/>
      <p:bldP spid="69" grpId="1"/>
      <p:bldP spid="70" grpId="0"/>
      <p:bldP spid="70" grpId="1"/>
      <p:bldP spid="71" grpId="0"/>
      <p:bldP spid="53" grpId="0"/>
      <p:bldP spid="54" grpId="0"/>
      <p:bldP spid="54" grpId="1"/>
      <p:bldP spid="57" grpId="0" animBg="1"/>
      <p:bldP spid="57" grpId="1" animBg="1"/>
      <p:bldP spid="58" grpId="0" animBg="1"/>
      <p:bldP spid="58" grpId="1" animBg="1"/>
      <p:bldP spid="59" grpId="0" animBg="1"/>
      <p:bldP spid="60" grpId="0" animBg="1"/>
      <p:bldP spid="61" grpId="0" animBg="1"/>
      <p:bldP spid="62" grpId="0" animBg="1"/>
      <p:bldP spid="64" grpId="0"/>
      <p:bldP spid="65" grpId="0" animBg="1"/>
      <p:bldP spid="65" grpId="1" animBg="1"/>
      <p:bldP spid="66" grpId="0" animBg="1"/>
      <p:bldP spid="66" grpId="1" animBg="1"/>
      <p:bldP spid="67" grpId="0"/>
      <p:bldP spid="67" grpId="1"/>
      <p:bldP spid="68" grpId="0"/>
      <p:bldP spid="68" grpId="1"/>
      <p:bldP spid="8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-36513" y="-20241"/>
            <a:ext cx="9217026" cy="5163741"/>
            <a:chOff x="-36513" y="-20241"/>
            <a:chExt cx="9217026" cy="5163741"/>
          </a:xfrm>
        </p:grpSpPr>
        <p:grpSp>
          <p:nvGrpSpPr>
            <p:cNvPr id="2055" name="Group 17"/>
            <p:cNvGrpSpPr>
              <a:grpSpLocks/>
            </p:cNvGrpSpPr>
            <p:nvPr/>
          </p:nvGrpSpPr>
          <p:grpSpPr bwMode="auto">
            <a:xfrm>
              <a:off x="-36513" y="-20241"/>
              <a:ext cx="9180513" cy="519113"/>
              <a:chOff x="0" y="0"/>
              <a:chExt cx="5760" cy="436"/>
            </a:xfrm>
          </p:grpSpPr>
          <p:sp>
            <p:nvSpPr>
              <p:cNvPr id="2059" name="Rectangle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6"/>
              </a:xfrm>
              <a:prstGeom prst="rect">
                <a:avLst/>
              </a:prstGeom>
              <a:gradFill rotWithShape="1">
                <a:gsLst>
                  <a:gs pos="0">
                    <a:srgbClr val="2F0018"/>
                  </a:gs>
                  <a:gs pos="100000">
                    <a:srgbClr val="660033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2060" name="Text Box 19"/>
              <p:cNvSpPr txBox="1">
                <a:spLocks noChangeArrowheads="1"/>
              </p:cNvSpPr>
              <p:nvPr/>
            </p:nvSpPr>
            <p:spPr bwMode="auto">
              <a:xfrm>
                <a:off x="340" y="73"/>
                <a:ext cx="5125" cy="3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2200" b="1" smtClean="0">
                    <a:solidFill>
                      <a:srgbClr val="FFFF00"/>
                    </a:solidFill>
                  </a:rPr>
                  <a:t>KHỞI ĐỘNG: AI NHANH AI ĐÚNG</a:t>
                </a:r>
                <a:endParaRPr lang="vi-VN" sz="2200" b="1">
                  <a:solidFill>
                    <a:srgbClr val="FFFF00"/>
                  </a:solidFill>
                </a:endParaRPr>
              </a:p>
            </p:txBody>
          </p:sp>
        </p:grpSp>
        <p:sp>
          <p:nvSpPr>
            <p:cNvPr id="14" name="Rectangle 18"/>
            <p:cNvSpPr>
              <a:spLocks noChangeArrowheads="1"/>
            </p:cNvSpPr>
            <p:nvPr/>
          </p:nvSpPr>
          <p:spPr bwMode="auto">
            <a:xfrm>
              <a:off x="0" y="4659981"/>
              <a:ext cx="9180513" cy="483519"/>
            </a:xfrm>
            <a:prstGeom prst="rect">
              <a:avLst/>
            </a:prstGeom>
            <a:gradFill rotWithShape="1">
              <a:gsLst>
                <a:gs pos="0">
                  <a:srgbClr val="2F0018"/>
                </a:gs>
                <a:gs pos="100000">
                  <a:srgbClr val="660033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pic>
          <p:nvPicPr>
            <p:cNvPr id="1027" name="Picture 3" descr="C:\Users\Administrator\Application Data\Zamaan's Software\psc\screenshot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96" y="123478"/>
              <a:ext cx="360040" cy="3046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I:\USB__Data\logo_tieuhocvn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58" y="4738594"/>
              <a:ext cx="361378" cy="3534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827584" y="4738594"/>
              <a:ext cx="2448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mtClean="0">
                  <a:solidFill>
                    <a:srgbClr val="920049"/>
                  </a:solidFill>
                </a:rPr>
                <a:t>http://tieuhocvn.info</a:t>
              </a:r>
              <a:endParaRPr lang="en-US">
                <a:solidFill>
                  <a:srgbClr val="920049"/>
                </a:solidFill>
              </a:endParaRP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594644F5-A545-4B7D-8AD9-ECDF06C2151F}"/>
              </a:ext>
            </a:extLst>
          </p:cNvPr>
          <p:cNvSpPr/>
          <p:nvPr/>
        </p:nvSpPr>
        <p:spPr>
          <a:xfrm>
            <a:off x="520938" y="104362"/>
            <a:ext cx="785191" cy="4555620"/>
          </a:xfrm>
          <a:prstGeom prst="rect">
            <a:avLst/>
          </a:prstGeom>
          <a:gradFill>
            <a:gsLst>
              <a:gs pos="61052">
                <a:schemeClr val="accent2">
                  <a:lumMod val="75000"/>
                </a:schemeClr>
              </a:gs>
              <a:gs pos="4000">
                <a:schemeClr val="accent5">
                  <a:lumMod val="75000"/>
                </a:schemeClr>
              </a:gs>
              <a:gs pos="29000">
                <a:schemeClr val="accent6">
                  <a:lumMod val="97000"/>
                  <a:lumOff val="3000"/>
                </a:schemeClr>
              </a:gs>
              <a:gs pos="100000">
                <a:srgbClr val="00B0F0"/>
              </a:gs>
            </a:gsLst>
            <a:lin ang="16200000" scaled="1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02FAFA8-98F9-4E23-85CB-9D5C1B83B83F}"/>
              </a:ext>
            </a:extLst>
          </p:cNvPr>
          <p:cNvSpPr/>
          <p:nvPr/>
        </p:nvSpPr>
        <p:spPr>
          <a:xfrm>
            <a:off x="439626" y="-20783"/>
            <a:ext cx="945000" cy="4680763"/>
          </a:xfrm>
          <a:prstGeom prst="rect">
            <a:avLst/>
          </a:prstGeom>
          <a:ln/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A95EC97-75F5-494A-97D4-29680E26C24F}"/>
              </a:ext>
            </a:extLst>
          </p:cNvPr>
          <p:cNvSpPr txBox="1"/>
          <p:nvPr/>
        </p:nvSpPr>
        <p:spPr>
          <a:xfrm>
            <a:off x="2784763" y="623455"/>
            <a:ext cx="384463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Circle: Hollow 78">
            <a:extLst>
              <a:ext uri="{FF2B5EF4-FFF2-40B4-BE49-F238E27FC236}">
                <a16:creationId xmlns:a16="http://schemas.microsoft.com/office/drawing/2014/main" id="{66F09241-27F7-44D9-8FF4-14CC1B72E454}"/>
              </a:ext>
            </a:extLst>
          </p:cNvPr>
          <p:cNvSpPr/>
          <p:nvPr/>
        </p:nvSpPr>
        <p:spPr>
          <a:xfrm>
            <a:off x="-43336" y="104361"/>
            <a:ext cx="1867486" cy="1853671"/>
          </a:xfrm>
          <a:prstGeom prst="donut">
            <a:avLst>
              <a:gd name="adj" fmla="val 24051"/>
            </a:avLst>
          </a:prstGeom>
          <a:gradFill>
            <a:gsLst>
              <a:gs pos="0">
                <a:srgbClr val="00B0F0"/>
              </a:gs>
              <a:gs pos="48000">
                <a:schemeClr val="accent4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05A5382-71AD-4247-B946-D72D3CFAC647}"/>
              </a:ext>
            </a:extLst>
          </p:cNvPr>
          <p:cNvGrpSpPr/>
          <p:nvPr/>
        </p:nvGrpSpPr>
        <p:grpSpPr>
          <a:xfrm>
            <a:off x="-57386" y="104361"/>
            <a:ext cx="1895584" cy="1853671"/>
            <a:chOff x="-494973" y="1043791"/>
            <a:chExt cx="3009379" cy="2964766"/>
          </a:xfrm>
        </p:grpSpPr>
        <p:sp>
          <p:nvSpPr>
            <p:cNvPr id="41" name="Sun 40">
              <a:extLst>
                <a:ext uri="{FF2B5EF4-FFF2-40B4-BE49-F238E27FC236}">
                  <a16:creationId xmlns:a16="http://schemas.microsoft.com/office/drawing/2014/main" id="{A804B890-DEB8-4354-A83B-44DBE5FD0D93}"/>
                </a:ext>
              </a:extLst>
            </p:cNvPr>
            <p:cNvSpPr/>
            <p:nvPr/>
          </p:nvSpPr>
          <p:spPr>
            <a:xfrm>
              <a:off x="-494973" y="1043791"/>
              <a:ext cx="3009379" cy="2964766"/>
            </a:xfrm>
            <a:prstGeom prst="sun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rgbClr val="FFFF00">
                  <a:alpha val="96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8B8CFA86-953E-44F5-93BF-BEE2170B9855}"/>
                </a:ext>
              </a:extLst>
            </p:cNvPr>
            <p:cNvSpPr/>
            <p:nvPr/>
          </p:nvSpPr>
          <p:spPr>
            <a:xfrm flipH="1">
              <a:off x="223778" y="1731144"/>
              <a:ext cx="1575127" cy="159005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3" name="Flowchart: Connector 42">
            <a:extLst>
              <a:ext uri="{FF2B5EF4-FFF2-40B4-BE49-F238E27FC236}">
                <a16:creationId xmlns:a16="http://schemas.microsoft.com/office/drawing/2014/main" id="{416125C6-AAE5-4236-8CE2-467311D3EFB9}"/>
              </a:ext>
            </a:extLst>
          </p:cNvPr>
          <p:cNvSpPr/>
          <p:nvPr/>
        </p:nvSpPr>
        <p:spPr>
          <a:xfrm>
            <a:off x="409283" y="568159"/>
            <a:ext cx="960120" cy="96012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Flowchart: Connector 43">
            <a:extLst>
              <a:ext uri="{FF2B5EF4-FFF2-40B4-BE49-F238E27FC236}">
                <a16:creationId xmlns:a16="http://schemas.microsoft.com/office/drawing/2014/main" id="{5A4D49C5-DE7C-4DB7-959B-DDEB909DC343}"/>
              </a:ext>
            </a:extLst>
          </p:cNvPr>
          <p:cNvSpPr/>
          <p:nvPr/>
        </p:nvSpPr>
        <p:spPr>
          <a:xfrm>
            <a:off x="409283" y="553078"/>
            <a:ext cx="960120" cy="975201"/>
          </a:xfrm>
          <a:prstGeom prst="flowChartConnector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Flowchart: Connector 44">
            <a:extLst>
              <a:ext uri="{FF2B5EF4-FFF2-40B4-BE49-F238E27FC236}">
                <a16:creationId xmlns:a16="http://schemas.microsoft.com/office/drawing/2014/main" id="{AED08271-1954-4F51-837F-EC30FEEDB66C}"/>
              </a:ext>
            </a:extLst>
          </p:cNvPr>
          <p:cNvSpPr/>
          <p:nvPr/>
        </p:nvSpPr>
        <p:spPr>
          <a:xfrm>
            <a:off x="477863" y="629198"/>
            <a:ext cx="822960" cy="822960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7B3A00E-51EC-45AC-A827-A56A38D64B0B}"/>
              </a:ext>
            </a:extLst>
          </p:cNvPr>
          <p:cNvSpPr txBox="1"/>
          <p:nvPr/>
        </p:nvSpPr>
        <p:spPr>
          <a:xfrm>
            <a:off x="670469" y="587840"/>
            <a:ext cx="524435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95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DC57EC5-5ECB-4877-A851-0D1C6F1AD6DB}"/>
              </a:ext>
            </a:extLst>
          </p:cNvPr>
          <p:cNvSpPr txBox="1"/>
          <p:nvPr/>
        </p:nvSpPr>
        <p:spPr>
          <a:xfrm>
            <a:off x="702742" y="606430"/>
            <a:ext cx="524435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95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A8C26F5-8EFF-4F64-BAD8-3C7DF5253318}"/>
              </a:ext>
            </a:extLst>
          </p:cNvPr>
          <p:cNvSpPr txBox="1"/>
          <p:nvPr/>
        </p:nvSpPr>
        <p:spPr>
          <a:xfrm>
            <a:off x="652012" y="576967"/>
            <a:ext cx="524435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95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A26569D-0BDD-4252-9D4E-B0899986CBA4}"/>
              </a:ext>
            </a:extLst>
          </p:cNvPr>
          <p:cNvSpPr txBox="1"/>
          <p:nvPr/>
        </p:nvSpPr>
        <p:spPr>
          <a:xfrm>
            <a:off x="679459" y="606430"/>
            <a:ext cx="524435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95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A5122A9-9AF1-4B32-84B6-A81E896E762A}"/>
              </a:ext>
            </a:extLst>
          </p:cNvPr>
          <p:cNvSpPr txBox="1"/>
          <p:nvPr/>
        </p:nvSpPr>
        <p:spPr>
          <a:xfrm>
            <a:off x="662167" y="591698"/>
            <a:ext cx="524435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95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4B416C1-0046-4435-9CAB-98AC3410B4B6}"/>
              </a:ext>
            </a:extLst>
          </p:cNvPr>
          <p:cNvSpPr txBox="1"/>
          <p:nvPr/>
        </p:nvSpPr>
        <p:spPr>
          <a:xfrm>
            <a:off x="477864" y="606430"/>
            <a:ext cx="8049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08AF2A7-9B60-40E5-BA15-575B8DC006B9}"/>
              </a:ext>
            </a:extLst>
          </p:cNvPr>
          <p:cNvSpPr txBox="1"/>
          <p:nvPr/>
        </p:nvSpPr>
        <p:spPr>
          <a:xfrm>
            <a:off x="686137" y="591698"/>
            <a:ext cx="524435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95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37BCED0-3AFC-4B2E-B8B4-66B7DAA94F13}"/>
              </a:ext>
            </a:extLst>
          </p:cNvPr>
          <p:cNvSpPr txBox="1"/>
          <p:nvPr/>
        </p:nvSpPr>
        <p:spPr>
          <a:xfrm>
            <a:off x="644142" y="582404"/>
            <a:ext cx="524435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95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51C48C7-AAA3-458D-B021-2FAA555DA526}"/>
              </a:ext>
            </a:extLst>
          </p:cNvPr>
          <p:cNvSpPr txBox="1"/>
          <p:nvPr/>
        </p:nvSpPr>
        <p:spPr>
          <a:xfrm>
            <a:off x="711754" y="576967"/>
            <a:ext cx="524435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95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158F971-2853-4088-82C3-A3D9EDBBB276}"/>
              </a:ext>
            </a:extLst>
          </p:cNvPr>
          <p:cNvSpPr txBox="1"/>
          <p:nvPr/>
        </p:nvSpPr>
        <p:spPr>
          <a:xfrm>
            <a:off x="652012" y="594417"/>
            <a:ext cx="524435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95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4EB5570-325E-402F-8455-D5591CBA56CE}"/>
              </a:ext>
            </a:extLst>
          </p:cNvPr>
          <p:cNvSpPr txBox="1"/>
          <p:nvPr/>
        </p:nvSpPr>
        <p:spPr>
          <a:xfrm>
            <a:off x="592147" y="628140"/>
            <a:ext cx="931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Hết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giờ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6" name="Tieng-dong-ho-tich-tac-www_tiengdong_com">
            <a:hlinkClick r:id="" action="ppaction://media"/>
            <a:extLst>
              <a:ext uri="{FF2B5EF4-FFF2-40B4-BE49-F238E27FC236}">
                <a16:creationId xmlns:a16="http://schemas.microsoft.com/office/drawing/2014/main" id="{8EADAA77-FB26-4A69-802A-541C84A629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-582858" y="587840"/>
            <a:ext cx="457200" cy="457200"/>
          </a:xfrm>
          <a:prstGeom prst="rect">
            <a:avLst/>
          </a:prstGeom>
        </p:spPr>
      </p:pic>
      <p:pic>
        <p:nvPicPr>
          <p:cNvPr id="78" name="Picture 2" descr="게임 인터페이스 시작 버튼을 압살했다 형판 갈색에 대한 스톡 벡터 아트 및 기타 이미지 - iStock">
            <a:extLst>
              <a:ext uri="{FF2B5EF4-FFF2-40B4-BE49-F238E27FC236}">
                <a16:creationId xmlns:a16="http://schemas.microsoft.com/office/drawing/2014/main" id="{ABEDF29E-23DB-4504-B486-6D2EC7D168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37740" y1="46394" x2="39904" y2="51202"/>
                        <a14:foregroundMark x1="43750" y1="46635" x2="43990" y2="50962"/>
                        <a14:foregroundMark x1="50000" y1="47115" x2="51442" y2="51683"/>
                        <a14:foregroundMark x1="47596" y1="52163" x2="49038" y2="46635"/>
                        <a14:foregroundMark x1="55288" y1="45192" x2="55288" y2="52163"/>
                        <a14:foregroundMark x1="57452" y1="48077" x2="57452" y2="48077"/>
                        <a14:foregroundMark x1="62981" y1="45913" x2="62981" y2="45913"/>
                        <a14:foregroundMark x1="61779" y1="46635" x2="62260" y2="516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2943" y="1341461"/>
            <a:ext cx="2512385" cy="2760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Index of /classrooms/ID2_Fall_2015/Cindy_Reyes-Cortes/Unit  1/Hueys_css/Images">
            <a:extLst>
              <a:ext uri="{FF2B5EF4-FFF2-40B4-BE49-F238E27FC236}">
                <a16:creationId xmlns:a16="http://schemas.microsoft.com/office/drawing/2014/main" id="{F9211EB8-BE7C-452B-8147-F560D58C8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63" y="3313446"/>
            <a:ext cx="1454727" cy="931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4" name="Text Box 118">
            <a:extLst>
              <a:ext uri="{FF2B5EF4-FFF2-40B4-BE49-F238E27FC236}">
                <a16:creationId xmlns:a16="http://schemas.microsoft.com/office/drawing/2014/main" id="{BD631ECB-50FF-4ED1-BB51-68D8EADDE5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4892" y="3795886"/>
            <a:ext cx="6532754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  <a:scene3d>
              <a:camera prst="perspective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spcBef>
                <a:spcPct val="50000"/>
              </a:spcBef>
            </a:pP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Hoan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hô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.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chọn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đúng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rồi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!</a:t>
            </a:r>
          </a:p>
        </p:txBody>
      </p:sp>
      <p:sp>
        <p:nvSpPr>
          <p:cNvPr id="115" name="Text Box 121">
            <a:extLst>
              <a:ext uri="{FF2B5EF4-FFF2-40B4-BE49-F238E27FC236}">
                <a16:creationId xmlns:a16="http://schemas.microsoft.com/office/drawing/2014/main" id="{E55C4547-FB12-4C49-9D1B-28805DDF54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5191" y="3823125"/>
            <a:ext cx="7083393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  <a:scene3d>
              <a:camera prst="perspective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spcBef>
                <a:spcPct val="50000"/>
              </a:spcBef>
            </a:pP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Tiếc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quá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…!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chọn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sai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rồi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!</a:t>
            </a:r>
          </a:p>
        </p:txBody>
      </p:sp>
      <p:pic>
        <p:nvPicPr>
          <p:cNvPr id="116" name="Picture 56" descr="Picture1">
            <a:extLst>
              <a:ext uri="{FF2B5EF4-FFF2-40B4-BE49-F238E27FC236}">
                <a16:creationId xmlns:a16="http://schemas.microsoft.com/office/drawing/2014/main" id="{7F0FA2B0-031C-4973-B8CF-6079A99BF1E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205" y="1010832"/>
            <a:ext cx="520304" cy="520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" name="Rectangle: Rounded Corners 50">
            <a:extLst>
              <a:ext uri="{FF2B5EF4-FFF2-40B4-BE49-F238E27FC236}">
                <a16:creationId xmlns:a16="http://schemas.microsoft.com/office/drawing/2014/main" id="{45E844F2-37E7-4DB0-8326-D2F2054436CD}"/>
              </a:ext>
            </a:extLst>
          </p:cNvPr>
          <p:cNvSpPr/>
          <p:nvPr/>
        </p:nvSpPr>
        <p:spPr>
          <a:xfrm>
            <a:off x="6518752" y="2180423"/>
            <a:ext cx="2360720" cy="561109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32 410</a:t>
            </a:r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Rectangle: Rounded Corners 51">
            <a:extLst>
              <a:ext uri="{FF2B5EF4-FFF2-40B4-BE49-F238E27FC236}">
                <a16:creationId xmlns:a16="http://schemas.microsoft.com/office/drawing/2014/main" id="{2C8D4153-E005-4F09-8ACD-294368F2B324}"/>
              </a:ext>
            </a:extLst>
          </p:cNvPr>
          <p:cNvSpPr/>
          <p:nvPr/>
        </p:nvSpPr>
        <p:spPr>
          <a:xfrm>
            <a:off x="6531760" y="3210620"/>
            <a:ext cx="2360720" cy="561109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32 411</a:t>
            </a:r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010ED24C-E510-4DE5-B89F-239AE671A059}"/>
              </a:ext>
            </a:extLst>
          </p:cNvPr>
          <p:cNvSpPr/>
          <p:nvPr/>
        </p:nvSpPr>
        <p:spPr>
          <a:xfrm>
            <a:off x="2330025" y="2317488"/>
            <a:ext cx="374187" cy="383322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662BFBA0-1A4A-4442-A43D-981C1EFFE20B}"/>
              </a:ext>
            </a:extLst>
          </p:cNvPr>
          <p:cNvSpPr/>
          <p:nvPr/>
        </p:nvSpPr>
        <p:spPr>
          <a:xfrm>
            <a:off x="6079076" y="3299514"/>
            <a:ext cx="374187" cy="383322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41658C25-7390-4556-BC5E-B66395E333EE}"/>
              </a:ext>
            </a:extLst>
          </p:cNvPr>
          <p:cNvSpPr/>
          <p:nvPr/>
        </p:nvSpPr>
        <p:spPr>
          <a:xfrm>
            <a:off x="2359726" y="3309228"/>
            <a:ext cx="374187" cy="383322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A48DBC7F-4ED8-4E83-99CD-39EDC79DA874}"/>
              </a:ext>
            </a:extLst>
          </p:cNvPr>
          <p:cNvSpPr/>
          <p:nvPr/>
        </p:nvSpPr>
        <p:spPr>
          <a:xfrm>
            <a:off x="6079076" y="2305078"/>
            <a:ext cx="374187" cy="383322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FA95EC97-75F5-494A-97D4-29680E26C24F}"/>
              </a:ext>
            </a:extLst>
          </p:cNvPr>
          <p:cNvSpPr txBox="1"/>
          <p:nvPr/>
        </p:nvSpPr>
        <p:spPr>
          <a:xfrm>
            <a:off x="2784763" y="623455"/>
            <a:ext cx="384463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3571FB0A-124C-4001-A982-10355E214208}"/>
              </a:ext>
            </a:extLst>
          </p:cNvPr>
          <p:cNvSpPr txBox="1"/>
          <p:nvPr/>
        </p:nvSpPr>
        <p:spPr>
          <a:xfrm>
            <a:off x="2922658" y="1213212"/>
            <a:ext cx="452004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Rectangle: Rounded Corners 41">
            <a:extLst>
              <a:ext uri="{FF2B5EF4-FFF2-40B4-BE49-F238E27FC236}">
                <a16:creationId xmlns:a16="http://schemas.microsoft.com/office/drawing/2014/main" id="{17DC954F-049A-4CB6-9277-A19C240C2D3E}"/>
              </a:ext>
            </a:extLst>
          </p:cNvPr>
          <p:cNvSpPr/>
          <p:nvPr/>
        </p:nvSpPr>
        <p:spPr>
          <a:xfrm>
            <a:off x="2821958" y="2187030"/>
            <a:ext cx="2360720" cy="561109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 </a:t>
            </a:r>
            <a:r>
              <a:rPr lang="en-U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110</a:t>
            </a:r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Rectangle: Rounded Corners 42">
            <a:extLst>
              <a:ext uri="{FF2B5EF4-FFF2-40B4-BE49-F238E27FC236}">
                <a16:creationId xmlns:a16="http://schemas.microsoft.com/office/drawing/2014/main" id="{5539E4C0-AC94-4D8B-9070-D122DDCE4A7E}"/>
              </a:ext>
            </a:extLst>
          </p:cNvPr>
          <p:cNvSpPr/>
          <p:nvPr/>
        </p:nvSpPr>
        <p:spPr>
          <a:xfrm>
            <a:off x="2843582" y="3219262"/>
            <a:ext cx="2360720" cy="561109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324 </a:t>
            </a:r>
            <a:r>
              <a:rPr lang="en-U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010</a:t>
            </a:r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Text Box 121">
            <a:extLst>
              <a:ext uri="{FF2B5EF4-FFF2-40B4-BE49-F238E27FC236}">
                <a16:creationId xmlns:a16="http://schemas.microsoft.com/office/drawing/2014/main" id="{36DC94BF-C7A5-4F7B-9138-BDD786211F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4892" y="3837795"/>
            <a:ext cx="6532754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  <a:scene3d>
              <a:camera prst="perspective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spcBef>
                <a:spcPct val="50000"/>
              </a:spcBef>
            </a:pP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Tiếc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quá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…!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chọn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sai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rồi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!</a:t>
            </a:r>
          </a:p>
        </p:txBody>
      </p:sp>
      <p:sp>
        <p:nvSpPr>
          <p:cNvPr id="128" name="Text Box 121">
            <a:extLst>
              <a:ext uri="{FF2B5EF4-FFF2-40B4-BE49-F238E27FC236}">
                <a16:creationId xmlns:a16="http://schemas.microsoft.com/office/drawing/2014/main" id="{291A04FA-25DC-469B-BFE0-5879C80A7F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7676" y="3867763"/>
            <a:ext cx="6443313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  <a:scene3d>
              <a:camera prst="perspective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spcBef>
                <a:spcPct val="50000"/>
              </a:spcBef>
            </a:pP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Tiếc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quá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…!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chọn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sai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rồi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!</a:t>
            </a:r>
          </a:p>
        </p:txBody>
      </p:sp>
      <p:pic>
        <p:nvPicPr>
          <p:cNvPr id="129" name="Picture 173">
            <a:extLst>
              <a:ext uri="{FF2B5EF4-FFF2-40B4-BE49-F238E27FC236}">
                <a16:creationId xmlns:a16="http://schemas.microsoft.com/office/drawing/2014/main" id="{16F55502-0B94-4015-9D33-54F5F90C0CD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501" y="3788147"/>
            <a:ext cx="879853" cy="879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" name="Picture 2" descr="Khung viền PowerPoint đẹp">
            <a:extLst>
              <a:ext uri="{FF2B5EF4-FFF2-40B4-BE49-F238E27FC236}">
                <a16:creationId xmlns:a16="http://schemas.microsoft.com/office/drawing/2014/main" id="{925DAF4E-A91E-4B67-9DD0-C1AB59B6E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0289" y="531121"/>
            <a:ext cx="6797574" cy="1451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1" name="TextBox 130"/>
          <p:cNvSpPr txBox="1">
            <a:spLocks noChangeArrowheads="1"/>
          </p:cNvSpPr>
          <p:nvPr/>
        </p:nvSpPr>
        <p:spPr bwMode="auto">
          <a:xfrm>
            <a:off x="2798879" y="872041"/>
            <a:ext cx="585962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27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 </a:t>
            </a:r>
            <a:r>
              <a:rPr lang="en-US" altLang="en-US" sz="27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trăm</a:t>
            </a:r>
            <a:r>
              <a:rPr lang="en-US" altLang="en-US" sz="27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7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altLang="en-US" sz="27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7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altLang="en-US" sz="27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ươi</a:t>
            </a:r>
            <a:r>
              <a:rPr lang="en-US" altLang="en-US" sz="27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7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tư</a:t>
            </a:r>
            <a:r>
              <a:rPr lang="en-US" altLang="en-US" sz="27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7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nghìn</a:t>
            </a:r>
            <a:r>
              <a:rPr lang="en-US" altLang="en-US" sz="27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7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altLang="en-US" sz="27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7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trăm</a:t>
            </a:r>
            <a:r>
              <a:rPr lang="en-US" altLang="en-US" sz="27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7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mười</a:t>
            </a:r>
            <a:r>
              <a:rPr lang="en-US" altLang="en-US" sz="27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7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viết</a:t>
            </a:r>
            <a:r>
              <a:rPr lang="en-US" altLang="en-US" sz="2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7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altLang="en-US" sz="2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altLang="en-US" sz="2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386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8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2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60003" fill="hold"/>
                                        <p:tgtEl>
                                          <p:spTgt spid="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7" presetID="21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1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grpId="1" nodeType="withEffect">
                                  <p:stCondLst>
                                    <p:cond delay="1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4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40" dur="1" fill="hold"/>
                                        <p:tgtEl>
                                          <p:spTgt spid="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audio>
              <p:cMediaNode vol="80000">
                <p:cTn id="1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6"/>
                </p:tgtEl>
              </p:cMediaNode>
            </p:audio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49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500"/>
                            </p:stCondLst>
                            <p:childTnLst>
                              <p:par>
                                <p:cTn id="1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9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0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500"/>
                            </p:stCondLst>
                            <p:childTnLst>
                              <p:par>
                                <p:cTn id="1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2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2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2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750"/>
                            </p:stCondLst>
                            <p:childTnLst>
                              <p:par>
                                <p:cTn id="171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2" dur="50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4" dur="5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1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0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000"/>
                            </p:stCondLst>
                            <p:childTnLst>
                              <p:par>
                                <p:cTn id="190" presetID="53" presetClass="exit" presetSubtype="3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1" dur="5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3" dur="5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0"/>
                  </p:tgtEl>
                </p:cond>
              </p:nextCondLst>
            </p:seq>
            <p:seq concurrent="1" nextAc="seek">
              <p:cTn id="195" restart="whenNotActive" fill="hold" evtFilter="cancelBubble" nodeType="interactiveSeq">
                <p:stCondLst>
                  <p:cond evt="onClick" delay="0">
                    <p:tgtEl>
                      <p:spTgt spid="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6" fill="hold">
                      <p:stCondLst>
                        <p:cond delay="0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9" dur="5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500"/>
                            </p:stCondLst>
                            <p:childTnLst>
                              <p:par>
                                <p:cTn id="20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7" dur="2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2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750"/>
                            </p:stCondLst>
                            <p:childTnLst>
                              <p:par>
                                <p:cTn id="210" presetID="53" presetClass="exit" presetSubtype="32" fill="hold" grpId="1" nodeType="afterEffect">
                                  <p:stCondLst>
                                    <p:cond delay="2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1" dur="5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3" dur="5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1"/>
                  </p:tgtEl>
                </p:cond>
              </p:nextCondLst>
            </p:seq>
          </p:childTnLst>
        </p:cTn>
      </p:par>
    </p:tnLst>
    <p:bldLst>
      <p:bldP spid="27" grpId="0" animBg="1"/>
      <p:bldP spid="39" grpId="0" animBg="1"/>
      <p:bldP spid="39" grpId="1" animBg="1"/>
      <p:bldP spid="44" grpId="0" animBg="1"/>
      <p:bldP spid="45" grpId="0" animBg="1"/>
      <p:bldP spid="46" grpId="0"/>
      <p:bldP spid="46" grpId="1"/>
      <p:bldP spid="47" grpId="0"/>
      <p:bldP spid="47" grpId="1"/>
      <p:bldP spid="48" grpId="0"/>
      <p:bldP spid="48" grpId="1"/>
      <p:bldP spid="49" grpId="0"/>
      <p:bldP spid="49" grpId="1"/>
      <p:bldP spid="50" grpId="0"/>
      <p:bldP spid="50" grpId="1"/>
      <p:bldP spid="51" grpId="0"/>
      <p:bldP spid="51" grpId="1"/>
      <p:bldP spid="52" grpId="0"/>
      <p:bldP spid="52" grpId="1"/>
      <p:bldP spid="56" grpId="0"/>
      <p:bldP spid="56" grpId="1"/>
      <p:bldP spid="69" grpId="0"/>
      <p:bldP spid="69" grpId="1"/>
      <p:bldP spid="70" grpId="0"/>
      <p:bldP spid="70" grpId="1"/>
      <p:bldP spid="71" grpId="0"/>
      <p:bldP spid="114" grpId="0"/>
      <p:bldP spid="115" grpId="0"/>
      <p:bldP spid="115" grpId="1"/>
      <p:bldP spid="117" grpId="0" animBg="1"/>
      <p:bldP spid="117" grpId="1" animBg="1"/>
      <p:bldP spid="118" grpId="0" animBg="1"/>
      <p:bldP spid="118" grpId="1" animBg="1"/>
      <p:bldP spid="119" grpId="0" animBg="1"/>
      <p:bldP spid="120" grpId="0" animBg="1"/>
      <p:bldP spid="121" grpId="0" animBg="1"/>
      <p:bldP spid="122" grpId="0" animBg="1"/>
      <p:bldP spid="124" grpId="0"/>
      <p:bldP spid="125" grpId="0" animBg="1"/>
      <p:bldP spid="125" grpId="1" animBg="1"/>
      <p:bldP spid="126" grpId="0" animBg="1"/>
      <p:bldP spid="126" grpId="1" animBg="1"/>
      <p:bldP spid="127" grpId="0"/>
      <p:bldP spid="127" grpId="1"/>
      <p:bldP spid="128" grpId="0"/>
      <p:bldP spid="128" grpId="1"/>
      <p:bldP spid="1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-36513" y="-20241"/>
            <a:ext cx="9217026" cy="5163741"/>
            <a:chOff x="-36513" y="-20241"/>
            <a:chExt cx="9217026" cy="5163741"/>
          </a:xfrm>
        </p:grpSpPr>
        <p:grpSp>
          <p:nvGrpSpPr>
            <p:cNvPr id="2055" name="Group 17"/>
            <p:cNvGrpSpPr>
              <a:grpSpLocks/>
            </p:cNvGrpSpPr>
            <p:nvPr/>
          </p:nvGrpSpPr>
          <p:grpSpPr bwMode="auto">
            <a:xfrm>
              <a:off x="-36513" y="-20241"/>
              <a:ext cx="9180513" cy="519113"/>
              <a:chOff x="0" y="0"/>
              <a:chExt cx="5760" cy="436"/>
            </a:xfrm>
          </p:grpSpPr>
          <p:sp>
            <p:nvSpPr>
              <p:cNvPr id="2059" name="Rectangle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6"/>
              </a:xfrm>
              <a:prstGeom prst="rect">
                <a:avLst/>
              </a:prstGeom>
              <a:gradFill rotWithShape="1">
                <a:gsLst>
                  <a:gs pos="0">
                    <a:srgbClr val="2F0018"/>
                  </a:gs>
                  <a:gs pos="100000">
                    <a:srgbClr val="660033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2060" name="Text Box 19"/>
              <p:cNvSpPr txBox="1">
                <a:spLocks noChangeArrowheads="1"/>
              </p:cNvSpPr>
              <p:nvPr/>
            </p:nvSpPr>
            <p:spPr bwMode="auto">
              <a:xfrm>
                <a:off x="340" y="73"/>
                <a:ext cx="5125" cy="3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2200" b="1" smtClean="0">
                    <a:solidFill>
                      <a:srgbClr val="FFFF00"/>
                    </a:solidFill>
                  </a:rPr>
                  <a:t>KHỞI ĐỘNG: AI NHANH AI ĐÚNG</a:t>
                </a:r>
                <a:endParaRPr lang="vi-VN" sz="2200" b="1">
                  <a:solidFill>
                    <a:srgbClr val="FFFF00"/>
                  </a:solidFill>
                </a:endParaRPr>
              </a:p>
            </p:txBody>
          </p:sp>
        </p:grpSp>
        <p:sp>
          <p:nvSpPr>
            <p:cNvPr id="14" name="Rectangle 18"/>
            <p:cNvSpPr>
              <a:spLocks noChangeArrowheads="1"/>
            </p:cNvSpPr>
            <p:nvPr/>
          </p:nvSpPr>
          <p:spPr bwMode="auto">
            <a:xfrm>
              <a:off x="0" y="4659981"/>
              <a:ext cx="9180513" cy="483519"/>
            </a:xfrm>
            <a:prstGeom prst="rect">
              <a:avLst/>
            </a:prstGeom>
            <a:gradFill rotWithShape="1">
              <a:gsLst>
                <a:gs pos="0">
                  <a:srgbClr val="2F0018"/>
                </a:gs>
                <a:gs pos="100000">
                  <a:srgbClr val="660033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pic>
          <p:nvPicPr>
            <p:cNvPr id="1027" name="Picture 3" descr="C:\Users\Administrator\Application Data\Zamaan's Software\psc\screenshot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96" y="123478"/>
              <a:ext cx="360040" cy="3046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I:\USB__Data\logo_tieuhocvn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58" y="4738594"/>
              <a:ext cx="361378" cy="3534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827584" y="4738594"/>
              <a:ext cx="2448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mtClean="0">
                  <a:solidFill>
                    <a:srgbClr val="920049"/>
                  </a:solidFill>
                </a:rPr>
                <a:t>http://tieuhocvn.info</a:t>
              </a:r>
              <a:endParaRPr lang="en-US">
                <a:solidFill>
                  <a:srgbClr val="920049"/>
                </a:solidFill>
              </a:endParaRP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594644F5-A545-4B7D-8AD9-ECDF06C2151F}"/>
              </a:ext>
            </a:extLst>
          </p:cNvPr>
          <p:cNvSpPr/>
          <p:nvPr/>
        </p:nvSpPr>
        <p:spPr>
          <a:xfrm>
            <a:off x="520938" y="104362"/>
            <a:ext cx="785191" cy="4555620"/>
          </a:xfrm>
          <a:prstGeom prst="rect">
            <a:avLst/>
          </a:prstGeom>
          <a:gradFill>
            <a:gsLst>
              <a:gs pos="61052">
                <a:schemeClr val="accent2">
                  <a:lumMod val="75000"/>
                </a:schemeClr>
              </a:gs>
              <a:gs pos="4000">
                <a:schemeClr val="accent5">
                  <a:lumMod val="75000"/>
                </a:schemeClr>
              </a:gs>
              <a:gs pos="29000">
                <a:schemeClr val="accent6">
                  <a:lumMod val="97000"/>
                  <a:lumOff val="3000"/>
                </a:schemeClr>
              </a:gs>
              <a:gs pos="100000">
                <a:srgbClr val="00B0F0"/>
              </a:gs>
            </a:gsLst>
            <a:lin ang="16200000" scaled="1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02FAFA8-98F9-4E23-85CB-9D5C1B83B83F}"/>
              </a:ext>
            </a:extLst>
          </p:cNvPr>
          <p:cNvSpPr/>
          <p:nvPr/>
        </p:nvSpPr>
        <p:spPr>
          <a:xfrm>
            <a:off x="439626" y="-20783"/>
            <a:ext cx="945000" cy="4680763"/>
          </a:xfrm>
          <a:prstGeom prst="rect">
            <a:avLst/>
          </a:prstGeom>
          <a:ln/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A95EC97-75F5-494A-97D4-29680E26C24F}"/>
              </a:ext>
            </a:extLst>
          </p:cNvPr>
          <p:cNvSpPr txBox="1"/>
          <p:nvPr/>
        </p:nvSpPr>
        <p:spPr>
          <a:xfrm>
            <a:off x="2784763" y="623455"/>
            <a:ext cx="384463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Circle: Hollow 78">
            <a:extLst>
              <a:ext uri="{FF2B5EF4-FFF2-40B4-BE49-F238E27FC236}">
                <a16:creationId xmlns:a16="http://schemas.microsoft.com/office/drawing/2014/main" id="{66F09241-27F7-44D9-8FF4-14CC1B72E454}"/>
              </a:ext>
            </a:extLst>
          </p:cNvPr>
          <p:cNvSpPr/>
          <p:nvPr/>
        </p:nvSpPr>
        <p:spPr>
          <a:xfrm>
            <a:off x="-43336" y="104361"/>
            <a:ext cx="1867486" cy="1853671"/>
          </a:xfrm>
          <a:prstGeom prst="donut">
            <a:avLst>
              <a:gd name="adj" fmla="val 24051"/>
            </a:avLst>
          </a:prstGeom>
          <a:gradFill>
            <a:gsLst>
              <a:gs pos="0">
                <a:srgbClr val="00B0F0"/>
              </a:gs>
              <a:gs pos="48000">
                <a:schemeClr val="accent4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05A5382-71AD-4247-B946-D72D3CFAC647}"/>
              </a:ext>
            </a:extLst>
          </p:cNvPr>
          <p:cNvGrpSpPr/>
          <p:nvPr/>
        </p:nvGrpSpPr>
        <p:grpSpPr>
          <a:xfrm>
            <a:off x="-57386" y="104361"/>
            <a:ext cx="1895584" cy="1853671"/>
            <a:chOff x="-494973" y="1043791"/>
            <a:chExt cx="3009379" cy="2964766"/>
          </a:xfrm>
        </p:grpSpPr>
        <p:sp>
          <p:nvSpPr>
            <p:cNvPr id="41" name="Sun 40">
              <a:extLst>
                <a:ext uri="{FF2B5EF4-FFF2-40B4-BE49-F238E27FC236}">
                  <a16:creationId xmlns:a16="http://schemas.microsoft.com/office/drawing/2014/main" id="{A804B890-DEB8-4354-A83B-44DBE5FD0D93}"/>
                </a:ext>
              </a:extLst>
            </p:cNvPr>
            <p:cNvSpPr/>
            <p:nvPr/>
          </p:nvSpPr>
          <p:spPr>
            <a:xfrm>
              <a:off x="-494973" y="1043791"/>
              <a:ext cx="3009379" cy="2964766"/>
            </a:xfrm>
            <a:prstGeom prst="sun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rgbClr val="FFFF00">
                  <a:alpha val="96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8B8CFA86-953E-44F5-93BF-BEE2170B9855}"/>
                </a:ext>
              </a:extLst>
            </p:cNvPr>
            <p:cNvSpPr/>
            <p:nvPr/>
          </p:nvSpPr>
          <p:spPr>
            <a:xfrm flipH="1">
              <a:off x="223778" y="1731144"/>
              <a:ext cx="1575127" cy="159005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3" name="Flowchart: Connector 42">
            <a:extLst>
              <a:ext uri="{FF2B5EF4-FFF2-40B4-BE49-F238E27FC236}">
                <a16:creationId xmlns:a16="http://schemas.microsoft.com/office/drawing/2014/main" id="{416125C6-AAE5-4236-8CE2-467311D3EFB9}"/>
              </a:ext>
            </a:extLst>
          </p:cNvPr>
          <p:cNvSpPr/>
          <p:nvPr/>
        </p:nvSpPr>
        <p:spPr>
          <a:xfrm>
            <a:off x="409283" y="568159"/>
            <a:ext cx="960120" cy="96012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Flowchart: Connector 43">
            <a:extLst>
              <a:ext uri="{FF2B5EF4-FFF2-40B4-BE49-F238E27FC236}">
                <a16:creationId xmlns:a16="http://schemas.microsoft.com/office/drawing/2014/main" id="{5A4D49C5-DE7C-4DB7-959B-DDEB909DC343}"/>
              </a:ext>
            </a:extLst>
          </p:cNvPr>
          <p:cNvSpPr/>
          <p:nvPr/>
        </p:nvSpPr>
        <p:spPr>
          <a:xfrm>
            <a:off x="409283" y="553078"/>
            <a:ext cx="960120" cy="975201"/>
          </a:xfrm>
          <a:prstGeom prst="flowChartConnector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Flowchart: Connector 44">
            <a:extLst>
              <a:ext uri="{FF2B5EF4-FFF2-40B4-BE49-F238E27FC236}">
                <a16:creationId xmlns:a16="http://schemas.microsoft.com/office/drawing/2014/main" id="{AED08271-1954-4F51-837F-EC30FEEDB66C}"/>
              </a:ext>
            </a:extLst>
          </p:cNvPr>
          <p:cNvSpPr/>
          <p:nvPr/>
        </p:nvSpPr>
        <p:spPr>
          <a:xfrm>
            <a:off x="477863" y="629198"/>
            <a:ext cx="822960" cy="822960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7B3A00E-51EC-45AC-A827-A56A38D64B0B}"/>
              </a:ext>
            </a:extLst>
          </p:cNvPr>
          <p:cNvSpPr txBox="1"/>
          <p:nvPr/>
        </p:nvSpPr>
        <p:spPr>
          <a:xfrm>
            <a:off x="670469" y="587840"/>
            <a:ext cx="524435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95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DC57EC5-5ECB-4877-A851-0D1C6F1AD6DB}"/>
              </a:ext>
            </a:extLst>
          </p:cNvPr>
          <p:cNvSpPr txBox="1"/>
          <p:nvPr/>
        </p:nvSpPr>
        <p:spPr>
          <a:xfrm>
            <a:off x="702742" y="606430"/>
            <a:ext cx="524435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95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A8C26F5-8EFF-4F64-BAD8-3C7DF5253318}"/>
              </a:ext>
            </a:extLst>
          </p:cNvPr>
          <p:cNvSpPr txBox="1"/>
          <p:nvPr/>
        </p:nvSpPr>
        <p:spPr>
          <a:xfrm>
            <a:off x="652012" y="576967"/>
            <a:ext cx="524435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95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A26569D-0BDD-4252-9D4E-B0899986CBA4}"/>
              </a:ext>
            </a:extLst>
          </p:cNvPr>
          <p:cNvSpPr txBox="1"/>
          <p:nvPr/>
        </p:nvSpPr>
        <p:spPr>
          <a:xfrm>
            <a:off x="679459" y="606430"/>
            <a:ext cx="524435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95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A5122A9-9AF1-4B32-84B6-A81E896E762A}"/>
              </a:ext>
            </a:extLst>
          </p:cNvPr>
          <p:cNvSpPr txBox="1"/>
          <p:nvPr/>
        </p:nvSpPr>
        <p:spPr>
          <a:xfrm>
            <a:off x="662167" y="591698"/>
            <a:ext cx="524435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95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4B416C1-0046-4435-9CAB-98AC3410B4B6}"/>
              </a:ext>
            </a:extLst>
          </p:cNvPr>
          <p:cNvSpPr txBox="1"/>
          <p:nvPr/>
        </p:nvSpPr>
        <p:spPr>
          <a:xfrm>
            <a:off x="477864" y="606430"/>
            <a:ext cx="8049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08AF2A7-9B60-40E5-BA15-575B8DC006B9}"/>
              </a:ext>
            </a:extLst>
          </p:cNvPr>
          <p:cNvSpPr txBox="1"/>
          <p:nvPr/>
        </p:nvSpPr>
        <p:spPr>
          <a:xfrm>
            <a:off x="686137" y="591698"/>
            <a:ext cx="524435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95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37BCED0-3AFC-4B2E-B8B4-66B7DAA94F13}"/>
              </a:ext>
            </a:extLst>
          </p:cNvPr>
          <p:cNvSpPr txBox="1"/>
          <p:nvPr/>
        </p:nvSpPr>
        <p:spPr>
          <a:xfrm>
            <a:off x="644142" y="582404"/>
            <a:ext cx="524435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95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51C48C7-AAA3-458D-B021-2FAA555DA526}"/>
              </a:ext>
            </a:extLst>
          </p:cNvPr>
          <p:cNvSpPr txBox="1"/>
          <p:nvPr/>
        </p:nvSpPr>
        <p:spPr>
          <a:xfrm>
            <a:off x="711754" y="576967"/>
            <a:ext cx="524435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95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158F971-2853-4088-82C3-A3D9EDBBB276}"/>
              </a:ext>
            </a:extLst>
          </p:cNvPr>
          <p:cNvSpPr txBox="1"/>
          <p:nvPr/>
        </p:nvSpPr>
        <p:spPr>
          <a:xfrm>
            <a:off x="652012" y="594417"/>
            <a:ext cx="524435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95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4EB5570-325E-402F-8455-D5591CBA56CE}"/>
              </a:ext>
            </a:extLst>
          </p:cNvPr>
          <p:cNvSpPr txBox="1"/>
          <p:nvPr/>
        </p:nvSpPr>
        <p:spPr>
          <a:xfrm>
            <a:off x="592147" y="628140"/>
            <a:ext cx="931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Hết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giờ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6" name="Tieng-dong-ho-tich-tac-www_tiengdong_com">
            <a:hlinkClick r:id="" action="ppaction://media"/>
            <a:extLst>
              <a:ext uri="{FF2B5EF4-FFF2-40B4-BE49-F238E27FC236}">
                <a16:creationId xmlns:a16="http://schemas.microsoft.com/office/drawing/2014/main" id="{8EADAA77-FB26-4A69-802A-541C84A629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-582858" y="587840"/>
            <a:ext cx="457200" cy="457200"/>
          </a:xfrm>
          <a:prstGeom prst="rect">
            <a:avLst/>
          </a:prstGeom>
        </p:spPr>
      </p:pic>
      <p:pic>
        <p:nvPicPr>
          <p:cNvPr id="78" name="Picture 2" descr="게임 인터페이스 시작 버튼을 압살했다 형판 갈색에 대한 스톡 벡터 아트 및 기타 이미지 - iStock">
            <a:extLst>
              <a:ext uri="{FF2B5EF4-FFF2-40B4-BE49-F238E27FC236}">
                <a16:creationId xmlns:a16="http://schemas.microsoft.com/office/drawing/2014/main" id="{ABEDF29E-23DB-4504-B486-6D2EC7D168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37740" y1="46394" x2="39904" y2="51202"/>
                        <a14:foregroundMark x1="43750" y1="46635" x2="43990" y2="50962"/>
                        <a14:foregroundMark x1="50000" y1="47115" x2="51442" y2="51683"/>
                        <a14:foregroundMark x1="47596" y1="52163" x2="49038" y2="46635"/>
                        <a14:foregroundMark x1="55288" y1="45192" x2="55288" y2="52163"/>
                        <a14:foregroundMark x1="57452" y1="48077" x2="57452" y2="48077"/>
                        <a14:foregroundMark x1="62981" y1="45913" x2="62981" y2="45913"/>
                        <a14:foregroundMark x1="61779" y1="46635" x2="62260" y2="516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2943" y="1341461"/>
            <a:ext cx="2512385" cy="2760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Index of /classrooms/ID2_Fall_2015/Cindy_Reyes-Cortes/Unit  1/Hueys_css/Images">
            <a:extLst>
              <a:ext uri="{FF2B5EF4-FFF2-40B4-BE49-F238E27FC236}">
                <a16:creationId xmlns:a16="http://schemas.microsoft.com/office/drawing/2014/main" id="{F9211EB8-BE7C-452B-8147-F560D58C8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63" y="3313446"/>
            <a:ext cx="1454727" cy="931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 Box 118">
            <a:extLst>
              <a:ext uri="{FF2B5EF4-FFF2-40B4-BE49-F238E27FC236}">
                <a16:creationId xmlns:a16="http://schemas.microsoft.com/office/drawing/2014/main" id="{BD631ECB-50FF-4ED1-BB51-68D8EADDE5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1773" y="3936862"/>
            <a:ext cx="6532754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  <a:scene3d>
              <a:camera prst="perspective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spcBef>
                <a:spcPct val="50000"/>
              </a:spcBef>
            </a:pP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Hoan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hô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.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chọn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đúng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rồi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!</a:t>
            </a:r>
          </a:p>
        </p:txBody>
      </p:sp>
      <p:sp>
        <p:nvSpPr>
          <p:cNvPr id="35" name="Text Box 121">
            <a:extLst>
              <a:ext uri="{FF2B5EF4-FFF2-40B4-BE49-F238E27FC236}">
                <a16:creationId xmlns:a16="http://schemas.microsoft.com/office/drawing/2014/main" id="{E55C4547-FB12-4C49-9D1B-28805DDF54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1773" y="3911577"/>
            <a:ext cx="6532754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  <a:scene3d>
              <a:camera prst="perspective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spcBef>
                <a:spcPct val="50000"/>
              </a:spcBef>
            </a:pP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Tiếc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quá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…!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chọn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sai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rồi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!</a:t>
            </a:r>
          </a:p>
        </p:txBody>
      </p:sp>
      <p:pic>
        <p:nvPicPr>
          <p:cNvPr id="36" name="Picture 2" descr="Khung viền PowerPoint đẹp">
            <a:extLst>
              <a:ext uri="{FF2B5EF4-FFF2-40B4-BE49-F238E27FC236}">
                <a16:creationId xmlns:a16="http://schemas.microsoft.com/office/drawing/2014/main" id="{925DAF4E-A91E-4B67-9DD0-C1AB59B6E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214" y="519745"/>
            <a:ext cx="6694299" cy="1398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56" descr="Picture1">
            <a:extLst>
              <a:ext uri="{FF2B5EF4-FFF2-40B4-BE49-F238E27FC236}">
                <a16:creationId xmlns:a16="http://schemas.microsoft.com/office/drawing/2014/main" id="{7F0FA2B0-031C-4973-B8CF-6079A99BF1E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5191" y="953705"/>
            <a:ext cx="520304" cy="520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Rectangle: Rounded Corners 50">
            <a:extLst>
              <a:ext uri="{FF2B5EF4-FFF2-40B4-BE49-F238E27FC236}">
                <a16:creationId xmlns:a16="http://schemas.microsoft.com/office/drawing/2014/main" id="{45E844F2-37E7-4DB0-8326-D2F2054436CD}"/>
              </a:ext>
            </a:extLst>
          </p:cNvPr>
          <p:cNvSpPr/>
          <p:nvPr/>
        </p:nvSpPr>
        <p:spPr>
          <a:xfrm>
            <a:off x="6531760" y="2139702"/>
            <a:ext cx="2360720" cy="561109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10 001</a:t>
            </a:r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ectangle: Rounded Corners 51">
            <a:extLst>
              <a:ext uri="{FF2B5EF4-FFF2-40B4-BE49-F238E27FC236}">
                <a16:creationId xmlns:a16="http://schemas.microsoft.com/office/drawing/2014/main" id="{2C8D4153-E005-4F09-8ACD-294368F2B324}"/>
              </a:ext>
            </a:extLst>
          </p:cNvPr>
          <p:cNvSpPr/>
          <p:nvPr/>
        </p:nvSpPr>
        <p:spPr>
          <a:xfrm>
            <a:off x="6531760" y="3210620"/>
            <a:ext cx="2360720" cy="561109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12 345</a:t>
            </a:r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010ED24C-E510-4DE5-B89F-239AE671A059}"/>
              </a:ext>
            </a:extLst>
          </p:cNvPr>
          <p:cNvSpPr/>
          <p:nvPr/>
        </p:nvSpPr>
        <p:spPr>
          <a:xfrm>
            <a:off x="2330025" y="2317488"/>
            <a:ext cx="374187" cy="383322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662BFBA0-1A4A-4442-A43D-981C1EFFE20B}"/>
              </a:ext>
            </a:extLst>
          </p:cNvPr>
          <p:cNvSpPr/>
          <p:nvPr/>
        </p:nvSpPr>
        <p:spPr>
          <a:xfrm>
            <a:off x="6079076" y="3299514"/>
            <a:ext cx="374187" cy="383322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41658C25-7390-4556-BC5E-B66395E333EE}"/>
              </a:ext>
            </a:extLst>
          </p:cNvPr>
          <p:cNvSpPr/>
          <p:nvPr/>
        </p:nvSpPr>
        <p:spPr>
          <a:xfrm>
            <a:off x="2359726" y="3309228"/>
            <a:ext cx="374187" cy="383322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A48DBC7F-4ED8-4E83-99CD-39EDC79DA874}"/>
              </a:ext>
            </a:extLst>
          </p:cNvPr>
          <p:cNvSpPr/>
          <p:nvPr/>
        </p:nvSpPr>
        <p:spPr>
          <a:xfrm>
            <a:off x="6079076" y="2305078"/>
            <a:ext cx="374187" cy="383322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A95EC97-75F5-494A-97D4-29680E26C24F}"/>
              </a:ext>
            </a:extLst>
          </p:cNvPr>
          <p:cNvSpPr txBox="1"/>
          <p:nvPr/>
        </p:nvSpPr>
        <p:spPr>
          <a:xfrm>
            <a:off x="2784763" y="623455"/>
            <a:ext cx="384463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Rectangle: Rounded Corners 41">
            <a:extLst>
              <a:ext uri="{FF2B5EF4-FFF2-40B4-BE49-F238E27FC236}">
                <a16:creationId xmlns:a16="http://schemas.microsoft.com/office/drawing/2014/main" id="{17DC954F-049A-4CB6-9277-A19C240C2D3E}"/>
              </a:ext>
            </a:extLst>
          </p:cNvPr>
          <p:cNvSpPr/>
          <p:nvPr/>
        </p:nvSpPr>
        <p:spPr>
          <a:xfrm>
            <a:off x="2821958" y="2187030"/>
            <a:ext cx="2360720" cy="561109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11 111 </a:t>
            </a:r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Rectangle: Rounded Corners 42">
            <a:extLst>
              <a:ext uri="{FF2B5EF4-FFF2-40B4-BE49-F238E27FC236}">
                <a16:creationId xmlns:a16="http://schemas.microsoft.com/office/drawing/2014/main" id="{5539E4C0-AC94-4D8B-9070-D122DDCE4A7E}"/>
              </a:ext>
            </a:extLst>
          </p:cNvPr>
          <p:cNvSpPr/>
          <p:nvPr/>
        </p:nvSpPr>
        <p:spPr>
          <a:xfrm>
            <a:off x="2843582" y="3219262"/>
            <a:ext cx="2360720" cy="561109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10 000 </a:t>
            </a:r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 Box 121">
            <a:extLst>
              <a:ext uri="{FF2B5EF4-FFF2-40B4-BE49-F238E27FC236}">
                <a16:creationId xmlns:a16="http://schemas.microsoft.com/office/drawing/2014/main" id="{36DC94BF-C7A5-4F7B-9138-BDD786211F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8867" y="3878397"/>
            <a:ext cx="6345661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  <a:scene3d>
              <a:camera prst="perspective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spcBef>
                <a:spcPct val="50000"/>
              </a:spcBef>
            </a:pP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Tiếc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quá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…!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chọn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sai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rồi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!</a:t>
            </a:r>
          </a:p>
        </p:txBody>
      </p:sp>
      <p:sp>
        <p:nvSpPr>
          <p:cNvPr id="64" name="Text Box 121">
            <a:extLst>
              <a:ext uri="{FF2B5EF4-FFF2-40B4-BE49-F238E27FC236}">
                <a16:creationId xmlns:a16="http://schemas.microsoft.com/office/drawing/2014/main" id="{291A04FA-25DC-469B-BFE0-5879C80A7F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1124" y="3958925"/>
            <a:ext cx="6003833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  <a:scene3d>
              <a:camera prst="perspective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spcBef>
                <a:spcPct val="50000"/>
              </a:spcBef>
            </a:pP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Tiếc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quá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…!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chọn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sai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rồi</a:t>
            </a:r>
            <a:r>
              <a:rPr lang="en-US" altLang="en-US" sz="3000" b="1" dirty="0">
                <a:ln/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!</a:t>
            </a:r>
          </a:p>
        </p:txBody>
      </p:sp>
      <p:pic>
        <p:nvPicPr>
          <p:cNvPr id="65" name="Picture 173">
            <a:extLst>
              <a:ext uri="{FF2B5EF4-FFF2-40B4-BE49-F238E27FC236}">
                <a16:creationId xmlns:a16="http://schemas.microsoft.com/office/drawing/2014/main" id="{16F55502-0B94-4015-9D33-54F5F90C0CD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6595" y="3770945"/>
            <a:ext cx="879853" cy="879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" name="TextBox 65"/>
          <p:cNvSpPr txBox="1">
            <a:spLocks noChangeArrowheads="1"/>
          </p:cNvSpPr>
          <p:nvPr/>
        </p:nvSpPr>
        <p:spPr bwMode="auto">
          <a:xfrm>
            <a:off x="3275856" y="1020207"/>
            <a:ext cx="5397961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2700" b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 bé nhất có 5 chữ số là:</a:t>
            </a:r>
            <a:endParaRPr lang="en-US" altLang="en-US" sz="2700" b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0936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8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2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60003" fill="hold"/>
                                        <p:tgtEl>
                                          <p:spTgt spid="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4" presetID="21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1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grpId="1" nodeType="withEffect">
                                  <p:stCondLst>
                                    <p:cond delay="1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4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37" dur="1" fill="hold"/>
                                        <p:tgtEl>
                                          <p:spTgt spid="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audio>
              <p:cMediaNode vol="80000">
                <p:cTn id="1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6"/>
                </p:tgtEl>
              </p:cMediaNode>
            </p:audio>
            <p:seq concurrent="1" nextAc="seek">
              <p:cTn id="139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0" fill="hold">
                      <p:stCondLst>
                        <p:cond delay="0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00"/>
                            </p:stCondLst>
                            <p:childTnLst>
                              <p:par>
                                <p:cTn id="1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750"/>
                            </p:stCondLst>
                            <p:childTnLst>
                              <p:par>
                                <p:cTn id="154" presetID="53" presetClass="exit" presetSubtype="32" fill="hold" grpId="1" nodeType="afterEffect">
                                  <p:stCondLst>
                                    <p:cond delay="2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" dur="5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7" dur="5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59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0" fill="hold">
                      <p:stCondLst>
                        <p:cond delay="0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3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500"/>
                            </p:stCondLst>
                            <p:childTnLst>
                              <p:par>
                                <p:cTn id="1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750"/>
                            </p:stCondLst>
                            <p:childTnLst>
                              <p:par>
                                <p:cTn id="174" presetID="53" presetClass="exit" presetSubtype="32" fill="hold" grpId="1" nodeType="afterEffect">
                                  <p:stCondLst>
                                    <p:cond delay="2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5" dur="5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7" dur="5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1000"/>
                            </p:stCondLst>
                            <p:childTnLst>
                              <p:par>
                                <p:cTn id="193" presetID="53" presetClass="exit" presetSubtype="3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4" dur="5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6" dur="5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98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9" fill="hold">
                      <p:stCondLst>
                        <p:cond delay="0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0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500"/>
                            </p:stCondLst>
                            <p:childTnLst>
                              <p:par>
                                <p:cTn id="2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1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0" dur="1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</p:childTnLst>
        </p:cTn>
      </p:par>
    </p:tnLst>
    <p:bldLst>
      <p:bldP spid="27" grpId="0" animBg="1"/>
      <p:bldP spid="39" grpId="0" animBg="1"/>
      <p:bldP spid="39" grpId="1" animBg="1"/>
      <p:bldP spid="44" grpId="0" animBg="1"/>
      <p:bldP spid="45" grpId="0" animBg="1"/>
      <p:bldP spid="46" grpId="0"/>
      <p:bldP spid="46" grpId="1"/>
      <p:bldP spid="47" grpId="0"/>
      <p:bldP spid="47" grpId="1"/>
      <p:bldP spid="48" grpId="0"/>
      <p:bldP spid="48" grpId="1"/>
      <p:bldP spid="49" grpId="0"/>
      <p:bldP spid="49" grpId="1"/>
      <p:bldP spid="50" grpId="0"/>
      <p:bldP spid="50" grpId="1"/>
      <p:bldP spid="51" grpId="0"/>
      <p:bldP spid="51" grpId="1"/>
      <p:bldP spid="52" grpId="0"/>
      <p:bldP spid="52" grpId="1"/>
      <p:bldP spid="56" grpId="0"/>
      <p:bldP spid="56" grpId="1"/>
      <p:bldP spid="69" grpId="0"/>
      <p:bldP spid="69" grpId="1"/>
      <p:bldP spid="70" grpId="0"/>
      <p:bldP spid="70" grpId="1"/>
      <p:bldP spid="71" grpId="0"/>
      <p:bldP spid="34" grpId="0"/>
      <p:bldP spid="35" grpId="0"/>
      <p:bldP spid="35" grpId="1"/>
      <p:bldP spid="53" grpId="0" animBg="1"/>
      <p:bldP spid="53" grpId="1" animBg="1"/>
      <p:bldP spid="54" grpId="0" animBg="1"/>
      <p:bldP spid="54" grpId="1" animBg="1"/>
      <p:bldP spid="55" grpId="0" animBg="1"/>
      <p:bldP spid="57" grpId="0" animBg="1"/>
      <p:bldP spid="58" grpId="0" animBg="1"/>
      <p:bldP spid="59" grpId="0" animBg="1"/>
      <p:bldP spid="61" grpId="0" animBg="1"/>
      <p:bldP spid="61" grpId="1" animBg="1"/>
      <p:bldP spid="62" grpId="0" animBg="1"/>
      <p:bldP spid="62" grpId="1" animBg="1"/>
      <p:bldP spid="63" grpId="0"/>
      <p:bldP spid="63" grpId="1"/>
      <p:bldP spid="64" grpId="0"/>
      <p:bldP spid="64" grpId="1"/>
      <p:bldP spid="6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ounded Rectangle 32"/>
          <p:cNvSpPr>
            <a:spLocks noChangeArrowheads="1"/>
          </p:cNvSpPr>
          <p:nvPr/>
        </p:nvSpPr>
        <p:spPr bwMode="auto">
          <a:xfrm>
            <a:off x="5292080" y="481941"/>
            <a:ext cx="3743338" cy="4127073"/>
          </a:xfrm>
          <a:prstGeom prst="roundRect">
            <a:avLst>
              <a:gd name="adj" fmla="val 8874"/>
            </a:avLst>
          </a:prstGeom>
          <a:solidFill>
            <a:srgbClr val="FFE38B"/>
          </a:solidFill>
          <a:ln w="9525" algn="ctr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568" y="-150086"/>
            <a:ext cx="9217024" cy="5235749"/>
            <a:chOff x="-108519" y="-20241"/>
            <a:chExt cx="9217024" cy="5235749"/>
          </a:xfrm>
        </p:grpSpPr>
        <p:sp>
          <p:nvSpPr>
            <p:cNvPr id="2059" name="Rectangle 18"/>
            <p:cNvSpPr>
              <a:spLocks noChangeArrowheads="1"/>
            </p:cNvSpPr>
            <p:nvPr/>
          </p:nvSpPr>
          <p:spPr bwMode="auto">
            <a:xfrm>
              <a:off x="-108519" y="-20241"/>
              <a:ext cx="9180513" cy="519113"/>
            </a:xfrm>
            <a:prstGeom prst="rect">
              <a:avLst/>
            </a:prstGeom>
            <a:gradFill rotWithShape="1">
              <a:gsLst>
                <a:gs pos="0">
                  <a:srgbClr val="2F0018"/>
                </a:gs>
                <a:gs pos="100000">
                  <a:srgbClr val="660033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" name="Rectangle 18"/>
            <p:cNvSpPr>
              <a:spLocks noChangeArrowheads="1"/>
            </p:cNvSpPr>
            <p:nvPr/>
          </p:nvSpPr>
          <p:spPr bwMode="auto">
            <a:xfrm>
              <a:off x="-72008" y="4731989"/>
              <a:ext cx="9180513" cy="483519"/>
            </a:xfrm>
            <a:prstGeom prst="rect">
              <a:avLst/>
            </a:prstGeom>
            <a:gradFill rotWithShape="1">
              <a:gsLst>
                <a:gs pos="0">
                  <a:srgbClr val="2F0018"/>
                </a:gs>
                <a:gs pos="100000">
                  <a:srgbClr val="660033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pic>
          <p:nvPicPr>
            <p:cNvPr id="1027" name="Picture 3" descr="C:\Users\Administrator\Application Data\Zamaan's Software\psc\screenshot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96" y="123478"/>
              <a:ext cx="360040" cy="3046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I:\USB__Data\logo_tieuhocvn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58" y="4738594"/>
              <a:ext cx="361378" cy="3534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827584" y="4738594"/>
              <a:ext cx="2448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mtClean="0">
                  <a:solidFill>
                    <a:srgbClr val="4C0000"/>
                  </a:solidFill>
                </a:rPr>
                <a:t>http://tieuhocvn.info</a:t>
              </a:r>
              <a:endParaRPr lang="en-US">
                <a:solidFill>
                  <a:srgbClr val="4C0000"/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-55469" y="627534"/>
            <a:ext cx="2611245" cy="891035"/>
            <a:chOff x="-45353" y="3816424"/>
            <a:chExt cx="3105185" cy="1059582"/>
          </a:xfrm>
        </p:grpSpPr>
        <p:sp>
          <p:nvSpPr>
            <p:cNvPr id="20" name="Freeform 19"/>
            <p:cNvSpPr/>
            <p:nvPr/>
          </p:nvSpPr>
          <p:spPr>
            <a:xfrm>
              <a:off x="20608" y="3816424"/>
              <a:ext cx="3039224" cy="1059582"/>
            </a:xfrm>
            <a:custGeom>
              <a:avLst/>
              <a:gdLst>
                <a:gd name="connsiteX0" fmla="*/ 0 w 2880320"/>
                <a:gd name="connsiteY0" fmla="*/ 0 h 899519"/>
                <a:gd name="connsiteX1" fmla="*/ 2880320 w 2880320"/>
                <a:gd name="connsiteY1" fmla="*/ 0 h 899519"/>
                <a:gd name="connsiteX2" fmla="*/ 2880320 w 2880320"/>
                <a:gd name="connsiteY2" fmla="*/ 899519 h 899519"/>
                <a:gd name="connsiteX3" fmla="*/ 2880320 w 2880320"/>
                <a:gd name="connsiteY3" fmla="*/ 899519 h 899519"/>
                <a:gd name="connsiteX4" fmla="*/ 2880320 w 2880320"/>
                <a:gd name="connsiteY4" fmla="*/ 7054 h 899519"/>
                <a:gd name="connsiteX5" fmla="*/ 2601796 w 2880320"/>
                <a:gd name="connsiteY5" fmla="*/ 481306 h 899519"/>
                <a:gd name="connsiteX6" fmla="*/ 2847408 w 2880320"/>
                <a:gd name="connsiteY6" fmla="*/ 899519 h 899519"/>
                <a:gd name="connsiteX7" fmla="*/ 0 w 2880320"/>
                <a:gd name="connsiteY7" fmla="*/ 899519 h 899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80320" h="899519">
                  <a:moveTo>
                    <a:pt x="0" y="0"/>
                  </a:moveTo>
                  <a:lnTo>
                    <a:pt x="2880320" y="0"/>
                  </a:lnTo>
                  <a:lnTo>
                    <a:pt x="2880320" y="899519"/>
                  </a:lnTo>
                  <a:lnTo>
                    <a:pt x="2880320" y="899519"/>
                  </a:lnTo>
                  <a:lnTo>
                    <a:pt x="2880320" y="7054"/>
                  </a:lnTo>
                  <a:lnTo>
                    <a:pt x="2601796" y="481306"/>
                  </a:lnTo>
                  <a:lnTo>
                    <a:pt x="2847408" y="899519"/>
                  </a:lnTo>
                  <a:lnTo>
                    <a:pt x="0" y="899519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2" name="Freeform 21"/>
            <p:cNvSpPr/>
            <p:nvPr/>
          </p:nvSpPr>
          <p:spPr>
            <a:xfrm>
              <a:off x="20608" y="3895281"/>
              <a:ext cx="2880320" cy="899519"/>
            </a:xfrm>
            <a:custGeom>
              <a:avLst/>
              <a:gdLst>
                <a:gd name="connsiteX0" fmla="*/ 0 w 2880320"/>
                <a:gd name="connsiteY0" fmla="*/ 0 h 899519"/>
                <a:gd name="connsiteX1" fmla="*/ 2880320 w 2880320"/>
                <a:gd name="connsiteY1" fmla="*/ 0 h 899519"/>
                <a:gd name="connsiteX2" fmla="*/ 2880320 w 2880320"/>
                <a:gd name="connsiteY2" fmla="*/ 899519 h 899519"/>
                <a:gd name="connsiteX3" fmla="*/ 2880320 w 2880320"/>
                <a:gd name="connsiteY3" fmla="*/ 899519 h 899519"/>
                <a:gd name="connsiteX4" fmla="*/ 2880320 w 2880320"/>
                <a:gd name="connsiteY4" fmla="*/ 7054 h 899519"/>
                <a:gd name="connsiteX5" fmla="*/ 2601796 w 2880320"/>
                <a:gd name="connsiteY5" fmla="*/ 481306 h 899519"/>
                <a:gd name="connsiteX6" fmla="*/ 2847408 w 2880320"/>
                <a:gd name="connsiteY6" fmla="*/ 899519 h 899519"/>
                <a:gd name="connsiteX7" fmla="*/ 0 w 2880320"/>
                <a:gd name="connsiteY7" fmla="*/ 899519 h 899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80320" h="899519">
                  <a:moveTo>
                    <a:pt x="0" y="0"/>
                  </a:moveTo>
                  <a:lnTo>
                    <a:pt x="2880320" y="0"/>
                  </a:lnTo>
                  <a:lnTo>
                    <a:pt x="2880320" y="899519"/>
                  </a:lnTo>
                  <a:lnTo>
                    <a:pt x="2880320" y="899519"/>
                  </a:lnTo>
                  <a:lnTo>
                    <a:pt x="2880320" y="7054"/>
                  </a:lnTo>
                  <a:lnTo>
                    <a:pt x="2601796" y="481306"/>
                  </a:lnTo>
                  <a:lnTo>
                    <a:pt x="2847408" y="899519"/>
                  </a:lnTo>
                  <a:lnTo>
                    <a:pt x="0" y="899519"/>
                  </a:lnTo>
                  <a:close/>
                </a:path>
              </a:pathLst>
            </a:custGeom>
            <a:solidFill>
              <a:srgbClr val="F0AE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-45353" y="4050573"/>
              <a:ext cx="2616434" cy="6221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smtClean="0">
                  <a:solidFill>
                    <a:srgbClr val="C00000"/>
                  </a:solidFill>
                  <a:latin typeface="UTM Avo" panose="02040603050506020204" pitchFamily="18" charset="0"/>
                </a:rPr>
                <a:t>BÀI 11</a:t>
              </a:r>
              <a:endParaRPr lang="en-US" sz="2800" b="1" dirty="0">
                <a:solidFill>
                  <a:srgbClr val="C00000"/>
                </a:solidFill>
                <a:latin typeface="UTM Avo" pitchFamily="18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21246" y="634139"/>
            <a:ext cx="2555776" cy="891035"/>
            <a:chOff x="20608" y="3816424"/>
            <a:chExt cx="3039224" cy="1059582"/>
          </a:xfrm>
        </p:grpSpPr>
        <p:sp>
          <p:nvSpPr>
            <p:cNvPr id="25" name="Freeform 24"/>
            <p:cNvSpPr/>
            <p:nvPr/>
          </p:nvSpPr>
          <p:spPr>
            <a:xfrm>
              <a:off x="20608" y="3816424"/>
              <a:ext cx="3039224" cy="1059582"/>
            </a:xfrm>
            <a:custGeom>
              <a:avLst/>
              <a:gdLst>
                <a:gd name="connsiteX0" fmla="*/ 0 w 2880320"/>
                <a:gd name="connsiteY0" fmla="*/ 0 h 899519"/>
                <a:gd name="connsiteX1" fmla="*/ 2880320 w 2880320"/>
                <a:gd name="connsiteY1" fmla="*/ 0 h 899519"/>
                <a:gd name="connsiteX2" fmla="*/ 2880320 w 2880320"/>
                <a:gd name="connsiteY2" fmla="*/ 899519 h 899519"/>
                <a:gd name="connsiteX3" fmla="*/ 2880320 w 2880320"/>
                <a:gd name="connsiteY3" fmla="*/ 899519 h 899519"/>
                <a:gd name="connsiteX4" fmla="*/ 2880320 w 2880320"/>
                <a:gd name="connsiteY4" fmla="*/ 7054 h 899519"/>
                <a:gd name="connsiteX5" fmla="*/ 2601796 w 2880320"/>
                <a:gd name="connsiteY5" fmla="*/ 481306 h 899519"/>
                <a:gd name="connsiteX6" fmla="*/ 2847408 w 2880320"/>
                <a:gd name="connsiteY6" fmla="*/ 899519 h 899519"/>
                <a:gd name="connsiteX7" fmla="*/ 0 w 2880320"/>
                <a:gd name="connsiteY7" fmla="*/ 899519 h 899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80320" h="899519">
                  <a:moveTo>
                    <a:pt x="0" y="0"/>
                  </a:moveTo>
                  <a:lnTo>
                    <a:pt x="2880320" y="0"/>
                  </a:lnTo>
                  <a:lnTo>
                    <a:pt x="2880320" y="899519"/>
                  </a:lnTo>
                  <a:lnTo>
                    <a:pt x="2880320" y="899519"/>
                  </a:lnTo>
                  <a:lnTo>
                    <a:pt x="2880320" y="7054"/>
                  </a:lnTo>
                  <a:lnTo>
                    <a:pt x="2601796" y="481306"/>
                  </a:lnTo>
                  <a:lnTo>
                    <a:pt x="2847408" y="899519"/>
                  </a:lnTo>
                  <a:lnTo>
                    <a:pt x="0" y="899519"/>
                  </a:lnTo>
                  <a:close/>
                </a:path>
              </a:pathLst>
            </a:custGeom>
            <a:solidFill>
              <a:srgbClr val="0E7A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6" name="Freeform 25"/>
            <p:cNvSpPr/>
            <p:nvPr/>
          </p:nvSpPr>
          <p:spPr>
            <a:xfrm>
              <a:off x="20608" y="3895281"/>
              <a:ext cx="2880320" cy="899519"/>
            </a:xfrm>
            <a:custGeom>
              <a:avLst/>
              <a:gdLst>
                <a:gd name="connsiteX0" fmla="*/ 0 w 2880320"/>
                <a:gd name="connsiteY0" fmla="*/ 0 h 899519"/>
                <a:gd name="connsiteX1" fmla="*/ 2880320 w 2880320"/>
                <a:gd name="connsiteY1" fmla="*/ 0 h 899519"/>
                <a:gd name="connsiteX2" fmla="*/ 2880320 w 2880320"/>
                <a:gd name="connsiteY2" fmla="*/ 899519 h 899519"/>
                <a:gd name="connsiteX3" fmla="*/ 2880320 w 2880320"/>
                <a:gd name="connsiteY3" fmla="*/ 899519 h 899519"/>
                <a:gd name="connsiteX4" fmla="*/ 2880320 w 2880320"/>
                <a:gd name="connsiteY4" fmla="*/ 7054 h 899519"/>
                <a:gd name="connsiteX5" fmla="*/ 2601796 w 2880320"/>
                <a:gd name="connsiteY5" fmla="*/ 481306 h 899519"/>
                <a:gd name="connsiteX6" fmla="*/ 2847408 w 2880320"/>
                <a:gd name="connsiteY6" fmla="*/ 899519 h 899519"/>
                <a:gd name="connsiteX7" fmla="*/ 0 w 2880320"/>
                <a:gd name="connsiteY7" fmla="*/ 899519 h 899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80320" h="899519">
                  <a:moveTo>
                    <a:pt x="0" y="0"/>
                  </a:moveTo>
                  <a:lnTo>
                    <a:pt x="2880320" y="0"/>
                  </a:lnTo>
                  <a:lnTo>
                    <a:pt x="2880320" y="899519"/>
                  </a:lnTo>
                  <a:lnTo>
                    <a:pt x="2880320" y="899519"/>
                  </a:lnTo>
                  <a:lnTo>
                    <a:pt x="2880320" y="7054"/>
                  </a:lnTo>
                  <a:lnTo>
                    <a:pt x="2601796" y="481306"/>
                  </a:lnTo>
                  <a:lnTo>
                    <a:pt x="2847408" y="899519"/>
                  </a:lnTo>
                  <a:lnTo>
                    <a:pt x="0" y="899519"/>
                  </a:lnTo>
                  <a:close/>
                </a:path>
              </a:pathLst>
            </a:custGeom>
            <a:solidFill>
              <a:srgbClr val="ADDF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7079" y="4050573"/>
              <a:ext cx="2504001" cy="6221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smtClean="0">
                  <a:solidFill>
                    <a:srgbClr val="00589A"/>
                  </a:solidFill>
                  <a:latin typeface="UTM Avo" panose="02040603050506020204" pitchFamily="18" charset="0"/>
                </a:rPr>
                <a:t>BÀI 11</a:t>
              </a:r>
              <a:endParaRPr lang="en-US" sz="2800" b="1" dirty="0">
                <a:solidFill>
                  <a:srgbClr val="00589A"/>
                </a:solidFill>
                <a:latin typeface="UTM Avo" pitchFamily="18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4925" y="1014737"/>
            <a:ext cx="5626418" cy="3648265"/>
            <a:chOff x="-36512" y="1024217"/>
            <a:chExt cx="5626418" cy="3648265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D8FDC5E7-FAE7-4C26-8302-62F80942C7B9}"/>
                </a:ext>
              </a:extLst>
            </p:cNvPr>
            <p:cNvGrpSpPr/>
            <p:nvPr/>
          </p:nvGrpSpPr>
          <p:grpSpPr>
            <a:xfrm>
              <a:off x="1183979" y="1024217"/>
              <a:ext cx="4405927" cy="3318271"/>
              <a:chOff x="1417547" y="1264224"/>
              <a:chExt cx="4405927" cy="3318271"/>
            </a:xfrm>
          </p:grpSpPr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21D0F2CB-D45B-434A-A42D-E72072916D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5F5F5"/>
                  </a:clrFrom>
                  <a:clrTo>
                    <a:srgbClr val="F5F5F5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 flipH="1">
                <a:off x="1417547" y="1264224"/>
                <a:ext cx="4405927" cy="3318271"/>
              </a:xfrm>
              <a:prstGeom prst="rect">
                <a:avLst/>
              </a:prstGeom>
            </p:spPr>
          </p:pic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7A25DEC-65B2-4270-8422-1D310FEE739F}"/>
                  </a:ext>
                </a:extLst>
              </p:cNvPr>
              <p:cNvSpPr txBox="1"/>
              <p:nvPr/>
            </p:nvSpPr>
            <p:spPr>
              <a:xfrm>
                <a:off x="1997286" y="3255980"/>
                <a:ext cx="3409987" cy="6547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2800" b="1" smtClean="0">
                    <a:solidFill>
                      <a:srgbClr val="17479D"/>
                    </a:solidFill>
                    <a:latin typeface="UTM Avo" panose="02040603050506020204" pitchFamily="18" charset="0"/>
                  </a:rPr>
                  <a:t>HÀNG VÀ LỚP</a:t>
                </a:r>
                <a:endParaRPr lang="en-US" sz="2800" b="1" dirty="0">
                  <a:solidFill>
                    <a:srgbClr val="17479D"/>
                  </a:solidFill>
                  <a:latin typeface="UTM Avo" panose="02040603050506020204" pitchFamily="18" charset="0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068292A-7D1C-4AD2-85CC-90D2B4BDA8DB}"/>
                  </a:ext>
                </a:extLst>
              </p:cNvPr>
              <p:cNvSpPr txBox="1"/>
              <p:nvPr/>
            </p:nvSpPr>
            <p:spPr>
              <a:xfrm>
                <a:off x="2403739" y="2605313"/>
                <a:ext cx="3041009" cy="6547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2800" b="1" smtClean="0">
                    <a:solidFill>
                      <a:schemeClr val="accent1">
                        <a:lumMod val="50000"/>
                      </a:schemeClr>
                    </a:solidFill>
                    <a:latin typeface="UTM Avo" panose="02040603050506020204" pitchFamily="18" charset="0"/>
                  </a:rPr>
                  <a:t>BÀI 11</a:t>
                </a:r>
                <a:endParaRPr lang="en-US" sz="2800" b="1" dirty="0">
                  <a:solidFill>
                    <a:schemeClr val="accent1">
                      <a:lumMod val="50000"/>
                    </a:schemeClr>
                  </a:solidFill>
                  <a:latin typeface="UTM Avo" panose="02040603050506020204" pitchFamily="18" charset="0"/>
                </a:endParaRPr>
              </a:p>
            </p:txBody>
          </p:sp>
        </p:grpSp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76"/>
            <a:stretch/>
          </p:blipFill>
          <p:spPr>
            <a:xfrm>
              <a:off x="-36512" y="2371911"/>
              <a:ext cx="2230028" cy="2300571"/>
            </a:xfrm>
            <a:prstGeom prst="rect">
              <a:avLst/>
            </a:prstGeom>
          </p:spPr>
        </p:pic>
      </p:grp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82" b="8993"/>
          <a:stretch/>
        </p:blipFill>
        <p:spPr>
          <a:xfrm>
            <a:off x="5589368" y="630669"/>
            <a:ext cx="3303112" cy="391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909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152466" y="967817"/>
            <a:ext cx="4643670" cy="1063002"/>
          </a:xfrm>
          <a:prstGeom prst="rect">
            <a:avLst/>
          </a:prstGeom>
          <a:solidFill>
            <a:srgbClr val="D5E9C9"/>
          </a:solidFill>
          <a:ln>
            <a:solidFill>
              <a:srgbClr val="F36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-4038" y="0"/>
            <a:ext cx="1065902" cy="5164038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8F3E1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273725" y="-881"/>
            <a:ext cx="9346947" cy="852781"/>
            <a:chOff x="1116257" y="1851670"/>
            <a:chExt cx="8352287" cy="1020674"/>
          </a:xfrm>
        </p:grpSpPr>
        <p:grpSp>
          <p:nvGrpSpPr>
            <p:cNvPr id="30" name="Group 29"/>
            <p:cNvGrpSpPr/>
            <p:nvPr/>
          </p:nvGrpSpPr>
          <p:grpSpPr>
            <a:xfrm>
              <a:off x="1116257" y="1851670"/>
              <a:ext cx="6985084" cy="1020674"/>
              <a:chOff x="2177480" y="1255068"/>
              <a:chExt cx="6066928" cy="1282918"/>
            </a:xfrm>
          </p:grpSpPr>
          <p:sp>
            <p:nvSpPr>
              <p:cNvPr id="31" name="Rounded Rectangle 30"/>
              <p:cNvSpPr/>
              <p:nvPr/>
            </p:nvSpPr>
            <p:spPr>
              <a:xfrm>
                <a:off x="2177480" y="1255068"/>
                <a:ext cx="6066928" cy="1282918"/>
              </a:xfrm>
              <a:prstGeom prst="roundRect">
                <a:avLst/>
              </a:prstGeom>
              <a:solidFill>
                <a:srgbClr val="DA6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ounded Rectangle 31"/>
              <p:cNvSpPr/>
              <p:nvPr/>
            </p:nvSpPr>
            <p:spPr>
              <a:xfrm>
                <a:off x="2294620" y="1347614"/>
                <a:ext cx="5832648" cy="108012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1385839" y="2059895"/>
              <a:ext cx="8082705" cy="626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              Yêu cầu cần đạt</a:t>
              </a:r>
              <a:endParaRPr lang="en-US" sz="2800" b="1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1" y="-172642"/>
            <a:ext cx="2123727" cy="1761484"/>
            <a:chOff x="1913866" y="2727774"/>
            <a:chExt cx="1909119" cy="1356144"/>
          </a:xfrm>
        </p:grpSpPr>
        <p:sp>
          <p:nvSpPr>
            <p:cNvPr id="46" name="Freeform 45"/>
            <p:cNvSpPr/>
            <p:nvPr/>
          </p:nvSpPr>
          <p:spPr>
            <a:xfrm>
              <a:off x="1913866" y="2727774"/>
              <a:ext cx="1909119" cy="932935"/>
            </a:xfrm>
            <a:custGeom>
              <a:avLst/>
              <a:gdLst>
                <a:gd name="connsiteX0" fmla="*/ 0 w 1909119"/>
                <a:gd name="connsiteY0" fmla="*/ 926756 h 932935"/>
                <a:gd name="connsiteX1" fmla="*/ 0 w 1909119"/>
                <a:gd name="connsiteY1" fmla="*/ 117389 h 932935"/>
                <a:gd name="connsiteX2" fmla="*/ 148281 w 1909119"/>
                <a:gd name="connsiteY2" fmla="*/ 105032 h 932935"/>
                <a:gd name="connsiteX3" fmla="*/ 296562 w 1909119"/>
                <a:gd name="connsiteY3" fmla="*/ 123567 h 932935"/>
                <a:gd name="connsiteX4" fmla="*/ 438665 w 1909119"/>
                <a:gd name="connsiteY4" fmla="*/ 160637 h 932935"/>
                <a:gd name="connsiteX5" fmla="*/ 543697 w 1909119"/>
                <a:gd name="connsiteY5" fmla="*/ 203886 h 932935"/>
                <a:gd name="connsiteX6" fmla="*/ 654908 w 1909119"/>
                <a:gd name="connsiteY6" fmla="*/ 148281 h 932935"/>
                <a:gd name="connsiteX7" fmla="*/ 840259 w 1909119"/>
                <a:gd name="connsiteY7" fmla="*/ 86497 h 932935"/>
                <a:gd name="connsiteX8" fmla="*/ 1000897 w 1909119"/>
                <a:gd name="connsiteY8" fmla="*/ 55605 h 932935"/>
                <a:gd name="connsiteX9" fmla="*/ 1192427 w 1909119"/>
                <a:gd name="connsiteY9" fmla="*/ 18535 h 932935"/>
                <a:gd name="connsiteX10" fmla="*/ 1451919 w 1909119"/>
                <a:gd name="connsiteY10" fmla="*/ 0 h 932935"/>
                <a:gd name="connsiteX11" fmla="*/ 1655805 w 1909119"/>
                <a:gd name="connsiteY11" fmla="*/ 12356 h 932935"/>
                <a:gd name="connsiteX12" fmla="*/ 1847335 w 1909119"/>
                <a:gd name="connsiteY12" fmla="*/ 30891 h 932935"/>
                <a:gd name="connsiteX13" fmla="*/ 1909119 w 1909119"/>
                <a:gd name="connsiteY13" fmla="*/ 30891 h 932935"/>
                <a:gd name="connsiteX14" fmla="*/ 1810265 w 1909119"/>
                <a:gd name="connsiteY14" fmla="*/ 846437 h 932935"/>
                <a:gd name="connsiteX15" fmla="*/ 1421027 w 1909119"/>
                <a:gd name="connsiteY15" fmla="*/ 784654 h 932935"/>
                <a:gd name="connsiteX16" fmla="*/ 1229497 w 1909119"/>
                <a:gd name="connsiteY16" fmla="*/ 797010 h 932935"/>
                <a:gd name="connsiteX17" fmla="*/ 1081216 w 1909119"/>
                <a:gd name="connsiteY17" fmla="*/ 797010 h 932935"/>
                <a:gd name="connsiteX18" fmla="*/ 908221 w 1909119"/>
                <a:gd name="connsiteY18" fmla="*/ 827902 h 932935"/>
                <a:gd name="connsiteX19" fmla="*/ 753762 w 1909119"/>
                <a:gd name="connsiteY19" fmla="*/ 883508 h 932935"/>
                <a:gd name="connsiteX20" fmla="*/ 648730 w 1909119"/>
                <a:gd name="connsiteY20" fmla="*/ 932935 h 932935"/>
                <a:gd name="connsiteX21" fmla="*/ 537519 w 1909119"/>
                <a:gd name="connsiteY21" fmla="*/ 889686 h 932935"/>
                <a:gd name="connsiteX22" fmla="*/ 284205 w 1909119"/>
                <a:gd name="connsiteY22" fmla="*/ 871151 h 932935"/>
                <a:gd name="connsiteX23" fmla="*/ 154459 w 1909119"/>
                <a:gd name="connsiteY23" fmla="*/ 889686 h 932935"/>
                <a:gd name="connsiteX24" fmla="*/ 0 w 1909119"/>
                <a:gd name="connsiteY24" fmla="*/ 926756 h 932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09119" h="932935">
                  <a:moveTo>
                    <a:pt x="0" y="926756"/>
                  </a:moveTo>
                  <a:lnTo>
                    <a:pt x="0" y="117389"/>
                  </a:lnTo>
                  <a:lnTo>
                    <a:pt x="148281" y="105032"/>
                  </a:lnTo>
                  <a:lnTo>
                    <a:pt x="296562" y="123567"/>
                  </a:lnTo>
                  <a:lnTo>
                    <a:pt x="438665" y="160637"/>
                  </a:lnTo>
                  <a:lnTo>
                    <a:pt x="543697" y="203886"/>
                  </a:lnTo>
                  <a:lnTo>
                    <a:pt x="654908" y="148281"/>
                  </a:lnTo>
                  <a:lnTo>
                    <a:pt x="840259" y="86497"/>
                  </a:lnTo>
                  <a:lnTo>
                    <a:pt x="1000897" y="55605"/>
                  </a:lnTo>
                  <a:lnTo>
                    <a:pt x="1192427" y="18535"/>
                  </a:lnTo>
                  <a:lnTo>
                    <a:pt x="1451919" y="0"/>
                  </a:lnTo>
                  <a:lnTo>
                    <a:pt x="1655805" y="12356"/>
                  </a:lnTo>
                  <a:lnTo>
                    <a:pt x="1847335" y="30891"/>
                  </a:lnTo>
                  <a:lnTo>
                    <a:pt x="1909119" y="30891"/>
                  </a:lnTo>
                  <a:lnTo>
                    <a:pt x="1810265" y="846437"/>
                  </a:lnTo>
                  <a:lnTo>
                    <a:pt x="1421027" y="784654"/>
                  </a:lnTo>
                  <a:lnTo>
                    <a:pt x="1229497" y="797010"/>
                  </a:lnTo>
                  <a:lnTo>
                    <a:pt x="1081216" y="797010"/>
                  </a:lnTo>
                  <a:lnTo>
                    <a:pt x="908221" y="827902"/>
                  </a:lnTo>
                  <a:lnTo>
                    <a:pt x="753762" y="883508"/>
                  </a:lnTo>
                  <a:lnTo>
                    <a:pt x="648730" y="932935"/>
                  </a:lnTo>
                  <a:lnTo>
                    <a:pt x="537519" y="889686"/>
                  </a:lnTo>
                  <a:lnTo>
                    <a:pt x="284205" y="871151"/>
                  </a:lnTo>
                  <a:lnTo>
                    <a:pt x="154459" y="889686"/>
                  </a:lnTo>
                  <a:lnTo>
                    <a:pt x="0" y="926756"/>
                  </a:lnTo>
                  <a:close/>
                </a:path>
              </a:pathLst>
            </a:custGeom>
            <a:solidFill>
              <a:srgbClr val="456A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456A2C"/>
                </a:solidFill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2267744" y="3219822"/>
              <a:ext cx="1296144" cy="86409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6915246"/>
                </a:avLst>
              </a:prstTxWarp>
              <a:spAutoFit/>
            </a:bodyPr>
            <a:lstStyle/>
            <a:p>
              <a:pPr algn="ctr"/>
              <a:r>
                <a:rPr lang="en-US" sz="3500" b="1" cap="none" spc="0" smtClean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Bài 11</a:t>
              </a:r>
              <a:endParaRPr lang="en-US" sz="3500" b="1" cap="none" spc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9" name="Rectangle 7"/>
          <p:cNvSpPr/>
          <p:nvPr/>
        </p:nvSpPr>
        <p:spPr>
          <a:xfrm rot="10800000" flipH="1">
            <a:off x="5652120" y="3888431"/>
            <a:ext cx="3490290" cy="1275606"/>
          </a:xfrm>
          <a:custGeom>
            <a:avLst/>
            <a:gdLst/>
            <a:ahLst/>
            <a:cxnLst/>
            <a:rect l="l" t="t" r="r" b="b"/>
            <a:pathLst>
              <a:path w="3131840" h="1275606">
                <a:moveTo>
                  <a:pt x="0" y="0"/>
                </a:moveTo>
                <a:lnTo>
                  <a:pt x="3131840" y="0"/>
                </a:lnTo>
                <a:lnTo>
                  <a:pt x="3131840" y="1275606"/>
                </a:lnTo>
                <a:cubicBezTo>
                  <a:pt x="3131840" y="576642"/>
                  <a:pt x="1816488" y="10019"/>
                  <a:pt x="193918" y="10019"/>
                </a:cubicBezTo>
                <a:cubicBezTo>
                  <a:pt x="128747" y="10019"/>
                  <a:pt x="64072" y="10933"/>
                  <a:pt x="0" y="14237"/>
                </a:cubicBezTo>
                <a:close/>
              </a:path>
            </a:pathLst>
          </a:custGeom>
          <a:solidFill>
            <a:srgbClr val="D5E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152466" y="2139702"/>
            <a:ext cx="4643670" cy="2880320"/>
          </a:xfrm>
          <a:prstGeom prst="rect">
            <a:avLst/>
          </a:prstGeom>
          <a:solidFill>
            <a:srgbClr val="FFFFCC"/>
          </a:solidFill>
          <a:ln>
            <a:solidFill>
              <a:srgbClr val="F36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5940152" y="939812"/>
            <a:ext cx="3150499" cy="4080209"/>
          </a:xfrm>
          <a:prstGeom prst="rect">
            <a:avLst/>
          </a:prstGeom>
          <a:solidFill>
            <a:srgbClr val="FFFFCC"/>
          </a:solidFill>
          <a:ln>
            <a:solidFill>
              <a:srgbClr val="F36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 Box 2"/>
          <p:cNvSpPr txBox="1">
            <a:spLocks noChangeArrowheads="1"/>
          </p:cNvSpPr>
          <p:nvPr/>
        </p:nvSpPr>
        <p:spPr bwMode="auto">
          <a:xfrm>
            <a:off x="1187624" y="987574"/>
            <a:ext cx="459025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l-NL" sz="22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Bài 11. Hàng và lớp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Tiết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1 (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trang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 37 + 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trang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38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sgk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Toán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4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)</a:t>
            </a:r>
            <a:endParaRPr lang="vi-VN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1224136" y="2030819"/>
            <a:ext cx="4464496" cy="305468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indent="457200" algn="just">
              <a:lnSpc>
                <a:spcPct val="125000"/>
              </a:lnSpc>
            </a:pPr>
            <a:r>
              <a:rPr lang="vi-VN" sz="2200" b="1" smtClean="0">
                <a:latin typeface="Arial (Body)"/>
                <a:cs typeface="Arial" panose="020B0604020202020204" pitchFamily="34" charset="0"/>
              </a:rPr>
              <a:t>-  Nhận </a:t>
            </a:r>
            <a:r>
              <a:rPr lang="vi-VN" sz="2200" b="1">
                <a:latin typeface="Arial (Body)"/>
                <a:cs typeface="Arial" panose="020B0604020202020204" pitchFamily="34" charset="0"/>
              </a:rPr>
              <a:t>biết được lớp nghìn, lớp đơn vị. </a:t>
            </a:r>
          </a:p>
          <a:p>
            <a:pPr indent="457200" algn="just">
              <a:lnSpc>
                <a:spcPct val="125000"/>
              </a:lnSpc>
            </a:pPr>
            <a:r>
              <a:rPr lang="vi-VN" sz="2200" b="1">
                <a:latin typeface="Arial (Body)"/>
                <a:cs typeface="Arial" panose="020B0604020202020204" pitchFamily="34" charset="0"/>
              </a:rPr>
              <a:t>- Xác định được các hàng tương </a:t>
            </a:r>
            <a:r>
              <a:rPr lang="en-US" sz="2200" b="1" smtClean="0">
                <a:latin typeface="Arial (Body)"/>
                <a:cs typeface="Arial" panose="020B0604020202020204" pitchFamily="34" charset="0"/>
              </a:rPr>
              <a:t>ứ</a:t>
            </a:r>
            <a:r>
              <a:rPr lang="vi-VN" sz="2200" b="1" smtClean="0">
                <a:latin typeface="Arial (Body)"/>
                <a:cs typeface="Arial" panose="020B0604020202020204" pitchFamily="34" charset="0"/>
              </a:rPr>
              <a:t>ng </a:t>
            </a:r>
            <a:r>
              <a:rPr lang="vi-VN" sz="2200" b="1">
                <a:latin typeface="Arial (Body)"/>
                <a:cs typeface="Arial" panose="020B0604020202020204" pitchFamily="34" charset="0"/>
              </a:rPr>
              <a:t>trong </a:t>
            </a:r>
            <a:r>
              <a:rPr lang="en-US" sz="2200" b="1" smtClean="0">
                <a:latin typeface="Arial (Body)"/>
                <a:cs typeface="Arial" panose="020B0604020202020204" pitchFamily="34" charset="0"/>
              </a:rPr>
              <a:t>mỗi </a:t>
            </a:r>
            <a:r>
              <a:rPr lang="vi-VN" sz="2200" b="1" smtClean="0">
                <a:latin typeface="Arial (Body)"/>
                <a:cs typeface="Arial" panose="020B0604020202020204" pitchFamily="34" charset="0"/>
              </a:rPr>
              <a:t>lớp. </a:t>
            </a:r>
            <a:endParaRPr lang="vi-VN" sz="2200" b="1">
              <a:latin typeface="Arial (Body)"/>
              <a:cs typeface="Arial" panose="020B0604020202020204" pitchFamily="34" charset="0"/>
            </a:endParaRPr>
          </a:p>
          <a:p>
            <a:pPr indent="457200" algn="just">
              <a:lnSpc>
                <a:spcPct val="125000"/>
              </a:lnSpc>
            </a:pPr>
            <a:r>
              <a:rPr lang="vi-VN" sz="2200" b="1">
                <a:latin typeface="Arial (Body)"/>
                <a:cs typeface="Arial" panose="020B0604020202020204" pitchFamily="34" charset="0"/>
              </a:rPr>
              <a:t>- Xác định được giá trị </a:t>
            </a:r>
            <a:r>
              <a:rPr lang="en-US" sz="2200" b="1" smtClean="0">
                <a:latin typeface="Arial (Body)"/>
                <a:cs typeface="Arial" panose="020B0604020202020204" pitchFamily="34" charset="0"/>
              </a:rPr>
              <a:t>t</a:t>
            </a:r>
            <a:r>
              <a:rPr lang="vi-VN" sz="2200" b="1" smtClean="0">
                <a:latin typeface="Arial (Body)"/>
                <a:cs typeface="Arial" panose="020B0604020202020204" pitchFamily="34" charset="0"/>
              </a:rPr>
              <a:t>ương </a:t>
            </a:r>
            <a:r>
              <a:rPr lang="vi-VN" sz="2200" b="1">
                <a:latin typeface="Arial (Body)"/>
                <a:cs typeface="Arial" panose="020B0604020202020204" pitchFamily="34" charset="0"/>
              </a:rPr>
              <a:t>ứng của mỗi chữ </a:t>
            </a:r>
            <a:r>
              <a:rPr lang="vi-VN" sz="2200" b="1" smtClean="0">
                <a:latin typeface="Arial (Body)"/>
                <a:cs typeface="Arial" panose="020B0604020202020204" pitchFamily="34" charset="0"/>
              </a:rPr>
              <a:t>số</a:t>
            </a:r>
            <a:r>
              <a:rPr lang="en-US" sz="2200" b="1" smtClean="0">
                <a:latin typeface="Arial (Body)"/>
                <a:cs typeface="Arial" panose="020B0604020202020204" pitchFamily="34" charset="0"/>
              </a:rPr>
              <a:t> </a:t>
            </a:r>
            <a:r>
              <a:rPr lang="vi-VN" sz="2200" b="1" smtClean="0">
                <a:latin typeface="Arial (Body)"/>
                <a:cs typeface="Arial" panose="020B0604020202020204" pitchFamily="34" charset="0"/>
              </a:rPr>
              <a:t> </a:t>
            </a:r>
            <a:r>
              <a:rPr lang="en-US" sz="2200" b="1" smtClean="0">
                <a:latin typeface="Arial (Body)"/>
                <a:cs typeface="Arial" panose="020B0604020202020204" pitchFamily="34" charset="0"/>
              </a:rPr>
              <a:t>tr</a:t>
            </a:r>
            <a:r>
              <a:rPr lang="vi-VN" sz="2200" b="1" smtClean="0">
                <a:latin typeface="Arial (Body)"/>
                <a:cs typeface="Arial" panose="020B0604020202020204" pitchFamily="34" charset="0"/>
              </a:rPr>
              <a:t>ong </a:t>
            </a:r>
            <a:r>
              <a:rPr lang="vi-VN" sz="2200" b="1">
                <a:latin typeface="Arial (Body)"/>
                <a:cs typeface="Arial" panose="020B0604020202020204" pitchFamily="34" charset="0"/>
              </a:rPr>
              <a:t>một số cho trước. </a:t>
            </a:r>
            <a:endParaRPr lang="vi-VN" sz="2200">
              <a:latin typeface="Arial (Body)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041" y="939812"/>
            <a:ext cx="2875641" cy="4008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684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" grpId="0" animBg="1"/>
      <p:bldP spid="29" grpId="0" animBg="1"/>
      <p:bldP spid="5" grpId="0" animBg="1"/>
      <p:bldP spid="22" grpId="0" animBg="1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4"/>
          <a:srcRect l="4453" t="19497" r="2383"/>
          <a:stretch/>
        </p:blipFill>
        <p:spPr>
          <a:xfrm>
            <a:off x="1710380" y="977823"/>
            <a:ext cx="7112318" cy="3754167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-13828" y="297"/>
            <a:ext cx="9217026" cy="5163741"/>
            <a:chOff x="-36513" y="-20241"/>
            <a:chExt cx="9217026" cy="5163741"/>
          </a:xfrm>
        </p:grpSpPr>
        <p:grpSp>
          <p:nvGrpSpPr>
            <p:cNvPr id="2055" name="Group 17"/>
            <p:cNvGrpSpPr>
              <a:grpSpLocks/>
            </p:cNvGrpSpPr>
            <p:nvPr/>
          </p:nvGrpSpPr>
          <p:grpSpPr bwMode="auto">
            <a:xfrm>
              <a:off x="-36513" y="-20241"/>
              <a:ext cx="9180513" cy="519113"/>
              <a:chOff x="0" y="0"/>
              <a:chExt cx="5760" cy="436"/>
            </a:xfrm>
          </p:grpSpPr>
          <p:sp>
            <p:nvSpPr>
              <p:cNvPr id="2059" name="Rectangle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6"/>
              </a:xfrm>
              <a:prstGeom prst="rect">
                <a:avLst/>
              </a:prstGeom>
              <a:gradFill rotWithShape="1">
                <a:gsLst>
                  <a:gs pos="0">
                    <a:srgbClr val="2F0018"/>
                  </a:gs>
                  <a:gs pos="100000">
                    <a:srgbClr val="660033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2060" name="Text Box 19"/>
              <p:cNvSpPr txBox="1">
                <a:spLocks noChangeArrowheads="1"/>
              </p:cNvSpPr>
              <p:nvPr/>
            </p:nvSpPr>
            <p:spPr bwMode="auto">
              <a:xfrm>
                <a:off x="340" y="73"/>
                <a:ext cx="5125" cy="33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sz="2000" b="1">
                    <a:solidFill>
                      <a:srgbClr val="FFFF00"/>
                    </a:solidFill>
                  </a:rPr>
                  <a:t>BÀI 11 : HÀNG VÀ LỚP</a:t>
                </a:r>
                <a:endParaRPr lang="vi-VN" sz="2000" b="1">
                  <a:solidFill>
                    <a:srgbClr val="FFFF00"/>
                  </a:solidFill>
                </a:endParaRPr>
              </a:p>
            </p:txBody>
          </p:sp>
        </p:grpSp>
        <p:sp>
          <p:nvSpPr>
            <p:cNvPr id="14" name="Rectangle 18"/>
            <p:cNvSpPr>
              <a:spLocks noChangeArrowheads="1"/>
            </p:cNvSpPr>
            <p:nvPr/>
          </p:nvSpPr>
          <p:spPr bwMode="auto">
            <a:xfrm>
              <a:off x="0" y="4659981"/>
              <a:ext cx="9180513" cy="483519"/>
            </a:xfrm>
            <a:prstGeom prst="rect">
              <a:avLst/>
            </a:prstGeom>
            <a:gradFill rotWithShape="1">
              <a:gsLst>
                <a:gs pos="0">
                  <a:srgbClr val="2F0018"/>
                </a:gs>
                <a:gs pos="100000">
                  <a:srgbClr val="660033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pic>
          <p:nvPicPr>
            <p:cNvPr id="1027" name="Picture 3" descr="C:\Users\Administrator\Application Data\Zamaan's Software\psc\screenshot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96" y="123478"/>
              <a:ext cx="360040" cy="3046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I:\USB__Data\logo_tieuhocvn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58" y="4738594"/>
              <a:ext cx="361378" cy="3534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827584" y="4738594"/>
              <a:ext cx="2448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mtClean="0">
                  <a:solidFill>
                    <a:srgbClr val="920049"/>
                  </a:solidFill>
                </a:rPr>
                <a:t>http://tieuhocvn.info</a:t>
              </a:r>
              <a:endParaRPr lang="en-US">
                <a:solidFill>
                  <a:srgbClr val="920049"/>
                </a:solidFill>
              </a:endParaRPr>
            </a:p>
          </p:txBody>
        </p:sp>
      </p:grpSp>
      <p:pic>
        <p:nvPicPr>
          <p:cNvPr id="46" name="Picture 4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5" y="502068"/>
            <a:ext cx="2085975" cy="847725"/>
          </a:xfrm>
          <a:prstGeom prst="rect">
            <a:avLst/>
          </a:prstGeom>
        </p:spPr>
      </p:pic>
      <p:grpSp>
        <p:nvGrpSpPr>
          <p:cNvPr id="58" name="Group 57"/>
          <p:cNvGrpSpPr/>
          <p:nvPr/>
        </p:nvGrpSpPr>
        <p:grpSpPr>
          <a:xfrm>
            <a:off x="2045669" y="1104853"/>
            <a:ext cx="2347677" cy="733712"/>
            <a:chOff x="3957216" y="2537505"/>
            <a:chExt cx="1880110" cy="762908"/>
          </a:xfrm>
        </p:grpSpPr>
        <p:sp>
          <p:nvSpPr>
            <p:cNvPr id="59" name="Rounded Rectangular Callout 58"/>
            <p:cNvSpPr/>
            <p:nvPr/>
          </p:nvSpPr>
          <p:spPr>
            <a:xfrm>
              <a:off x="3957216" y="2537505"/>
              <a:ext cx="1880110" cy="762908"/>
            </a:xfrm>
            <a:prstGeom prst="wedgeRoundRectCallout">
              <a:avLst>
                <a:gd name="adj1" fmla="val -29313"/>
                <a:gd name="adj2" fmla="val 83983"/>
                <a:gd name="adj3" fmla="val 16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4023021" y="2545988"/>
              <a:ext cx="1731188" cy="672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88"/>
              <a:r>
                <a:rPr lang="vi-VN" i="1">
                  <a:solidFill>
                    <a:srgbClr val="000000"/>
                  </a:solidFill>
                  <a:cs typeface="Arial" panose="020B0604020202020204" pitchFamily="34" charset="0"/>
                </a:rPr>
                <a:t>Các chữ số </a:t>
              </a:r>
              <a:r>
                <a:rPr lang="vi-VN" b="1" i="1">
                  <a:solidFill>
                    <a:srgbClr val="C00000"/>
                  </a:solidFill>
                  <a:cs typeface="Arial" panose="020B0604020202020204" pitchFamily="34" charset="0"/>
                </a:rPr>
                <a:t>5, 1 </a:t>
              </a:r>
              <a:r>
                <a:rPr lang="vi-VN" i="1">
                  <a:solidFill>
                    <a:srgbClr val="000000"/>
                  </a:solidFill>
                  <a:cs typeface="Arial" panose="020B0604020202020204" pitchFamily="34" charset="0"/>
                </a:rPr>
                <a:t>và </a:t>
              </a:r>
              <a:r>
                <a:rPr lang="vi-VN" b="1" i="1">
                  <a:solidFill>
                    <a:srgbClr val="C00000"/>
                  </a:solidFill>
                  <a:cs typeface="Arial" panose="020B0604020202020204" pitchFamily="34" charset="0"/>
                </a:rPr>
                <a:t>4</a:t>
              </a:r>
              <a:r>
                <a:rPr lang="vi-VN" i="1">
                  <a:solidFill>
                    <a:srgbClr val="000000"/>
                  </a:solidFill>
                  <a:cs typeface="Arial" panose="020B0604020202020204" pitchFamily="34" charset="0"/>
                </a:rPr>
                <a:t> thuộc lớp nghìn.</a:t>
              </a:r>
              <a:endParaRPr lang="en-US" i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4256355" y="532920"/>
            <a:ext cx="2540326" cy="543260"/>
            <a:chOff x="4965304" y="2537504"/>
            <a:chExt cx="2034391" cy="730740"/>
          </a:xfrm>
        </p:grpSpPr>
        <p:sp>
          <p:nvSpPr>
            <p:cNvPr id="67" name="Rounded Rectangular Callout 66"/>
            <p:cNvSpPr/>
            <p:nvPr/>
          </p:nvSpPr>
          <p:spPr>
            <a:xfrm>
              <a:off x="4965304" y="2537504"/>
              <a:ext cx="2034391" cy="730740"/>
            </a:xfrm>
            <a:prstGeom prst="wedgeRoundRectCallout">
              <a:avLst>
                <a:gd name="adj1" fmla="val 40857"/>
                <a:gd name="adj2" fmla="val 88104"/>
                <a:gd name="adj3" fmla="val 16667"/>
              </a:avLst>
            </a:prstGeom>
            <a:solidFill>
              <a:srgbClr val="FF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5022971" y="2654479"/>
              <a:ext cx="1919057" cy="496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88"/>
              <a:r>
                <a:rPr lang="vi-VN" i="1">
                  <a:solidFill>
                    <a:srgbClr val="000000"/>
                  </a:solidFill>
                  <a:cs typeface="Arial" panose="020B0604020202020204" pitchFamily="34" charset="0"/>
                </a:rPr>
                <a:t>Tớ lập </a:t>
              </a:r>
              <a:r>
                <a:rPr lang="vi-VN" i="1" smtClean="0">
                  <a:solidFill>
                    <a:srgbClr val="000000"/>
                  </a:solidFill>
                  <a:cs typeface="Arial" panose="020B0604020202020204" pitchFamily="34" charset="0"/>
                </a:rPr>
                <a:t>s</a:t>
              </a:r>
              <a:r>
                <a:rPr lang="en-US" i="1" smtClean="0">
                  <a:solidFill>
                    <a:srgbClr val="000000"/>
                  </a:solidFill>
                  <a:cs typeface="Arial" panose="020B0604020202020204" pitchFamily="34" charset="0"/>
                </a:rPr>
                <a:t>ố</a:t>
              </a:r>
              <a:r>
                <a:rPr lang="vi-VN" i="1" smtClean="0">
                  <a:solidFill>
                    <a:srgbClr val="000000"/>
                  </a:solidFill>
                  <a:cs typeface="Arial" panose="020B0604020202020204" pitchFamily="34" charset="0"/>
                </a:rPr>
                <a:t> </a:t>
              </a:r>
              <a:r>
                <a:rPr lang="vi-VN" b="1" i="1">
                  <a:solidFill>
                    <a:srgbClr val="C00000"/>
                  </a:solidFill>
                  <a:cs typeface="Arial" panose="020B0604020202020204" pitchFamily="34" charset="0"/>
                </a:rPr>
                <a:t>514 293.</a:t>
              </a:r>
              <a:endParaRPr lang="en-US" b="1" i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932483" y="1501963"/>
            <a:ext cx="1728192" cy="923330"/>
            <a:chOff x="4965305" y="2537504"/>
            <a:chExt cx="1384003" cy="1241973"/>
          </a:xfrm>
        </p:grpSpPr>
        <p:sp>
          <p:nvSpPr>
            <p:cNvPr id="24" name="Rounded Rectangular Callout 23"/>
            <p:cNvSpPr/>
            <p:nvPr/>
          </p:nvSpPr>
          <p:spPr>
            <a:xfrm>
              <a:off x="4965305" y="2537504"/>
              <a:ext cx="1384003" cy="1217262"/>
            </a:xfrm>
            <a:prstGeom prst="wedgeRoundRectCallout">
              <a:avLst>
                <a:gd name="adj1" fmla="val -19962"/>
                <a:gd name="adj2" fmla="val 129120"/>
                <a:gd name="adj3" fmla="val 16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022971" y="2537504"/>
              <a:ext cx="1326336" cy="12419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88"/>
              <a:r>
                <a:rPr lang="vi-VN" i="1">
                  <a:solidFill>
                    <a:srgbClr val="000000"/>
                  </a:solidFill>
                  <a:cs typeface="Arial" panose="020B0604020202020204" pitchFamily="34" charset="0"/>
                </a:rPr>
                <a:t>Các chữ số </a:t>
              </a:r>
              <a:r>
                <a:rPr lang="vi-VN" b="1" i="1">
                  <a:solidFill>
                    <a:srgbClr val="C00000"/>
                  </a:solidFill>
                  <a:cs typeface="Arial" panose="020B0604020202020204" pitchFamily="34" charset="0"/>
                </a:rPr>
                <a:t>2,9</a:t>
              </a:r>
              <a:r>
                <a:rPr lang="vi-VN" i="1">
                  <a:solidFill>
                    <a:srgbClr val="000000"/>
                  </a:solidFill>
                  <a:cs typeface="Arial" panose="020B0604020202020204" pitchFamily="34" charset="0"/>
                </a:rPr>
                <a:t> và </a:t>
              </a:r>
              <a:r>
                <a:rPr lang="vi-VN" b="1" i="1">
                  <a:solidFill>
                    <a:srgbClr val="C00000"/>
                  </a:solidFill>
                  <a:cs typeface="Arial" panose="020B0604020202020204" pitchFamily="34" charset="0"/>
                </a:rPr>
                <a:t>3 </a:t>
              </a:r>
              <a:r>
                <a:rPr lang="vi-VN" i="1">
                  <a:solidFill>
                    <a:srgbClr val="000000"/>
                  </a:solidFill>
                  <a:cs typeface="Arial" panose="020B0604020202020204" pitchFamily="34" charset="0"/>
                </a:rPr>
                <a:t>thuộc lớp đơn vị.</a:t>
              </a:r>
              <a:endParaRPr lang="en-US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" name="Freeform 25"/>
          <p:cNvSpPr/>
          <p:nvPr/>
        </p:nvSpPr>
        <p:spPr>
          <a:xfrm>
            <a:off x="4355976" y="3725814"/>
            <a:ext cx="300681" cy="185351"/>
          </a:xfrm>
          <a:custGeom>
            <a:avLst/>
            <a:gdLst>
              <a:gd name="connsiteX0" fmla="*/ 275968 w 300681"/>
              <a:gd name="connsiteY0" fmla="*/ 16476 h 185351"/>
              <a:gd name="connsiteX1" fmla="*/ 234779 w 300681"/>
              <a:gd name="connsiteY1" fmla="*/ 12357 h 185351"/>
              <a:gd name="connsiteX2" fmla="*/ 218303 w 300681"/>
              <a:gd name="connsiteY2" fmla="*/ 8238 h 185351"/>
              <a:gd name="connsiteX3" fmla="*/ 189470 w 300681"/>
              <a:gd name="connsiteY3" fmla="*/ 4119 h 185351"/>
              <a:gd name="connsiteX4" fmla="*/ 164757 w 300681"/>
              <a:gd name="connsiteY4" fmla="*/ 0 h 185351"/>
              <a:gd name="connsiteX5" fmla="*/ 90616 w 300681"/>
              <a:gd name="connsiteY5" fmla="*/ 4119 h 185351"/>
              <a:gd name="connsiteX6" fmla="*/ 74141 w 300681"/>
              <a:gd name="connsiteY6" fmla="*/ 24713 h 185351"/>
              <a:gd name="connsiteX7" fmla="*/ 49427 w 300681"/>
              <a:gd name="connsiteY7" fmla="*/ 41189 h 185351"/>
              <a:gd name="connsiteX8" fmla="*/ 32951 w 300681"/>
              <a:gd name="connsiteY8" fmla="*/ 53546 h 185351"/>
              <a:gd name="connsiteX9" fmla="*/ 16476 w 300681"/>
              <a:gd name="connsiteY9" fmla="*/ 78259 h 185351"/>
              <a:gd name="connsiteX10" fmla="*/ 8238 w 300681"/>
              <a:gd name="connsiteY10" fmla="*/ 90616 h 185351"/>
              <a:gd name="connsiteX11" fmla="*/ 0 w 300681"/>
              <a:gd name="connsiteY11" fmla="*/ 107092 h 185351"/>
              <a:gd name="connsiteX12" fmla="*/ 4119 w 300681"/>
              <a:gd name="connsiteY12" fmla="*/ 135924 h 185351"/>
              <a:gd name="connsiteX13" fmla="*/ 41189 w 300681"/>
              <a:gd name="connsiteY13" fmla="*/ 156519 h 185351"/>
              <a:gd name="connsiteX14" fmla="*/ 65903 w 300681"/>
              <a:gd name="connsiteY14" fmla="*/ 172994 h 185351"/>
              <a:gd name="connsiteX15" fmla="*/ 78260 w 300681"/>
              <a:gd name="connsiteY15" fmla="*/ 177113 h 185351"/>
              <a:gd name="connsiteX16" fmla="*/ 152400 w 300681"/>
              <a:gd name="connsiteY16" fmla="*/ 185351 h 185351"/>
              <a:gd name="connsiteX17" fmla="*/ 214184 w 300681"/>
              <a:gd name="connsiteY17" fmla="*/ 181232 h 185351"/>
              <a:gd name="connsiteX18" fmla="*/ 230660 w 300681"/>
              <a:gd name="connsiteY18" fmla="*/ 160638 h 185351"/>
              <a:gd name="connsiteX19" fmla="*/ 251254 w 300681"/>
              <a:gd name="connsiteY19" fmla="*/ 144162 h 185351"/>
              <a:gd name="connsiteX20" fmla="*/ 263611 w 300681"/>
              <a:gd name="connsiteY20" fmla="*/ 131805 h 185351"/>
              <a:gd name="connsiteX21" fmla="*/ 288324 w 300681"/>
              <a:gd name="connsiteY21" fmla="*/ 119449 h 185351"/>
              <a:gd name="connsiteX22" fmla="*/ 296562 w 300681"/>
              <a:gd name="connsiteY22" fmla="*/ 94735 h 185351"/>
              <a:gd name="connsiteX23" fmla="*/ 300681 w 300681"/>
              <a:gd name="connsiteY23" fmla="*/ 82378 h 185351"/>
              <a:gd name="connsiteX24" fmla="*/ 292443 w 300681"/>
              <a:gd name="connsiteY24" fmla="*/ 41189 h 185351"/>
              <a:gd name="connsiteX25" fmla="*/ 275968 w 300681"/>
              <a:gd name="connsiteY25" fmla="*/ 16476 h 185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00681" h="185351">
                <a:moveTo>
                  <a:pt x="275968" y="16476"/>
                </a:moveTo>
                <a:cubicBezTo>
                  <a:pt x="266357" y="11671"/>
                  <a:pt x="248438" y="14308"/>
                  <a:pt x="234779" y="12357"/>
                </a:cubicBezTo>
                <a:cubicBezTo>
                  <a:pt x="229175" y="11556"/>
                  <a:pt x="223873" y="9251"/>
                  <a:pt x="218303" y="8238"/>
                </a:cubicBezTo>
                <a:cubicBezTo>
                  <a:pt x="208751" y="6501"/>
                  <a:pt x="199066" y="5595"/>
                  <a:pt x="189470" y="4119"/>
                </a:cubicBezTo>
                <a:cubicBezTo>
                  <a:pt x="181216" y="2849"/>
                  <a:pt x="172995" y="1373"/>
                  <a:pt x="164757" y="0"/>
                </a:cubicBezTo>
                <a:cubicBezTo>
                  <a:pt x="140043" y="1373"/>
                  <a:pt x="115119" y="618"/>
                  <a:pt x="90616" y="4119"/>
                </a:cubicBezTo>
                <a:cubicBezTo>
                  <a:pt x="69285" y="7166"/>
                  <a:pt x="84529" y="14326"/>
                  <a:pt x="74141" y="24713"/>
                </a:cubicBezTo>
                <a:cubicBezTo>
                  <a:pt x="67140" y="31714"/>
                  <a:pt x="57348" y="35248"/>
                  <a:pt x="49427" y="41189"/>
                </a:cubicBezTo>
                <a:lnTo>
                  <a:pt x="32951" y="53546"/>
                </a:lnTo>
                <a:lnTo>
                  <a:pt x="16476" y="78259"/>
                </a:lnTo>
                <a:cubicBezTo>
                  <a:pt x="13730" y="82378"/>
                  <a:pt x="10452" y="86188"/>
                  <a:pt x="8238" y="90616"/>
                </a:cubicBezTo>
                <a:lnTo>
                  <a:pt x="0" y="107092"/>
                </a:lnTo>
                <a:cubicBezTo>
                  <a:pt x="1373" y="116703"/>
                  <a:pt x="-1093" y="127734"/>
                  <a:pt x="4119" y="135924"/>
                </a:cubicBezTo>
                <a:cubicBezTo>
                  <a:pt x="18066" y="157840"/>
                  <a:pt x="25746" y="147940"/>
                  <a:pt x="41189" y="156519"/>
                </a:cubicBezTo>
                <a:cubicBezTo>
                  <a:pt x="49844" y="161327"/>
                  <a:pt x="56510" y="169863"/>
                  <a:pt x="65903" y="172994"/>
                </a:cubicBezTo>
                <a:cubicBezTo>
                  <a:pt x="70022" y="174367"/>
                  <a:pt x="74048" y="176060"/>
                  <a:pt x="78260" y="177113"/>
                </a:cubicBezTo>
                <a:cubicBezTo>
                  <a:pt x="105388" y="183895"/>
                  <a:pt x="120052" y="182863"/>
                  <a:pt x="152400" y="185351"/>
                </a:cubicBezTo>
                <a:cubicBezTo>
                  <a:pt x="172995" y="183978"/>
                  <a:pt x="193824" y="184625"/>
                  <a:pt x="214184" y="181232"/>
                </a:cubicBezTo>
                <a:cubicBezTo>
                  <a:pt x="234051" y="177921"/>
                  <a:pt x="221558" y="171258"/>
                  <a:pt x="230660" y="160638"/>
                </a:cubicBezTo>
                <a:cubicBezTo>
                  <a:pt x="236381" y="153963"/>
                  <a:pt x="244638" y="149951"/>
                  <a:pt x="251254" y="144162"/>
                </a:cubicBezTo>
                <a:cubicBezTo>
                  <a:pt x="255638" y="140326"/>
                  <a:pt x="259136" y="135534"/>
                  <a:pt x="263611" y="131805"/>
                </a:cubicBezTo>
                <a:cubicBezTo>
                  <a:pt x="274258" y="122933"/>
                  <a:pt x="275939" y="123577"/>
                  <a:pt x="288324" y="119449"/>
                </a:cubicBezTo>
                <a:lnTo>
                  <a:pt x="296562" y="94735"/>
                </a:lnTo>
                <a:lnTo>
                  <a:pt x="300681" y="82378"/>
                </a:lnTo>
                <a:cubicBezTo>
                  <a:pt x="299163" y="71750"/>
                  <a:pt x="298194" y="52693"/>
                  <a:pt x="292443" y="41189"/>
                </a:cubicBezTo>
                <a:cubicBezTo>
                  <a:pt x="285694" y="27690"/>
                  <a:pt x="285579" y="21281"/>
                  <a:pt x="275968" y="16476"/>
                </a:cubicBezTo>
                <a:close/>
              </a:path>
            </a:pathLst>
          </a:custGeom>
          <a:solidFill>
            <a:srgbClr val="E4C5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4688353" y="3725814"/>
            <a:ext cx="268985" cy="185351"/>
          </a:xfrm>
          <a:custGeom>
            <a:avLst/>
            <a:gdLst>
              <a:gd name="connsiteX0" fmla="*/ 275968 w 300681"/>
              <a:gd name="connsiteY0" fmla="*/ 16476 h 185351"/>
              <a:gd name="connsiteX1" fmla="*/ 234779 w 300681"/>
              <a:gd name="connsiteY1" fmla="*/ 12357 h 185351"/>
              <a:gd name="connsiteX2" fmla="*/ 218303 w 300681"/>
              <a:gd name="connsiteY2" fmla="*/ 8238 h 185351"/>
              <a:gd name="connsiteX3" fmla="*/ 189470 w 300681"/>
              <a:gd name="connsiteY3" fmla="*/ 4119 h 185351"/>
              <a:gd name="connsiteX4" fmla="*/ 164757 w 300681"/>
              <a:gd name="connsiteY4" fmla="*/ 0 h 185351"/>
              <a:gd name="connsiteX5" fmla="*/ 90616 w 300681"/>
              <a:gd name="connsiteY5" fmla="*/ 4119 h 185351"/>
              <a:gd name="connsiteX6" fmla="*/ 74141 w 300681"/>
              <a:gd name="connsiteY6" fmla="*/ 24713 h 185351"/>
              <a:gd name="connsiteX7" fmla="*/ 49427 w 300681"/>
              <a:gd name="connsiteY7" fmla="*/ 41189 h 185351"/>
              <a:gd name="connsiteX8" fmla="*/ 32951 w 300681"/>
              <a:gd name="connsiteY8" fmla="*/ 53546 h 185351"/>
              <a:gd name="connsiteX9" fmla="*/ 16476 w 300681"/>
              <a:gd name="connsiteY9" fmla="*/ 78259 h 185351"/>
              <a:gd name="connsiteX10" fmla="*/ 8238 w 300681"/>
              <a:gd name="connsiteY10" fmla="*/ 90616 h 185351"/>
              <a:gd name="connsiteX11" fmla="*/ 0 w 300681"/>
              <a:gd name="connsiteY11" fmla="*/ 107092 h 185351"/>
              <a:gd name="connsiteX12" fmla="*/ 4119 w 300681"/>
              <a:gd name="connsiteY12" fmla="*/ 135924 h 185351"/>
              <a:gd name="connsiteX13" fmla="*/ 41189 w 300681"/>
              <a:gd name="connsiteY13" fmla="*/ 156519 h 185351"/>
              <a:gd name="connsiteX14" fmla="*/ 65903 w 300681"/>
              <a:gd name="connsiteY14" fmla="*/ 172994 h 185351"/>
              <a:gd name="connsiteX15" fmla="*/ 78260 w 300681"/>
              <a:gd name="connsiteY15" fmla="*/ 177113 h 185351"/>
              <a:gd name="connsiteX16" fmla="*/ 152400 w 300681"/>
              <a:gd name="connsiteY16" fmla="*/ 185351 h 185351"/>
              <a:gd name="connsiteX17" fmla="*/ 214184 w 300681"/>
              <a:gd name="connsiteY17" fmla="*/ 181232 h 185351"/>
              <a:gd name="connsiteX18" fmla="*/ 230660 w 300681"/>
              <a:gd name="connsiteY18" fmla="*/ 160638 h 185351"/>
              <a:gd name="connsiteX19" fmla="*/ 251254 w 300681"/>
              <a:gd name="connsiteY19" fmla="*/ 144162 h 185351"/>
              <a:gd name="connsiteX20" fmla="*/ 263611 w 300681"/>
              <a:gd name="connsiteY20" fmla="*/ 131805 h 185351"/>
              <a:gd name="connsiteX21" fmla="*/ 288324 w 300681"/>
              <a:gd name="connsiteY21" fmla="*/ 119449 h 185351"/>
              <a:gd name="connsiteX22" fmla="*/ 296562 w 300681"/>
              <a:gd name="connsiteY22" fmla="*/ 94735 h 185351"/>
              <a:gd name="connsiteX23" fmla="*/ 300681 w 300681"/>
              <a:gd name="connsiteY23" fmla="*/ 82378 h 185351"/>
              <a:gd name="connsiteX24" fmla="*/ 292443 w 300681"/>
              <a:gd name="connsiteY24" fmla="*/ 41189 h 185351"/>
              <a:gd name="connsiteX25" fmla="*/ 275968 w 300681"/>
              <a:gd name="connsiteY25" fmla="*/ 16476 h 185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00681" h="185351">
                <a:moveTo>
                  <a:pt x="275968" y="16476"/>
                </a:moveTo>
                <a:cubicBezTo>
                  <a:pt x="266357" y="11671"/>
                  <a:pt x="248438" y="14308"/>
                  <a:pt x="234779" y="12357"/>
                </a:cubicBezTo>
                <a:cubicBezTo>
                  <a:pt x="229175" y="11556"/>
                  <a:pt x="223873" y="9251"/>
                  <a:pt x="218303" y="8238"/>
                </a:cubicBezTo>
                <a:cubicBezTo>
                  <a:pt x="208751" y="6501"/>
                  <a:pt x="199066" y="5595"/>
                  <a:pt x="189470" y="4119"/>
                </a:cubicBezTo>
                <a:cubicBezTo>
                  <a:pt x="181216" y="2849"/>
                  <a:pt x="172995" y="1373"/>
                  <a:pt x="164757" y="0"/>
                </a:cubicBezTo>
                <a:cubicBezTo>
                  <a:pt x="140043" y="1373"/>
                  <a:pt x="115119" y="618"/>
                  <a:pt x="90616" y="4119"/>
                </a:cubicBezTo>
                <a:cubicBezTo>
                  <a:pt x="69285" y="7166"/>
                  <a:pt x="84529" y="14326"/>
                  <a:pt x="74141" y="24713"/>
                </a:cubicBezTo>
                <a:cubicBezTo>
                  <a:pt x="67140" y="31714"/>
                  <a:pt x="57348" y="35248"/>
                  <a:pt x="49427" y="41189"/>
                </a:cubicBezTo>
                <a:lnTo>
                  <a:pt x="32951" y="53546"/>
                </a:lnTo>
                <a:lnTo>
                  <a:pt x="16476" y="78259"/>
                </a:lnTo>
                <a:cubicBezTo>
                  <a:pt x="13730" y="82378"/>
                  <a:pt x="10452" y="86188"/>
                  <a:pt x="8238" y="90616"/>
                </a:cubicBezTo>
                <a:lnTo>
                  <a:pt x="0" y="107092"/>
                </a:lnTo>
                <a:cubicBezTo>
                  <a:pt x="1373" y="116703"/>
                  <a:pt x="-1093" y="127734"/>
                  <a:pt x="4119" y="135924"/>
                </a:cubicBezTo>
                <a:cubicBezTo>
                  <a:pt x="18066" y="157840"/>
                  <a:pt x="25746" y="147940"/>
                  <a:pt x="41189" y="156519"/>
                </a:cubicBezTo>
                <a:cubicBezTo>
                  <a:pt x="49844" y="161327"/>
                  <a:pt x="56510" y="169863"/>
                  <a:pt x="65903" y="172994"/>
                </a:cubicBezTo>
                <a:cubicBezTo>
                  <a:pt x="70022" y="174367"/>
                  <a:pt x="74048" y="176060"/>
                  <a:pt x="78260" y="177113"/>
                </a:cubicBezTo>
                <a:cubicBezTo>
                  <a:pt x="105388" y="183895"/>
                  <a:pt x="120052" y="182863"/>
                  <a:pt x="152400" y="185351"/>
                </a:cubicBezTo>
                <a:cubicBezTo>
                  <a:pt x="172995" y="183978"/>
                  <a:pt x="193824" y="184625"/>
                  <a:pt x="214184" y="181232"/>
                </a:cubicBezTo>
                <a:cubicBezTo>
                  <a:pt x="234051" y="177921"/>
                  <a:pt x="221558" y="171258"/>
                  <a:pt x="230660" y="160638"/>
                </a:cubicBezTo>
                <a:cubicBezTo>
                  <a:pt x="236381" y="153963"/>
                  <a:pt x="244638" y="149951"/>
                  <a:pt x="251254" y="144162"/>
                </a:cubicBezTo>
                <a:cubicBezTo>
                  <a:pt x="255638" y="140326"/>
                  <a:pt x="259136" y="135534"/>
                  <a:pt x="263611" y="131805"/>
                </a:cubicBezTo>
                <a:cubicBezTo>
                  <a:pt x="274258" y="122933"/>
                  <a:pt x="275939" y="123577"/>
                  <a:pt x="288324" y="119449"/>
                </a:cubicBezTo>
                <a:lnTo>
                  <a:pt x="296562" y="94735"/>
                </a:lnTo>
                <a:lnTo>
                  <a:pt x="300681" y="82378"/>
                </a:lnTo>
                <a:cubicBezTo>
                  <a:pt x="299163" y="71750"/>
                  <a:pt x="298194" y="52693"/>
                  <a:pt x="292443" y="41189"/>
                </a:cubicBezTo>
                <a:cubicBezTo>
                  <a:pt x="285694" y="27690"/>
                  <a:pt x="285579" y="21281"/>
                  <a:pt x="275968" y="16476"/>
                </a:cubicBezTo>
                <a:close/>
              </a:path>
            </a:pathLst>
          </a:custGeom>
          <a:solidFill>
            <a:srgbClr val="E4C5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5062290" y="3745123"/>
            <a:ext cx="194891" cy="185351"/>
          </a:xfrm>
          <a:custGeom>
            <a:avLst/>
            <a:gdLst>
              <a:gd name="connsiteX0" fmla="*/ 275968 w 300681"/>
              <a:gd name="connsiteY0" fmla="*/ 16476 h 185351"/>
              <a:gd name="connsiteX1" fmla="*/ 234779 w 300681"/>
              <a:gd name="connsiteY1" fmla="*/ 12357 h 185351"/>
              <a:gd name="connsiteX2" fmla="*/ 218303 w 300681"/>
              <a:gd name="connsiteY2" fmla="*/ 8238 h 185351"/>
              <a:gd name="connsiteX3" fmla="*/ 189470 w 300681"/>
              <a:gd name="connsiteY3" fmla="*/ 4119 h 185351"/>
              <a:gd name="connsiteX4" fmla="*/ 164757 w 300681"/>
              <a:gd name="connsiteY4" fmla="*/ 0 h 185351"/>
              <a:gd name="connsiteX5" fmla="*/ 90616 w 300681"/>
              <a:gd name="connsiteY5" fmla="*/ 4119 h 185351"/>
              <a:gd name="connsiteX6" fmla="*/ 74141 w 300681"/>
              <a:gd name="connsiteY6" fmla="*/ 24713 h 185351"/>
              <a:gd name="connsiteX7" fmla="*/ 49427 w 300681"/>
              <a:gd name="connsiteY7" fmla="*/ 41189 h 185351"/>
              <a:gd name="connsiteX8" fmla="*/ 32951 w 300681"/>
              <a:gd name="connsiteY8" fmla="*/ 53546 h 185351"/>
              <a:gd name="connsiteX9" fmla="*/ 16476 w 300681"/>
              <a:gd name="connsiteY9" fmla="*/ 78259 h 185351"/>
              <a:gd name="connsiteX10" fmla="*/ 8238 w 300681"/>
              <a:gd name="connsiteY10" fmla="*/ 90616 h 185351"/>
              <a:gd name="connsiteX11" fmla="*/ 0 w 300681"/>
              <a:gd name="connsiteY11" fmla="*/ 107092 h 185351"/>
              <a:gd name="connsiteX12" fmla="*/ 4119 w 300681"/>
              <a:gd name="connsiteY12" fmla="*/ 135924 h 185351"/>
              <a:gd name="connsiteX13" fmla="*/ 41189 w 300681"/>
              <a:gd name="connsiteY13" fmla="*/ 156519 h 185351"/>
              <a:gd name="connsiteX14" fmla="*/ 65903 w 300681"/>
              <a:gd name="connsiteY14" fmla="*/ 172994 h 185351"/>
              <a:gd name="connsiteX15" fmla="*/ 78260 w 300681"/>
              <a:gd name="connsiteY15" fmla="*/ 177113 h 185351"/>
              <a:gd name="connsiteX16" fmla="*/ 152400 w 300681"/>
              <a:gd name="connsiteY16" fmla="*/ 185351 h 185351"/>
              <a:gd name="connsiteX17" fmla="*/ 214184 w 300681"/>
              <a:gd name="connsiteY17" fmla="*/ 181232 h 185351"/>
              <a:gd name="connsiteX18" fmla="*/ 230660 w 300681"/>
              <a:gd name="connsiteY18" fmla="*/ 160638 h 185351"/>
              <a:gd name="connsiteX19" fmla="*/ 251254 w 300681"/>
              <a:gd name="connsiteY19" fmla="*/ 144162 h 185351"/>
              <a:gd name="connsiteX20" fmla="*/ 263611 w 300681"/>
              <a:gd name="connsiteY20" fmla="*/ 131805 h 185351"/>
              <a:gd name="connsiteX21" fmla="*/ 288324 w 300681"/>
              <a:gd name="connsiteY21" fmla="*/ 119449 h 185351"/>
              <a:gd name="connsiteX22" fmla="*/ 296562 w 300681"/>
              <a:gd name="connsiteY22" fmla="*/ 94735 h 185351"/>
              <a:gd name="connsiteX23" fmla="*/ 300681 w 300681"/>
              <a:gd name="connsiteY23" fmla="*/ 82378 h 185351"/>
              <a:gd name="connsiteX24" fmla="*/ 292443 w 300681"/>
              <a:gd name="connsiteY24" fmla="*/ 41189 h 185351"/>
              <a:gd name="connsiteX25" fmla="*/ 275968 w 300681"/>
              <a:gd name="connsiteY25" fmla="*/ 16476 h 185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00681" h="185351">
                <a:moveTo>
                  <a:pt x="275968" y="16476"/>
                </a:moveTo>
                <a:cubicBezTo>
                  <a:pt x="266357" y="11671"/>
                  <a:pt x="248438" y="14308"/>
                  <a:pt x="234779" y="12357"/>
                </a:cubicBezTo>
                <a:cubicBezTo>
                  <a:pt x="229175" y="11556"/>
                  <a:pt x="223873" y="9251"/>
                  <a:pt x="218303" y="8238"/>
                </a:cubicBezTo>
                <a:cubicBezTo>
                  <a:pt x="208751" y="6501"/>
                  <a:pt x="199066" y="5595"/>
                  <a:pt x="189470" y="4119"/>
                </a:cubicBezTo>
                <a:cubicBezTo>
                  <a:pt x="181216" y="2849"/>
                  <a:pt x="172995" y="1373"/>
                  <a:pt x="164757" y="0"/>
                </a:cubicBezTo>
                <a:cubicBezTo>
                  <a:pt x="140043" y="1373"/>
                  <a:pt x="115119" y="618"/>
                  <a:pt x="90616" y="4119"/>
                </a:cubicBezTo>
                <a:cubicBezTo>
                  <a:pt x="69285" y="7166"/>
                  <a:pt x="84529" y="14326"/>
                  <a:pt x="74141" y="24713"/>
                </a:cubicBezTo>
                <a:cubicBezTo>
                  <a:pt x="67140" y="31714"/>
                  <a:pt x="57348" y="35248"/>
                  <a:pt x="49427" y="41189"/>
                </a:cubicBezTo>
                <a:lnTo>
                  <a:pt x="32951" y="53546"/>
                </a:lnTo>
                <a:lnTo>
                  <a:pt x="16476" y="78259"/>
                </a:lnTo>
                <a:cubicBezTo>
                  <a:pt x="13730" y="82378"/>
                  <a:pt x="10452" y="86188"/>
                  <a:pt x="8238" y="90616"/>
                </a:cubicBezTo>
                <a:lnTo>
                  <a:pt x="0" y="107092"/>
                </a:lnTo>
                <a:cubicBezTo>
                  <a:pt x="1373" y="116703"/>
                  <a:pt x="-1093" y="127734"/>
                  <a:pt x="4119" y="135924"/>
                </a:cubicBezTo>
                <a:cubicBezTo>
                  <a:pt x="18066" y="157840"/>
                  <a:pt x="25746" y="147940"/>
                  <a:pt x="41189" y="156519"/>
                </a:cubicBezTo>
                <a:cubicBezTo>
                  <a:pt x="49844" y="161327"/>
                  <a:pt x="56510" y="169863"/>
                  <a:pt x="65903" y="172994"/>
                </a:cubicBezTo>
                <a:cubicBezTo>
                  <a:pt x="70022" y="174367"/>
                  <a:pt x="74048" y="176060"/>
                  <a:pt x="78260" y="177113"/>
                </a:cubicBezTo>
                <a:cubicBezTo>
                  <a:pt x="105388" y="183895"/>
                  <a:pt x="120052" y="182863"/>
                  <a:pt x="152400" y="185351"/>
                </a:cubicBezTo>
                <a:cubicBezTo>
                  <a:pt x="172995" y="183978"/>
                  <a:pt x="193824" y="184625"/>
                  <a:pt x="214184" y="181232"/>
                </a:cubicBezTo>
                <a:cubicBezTo>
                  <a:pt x="234051" y="177921"/>
                  <a:pt x="221558" y="171258"/>
                  <a:pt x="230660" y="160638"/>
                </a:cubicBezTo>
                <a:cubicBezTo>
                  <a:pt x="236381" y="153963"/>
                  <a:pt x="244638" y="149951"/>
                  <a:pt x="251254" y="144162"/>
                </a:cubicBezTo>
                <a:cubicBezTo>
                  <a:pt x="255638" y="140326"/>
                  <a:pt x="259136" y="135534"/>
                  <a:pt x="263611" y="131805"/>
                </a:cubicBezTo>
                <a:cubicBezTo>
                  <a:pt x="274258" y="122933"/>
                  <a:pt x="275939" y="123577"/>
                  <a:pt x="288324" y="119449"/>
                </a:cubicBezTo>
                <a:lnTo>
                  <a:pt x="296562" y="94735"/>
                </a:lnTo>
                <a:lnTo>
                  <a:pt x="300681" y="82378"/>
                </a:lnTo>
                <a:cubicBezTo>
                  <a:pt x="299163" y="71750"/>
                  <a:pt x="298194" y="52693"/>
                  <a:pt x="292443" y="41189"/>
                </a:cubicBezTo>
                <a:cubicBezTo>
                  <a:pt x="285694" y="27690"/>
                  <a:pt x="285579" y="21281"/>
                  <a:pt x="275968" y="16476"/>
                </a:cubicBezTo>
                <a:close/>
              </a:path>
            </a:pathLst>
          </a:custGeom>
          <a:solidFill>
            <a:srgbClr val="DEC2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5402756" y="3745123"/>
            <a:ext cx="168290" cy="185351"/>
          </a:xfrm>
          <a:custGeom>
            <a:avLst/>
            <a:gdLst>
              <a:gd name="connsiteX0" fmla="*/ 275968 w 300681"/>
              <a:gd name="connsiteY0" fmla="*/ 16476 h 185351"/>
              <a:gd name="connsiteX1" fmla="*/ 234779 w 300681"/>
              <a:gd name="connsiteY1" fmla="*/ 12357 h 185351"/>
              <a:gd name="connsiteX2" fmla="*/ 218303 w 300681"/>
              <a:gd name="connsiteY2" fmla="*/ 8238 h 185351"/>
              <a:gd name="connsiteX3" fmla="*/ 189470 w 300681"/>
              <a:gd name="connsiteY3" fmla="*/ 4119 h 185351"/>
              <a:gd name="connsiteX4" fmla="*/ 164757 w 300681"/>
              <a:gd name="connsiteY4" fmla="*/ 0 h 185351"/>
              <a:gd name="connsiteX5" fmla="*/ 90616 w 300681"/>
              <a:gd name="connsiteY5" fmla="*/ 4119 h 185351"/>
              <a:gd name="connsiteX6" fmla="*/ 74141 w 300681"/>
              <a:gd name="connsiteY6" fmla="*/ 24713 h 185351"/>
              <a:gd name="connsiteX7" fmla="*/ 49427 w 300681"/>
              <a:gd name="connsiteY7" fmla="*/ 41189 h 185351"/>
              <a:gd name="connsiteX8" fmla="*/ 32951 w 300681"/>
              <a:gd name="connsiteY8" fmla="*/ 53546 h 185351"/>
              <a:gd name="connsiteX9" fmla="*/ 16476 w 300681"/>
              <a:gd name="connsiteY9" fmla="*/ 78259 h 185351"/>
              <a:gd name="connsiteX10" fmla="*/ 8238 w 300681"/>
              <a:gd name="connsiteY10" fmla="*/ 90616 h 185351"/>
              <a:gd name="connsiteX11" fmla="*/ 0 w 300681"/>
              <a:gd name="connsiteY11" fmla="*/ 107092 h 185351"/>
              <a:gd name="connsiteX12" fmla="*/ 4119 w 300681"/>
              <a:gd name="connsiteY12" fmla="*/ 135924 h 185351"/>
              <a:gd name="connsiteX13" fmla="*/ 41189 w 300681"/>
              <a:gd name="connsiteY13" fmla="*/ 156519 h 185351"/>
              <a:gd name="connsiteX14" fmla="*/ 65903 w 300681"/>
              <a:gd name="connsiteY14" fmla="*/ 172994 h 185351"/>
              <a:gd name="connsiteX15" fmla="*/ 78260 w 300681"/>
              <a:gd name="connsiteY15" fmla="*/ 177113 h 185351"/>
              <a:gd name="connsiteX16" fmla="*/ 152400 w 300681"/>
              <a:gd name="connsiteY16" fmla="*/ 185351 h 185351"/>
              <a:gd name="connsiteX17" fmla="*/ 214184 w 300681"/>
              <a:gd name="connsiteY17" fmla="*/ 181232 h 185351"/>
              <a:gd name="connsiteX18" fmla="*/ 230660 w 300681"/>
              <a:gd name="connsiteY18" fmla="*/ 160638 h 185351"/>
              <a:gd name="connsiteX19" fmla="*/ 251254 w 300681"/>
              <a:gd name="connsiteY19" fmla="*/ 144162 h 185351"/>
              <a:gd name="connsiteX20" fmla="*/ 263611 w 300681"/>
              <a:gd name="connsiteY20" fmla="*/ 131805 h 185351"/>
              <a:gd name="connsiteX21" fmla="*/ 288324 w 300681"/>
              <a:gd name="connsiteY21" fmla="*/ 119449 h 185351"/>
              <a:gd name="connsiteX22" fmla="*/ 296562 w 300681"/>
              <a:gd name="connsiteY22" fmla="*/ 94735 h 185351"/>
              <a:gd name="connsiteX23" fmla="*/ 300681 w 300681"/>
              <a:gd name="connsiteY23" fmla="*/ 82378 h 185351"/>
              <a:gd name="connsiteX24" fmla="*/ 292443 w 300681"/>
              <a:gd name="connsiteY24" fmla="*/ 41189 h 185351"/>
              <a:gd name="connsiteX25" fmla="*/ 275968 w 300681"/>
              <a:gd name="connsiteY25" fmla="*/ 16476 h 185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00681" h="185351">
                <a:moveTo>
                  <a:pt x="275968" y="16476"/>
                </a:moveTo>
                <a:cubicBezTo>
                  <a:pt x="266357" y="11671"/>
                  <a:pt x="248438" y="14308"/>
                  <a:pt x="234779" y="12357"/>
                </a:cubicBezTo>
                <a:cubicBezTo>
                  <a:pt x="229175" y="11556"/>
                  <a:pt x="223873" y="9251"/>
                  <a:pt x="218303" y="8238"/>
                </a:cubicBezTo>
                <a:cubicBezTo>
                  <a:pt x="208751" y="6501"/>
                  <a:pt x="199066" y="5595"/>
                  <a:pt x="189470" y="4119"/>
                </a:cubicBezTo>
                <a:cubicBezTo>
                  <a:pt x="181216" y="2849"/>
                  <a:pt x="172995" y="1373"/>
                  <a:pt x="164757" y="0"/>
                </a:cubicBezTo>
                <a:cubicBezTo>
                  <a:pt x="140043" y="1373"/>
                  <a:pt x="115119" y="618"/>
                  <a:pt x="90616" y="4119"/>
                </a:cubicBezTo>
                <a:cubicBezTo>
                  <a:pt x="69285" y="7166"/>
                  <a:pt x="84529" y="14326"/>
                  <a:pt x="74141" y="24713"/>
                </a:cubicBezTo>
                <a:cubicBezTo>
                  <a:pt x="67140" y="31714"/>
                  <a:pt x="57348" y="35248"/>
                  <a:pt x="49427" y="41189"/>
                </a:cubicBezTo>
                <a:lnTo>
                  <a:pt x="32951" y="53546"/>
                </a:lnTo>
                <a:lnTo>
                  <a:pt x="16476" y="78259"/>
                </a:lnTo>
                <a:cubicBezTo>
                  <a:pt x="13730" y="82378"/>
                  <a:pt x="10452" y="86188"/>
                  <a:pt x="8238" y="90616"/>
                </a:cubicBezTo>
                <a:lnTo>
                  <a:pt x="0" y="107092"/>
                </a:lnTo>
                <a:cubicBezTo>
                  <a:pt x="1373" y="116703"/>
                  <a:pt x="-1093" y="127734"/>
                  <a:pt x="4119" y="135924"/>
                </a:cubicBezTo>
                <a:cubicBezTo>
                  <a:pt x="18066" y="157840"/>
                  <a:pt x="25746" y="147940"/>
                  <a:pt x="41189" y="156519"/>
                </a:cubicBezTo>
                <a:cubicBezTo>
                  <a:pt x="49844" y="161327"/>
                  <a:pt x="56510" y="169863"/>
                  <a:pt x="65903" y="172994"/>
                </a:cubicBezTo>
                <a:cubicBezTo>
                  <a:pt x="70022" y="174367"/>
                  <a:pt x="74048" y="176060"/>
                  <a:pt x="78260" y="177113"/>
                </a:cubicBezTo>
                <a:cubicBezTo>
                  <a:pt x="105388" y="183895"/>
                  <a:pt x="120052" y="182863"/>
                  <a:pt x="152400" y="185351"/>
                </a:cubicBezTo>
                <a:cubicBezTo>
                  <a:pt x="172995" y="183978"/>
                  <a:pt x="193824" y="184625"/>
                  <a:pt x="214184" y="181232"/>
                </a:cubicBezTo>
                <a:cubicBezTo>
                  <a:pt x="234051" y="177921"/>
                  <a:pt x="221558" y="171258"/>
                  <a:pt x="230660" y="160638"/>
                </a:cubicBezTo>
                <a:cubicBezTo>
                  <a:pt x="236381" y="153963"/>
                  <a:pt x="244638" y="149951"/>
                  <a:pt x="251254" y="144162"/>
                </a:cubicBezTo>
                <a:cubicBezTo>
                  <a:pt x="255638" y="140326"/>
                  <a:pt x="259136" y="135534"/>
                  <a:pt x="263611" y="131805"/>
                </a:cubicBezTo>
                <a:cubicBezTo>
                  <a:pt x="274258" y="122933"/>
                  <a:pt x="275939" y="123577"/>
                  <a:pt x="288324" y="119449"/>
                </a:cubicBezTo>
                <a:lnTo>
                  <a:pt x="296562" y="94735"/>
                </a:lnTo>
                <a:lnTo>
                  <a:pt x="300681" y="82378"/>
                </a:lnTo>
                <a:cubicBezTo>
                  <a:pt x="299163" y="71750"/>
                  <a:pt x="298194" y="52693"/>
                  <a:pt x="292443" y="41189"/>
                </a:cubicBezTo>
                <a:cubicBezTo>
                  <a:pt x="285694" y="27690"/>
                  <a:pt x="285579" y="21281"/>
                  <a:pt x="275968" y="16476"/>
                </a:cubicBezTo>
                <a:close/>
              </a:path>
            </a:pathLst>
          </a:custGeom>
          <a:solidFill>
            <a:srgbClr val="FBE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5751916" y="3725814"/>
            <a:ext cx="168290" cy="185351"/>
          </a:xfrm>
          <a:custGeom>
            <a:avLst/>
            <a:gdLst>
              <a:gd name="connsiteX0" fmla="*/ 275968 w 300681"/>
              <a:gd name="connsiteY0" fmla="*/ 16476 h 185351"/>
              <a:gd name="connsiteX1" fmla="*/ 234779 w 300681"/>
              <a:gd name="connsiteY1" fmla="*/ 12357 h 185351"/>
              <a:gd name="connsiteX2" fmla="*/ 218303 w 300681"/>
              <a:gd name="connsiteY2" fmla="*/ 8238 h 185351"/>
              <a:gd name="connsiteX3" fmla="*/ 189470 w 300681"/>
              <a:gd name="connsiteY3" fmla="*/ 4119 h 185351"/>
              <a:gd name="connsiteX4" fmla="*/ 164757 w 300681"/>
              <a:gd name="connsiteY4" fmla="*/ 0 h 185351"/>
              <a:gd name="connsiteX5" fmla="*/ 90616 w 300681"/>
              <a:gd name="connsiteY5" fmla="*/ 4119 h 185351"/>
              <a:gd name="connsiteX6" fmla="*/ 74141 w 300681"/>
              <a:gd name="connsiteY6" fmla="*/ 24713 h 185351"/>
              <a:gd name="connsiteX7" fmla="*/ 49427 w 300681"/>
              <a:gd name="connsiteY7" fmla="*/ 41189 h 185351"/>
              <a:gd name="connsiteX8" fmla="*/ 32951 w 300681"/>
              <a:gd name="connsiteY8" fmla="*/ 53546 h 185351"/>
              <a:gd name="connsiteX9" fmla="*/ 16476 w 300681"/>
              <a:gd name="connsiteY9" fmla="*/ 78259 h 185351"/>
              <a:gd name="connsiteX10" fmla="*/ 8238 w 300681"/>
              <a:gd name="connsiteY10" fmla="*/ 90616 h 185351"/>
              <a:gd name="connsiteX11" fmla="*/ 0 w 300681"/>
              <a:gd name="connsiteY11" fmla="*/ 107092 h 185351"/>
              <a:gd name="connsiteX12" fmla="*/ 4119 w 300681"/>
              <a:gd name="connsiteY12" fmla="*/ 135924 h 185351"/>
              <a:gd name="connsiteX13" fmla="*/ 41189 w 300681"/>
              <a:gd name="connsiteY13" fmla="*/ 156519 h 185351"/>
              <a:gd name="connsiteX14" fmla="*/ 65903 w 300681"/>
              <a:gd name="connsiteY14" fmla="*/ 172994 h 185351"/>
              <a:gd name="connsiteX15" fmla="*/ 78260 w 300681"/>
              <a:gd name="connsiteY15" fmla="*/ 177113 h 185351"/>
              <a:gd name="connsiteX16" fmla="*/ 152400 w 300681"/>
              <a:gd name="connsiteY16" fmla="*/ 185351 h 185351"/>
              <a:gd name="connsiteX17" fmla="*/ 214184 w 300681"/>
              <a:gd name="connsiteY17" fmla="*/ 181232 h 185351"/>
              <a:gd name="connsiteX18" fmla="*/ 230660 w 300681"/>
              <a:gd name="connsiteY18" fmla="*/ 160638 h 185351"/>
              <a:gd name="connsiteX19" fmla="*/ 251254 w 300681"/>
              <a:gd name="connsiteY19" fmla="*/ 144162 h 185351"/>
              <a:gd name="connsiteX20" fmla="*/ 263611 w 300681"/>
              <a:gd name="connsiteY20" fmla="*/ 131805 h 185351"/>
              <a:gd name="connsiteX21" fmla="*/ 288324 w 300681"/>
              <a:gd name="connsiteY21" fmla="*/ 119449 h 185351"/>
              <a:gd name="connsiteX22" fmla="*/ 296562 w 300681"/>
              <a:gd name="connsiteY22" fmla="*/ 94735 h 185351"/>
              <a:gd name="connsiteX23" fmla="*/ 300681 w 300681"/>
              <a:gd name="connsiteY23" fmla="*/ 82378 h 185351"/>
              <a:gd name="connsiteX24" fmla="*/ 292443 w 300681"/>
              <a:gd name="connsiteY24" fmla="*/ 41189 h 185351"/>
              <a:gd name="connsiteX25" fmla="*/ 275968 w 300681"/>
              <a:gd name="connsiteY25" fmla="*/ 16476 h 185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00681" h="185351">
                <a:moveTo>
                  <a:pt x="275968" y="16476"/>
                </a:moveTo>
                <a:cubicBezTo>
                  <a:pt x="266357" y="11671"/>
                  <a:pt x="248438" y="14308"/>
                  <a:pt x="234779" y="12357"/>
                </a:cubicBezTo>
                <a:cubicBezTo>
                  <a:pt x="229175" y="11556"/>
                  <a:pt x="223873" y="9251"/>
                  <a:pt x="218303" y="8238"/>
                </a:cubicBezTo>
                <a:cubicBezTo>
                  <a:pt x="208751" y="6501"/>
                  <a:pt x="199066" y="5595"/>
                  <a:pt x="189470" y="4119"/>
                </a:cubicBezTo>
                <a:cubicBezTo>
                  <a:pt x="181216" y="2849"/>
                  <a:pt x="172995" y="1373"/>
                  <a:pt x="164757" y="0"/>
                </a:cubicBezTo>
                <a:cubicBezTo>
                  <a:pt x="140043" y="1373"/>
                  <a:pt x="115119" y="618"/>
                  <a:pt x="90616" y="4119"/>
                </a:cubicBezTo>
                <a:cubicBezTo>
                  <a:pt x="69285" y="7166"/>
                  <a:pt x="84529" y="14326"/>
                  <a:pt x="74141" y="24713"/>
                </a:cubicBezTo>
                <a:cubicBezTo>
                  <a:pt x="67140" y="31714"/>
                  <a:pt x="57348" y="35248"/>
                  <a:pt x="49427" y="41189"/>
                </a:cubicBezTo>
                <a:lnTo>
                  <a:pt x="32951" y="53546"/>
                </a:lnTo>
                <a:lnTo>
                  <a:pt x="16476" y="78259"/>
                </a:lnTo>
                <a:cubicBezTo>
                  <a:pt x="13730" y="82378"/>
                  <a:pt x="10452" y="86188"/>
                  <a:pt x="8238" y="90616"/>
                </a:cubicBezTo>
                <a:lnTo>
                  <a:pt x="0" y="107092"/>
                </a:lnTo>
                <a:cubicBezTo>
                  <a:pt x="1373" y="116703"/>
                  <a:pt x="-1093" y="127734"/>
                  <a:pt x="4119" y="135924"/>
                </a:cubicBezTo>
                <a:cubicBezTo>
                  <a:pt x="18066" y="157840"/>
                  <a:pt x="25746" y="147940"/>
                  <a:pt x="41189" y="156519"/>
                </a:cubicBezTo>
                <a:cubicBezTo>
                  <a:pt x="49844" y="161327"/>
                  <a:pt x="56510" y="169863"/>
                  <a:pt x="65903" y="172994"/>
                </a:cubicBezTo>
                <a:cubicBezTo>
                  <a:pt x="70022" y="174367"/>
                  <a:pt x="74048" y="176060"/>
                  <a:pt x="78260" y="177113"/>
                </a:cubicBezTo>
                <a:cubicBezTo>
                  <a:pt x="105388" y="183895"/>
                  <a:pt x="120052" y="182863"/>
                  <a:pt x="152400" y="185351"/>
                </a:cubicBezTo>
                <a:cubicBezTo>
                  <a:pt x="172995" y="183978"/>
                  <a:pt x="193824" y="184625"/>
                  <a:pt x="214184" y="181232"/>
                </a:cubicBezTo>
                <a:cubicBezTo>
                  <a:pt x="234051" y="177921"/>
                  <a:pt x="221558" y="171258"/>
                  <a:pt x="230660" y="160638"/>
                </a:cubicBezTo>
                <a:cubicBezTo>
                  <a:pt x="236381" y="153963"/>
                  <a:pt x="244638" y="149951"/>
                  <a:pt x="251254" y="144162"/>
                </a:cubicBezTo>
                <a:cubicBezTo>
                  <a:pt x="255638" y="140326"/>
                  <a:pt x="259136" y="135534"/>
                  <a:pt x="263611" y="131805"/>
                </a:cubicBezTo>
                <a:cubicBezTo>
                  <a:pt x="274258" y="122933"/>
                  <a:pt x="275939" y="123577"/>
                  <a:pt x="288324" y="119449"/>
                </a:cubicBezTo>
                <a:lnTo>
                  <a:pt x="296562" y="94735"/>
                </a:lnTo>
                <a:lnTo>
                  <a:pt x="300681" y="82378"/>
                </a:lnTo>
                <a:cubicBezTo>
                  <a:pt x="299163" y="71750"/>
                  <a:pt x="298194" y="52693"/>
                  <a:pt x="292443" y="41189"/>
                </a:cubicBezTo>
                <a:cubicBezTo>
                  <a:pt x="285694" y="27690"/>
                  <a:pt x="285579" y="21281"/>
                  <a:pt x="275968" y="16476"/>
                </a:cubicBezTo>
                <a:close/>
              </a:path>
            </a:pathLst>
          </a:custGeom>
          <a:solidFill>
            <a:srgbClr val="D3B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6114193" y="3725814"/>
            <a:ext cx="168290" cy="185351"/>
          </a:xfrm>
          <a:custGeom>
            <a:avLst/>
            <a:gdLst>
              <a:gd name="connsiteX0" fmla="*/ 275968 w 300681"/>
              <a:gd name="connsiteY0" fmla="*/ 16476 h 185351"/>
              <a:gd name="connsiteX1" fmla="*/ 234779 w 300681"/>
              <a:gd name="connsiteY1" fmla="*/ 12357 h 185351"/>
              <a:gd name="connsiteX2" fmla="*/ 218303 w 300681"/>
              <a:gd name="connsiteY2" fmla="*/ 8238 h 185351"/>
              <a:gd name="connsiteX3" fmla="*/ 189470 w 300681"/>
              <a:gd name="connsiteY3" fmla="*/ 4119 h 185351"/>
              <a:gd name="connsiteX4" fmla="*/ 164757 w 300681"/>
              <a:gd name="connsiteY4" fmla="*/ 0 h 185351"/>
              <a:gd name="connsiteX5" fmla="*/ 90616 w 300681"/>
              <a:gd name="connsiteY5" fmla="*/ 4119 h 185351"/>
              <a:gd name="connsiteX6" fmla="*/ 74141 w 300681"/>
              <a:gd name="connsiteY6" fmla="*/ 24713 h 185351"/>
              <a:gd name="connsiteX7" fmla="*/ 49427 w 300681"/>
              <a:gd name="connsiteY7" fmla="*/ 41189 h 185351"/>
              <a:gd name="connsiteX8" fmla="*/ 32951 w 300681"/>
              <a:gd name="connsiteY8" fmla="*/ 53546 h 185351"/>
              <a:gd name="connsiteX9" fmla="*/ 16476 w 300681"/>
              <a:gd name="connsiteY9" fmla="*/ 78259 h 185351"/>
              <a:gd name="connsiteX10" fmla="*/ 8238 w 300681"/>
              <a:gd name="connsiteY10" fmla="*/ 90616 h 185351"/>
              <a:gd name="connsiteX11" fmla="*/ 0 w 300681"/>
              <a:gd name="connsiteY11" fmla="*/ 107092 h 185351"/>
              <a:gd name="connsiteX12" fmla="*/ 4119 w 300681"/>
              <a:gd name="connsiteY12" fmla="*/ 135924 h 185351"/>
              <a:gd name="connsiteX13" fmla="*/ 41189 w 300681"/>
              <a:gd name="connsiteY13" fmla="*/ 156519 h 185351"/>
              <a:gd name="connsiteX14" fmla="*/ 65903 w 300681"/>
              <a:gd name="connsiteY14" fmla="*/ 172994 h 185351"/>
              <a:gd name="connsiteX15" fmla="*/ 78260 w 300681"/>
              <a:gd name="connsiteY15" fmla="*/ 177113 h 185351"/>
              <a:gd name="connsiteX16" fmla="*/ 152400 w 300681"/>
              <a:gd name="connsiteY16" fmla="*/ 185351 h 185351"/>
              <a:gd name="connsiteX17" fmla="*/ 214184 w 300681"/>
              <a:gd name="connsiteY17" fmla="*/ 181232 h 185351"/>
              <a:gd name="connsiteX18" fmla="*/ 230660 w 300681"/>
              <a:gd name="connsiteY18" fmla="*/ 160638 h 185351"/>
              <a:gd name="connsiteX19" fmla="*/ 251254 w 300681"/>
              <a:gd name="connsiteY19" fmla="*/ 144162 h 185351"/>
              <a:gd name="connsiteX20" fmla="*/ 263611 w 300681"/>
              <a:gd name="connsiteY20" fmla="*/ 131805 h 185351"/>
              <a:gd name="connsiteX21" fmla="*/ 288324 w 300681"/>
              <a:gd name="connsiteY21" fmla="*/ 119449 h 185351"/>
              <a:gd name="connsiteX22" fmla="*/ 296562 w 300681"/>
              <a:gd name="connsiteY22" fmla="*/ 94735 h 185351"/>
              <a:gd name="connsiteX23" fmla="*/ 300681 w 300681"/>
              <a:gd name="connsiteY23" fmla="*/ 82378 h 185351"/>
              <a:gd name="connsiteX24" fmla="*/ 292443 w 300681"/>
              <a:gd name="connsiteY24" fmla="*/ 41189 h 185351"/>
              <a:gd name="connsiteX25" fmla="*/ 275968 w 300681"/>
              <a:gd name="connsiteY25" fmla="*/ 16476 h 185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00681" h="185351">
                <a:moveTo>
                  <a:pt x="275968" y="16476"/>
                </a:moveTo>
                <a:cubicBezTo>
                  <a:pt x="266357" y="11671"/>
                  <a:pt x="248438" y="14308"/>
                  <a:pt x="234779" y="12357"/>
                </a:cubicBezTo>
                <a:cubicBezTo>
                  <a:pt x="229175" y="11556"/>
                  <a:pt x="223873" y="9251"/>
                  <a:pt x="218303" y="8238"/>
                </a:cubicBezTo>
                <a:cubicBezTo>
                  <a:pt x="208751" y="6501"/>
                  <a:pt x="199066" y="5595"/>
                  <a:pt x="189470" y="4119"/>
                </a:cubicBezTo>
                <a:cubicBezTo>
                  <a:pt x="181216" y="2849"/>
                  <a:pt x="172995" y="1373"/>
                  <a:pt x="164757" y="0"/>
                </a:cubicBezTo>
                <a:cubicBezTo>
                  <a:pt x="140043" y="1373"/>
                  <a:pt x="115119" y="618"/>
                  <a:pt x="90616" y="4119"/>
                </a:cubicBezTo>
                <a:cubicBezTo>
                  <a:pt x="69285" y="7166"/>
                  <a:pt x="84529" y="14326"/>
                  <a:pt x="74141" y="24713"/>
                </a:cubicBezTo>
                <a:cubicBezTo>
                  <a:pt x="67140" y="31714"/>
                  <a:pt x="57348" y="35248"/>
                  <a:pt x="49427" y="41189"/>
                </a:cubicBezTo>
                <a:lnTo>
                  <a:pt x="32951" y="53546"/>
                </a:lnTo>
                <a:lnTo>
                  <a:pt x="16476" y="78259"/>
                </a:lnTo>
                <a:cubicBezTo>
                  <a:pt x="13730" y="82378"/>
                  <a:pt x="10452" y="86188"/>
                  <a:pt x="8238" y="90616"/>
                </a:cubicBezTo>
                <a:lnTo>
                  <a:pt x="0" y="107092"/>
                </a:lnTo>
                <a:cubicBezTo>
                  <a:pt x="1373" y="116703"/>
                  <a:pt x="-1093" y="127734"/>
                  <a:pt x="4119" y="135924"/>
                </a:cubicBezTo>
                <a:cubicBezTo>
                  <a:pt x="18066" y="157840"/>
                  <a:pt x="25746" y="147940"/>
                  <a:pt x="41189" y="156519"/>
                </a:cubicBezTo>
                <a:cubicBezTo>
                  <a:pt x="49844" y="161327"/>
                  <a:pt x="56510" y="169863"/>
                  <a:pt x="65903" y="172994"/>
                </a:cubicBezTo>
                <a:cubicBezTo>
                  <a:pt x="70022" y="174367"/>
                  <a:pt x="74048" y="176060"/>
                  <a:pt x="78260" y="177113"/>
                </a:cubicBezTo>
                <a:cubicBezTo>
                  <a:pt x="105388" y="183895"/>
                  <a:pt x="120052" y="182863"/>
                  <a:pt x="152400" y="185351"/>
                </a:cubicBezTo>
                <a:cubicBezTo>
                  <a:pt x="172995" y="183978"/>
                  <a:pt x="193824" y="184625"/>
                  <a:pt x="214184" y="181232"/>
                </a:cubicBezTo>
                <a:cubicBezTo>
                  <a:pt x="234051" y="177921"/>
                  <a:pt x="221558" y="171258"/>
                  <a:pt x="230660" y="160638"/>
                </a:cubicBezTo>
                <a:cubicBezTo>
                  <a:pt x="236381" y="153963"/>
                  <a:pt x="244638" y="149951"/>
                  <a:pt x="251254" y="144162"/>
                </a:cubicBezTo>
                <a:cubicBezTo>
                  <a:pt x="255638" y="140326"/>
                  <a:pt x="259136" y="135534"/>
                  <a:pt x="263611" y="131805"/>
                </a:cubicBezTo>
                <a:cubicBezTo>
                  <a:pt x="274258" y="122933"/>
                  <a:pt x="275939" y="123577"/>
                  <a:pt x="288324" y="119449"/>
                </a:cubicBezTo>
                <a:lnTo>
                  <a:pt x="296562" y="94735"/>
                </a:lnTo>
                <a:lnTo>
                  <a:pt x="300681" y="82378"/>
                </a:lnTo>
                <a:cubicBezTo>
                  <a:pt x="299163" y="71750"/>
                  <a:pt x="298194" y="52693"/>
                  <a:pt x="292443" y="41189"/>
                </a:cubicBezTo>
                <a:cubicBezTo>
                  <a:pt x="285694" y="27690"/>
                  <a:pt x="285579" y="21281"/>
                  <a:pt x="275968" y="16476"/>
                </a:cubicBezTo>
                <a:close/>
              </a:path>
            </a:pathLst>
          </a:custGeom>
          <a:solidFill>
            <a:srgbClr val="DAB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1"/>
          <p:cNvSpPr/>
          <p:nvPr/>
        </p:nvSpPr>
        <p:spPr>
          <a:xfrm>
            <a:off x="5881551" y="3262449"/>
            <a:ext cx="489858" cy="460465"/>
          </a:xfrm>
          <a:custGeom>
            <a:avLst/>
            <a:gdLst>
              <a:gd name="connsiteX0" fmla="*/ 0 w 489858"/>
              <a:gd name="connsiteY0" fmla="*/ 0 h 460465"/>
              <a:gd name="connsiteX1" fmla="*/ 310243 w 489858"/>
              <a:gd name="connsiteY1" fmla="*/ 0 h 460465"/>
              <a:gd name="connsiteX2" fmla="*/ 489858 w 489858"/>
              <a:gd name="connsiteY2" fmla="*/ 453934 h 460465"/>
              <a:gd name="connsiteX3" fmla="*/ 94706 w 489858"/>
              <a:gd name="connsiteY3" fmla="*/ 460465 h 460465"/>
              <a:gd name="connsiteX4" fmla="*/ 0 w 489858"/>
              <a:gd name="connsiteY4" fmla="*/ 0 h 460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9858" h="460465">
                <a:moveTo>
                  <a:pt x="0" y="0"/>
                </a:moveTo>
                <a:lnTo>
                  <a:pt x="310243" y="0"/>
                </a:lnTo>
                <a:lnTo>
                  <a:pt x="489858" y="453934"/>
                </a:lnTo>
                <a:lnTo>
                  <a:pt x="94706" y="460465"/>
                </a:lnTo>
                <a:lnTo>
                  <a:pt x="0" y="0"/>
                </a:lnTo>
                <a:close/>
              </a:path>
            </a:pathLst>
          </a:custGeom>
          <a:solidFill>
            <a:srgbClr val="D8B976"/>
          </a:solidFill>
          <a:ln>
            <a:solidFill>
              <a:srgbClr val="7361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5597434" y="3262449"/>
            <a:ext cx="382089" cy="463731"/>
          </a:xfrm>
          <a:custGeom>
            <a:avLst/>
            <a:gdLst>
              <a:gd name="connsiteX0" fmla="*/ 0 w 382089"/>
              <a:gd name="connsiteY0" fmla="*/ 0 h 463731"/>
              <a:gd name="connsiteX1" fmla="*/ 280852 w 382089"/>
              <a:gd name="connsiteY1" fmla="*/ 0 h 463731"/>
              <a:gd name="connsiteX2" fmla="*/ 382089 w 382089"/>
              <a:gd name="connsiteY2" fmla="*/ 463731 h 463731"/>
              <a:gd name="connsiteX3" fmla="*/ 52252 w 382089"/>
              <a:gd name="connsiteY3" fmla="*/ 450668 h 463731"/>
              <a:gd name="connsiteX4" fmla="*/ 0 w 382089"/>
              <a:gd name="connsiteY4" fmla="*/ 0 h 463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2089" h="463731">
                <a:moveTo>
                  <a:pt x="0" y="0"/>
                </a:moveTo>
                <a:lnTo>
                  <a:pt x="280852" y="0"/>
                </a:lnTo>
                <a:lnTo>
                  <a:pt x="382089" y="463731"/>
                </a:lnTo>
                <a:lnTo>
                  <a:pt x="52252" y="450668"/>
                </a:lnTo>
                <a:lnTo>
                  <a:pt x="0" y="0"/>
                </a:lnTo>
                <a:close/>
              </a:path>
            </a:pathLst>
          </a:custGeom>
          <a:solidFill>
            <a:srgbClr val="D8B976"/>
          </a:solidFill>
          <a:ln>
            <a:solidFill>
              <a:srgbClr val="7361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5336177" y="3262449"/>
            <a:ext cx="306977" cy="466997"/>
          </a:xfrm>
          <a:custGeom>
            <a:avLst/>
            <a:gdLst>
              <a:gd name="connsiteX0" fmla="*/ 0 w 306977"/>
              <a:gd name="connsiteY0" fmla="*/ 0 h 466997"/>
              <a:gd name="connsiteX1" fmla="*/ 264523 w 306977"/>
              <a:gd name="connsiteY1" fmla="*/ 3265 h 466997"/>
              <a:gd name="connsiteX2" fmla="*/ 306977 w 306977"/>
              <a:gd name="connsiteY2" fmla="*/ 466997 h 466997"/>
              <a:gd name="connsiteX3" fmla="*/ 9797 w 306977"/>
              <a:gd name="connsiteY3" fmla="*/ 463731 h 466997"/>
              <a:gd name="connsiteX4" fmla="*/ 0 w 306977"/>
              <a:gd name="connsiteY4" fmla="*/ 0 h 466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6977" h="466997">
                <a:moveTo>
                  <a:pt x="0" y="0"/>
                </a:moveTo>
                <a:lnTo>
                  <a:pt x="264523" y="3265"/>
                </a:lnTo>
                <a:lnTo>
                  <a:pt x="306977" y="466997"/>
                </a:lnTo>
                <a:lnTo>
                  <a:pt x="9797" y="463731"/>
                </a:lnTo>
                <a:lnTo>
                  <a:pt x="0" y="0"/>
                </a:lnTo>
                <a:close/>
              </a:path>
            </a:pathLst>
          </a:custGeom>
          <a:solidFill>
            <a:srgbClr val="D8B976"/>
          </a:solidFill>
          <a:ln>
            <a:solidFill>
              <a:srgbClr val="7361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5035731" y="3255917"/>
            <a:ext cx="310243" cy="470263"/>
          </a:xfrm>
          <a:custGeom>
            <a:avLst/>
            <a:gdLst>
              <a:gd name="connsiteX0" fmla="*/ 29392 w 310243"/>
              <a:gd name="connsiteY0" fmla="*/ 0 h 470263"/>
              <a:gd name="connsiteX1" fmla="*/ 303712 w 310243"/>
              <a:gd name="connsiteY1" fmla="*/ 16329 h 470263"/>
              <a:gd name="connsiteX2" fmla="*/ 310243 w 310243"/>
              <a:gd name="connsiteY2" fmla="*/ 470263 h 470263"/>
              <a:gd name="connsiteX3" fmla="*/ 0 w 310243"/>
              <a:gd name="connsiteY3" fmla="*/ 463732 h 470263"/>
              <a:gd name="connsiteX4" fmla="*/ 29392 w 310243"/>
              <a:gd name="connsiteY4" fmla="*/ 0 h 470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243" h="470263">
                <a:moveTo>
                  <a:pt x="29392" y="0"/>
                </a:moveTo>
                <a:lnTo>
                  <a:pt x="303712" y="16329"/>
                </a:lnTo>
                <a:lnTo>
                  <a:pt x="310243" y="470263"/>
                </a:lnTo>
                <a:lnTo>
                  <a:pt x="0" y="463732"/>
                </a:lnTo>
                <a:lnTo>
                  <a:pt x="29392" y="0"/>
                </a:lnTo>
                <a:close/>
              </a:path>
            </a:pathLst>
          </a:custGeom>
          <a:solidFill>
            <a:srgbClr val="D8B976"/>
          </a:solidFill>
          <a:ln>
            <a:solidFill>
              <a:srgbClr val="7361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4709160" y="3262449"/>
            <a:ext cx="355963" cy="460465"/>
          </a:xfrm>
          <a:custGeom>
            <a:avLst/>
            <a:gdLst>
              <a:gd name="connsiteX0" fmla="*/ 104503 w 355963"/>
              <a:gd name="connsiteY0" fmla="*/ 0 h 460465"/>
              <a:gd name="connsiteX1" fmla="*/ 355963 w 355963"/>
              <a:gd name="connsiteY1" fmla="*/ 3265 h 460465"/>
              <a:gd name="connsiteX2" fmla="*/ 339634 w 355963"/>
              <a:gd name="connsiteY2" fmla="*/ 460465 h 460465"/>
              <a:gd name="connsiteX3" fmla="*/ 0 w 355963"/>
              <a:gd name="connsiteY3" fmla="*/ 453934 h 460465"/>
              <a:gd name="connsiteX4" fmla="*/ 104503 w 355963"/>
              <a:gd name="connsiteY4" fmla="*/ 0 h 460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963" h="460465">
                <a:moveTo>
                  <a:pt x="104503" y="0"/>
                </a:moveTo>
                <a:lnTo>
                  <a:pt x="355963" y="3265"/>
                </a:lnTo>
                <a:lnTo>
                  <a:pt x="339634" y="460465"/>
                </a:lnTo>
                <a:lnTo>
                  <a:pt x="0" y="453934"/>
                </a:lnTo>
                <a:lnTo>
                  <a:pt x="104503" y="0"/>
                </a:lnTo>
                <a:close/>
              </a:path>
            </a:pathLst>
          </a:custGeom>
          <a:solidFill>
            <a:srgbClr val="D8B976"/>
          </a:solidFill>
          <a:ln>
            <a:solidFill>
              <a:srgbClr val="7361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4346666" y="3255917"/>
            <a:ext cx="470263" cy="460466"/>
          </a:xfrm>
          <a:custGeom>
            <a:avLst/>
            <a:gdLst>
              <a:gd name="connsiteX0" fmla="*/ 199208 w 470263"/>
              <a:gd name="connsiteY0" fmla="*/ 0 h 460466"/>
              <a:gd name="connsiteX1" fmla="*/ 470263 w 470263"/>
              <a:gd name="connsiteY1" fmla="*/ 6532 h 460466"/>
              <a:gd name="connsiteX2" fmla="*/ 349431 w 470263"/>
              <a:gd name="connsiteY2" fmla="*/ 457200 h 460466"/>
              <a:gd name="connsiteX3" fmla="*/ 0 w 470263"/>
              <a:gd name="connsiteY3" fmla="*/ 460466 h 460466"/>
              <a:gd name="connsiteX4" fmla="*/ 199208 w 470263"/>
              <a:gd name="connsiteY4" fmla="*/ 0 h 460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0263" h="460466">
                <a:moveTo>
                  <a:pt x="199208" y="0"/>
                </a:moveTo>
                <a:lnTo>
                  <a:pt x="470263" y="6532"/>
                </a:lnTo>
                <a:lnTo>
                  <a:pt x="349431" y="457200"/>
                </a:lnTo>
                <a:lnTo>
                  <a:pt x="0" y="460466"/>
                </a:lnTo>
                <a:lnTo>
                  <a:pt x="199208" y="0"/>
                </a:lnTo>
                <a:close/>
              </a:path>
            </a:pathLst>
          </a:custGeom>
          <a:solidFill>
            <a:srgbClr val="D8B976"/>
          </a:solidFill>
          <a:ln>
            <a:solidFill>
              <a:srgbClr val="7361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/>
          <p:cNvGrpSpPr/>
          <p:nvPr/>
        </p:nvGrpSpPr>
        <p:grpSpPr>
          <a:xfrm>
            <a:off x="3831297" y="552868"/>
            <a:ext cx="2612911" cy="650730"/>
            <a:chOff x="4965306" y="2475123"/>
            <a:chExt cx="2092520" cy="875299"/>
          </a:xfrm>
        </p:grpSpPr>
        <p:sp>
          <p:nvSpPr>
            <p:cNvPr id="39" name="Rounded Rectangular Callout 38"/>
            <p:cNvSpPr/>
            <p:nvPr/>
          </p:nvSpPr>
          <p:spPr>
            <a:xfrm>
              <a:off x="4965306" y="2475123"/>
              <a:ext cx="2034391" cy="834796"/>
            </a:xfrm>
            <a:prstGeom prst="wedgeRoundRectCallout">
              <a:avLst>
                <a:gd name="adj1" fmla="val 40857"/>
                <a:gd name="adj2" fmla="val 88104"/>
                <a:gd name="adj3" fmla="val 16667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022972" y="2481041"/>
              <a:ext cx="2034854" cy="8693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88"/>
              <a:r>
                <a:rPr lang="vi-VN" i="1">
                  <a:solidFill>
                    <a:srgbClr val="000000"/>
                  </a:solidFill>
                  <a:cs typeface="Arial" panose="020B0604020202020204" pitchFamily="34" charset="0"/>
                </a:rPr>
                <a:t>Tớ cùng các bạn cùng nhau lập số nhé.</a:t>
              </a:r>
              <a:endParaRPr lang="en-US" b="1" i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115544" y="478618"/>
            <a:ext cx="3808657" cy="923330"/>
            <a:chOff x="4965304" y="2481041"/>
            <a:chExt cx="2092522" cy="1241972"/>
          </a:xfrm>
        </p:grpSpPr>
        <p:sp>
          <p:nvSpPr>
            <p:cNvPr id="42" name="Rounded Rectangular Callout 41"/>
            <p:cNvSpPr/>
            <p:nvPr/>
          </p:nvSpPr>
          <p:spPr>
            <a:xfrm>
              <a:off x="4965304" y="2537504"/>
              <a:ext cx="2034391" cy="844559"/>
            </a:xfrm>
            <a:prstGeom prst="wedgeRoundRectCallout">
              <a:avLst>
                <a:gd name="adj1" fmla="val 33481"/>
                <a:gd name="adj2" fmla="val 71082"/>
                <a:gd name="adj3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022972" y="2481041"/>
              <a:ext cx="2034854" cy="1241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88"/>
              <a:r>
                <a:rPr lang="en-US" i="1">
                  <a:solidFill>
                    <a:srgbClr val="000000"/>
                  </a:solidFill>
                  <a:latin typeface="Arial (Body)"/>
                  <a:cs typeface="Arial" panose="020B0604020202020204" pitchFamily="34" charset="0"/>
                </a:rPr>
                <a:t>Trong bảng có tất cả bao nhiêu hàng? Đó là những hàng nào?</a:t>
              </a:r>
              <a:endParaRPr lang="en-US" b="1" i="1">
                <a:solidFill>
                  <a:srgbClr val="C00000"/>
                </a:solidFill>
                <a:latin typeface="Arial (Body)"/>
                <a:cs typeface="Arial" panose="020B0604020202020204" pitchFamily="34" charset="0"/>
              </a:endParaRPr>
            </a:p>
          </p:txBody>
        </p:sp>
      </p:grpSp>
      <p:sp>
        <p:nvSpPr>
          <p:cNvPr id="12" name="Freeform 11"/>
          <p:cNvSpPr/>
          <p:nvPr/>
        </p:nvSpPr>
        <p:spPr>
          <a:xfrm>
            <a:off x="5343664" y="3715586"/>
            <a:ext cx="1110662" cy="249788"/>
          </a:xfrm>
          <a:custGeom>
            <a:avLst/>
            <a:gdLst>
              <a:gd name="connsiteX0" fmla="*/ 4461 w 1110662"/>
              <a:gd name="connsiteY0" fmla="*/ 4461 h 249788"/>
              <a:gd name="connsiteX1" fmla="*/ 1021452 w 1110662"/>
              <a:gd name="connsiteY1" fmla="*/ 0 h 249788"/>
              <a:gd name="connsiteX2" fmla="*/ 1110662 w 1110662"/>
              <a:gd name="connsiteY2" fmla="*/ 249788 h 249788"/>
              <a:gd name="connsiteX3" fmla="*/ 0 w 1110662"/>
              <a:gd name="connsiteY3" fmla="*/ 240867 h 249788"/>
              <a:gd name="connsiteX4" fmla="*/ 4461 w 1110662"/>
              <a:gd name="connsiteY4" fmla="*/ 4461 h 249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0662" h="249788">
                <a:moveTo>
                  <a:pt x="4461" y="4461"/>
                </a:moveTo>
                <a:lnTo>
                  <a:pt x="1021452" y="0"/>
                </a:lnTo>
                <a:lnTo>
                  <a:pt x="1110662" y="249788"/>
                </a:lnTo>
                <a:lnTo>
                  <a:pt x="0" y="240867"/>
                </a:lnTo>
                <a:lnTo>
                  <a:pt x="4461" y="4461"/>
                </a:lnTo>
                <a:close/>
              </a:path>
            </a:pathLst>
          </a:custGeom>
          <a:solidFill>
            <a:srgbClr val="FF0000">
              <a:alpha val="4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4228542" y="3711126"/>
            <a:ext cx="1119583" cy="249787"/>
          </a:xfrm>
          <a:custGeom>
            <a:avLst/>
            <a:gdLst>
              <a:gd name="connsiteX0" fmla="*/ 102592 w 1119583"/>
              <a:gd name="connsiteY0" fmla="*/ 0 h 249787"/>
              <a:gd name="connsiteX1" fmla="*/ 1119583 w 1119583"/>
              <a:gd name="connsiteY1" fmla="*/ 17842 h 249787"/>
              <a:gd name="connsiteX2" fmla="*/ 1106201 w 1119583"/>
              <a:gd name="connsiteY2" fmla="*/ 249787 h 249787"/>
              <a:gd name="connsiteX3" fmla="*/ 0 w 1119583"/>
              <a:gd name="connsiteY3" fmla="*/ 240866 h 249787"/>
              <a:gd name="connsiteX4" fmla="*/ 102592 w 1119583"/>
              <a:gd name="connsiteY4" fmla="*/ 0 h 249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583" h="249787">
                <a:moveTo>
                  <a:pt x="102592" y="0"/>
                </a:moveTo>
                <a:lnTo>
                  <a:pt x="1119583" y="17842"/>
                </a:lnTo>
                <a:lnTo>
                  <a:pt x="1106201" y="249787"/>
                </a:lnTo>
                <a:lnTo>
                  <a:pt x="0" y="240866"/>
                </a:lnTo>
                <a:lnTo>
                  <a:pt x="102592" y="0"/>
                </a:lnTo>
                <a:close/>
              </a:path>
            </a:pathLst>
          </a:custGeom>
          <a:solidFill>
            <a:srgbClr val="00B05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4102357" y="4134837"/>
            <a:ext cx="1423541" cy="453137"/>
            <a:chOff x="4102357" y="4048354"/>
            <a:chExt cx="1423541" cy="453137"/>
          </a:xfrm>
        </p:grpSpPr>
        <p:sp>
          <p:nvSpPr>
            <p:cNvPr id="15" name="Rectangle 14"/>
            <p:cNvSpPr/>
            <p:nvPr/>
          </p:nvSpPr>
          <p:spPr>
            <a:xfrm>
              <a:off x="4221055" y="4048354"/>
              <a:ext cx="1115122" cy="453137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102357" y="4105859"/>
              <a:ext cx="14235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88"/>
              <a:r>
                <a:rPr lang="en-US" sz="1400" b="1" smtClean="0">
                  <a:solidFill>
                    <a:srgbClr val="000000"/>
                  </a:solidFill>
                  <a:latin typeface="UTM Avo" panose="02040603050506020204" pitchFamily="18" charset="0"/>
                  <a:ea typeface="Cambria Math" panose="02040503050406030204" pitchFamily="18" charset="0"/>
                  <a:cs typeface="Arial" panose="020B0604020202020204" pitchFamily="34" charset="0"/>
                </a:rPr>
                <a:t>Lớp nghìn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5238754" y="4129018"/>
            <a:ext cx="1423541" cy="453137"/>
            <a:chOff x="4074572" y="4048354"/>
            <a:chExt cx="1423541" cy="453137"/>
          </a:xfrm>
        </p:grpSpPr>
        <p:sp>
          <p:nvSpPr>
            <p:cNvPr id="50" name="Rectangle 49"/>
            <p:cNvSpPr/>
            <p:nvPr/>
          </p:nvSpPr>
          <p:spPr>
            <a:xfrm>
              <a:off x="4221055" y="4048354"/>
              <a:ext cx="1115122" cy="453137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074572" y="4089737"/>
              <a:ext cx="14235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88"/>
              <a:r>
                <a:rPr lang="en-US" sz="1400" b="1" smtClean="0">
                  <a:solidFill>
                    <a:srgbClr val="000000"/>
                  </a:solidFill>
                  <a:latin typeface="UTM Avo" panose="02040603050506020204" pitchFamily="18" charset="0"/>
                  <a:ea typeface="Cambria Math" panose="02040503050406030204" pitchFamily="18" charset="0"/>
                  <a:cs typeface="Arial" panose="020B0604020202020204" pitchFamily="34" charset="0"/>
                </a:rPr>
                <a:t>Lớp đơn vị</a:t>
              </a:r>
            </a:p>
          </p:txBody>
        </p:sp>
      </p:grpSp>
      <p:sp>
        <p:nvSpPr>
          <p:cNvPr id="17" name="Down Arrow 16"/>
          <p:cNvSpPr/>
          <p:nvPr/>
        </p:nvSpPr>
        <p:spPr>
          <a:xfrm>
            <a:off x="4709160" y="3960913"/>
            <a:ext cx="310713" cy="144946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Down Arrow 52"/>
          <p:cNvSpPr/>
          <p:nvPr/>
        </p:nvSpPr>
        <p:spPr>
          <a:xfrm>
            <a:off x="5772623" y="3989594"/>
            <a:ext cx="310713" cy="144946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4238625" y="3028950"/>
            <a:ext cx="2247900" cy="933450"/>
          </a:xfrm>
          <a:custGeom>
            <a:avLst/>
            <a:gdLst>
              <a:gd name="connsiteX0" fmla="*/ 409575 w 2247900"/>
              <a:gd name="connsiteY0" fmla="*/ 0 h 933450"/>
              <a:gd name="connsiteX1" fmla="*/ 1866900 w 2247900"/>
              <a:gd name="connsiteY1" fmla="*/ 0 h 933450"/>
              <a:gd name="connsiteX2" fmla="*/ 2247900 w 2247900"/>
              <a:gd name="connsiteY2" fmla="*/ 933450 h 933450"/>
              <a:gd name="connsiteX3" fmla="*/ 0 w 2247900"/>
              <a:gd name="connsiteY3" fmla="*/ 933450 h 933450"/>
              <a:gd name="connsiteX4" fmla="*/ 409575 w 2247900"/>
              <a:gd name="connsiteY4" fmla="*/ 0 h 93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7900" h="933450">
                <a:moveTo>
                  <a:pt x="409575" y="0"/>
                </a:moveTo>
                <a:lnTo>
                  <a:pt x="1866900" y="0"/>
                </a:lnTo>
                <a:lnTo>
                  <a:pt x="2247900" y="933450"/>
                </a:lnTo>
                <a:lnTo>
                  <a:pt x="0" y="933450"/>
                </a:lnTo>
                <a:lnTo>
                  <a:pt x="409575" y="0"/>
                </a:lnTo>
                <a:close/>
              </a:path>
            </a:pathLst>
          </a:custGeom>
          <a:solidFill>
            <a:srgbClr val="00B050">
              <a:alpha val="30980"/>
            </a:srgb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/>
          <p:cNvGrpSpPr/>
          <p:nvPr/>
        </p:nvGrpSpPr>
        <p:grpSpPr>
          <a:xfrm>
            <a:off x="4098614" y="452409"/>
            <a:ext cx="2753247" cy="670729"/>
            <a:chOff x="5545158" y="2479865"/>
            <a:chExt cx="1512667" cy="902198"/>
          </a:xfrm>
        </p:grpSpPr>
        <p:sp>
          <p:nvSpPr>
            <p:cNvPr id="57" name="Rounded Rectangular Callout 56"/>
            <p:cNvSpPr/>
            <p:nvPr/>
          </p:nvSpPr>
          <p:spPr>
            <a:xfrm>
              <a:off x="5545159" y="2537504"/>
              <a:ext cx="1400257" cy="844559"/>
            </a:xfrm>
            <a:prstGeom prst="wedgeRoundRectCallout">
              <a:avLst>
                <a:gd name="adj1" fmla="val 33481"/>
                <a:gd name="adj2" fmla="val 71082"/>
                <a:gd name="adj3" fmla="val 16667"/>
              </a:avLst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545158" y="2479865"/>
              <a:ext cx="1512667" cy="8693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88"/>
              <a:r>
                <a:rPr lang="en-US" i="1" dirty="0" smtClean="0">
                  <a:solidFill>
                    <a:srgbClr val="000000"/>
                  </a:solidFill>
                  <a:latin typeface="Arial (Body)"/>
                  <a:cs typeface="Arial" panose="020B0604020202020204" pitchFamily="34" charset="0"/>
                </a:rPr>
                <a:t>C</a:t>
              </a:r>
              <a:r>
                <a:rPr lang="vi-VN" i="1" dirty="0" smtClean="0">
                  <a:solidFill>
                    <a:srgbClr val="000000"/>
                  </a:solidFill>
                  <a:latin typeface="Arial (Body)"/>
                  <a:cs typeface="Arial" panose="020B0604020202020204" pitchFamily="34" charset="0"/>
                </a:rPr>
                <a:t>ó </a:t>
              </a:r>
              <a:r>
                <a:rPr lang="vi-VN" i="1" dirty="0">
                  <a:solidFill>
                    <a:srgbClr val="000000"/>
                  </a:solidFill>
                  <a:latin typeface="Arial (Body)"/>
                  <a:cs typeface="Arial" panose="020B0604020202020204" pitchFamily="34" charset="0"/>
                </a:rPr>
                <a:t>những hàng </a:t>
              </a:r>
              <a:r>
                <a:rPr lang="vi-VN" i="1" dirty="0" smtClean="0">
                  <a:solidFill>
                    <a:srgbClr val="000000"/>
                  </a:solidFill>
                  <a:latin typeface="Arial (Body)"/>
                  <a:cs typeface="Arial" panose="020B0604020202020204" pitchFamily="34" charset="0"/>
                </a:rPr>
                <a:t>nào</a:t>
              </a:r>
              <a:r>
                <a:rPr lang="en-US" i="1" dirty="0" smtClean="0">
                  <a:solidFill>
                    <a:srgbClr val="000000"/>
                  </a:solidFill>
                  <a:latin typeface="Arial (Body)"/>
                  <a:cs typeface="Arial" panose="020B0604020202020204" pitchFamily="34" charset="0"/>
                </a:rPr>
                <a:t> </a:t>
              </a:r>
              <a:r>
                <a:rPr lang="en-US" i="1" dirty="0" err="1" smtClean="0">
                  <a:solidFill>
                    <a:srgbClr val="000000"/>
                  </a:solidFill>
                  <a:latin typeface="Arial (Body)"/>
                  <a:cs typeface="Arial" panose="020B0604020202020204" pitchFamily="34" charset="0"/>
                </a:rPr>
                <a:t>tạo</a:t>
              </a:r>
              <a:r>
                <a:rPr lang="en-US" i="1" dirty="0" smtClean="0">
                  <a:solidFill>
                    <a:srgbClr val="000000"/>
                  </a:solidFill>
                  <a:latin typeface="Arial (Body)"/>
                  <a:cs typeface="Arial" panose="020B0604020202020204" pitchFamily="34" charset="0"/>
                </a:rPr>
                <a:t> </a:t>
              </a:r>
              <a:r>
                <a:rPr lang="en-US" i="1" dirty="0" err="1" smtClean="0">
                  <a:solidFill>
                    <a:srgbClr val="000000"/>
                  </a:solidFill>
                  <a:latin typeface="Arial (Body)"/>
                  <a:cs typeface="Arial" panose="020B0604020202020204" pitchFamily="34" charset="0"/>
                </a:rPr>
                <a:t>thành</a:t>
              </a:r>
              <a:r>
                <a:rPr lang="vi-VN" i="1" dirty="0" smtClean="0">
                  <a:solidFill>
                    <a:srgbClr val="000000"/>
                  </a:solidFill>
                  <a:latin typeface="Arial (Body)"/>
                  <a:cs typeface="Arial" panose="020B0604020202020204" pitchFamily="34" charset="0"/>
                </a:rPr>
                <a:t> </a:t>
              </a:r>
              <a:r>
                <a:rPr lang="en-US" b="1" i="1" dirty="0">
                  <a:solidFill>
                    <a:srgbClr val="C00000"/>
                  </a:solidFill>
                  <a:latin typeface="Arial (Body)"/>
                  <a:cs typeface="Arial" panose="020B0604020202020204" pitchFamily="34" charset="0"/>
                </a:rPr>
                <a:t>l</a:t>
              </a:r>
              <a:r>
                <a:rPr lang="vi-VN" b="1" i="1" dirty="0" smtClean="0">
                  <a:solidFill>
                    <a:srgbClr val="C00000"/>
                  </a:solidFill>
                  <a:latin typeface="Arial (Body)"/>
                  <a:cs typeface="Arial" panose="020B0604020202020204" pitchFamily="34" charset="0"/>
                </a:rPr>
                <a:t>ớp </a:t>
              </a:r>
              <a:r>
                <a:rPr lang="vi-VN" b="1" i="1" dirty="0">
                  <a:solidFill>
                    <a:srgbClr val="C00000"/>
                  </a:solidFill>
                  <a:latin typeface="Arial (Body)"/>
                  <a:cs typeface="Arial" panose="020B0604020202020204" pitchFamily="34" charset="0"/>
                </a:rPr>
                <a:t>đơn </a:t>
              </a:r>
              <a:r>
                <a:rPr lang="vi-VN" b="1" i="1" dirty="0" smtClean="0">
                  <a:solidFill>
                    <a:srgbClr val="C00000"/>
                  </a:solidFill>
                  <a:latin typeface="Arial (Body)"/>
                  <a:cs typeface="Arial" panose="020B0604020202020204" pitchFamily="34" charset="0"/>
                </a:rPr>
                <a:t>vị</a:t>
              </a:r>
              <a:r>
                <a:rPr lang="vi-VN" i="1" dirty="0" smtClean="0">
                  <a:solidFill>
                    <a:srgbClr val="000000"/>
                  </a:solidFill>
                  <a:latin typeface="Arial (Body)"/>
                  <a:cs typeface="Arial" panose="020B0604020202020204" pitchFamily="34" charset="0"/>
                </a:rPr>
                <a:t>? </a:t>
              </a:r>
              <a:endParaRPr lang="en-US" b="1" i="1" dirty="0">
                <a:solidFill>
                  <a:srgbClr val="C00000"/>
                </a:solidFill>
                <a:latin typeface="Arial (Body)"/>
                <a:cs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6845374" y="1401022"/>
            <a:ext cx="2082287" cy="1200329"/>
            <a:chOff x="4965304" y="2537504"/>
            <a:chExt cx="1667576" cy="1614565"/>
          </a:xfrm>
        </p:grpSpPr>
        <p:sp>
          <p:nvSpPr>
            <p:cNvPr id="64" name="Rounded Rectangular Callout 63"/>
            <p:cNvSpPr/>
            <p:nvPr/>
          </p:nvSpPr>
          <p:spPr>
            <a:xfrm>
              <a:off x="4965304" y="2537504"/>
              <a:ext cx="1667576" cy="1614565"/>
            </a:xfrm>
            <a:prstGeom prst="wedgeRoundRectCallout">
              <a:avLst>
                <a:gd name="adj1" fmla="val -32509"/>
                <a:gd name="adj2" fmla="val 75696"/>
                <a:gd name="adj3" fmla="val 16667"/>
              </a:avLst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022970" y="2537504"/>
              <a:ext cx="1609909" cy="1614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88"/>
              <a:r>
                <a:rPr lang="vi-VN" i="1">
                  <a:solidFill>
                    <a:srgbClr val="000000"/>
                  </a:solidFill>
                  <a:cs typeface="Arial" panose="020B0604020202020204" pitchFamily="34" charset="0"/>
                </a:rPr>
                <a:t>Hàng đơn vị, hàng chục, hàng trăm hợp thành </a:t>
              </a:r>
              <a:r>
                <a:rPr lang="vi-VN" b="1" i="1">
                  <a:solidFill>
                    <a:srgbClr val="C00000"/>
                  </a:solidFill>
                  <a:cs typeface="Arial" panose="020B0604020202020204" pitchFamily="34" charset="0"/>
                </a:rPr>
                <a:t>lớp đơn vị.</a:t>
              </a:r>
              <a:endParaRPr lang="en-US" b="1" i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4020454" y="489459"/>
            <a:ext cx="2772340" cy="682396"/>
            <a:chOff x="5548724" y="4878671"/>
            <a:chExt cx="1523157" cy="917891"/>
          </a:xfrm>
        </p:grpSpPr>
        <p:sp>
          <p:nvSpPr>
            <p:cNvPr id="68" name="Rounded Rectangular Callout 67"/>
            <p:cNvSpPr/>
            <p:nvPr/>
          </p:nvSpPr>
          <p:spPr>
            <a:xfrm>
              <a:off x="5548724" y="4878671"/>
              <a:ext cx="1400257" cy="844559"/>
            </a:xfrm>
            <a:prstGeom prst="wedgeRoundRectCallout">
              <a:avLst>
                <a:gd name="adj1" fmla="val 33481"/>
                <a:gd name="adj2" fmla="val 71082"/>
                <a:gd name="adj3" fmla="val 16667"/>
              </a:avLst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5559214" y="4927182"/>
              <a:ext cx="1512667" cy="8693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88"/>
              <a:r>
                <a:rPr lang="en-US" i="1" dirty="0" smtClean="0">
                  <a:solidFill>
                    <a:srgbClr val="000000"/>
                  </a:solidFill>
                  <a:latin typeface="Arial (Body)"/>
                  <a:cs typeface="Arial" panose="020B0604020202020204" pitchFamily="34" charset="0"/>
                </a:rPr>
                <a:t>C</a:t>
              </a:r>
              <a:r>
                <a:rPr lang="vi-VN" i="1" dirty="0" smtClean="0">
                  <a:solidFill>
                    <a:srgbClr val="000000"/>
                  </a:solidFill>
                  <a:latin typeface="Arial (Body)"/>
                  <a:cs typeface="Arial" panose="020B0604020202020204" pitchFamily="34" charset="0"/>
                </a:rPr>
                <a:t>ó </a:t>
              </a:r>
              <a:r>
                <a:rPr lang="vi-VN" i="1" dirty="0">
                  <a:solidFill>
                    <a:srgbClr val="000000"/>
                  </a:solidFill>
                  <a:latin typeface="Arial (Body)"/>
                  <a:cs typeface="Arial" panose="020B0604020202020204" pitchFamily="34" charset="0"/>
                </a:rPr>
                <a:t>những hàng </a:t>
              </a:r>
              <a:r>
                <a:rPr lang="vi-VN" i="1" dirty="0" smtClean="0">
                  <a:solidFill>
                    <a:srgbClr val="000000"/>
                  </a:solidFill>
                  <a:latin typeface="Arial (Body)"/>
                  <a:cs typeface="Arial" panose="020B0604020202020204" pitchFamily="34" charset="0"/>
                </a:rPr>
                <a:t>nào</a:t>
              </a:r>
              <a:r>
                <a:rPr lang="en-US" i="1" dirty="0" smtClean="0">
                  <a:solidFill>
                    <a:srgbClr val="000000"/>
                  </a:solidFill>
                  <a:latin typeface="Arial (Body)"/>
                  <a:cs typeface="Arial" panose="020B0604020202020204" pitchFamily="34" charset="0"/>
                </a:rPr>
                <a:t> </a:t>
              </a:r>
              <a:r>
                <a:rPr lang="en-US" i="1" dirty="0" err="1" smtClean="0">
                  <a:solidFill>
                    <a:srgbClr val="000000"/>
                  </a:solidFill>
                  <a:latin typeface="Arial (Body)"/>
                  <a:cs typeface="Arial" panose="020B0604020202020204" pitchFamily="34" charset="0"/>
                </a:rPr>
                <a:t>tạo</a:t>
              </a:r>
              <a:r>
                <a:rPr lang="en-US" i="1" dirty="0" smtClean="0">
                  <a:solidFill>
                    <a:srgbClr val="000000"/>
                  </a:solidFill>
                  <a:latin typeface="Arial (Body)"/>
                  <a:cs typeface="Arial" panose="020B0604020202020204" pitchFamily="34" charset="0"/>
                </a:rPr>
                <a:t> </a:t>
              </a:r>
              <a:r>
                <a:rPr lang="en-US" i="1" dirty="0" err="1" smtClean="0">
                  <a:solidFill>
                    <a:srgbClr val="000000"/>
                  </a:solidFill>
                  <a:latin typeface="Arial (Body)"/>
                  <a:cs typeface="Arial" panose="020B0604020202020204" pitchFamily="34" charset="0"/>
                </a:rPr>
                <a:t>thành</a:t>
              </a:r>
              <a:r>
                <a:rPr lang="en-US" i="1" dirty="0" smtClean="0">
                  <a:solidFill>
                    <a:srgbClr val="000000"/>
                  </a:solidFill>
                  <a:latin typeface="Arial (Body)"/>
                  <a:cs typeface="Arial" panose="020B0604020202020204" pitchFamily="34" charset="0"/>
                </a:rPr>
                <a:t> </a:t>
              </a:r>
              <a:r>
                <a:rPr lang="en-US" b="1" i="1" dirty="0" smtClean="0">
                  <a:solidFill>
                    <a:srgbClr val="C00000"/>
                  </a:solidFill>
                  <a:latin typeface="Arial (Body)"/>
                  <a:cs typeface="Arial" panose="020B0604020202020204" pitchFamily="34" charset="0"/>
                </a:rPr>
                <a:t>l</a:t>
              </a:r>
              <a:r>
                <a:rPr lang="vi-VN" b="1" i="1" dirty="0" smtClean="0">
                  <a:solidFill>
                    <a:srgbClr val="C00000"/>
                  </a:solidFill>
                  <a:latin typeface="Arial (Body)"/>
                  <a:cs typeface="Arial" panose="020B0604020202020204" pitchFamily="34" charset="0"/>
                </a:rPr>
                <a:t>ớp </a:t>
              </a:r>
              <a:r>
                <a:rPr lang="en-US" b="1" i="1" dirty="0" err="1">
                  <a:solidFill>
                    <a:srgbClr val="C00000"/>
                  </a:solidFill>
                  <a:latin typeface="Arial (Body)"/>
                  <a:cs typeface="Arial" panose="020B0604020202020204" pitchFamily="34" charset="0"/>
                </a:rPr>
                <a:t>nghìn</a:t>
              </a:r>
              <a:r>
                <a:rPr lang="en-US" b="1" i="1" dirty="0">
                  <a:solidFill>
                    <a:srgbClr val="C00000"/>
                  </a:solidFill>
                  <a:latin typeface="Arial (Body)"/>
                  <a:cs typeface="Arial" panose="020B0604020202020204" pitchFamily="34" charset="0"/>
                </a:rPr>
                <a:t> </a:t>
              </a:r>
              <a:r>
                <a:rPr lang="vi-VN" i="1" dirty="0" smtClean="0">
                  <a:solidFill>
                    <a:srgbClr val="000000"/>
                  </a:solidFill>
                  <a:latin typeface="Arial (Body)"/>
                  <a:cs typeface="Arial" panose="020B0604020202020204" pitchFamily="34" charset="0"/>
                </a:rPr>
                <a:t>? </a:t>
              </a:r>
              <a:endParaRPr lang="en-US" b="1" i="1" dirty="0">
                <a:solidFill>
                  <a:srgbClr val="C00000"/>
                </a:solidFill>
                <a:latin typeface="Arial (Body)"/>
                <a:cs typeface="Arial" panose="020B0604020202020204" pitchFamily="34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156848" y="922660"/>
            <a:ext cx="3044967" cy="931488"/>
            <a:chOff x="3957216" y="2537505"/>
            <a:chExt cx="2438527" cy="968554"/>
          </a:xfrm>
        </p:grpSpPr>
        <p:sp>
          <p:nvSpPr>
            <p:cNvPr id="71" name="Rounded Rectangular Callout 70"/>
            <p:cNvSpPr/>
            <p:nvPr/>
          </p:nvSpPr>
          <p:spPr>
            <a:xfrm>
              <a:off x="3957216" y="2537505"/>
              <a:ext cx="2258327" cy="968554"/>
            </a:xfrm>
            <a:prstGeom prst="wedgeRoundRectCallout">
              <a:avLst>
                <a:gd name="adj1" fmla="val -29313"/>
                <a:gd name="adj2" fmla="val 83983"/>
                <a:gd name="adj3" fmla="val 16667"/>
              </a:avLst>
            </a:prstGeom>
            <a:solidFill>
              <a:srgbClr val="FFD1D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4023021" y="2545988"/>
              <a:ext cx="2372722" cy="9600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88"/>
              <a:r>
                <a:rPr lang="vi-VN" i="1">
                  <a:solidFill>
                    <a:srgbClr val="000000"/>
                  </a:solidFill>
                  <a:cs typeface="Arial" panose="020B0604020202020204" pitchFamily="34" charset="0"/>
                </a:rPr>
                <a:t>Hàng nghìn, hàng chục nghìn, hàng trăm nghìn hợp thành </a:t>
              </a:r>
              <a:r>
                <a:rPr lang="vi-VN" b="1" i="1">
                  <a:solidFill>
                    <a:srgbClr val="C00000"/>
                  </a:solidFill>
                  <a:cs typeface="Arial" panose="020B0604020202020204" pitchFamily="34" charset="0"/>
                </a:rPr>
                <a:t>lớp nghìn</a:t>
              </a:r>
              <a:r>
                <a:rPr lang="vi-VN" i="1">
                  <a:solidFill>
                    <a:srgbClr val="000000"/>
                  </a:solidFill>
                  <a:cs typeface="Arial" panose="020B0604020202020204" pitchFamily="34" charset="0"/>
                </a:rPr>
                <a:t>.</a:t>
              </a:r>
              <a:endParaRPr lang="en-US" i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3339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0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5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0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3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8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8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9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0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5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0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2" grpId="0" animBg="1"/>
      <p:bldP spid="2" grpId="1" animBg="1"/>
      <p:bldP spid="3" grpId="0" animBg="1"/>
      <p:bldP spid="3" grpId="1" animBg="1"/>
      <p:bldP spid="6" grpId="0" animBg="1"/>
      <p:bldP spid="6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2" grpId="0" animBg="1"/>
      <p:bldP spid="13" grpId="0" animBg="1"/>
      <p:bldP spid="17" grpId="0" animBg="1"/>
      <p:bldP spid="53" grpId="0" animBg="1"/>
      <p:bldP spid="19" grpId="0" animBg="1"/>
      <p:bldP spid="19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-13828" y="297"/>
            <a:ext cx="9217026" cy="5163741"/>
            <a:chOff x="-36513" y="-20241"/>
            <a:chExt cx="9217026" cy="5163741"/>
          </a:xfrm>
        </p:grpSpPr>
        <p:grpSp>
          <p:nvGrpSpPr>
            <p:cNvPr id="2055" name="Group 17"/>
            <p:cNvGrpSpPr>
              <a:grpSpLocks/>
            </p:cNvGrpSpPr>
            <p:nvPr/>
          </p:nvGrpSpPr>
          <p:grpSpPr bwMode="auto">
            <a:xfrm>
              <a:off x="-36513" y="-20241"/>
              <a:ext cx="9180513" cy="519113"/>
              <a:chOff x="0" y="0"/>
              <a:chExt cx="5760" cy="436"/>
            </a:xfrm>
          </p:grpSpPr>
          <p:sp>
            <p:nvSpPr>
              <p:cNvPr id="2059" name="Rectangle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6"/>
              </a:xfrm>
              <a:prstGeom prst="rect">
                <a:avLst/>
              </a:prstGeom>
              <a:gradFill rotWithShape="1">
                <a:gsLst>
                  <a:gs pos="0">
                    <a:srgbClr val="2F0018"/>
                  </a:gs>
                  <a:gs pos="100000">
                    <a:srgbClr val="660033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2060" name="Text Box 19"/>
              <p:cNvSpPr txBox="1">
                <a:spLocks noChangeArrowheads="1"/>
              </p:cNvSpPr>
              <p:nvPr/>
            </p:nvSpPr>
            <p:spPr bwMode="auto">
              <a:xfrm>
                <a:off x="340" y="73"/>
                <a:ext cx="5125" cy="33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sz="2000" b="1">
                    <a:solidFill>
                      <a:srgbClr val="FFFF00"/>
                    </a:solidFill>
                  </a:rPr>
                  <a:t>BÀI 11 : HÀNG VÀ LỚP</a:t>
                </a:r>
                <a:endParaRPr lang="vi-VN" sz="2000" b="1">
                  <a:solidFill>
                    <a:srgbClr val="FFFF00"/>
                  </a:solidFill>
                </a:endParaRPr>
              </a:p>
            </p:txBody>
          </p:sp>
        </p:grpSp>
        <p:sp>
          <p:nvSpPr>
            <p:cNvPr id="14" name="Rectangle 18"/>
            <p:cNvSpPr>
              <a:spLocks noChangeArrowheads="1"/>
            </p:cNvSpPr>
            <p:nvPr/>
          </p:nvSpPr>
          <p:spPr bwMode="auto">
            <a:xfrm>
              <a:off x="0" y="4659981"/>
              <a:ext cx="9180513" cy="483519"/>
            </a:xfrm>
            <a:prstGeom prst="rect">
              <a:avLst/>
            </a:prstGeom>
            <a:gradFill rotWithShape="1">
              <a:gsLst>
                <a:gs pos="0">
                  <a:srgbClr val="2F0018"/>
                </a:gs>
                <a:gs pos="100000">
                  <a:srgbClr val="660033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pic>
          <p:nvPicPr>
            <p:cNvPr id="1027" name="Picture 3" descr="C:\Users\Administrator\Application Data\Zamaan's Software\psc\screenshot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96" y="123478"/>
              <a:ext cx="360040" cy="3046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I:\USB__Data\logo_tieuhocvn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58" y="4738594"/>
              <a:ext cx="361378" cy="3534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827584" y="4738594"/>
              <a:ext cx="2448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mtClean="0">
                  <a:solidFill>
                    <a:srgbClr val="920049"/>
                  </a:solidFill>
                </a:rPr>
                <a:t>http://tieuhocvn.info</a:t>
              </a:r>
              <a:endParaRPr lang="en-US">
                <a:solidFill>
                  <a:srgbClr val="920049"/>
                </a:solidFill>
              </a:endParaRPr>
            </a:p>
          </p:txBody>
        </p:sp>
      </p:grpSp>
      <p:pic>
        <p:nvPicPr>
          <p:cNvPr id="46" name="Picture 4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5" y="502068"/>
            <a:ext cx="2085975" cy="84772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8"/>
          <a:srcRect t="6629"/>
          <a:stretch/>
        </p:blipFill>
        <p:spPr>
          <a:xfrm>
            <a:off x="2074405" y="505856"/>
            <a:ext cx="5472608" cy="3137508"/>
          </a:xfrm>
          <a:prstGeom prst="rect">
            <a:avLst/>
          </a:prstGeom>
        </p:spPr>
      </p:pic>
      <p:sp>
        <p:nvSpPr>
          <p:cNvPr id="73" name="Rectangle 72"/>
          <p:cNvSpPr/>
          <p:nvPr/>
        </p:nvSpPr>
        <p:spPr>
          <a:xfrm>
            <a:off x="755576" y="3690373"/>
            <a:ext cx="8253060" cy="890764"/>
          </a:xfrm>
          <a:prstGeom prst="rect">
            <a:avLst/>
          </a:prstGeom>
          <a:solidFill>
            <a:srgbClr val="B8E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/>
          <p:cNvSpPr txBox="1"/>
          <p:nvPr/>
        </p:nvSpPr>
        <p:spPr>
          <a:xfrm>
            <a:off x="765183" y="3782058"/>
            <a:ext cx="8243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88"/>
            <a:r>
              <a:rPr lang="en-US" smtClean="0">
                <a:solidFill>
                  <a:srgbClr val="0070C0"/>
                </a:solidFill>
                <a:latin typeface="UTM Avo" panose="0204060305050602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600" smtClean="0">
                <a:solidFill>
                  <a:srgbClr val="0070C0"/>
                </a:solidFill>
                <a:latin typeface="UTM Avo" panose="02040603050506020204" pitchFamily="18" charset="0"/>
                <a:ea typeface="Cambria Math" panose="02040503050406030204" pitchFamily="18" charset="0"/>
                <a:cs typeface="Arial" panose="020B0604020202020204" pitchFamily="34" charset="0"/>
                <a:sym typeface="Webdings" panose="05030102010509060703" pitchFamily="18" charset="2"/>
              </a:rPr>
              <a:t></a:t>
            </a:r>
            <a:r>
              <a:rPr lang="en-US" smtClean="0">
                <a:solidFill>
                  <a:srgbClr val="000000"/>
                </a:solidFill>
                <a:latin typeface="UTM Avo" panose="02040603050506020204" pitchFamily="18" charset="0"/>
                <a:ea typeface="Cambria Math" panose="02040503050406030204" pitchFamily="18" charset="0"/>
                <a:cs typeface="Arial" panose="020B0604020202020204" pitchFamily="34" charset="0"/>
                <a:sym typeface="Webdings" panose="05030102010509060703" pitchFamily="18" charset="2"/>
              </a:rPr>
              <a:t>   </a:t>
            </a:r>
            <a:r>
              <a:rPr lang="vi-VN">
                <a:solidFill>
                  <a:srgbClr val="000000"/>
                </a:solidFill>
                <a:latin typeface="UTM Avo" panose="0204060305050602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Hàng đơn vị, hàng chục, hàng trăm hợp thành </a:t>
            </a:r>
            <a:r>
              <a:rPr lang="vi-VN" b="1" i="1">
                <a:solidFill>
                  <a:srgbClr val="C00000"/>
                </a:solidFill>
                <a:latin typeface="UTM Avo" panose="0204060305050602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lớp đơn vị</a:t>
            </a:r>
            <a:r>
              <a:rPr lang="vi-VN">
                <a:solidFill>
                  <a:srgbClr val="000000"/>
                </a:solidFill>
                <a:latin typeface="UTM Avo" panose="0204060305050602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.</a:t>
            </a:r>
            <a:endParaRPr lang="en-US" smtClean="0">
              <a:solidFill>
                <a:srgbClr val="000000"/>
              </a:solidFill>
              <a:latin typeface="UTM Avo" panose="0204060305050602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765183" y="4134940"/>
            <a:ext cx="8371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88"/>
            <a:r>
              <a:rPr lang="en-US" smtClean="0">
                <a:solidFill>
                  <a:srgbClr val="0070C0"/>
                </a:solidFill>
                <a:latin typeface="UTM Avo" panose="0204060305050602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600" smtClean="0">
                <a:solidFill>
                  <a:srgbClr val="0070C0"/>
                </a:solidFill>
                <a:latin typeface="UTM Avo" panose="02040603050506020204" pitchFamily="18" charset="0"/>
                <a:ea typeface="Cambria Math" panose="02040503050406030204" pitchFamily="18" charset="0"/>
                <a:cs typeface="Arial" panose="020B0604020202020204" pitchFamily="34" charset="0"/>
                <a:sym typeface="Webdings" panose="05030102010509060703" pitchFamily="18" charset="2"/>
              </a:rPr>
              <a:t></a:t>
            </a:r>
            <a:r>
              <a:rPr lang="en-US" smtClean="0">
                <a:solidFill>
                  <a:srgbClr val="000000"/>
                </a:solidFill>
                <a:latin typeface="UTM Avo" panose="02040603050506020204" pitchFamily="18" charset="0"/>
                <a:ea typeface="Cambria Math" panose="02040503050406030204" pitchFamily="18" charset="0"/>
                <a:cs typeface="Arial" panose="020B0604020202020204" pitchFamily="34" charset="0"/>
                <a:sym typeface="Webdings" panose="05030102010509060703" pitchFamily="18" charset="2"/>
              </a:rPr>
              <a:t>   </a:t>
            </a:r>
            <a:r>
              <a:rPr lang="en-US">
                <a:solidFill>
                  <a:srgbClr val="000000"/>
                </a:solidFill>
                <a:latin typeface="UTM Avo" panose="0204060305050602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Hàng nghìn, hàng chục nghìn, hàng trăm nghìn hợp thành </a:t>
            </a:r>
            <a:r>
              <a:rPr lang="en-US" b="1" i="1">
                <a:solidFill>
                  <a:srgbClr val="C00000"/>
                </a:solidFill>
                <a:latin typeface="UTM Avo" panose="0204060305050602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lớp nghìn</a:t>
            </a:r>
            <a:r>
              <a:rPr lang="en-US">
                <a:solidFill>
                  <a:srgbClr val="000000"/>
                </a:solidFill>
                <a:latin typeface="UTM Avo" panose="0204060305050602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.</a:t>
            </a:r>
            <a:endParaRPr lang="en-US" smtClean="0">
              <a:solidFill>
                <a:srgbClr val="000000"/>
              </a:solidFill>
              <a:latin typeface="UTM Avo" panose="0204060305050602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71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4" grpId="0"/>
      <p:bldP spid="7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4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10190" y="2104187"/>
            <a:ext cx="2904009" cy="2448190"/>
          </a:xfrm>
          <a:prstGeom prst="rect">
            <a:avLst/>
          </a:prstGeom>
        </p:spPr>
      </p:pic>
      <p:grpSp>
        <p:nvGrpSpPr>
          <p:cNvPr id="54" name="Group 53"/>
          <p:cNvGrpSpPr/>
          <p:nvPr/>
        </p:nvGrpSpPr>
        <p:grpSpPr>
          <a:xfrm>
            <a:off x="2298216" y="2862027"/>
            <a:ext cx="4921763" cy="1015663"/>
            <a:chOff x="3852835" y="2538511"/>
            <a:chExt cx="3488205" cy="1675891"/>
          </a:xfrm>
        </p:grpSpPr>
        <p:sp>
          <p:nvSpPr>
            <p:cNvPr id="55" name="Rounded Rectangular Callout 54"/>
            <p:cNvSpPr/>
            <p:nvPr/>
          </p:nvSpPr>
          <p:spPr>
            <a:xfrm>
              <a:off x="3852835" y="2539539"/>
              <a:ext cx="3488205" cy="1570724"/>
            </a:xfrm>
            <a:prstGeom prst="wedgeRoundRectCallout">
              <a:avLst>
                <a:gd name="adj1" fmla="val 56993"/>
                <a:gd name="adj2" fmla="val -28974"/>
                <a:gd name="adj3" fmla="val 16667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103718" y="2538511"/>
              <a:ext cx="3034850" cy="16758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88"/>
              <a:r>
                <a:rPr lang="vi-VN" sz="2000">
                  <a:solidFill>
                    <a:srgbClr val="002060"/>
                  </a:solidFill>
                </a:rPr>
                <a:t>Số gồm </a:t>
              </a:r>
              <a:r>
                <a:rPr lang="vi-VN" sz="2000" b="1">
                  <a:solidFill>
                    <a:srgbClr val="C00000"/>
                  </a:solidFill>
                </a:rPr>
                <a:t>5</a:t>
              </a:r>
              <a:r>
                <a:rPr lang="vi-VN" sz="2000">
                  <a:solidFill>
                    <a:srgbClr val="002060"/>
                  </a:solidFill>
                </a:rPr>
                <a:t> trăm nghìn, </a:t>
              </a:r>
              <a:r>
                <a:rPr lang="vi-VN" sz="2000" b="1">
                  <a:solidFill>
                    <a:srgbClr val="C00000"/>
                  </a:solidFill>
                </a:rPr>
                <a:t>1</a:t>
              </a:r>
              <a:r>
                <a:rPr lang="vi-VN" sz="2000">
                  <a:solidFill>
                    <a:srgbClr val="002060"/>
                  </a:solidFill>
                </a:rPr>
                <a:t> chục nghìn, </a:t>
              </a:r>
              <a:r>
                <a:rPr lang="vi-VN" sz="2000" b="1">
                  <a:solidFill>
                    <a:srgbClr val="C00000"/>
                  </a:solidFill>
                </a:rPr>
                <a:t>4</a:t>
              </a:r>
              <a:r>
                <a:rPr lang="vi-VN" sz="2000">
                  <a:solidFill>
                    <a:srgbClr val="002060"/>
                  </a:solidFill>
                </a:rPr>
                <a:t> nghìn, </a:t>
              </a:r>
              <a:r>
                <a:rPr lang="vi-VN" sz="2000" b="1">
                  <a:solidFill>
                    <a:srgbClr val="C00000"/>
                  </a:solidFill>
                </a:rPr>
                <a:t>2</a:t>
              </a:r>
              <a:r>
                <a:rPr lang="vi-VN" sz="2000">
                  <a:solidFill>
                    <a:srgbClr val="002060"/>
                  </a:solidFill>
                </a:rPr>
                <a:t> trăm, </a:t>
              </a:r>
              <a:r>
                <a:rPr lang="en-US" sz="2000" b="1" smtClean="0">
                  <a:solidFill>
                    <a:srgbClr val="C00000"/>
                  </a:solidFill>
                </a:rPr>
                <a:t>9</a:t>
              </a:r>
              <a:r>
                <a:rPr lang="vi-VN" sz="2000" smtClean="0">
                  <a:solidFill>
                    <a:srgbClr val="002060"/>
                  </a:solidFill>
                </a:rPr>
                <a:t> </a:t>
              </a:r>
              <a:r>
                <a:rPr lang="vi-VN" sz="2000">
                  <a:solidFill>
                    <a:srgbClr val="002060"/>
                  </a:solidFill>
                </a:rPr>
                <a:t>chục và </a:t>
              </a:r>
              <a:r>
                <a:rPr lang="en-US" sz="2000" b="1">
                  <a:solidFill>
                    <a:srgbClr val="C00000"/>
                  </a:solidFill>
                </a:rPr>
                <a:t>3</a:t>
              </a:r>
              <a:r>
                <a:rPr lang="vi-VN" sz="2000" smtClean="0">
                  <a:solidFill>
                    <a:srgbClr val="002060"/>
                  </a:solidFill>
                </a:rPr>
                <a:t> </a:t>
              </a:r>
              <a:r>
                <a:rPr lang="vi-VN" sz="2000">
                  <a:solidFill>
                    <a:srgbClr val="002060"/>
                  </a:solidFill>
                </a:rPr>
                <a:t>đơn vị là số nào?</a:t>
              </a:r>
              <a:endParaRPr lang="en-US" sz="2000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-13828" y="297"/>
            <a:ext cx="9217026" cy="5163741"/>
            <a:chOff x="-36513" y="-20241"/>
            <a:chExt cx="9217026" cy="5163741"/>
          </a:xfrm>
        </p:grpSpPr>
        <p:grpSp>
          <p:nvGrpSpPr>
            <p:cNvPr id="2055" name="Group 17"/>
            <p:cNvGrpSpPr>
              <a:grpSpLocks/>
            </p:cNvGrpSpPr>
            <p:nvPr/>
          </p:nvGrpSpPr>
          <p:grpSpPr bwMode="auto">
            <a:xfrm>
              <a:off x="-36513" y="-20241"/>
              <a:ext cx="9180513" cy="519113"/>
              <a:chOff x="0" y="0"/>
              <a:chExt cx="5760" cy="436"/>
            </a:xfrm>
          </p:grpSpPr>
          <p:sp>
            <p:nvSpPr>
              <p:cNvPr id="2059" name="Rectangle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6"/>
              </a:xfrm>
              <a:prstGeom prst="rect">
                <a:avLst/>
              </a:prstGeom>
              <a:gradFill rotWithShape="1">
                <a:gsLst>
                  <a:gs pos="0">
                    <a:srgbClr val="2F0018"/>
                  </a:gs>
                  <a:gs pos="100000">
                    <a:srgbClr val="660033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2060" name="Text Box 19"/>
              <p:cNvSpPr txBox="1">
                <a:spLocks noChangeArrowheads="1"/>
              </p:cNvSpPr>
              <p:nvPr/>
            </p:nvSpPr>
            <p:spPr bwMode="auto">
              <a:xfrm>
                <a:off x="340" y="73"/>
                <a:ext cx="5125" cy="33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sz="2000" b="1">
                    <a:solidFill>
                      <a:srgbClr val="FFFF00"/>
                    </a:solidFill>
                  </a:rPr>
                  <a:t>BÀI 11 : HÀNG VÀ LỚP</a:t>
                </a:r>
                <a:endParaRPr lang="vi-VN" sz="2000" b="1">
                  <a:solidFill>
                    <a:srgbClr val="FFFF00"/>
                  </a:solidFill>
                </a:endParaRPr>
              </a:p>
            </p:txBody>
          </p:sp>
        </p:grpSp>
        <p:sp>
          <p:nvSpPr>
            <p:cNvPr id="14" name="Rectangle 18"/>
            <p:cNvSpPr>
              <a:spLocks noChangeArrowheads="1"/>
            </p:cNvSpPr>
            <p:nvPr/>
          </p:nvSpPr>
          <p:spPr bwMode="auto">
            <a:xfrm>
              <a:off x="0" y="4659981"/>
              <a:ext cx="9180513" cy="483519"/>
            </a:xfrm>
            <a:prstGeom prst="rect">
              <a:avLst/>
            </a:prstGeom>
            <a:gradFill rotWithShape="1">
              <a:gsLst>
                <a:gs pos="0">
                  <a:srgbClr val="2F0018"/>
                </a:gs>
                <a:gs pos="100000">
                  <a:srgbClr val="660033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pic>
          <p:nvPicPr>
            <p:cNvPr id="1027" name="Picture 3" descr="C:\Users\Administrator\Application Data\Zamaan's Software\psc\screenshot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96" y="123478"/>
              <a:ext cx="360040" cy="3046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I:\USB__Data\logo_tieuhocvn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58" y="4738594"/>
              <a:ext cx="361378" cy="3534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827584" y="4738594"/>
              <a:ext cx="2448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mtClean="0">
                  <a:solidFill>
                    <a:srgbClr val="920049"/>
                  </a:solidFill>
                </a:rPr>
                <a:t>http://tieuhocvn.info</a:t>
              </a:r>
              <a:endParaRPr lang="en-US">
                <a:solidFill>
                  <a:srgbClr val="920049"/>
                </a:solidFill>
              </a:endParaRPr>
            </a:p>
          </p:txBody>
        </p:sp>
      </p:grpSp>
      <p:graphicFrame>
        <p:nvGraphicFramePr>
          <p:cNvPr id="24" name="Group 3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2904782"/>
              </p:ext>
            </p:extLst>
          </p:nvPr>
        </p:nvGraphicFramePr>
        <p:xfrm>
          <a:off x="418221" y="548470"/>
          <a:ext cx="8402252" cy="1736605"/>
        </p:xfrm>
        <a:graphic>
          <a:graphicData uri="http://schemas.openxmlformats.org/drawingml/2006/table">
            <a:tbl>
              <a:tblPr/>
              <a:tblGrid>
                <a:gridCol w="11792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8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18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55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52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37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476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527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96" marB="342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96" marB="342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94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96" marB="342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94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66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96" marB="342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96" marB="342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96" marB="342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96" marB="342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96" marB="342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96" marB="342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1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(Body)"/>
                      </a:endParaRPr>
                    </a:p>
                  </a:txBody>
                  <a:tcPr marL="68580" marR="68580" marT="34296" marB="342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(Body)"/>
                      </a:endParaRPr>
                    </a:p>
                  </a:txBody>
                  <a:tcPr marL="68580" marR="68580" marT="34296" marB="342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(Body)"/>
                      </a:endParaRPr>
                    </a:p>
                  </a:txBody>
                  <a:tcPr marL="68580" marR="68580" marT="34296" marB="342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(Body)"/>
                      </a:endParaRPr>
                    </a:p>
                  </a:txBody>
                  <a:tcPr marL="68580" marR="68580" marT="34296" marB="342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(Body)"/>
                      </a:endParaRPr>
                    </a:p>
                  </a:txBody>
                  <a:tcPr marL="68580" marR="68580" marT="34296" marB="342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(Body)"/>
                      </a:endParaRPr>
                    </a:p>
                  </a:txBody>
                  <a:tcPr marL="68580" marR="68580" marT="34296" marB="342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(Body)"/>
                      </a:endParaRPr>
                    </a:p>
                  </a:txBody>
                  <a:tcPr marL="68580" marR="68580" marT="34296" marB="342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5" name="Text Box 392"/>
          <p:cNvSpPr txBox="1">
            <a:spLocks noChangeArrowheads="1"/>
          </p:cNvSpPr>
          <p:nvPr/>
        </p:nvSpPr>
        <p:spPr bwMode="auto">
          <a:xfrm>
            <a:off x="7810677" y="1022349"/>
            <a:ext cx="885825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sz="1650" b="1">
                <a:solidFill>
                  <a:srgbClr val="000000"/>
                </a:solidFill>
                <a:cs typeface="Arial" panose="020B0604020202020204" pitchFamily="34" charset="0"/>
              </a:rPr>
              <a:t>Hàng đơn vị</a:t>
            </a:r>
          </a:p>
        </p:txBody>
      </p:sp>
      <p:sp>
        <p:nvSpPr>
          <p:cNvPr id="26" name="Text Box 393"/>
          <p:cNvSpPr txBox="1">
            <a:spLocks noChangeArrowheads="1"/>
          </p:cNvSpPr>
          <p:nvPr/>
        </p:nvSpPr>
        <p:spPr bwMode="auto">
          <a:xfrm>
            <a:off x="6717382" y="937276"/>
            <a:ext cx="800100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1650" b="1">
                <a:solidFill>
                  <a:srgbClr val="000000"/>
                </a:solidFill>
                <a:cs typeface="Arial" panose="020B0604020202020204" pitchFamily="34" charset="0"/>
              </a:rPr>
              <a:t>Hàng chục</a:t>
            </a:r>
          </a:p>
        </p:txBody>
      </p:sp>
      <p:sp>
        <p:nvSpPr>
          <p:cNvPr id="27" name="Text Box 394"/>
          <p:cNvSpPr txBox="1">
            <a:spLocks noChangeArrowheads="1"/>
          </p:cNvSpPr>
          <p:nvPr/>
        </p:nvSpPr>
        <p:spPr bwMode="auto">
          <a:xfrm>
            <a:off x="5629276" y="973112"/>
            <a:ext cx="800100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1650" b="1">
                <a:solidFill>
                  <a:srgbClr val="000000"/>
                </a:solidFill>
                <a:cs typeface="Arial" panose="020B0604020202020204" pitchFamily="34" charset="0"/>
              </a:rPr>
              <a:t>Hàng trăm</a:t>
            </a:r>
          </a:p>
        </p:txBody>
      </p:sp>
      <p:sp>
        <p:nvSpPr>
          <p:cNvPr id="28" name="Text Box 398"/>
          <p:cNvSpPr txBox="1">
            <a:spLocks noChangeArrowheads="1"/>
          </p:cNvSpPr>
          <p:nvPr/>
        </p:nvSpPr>
        <p:spPr bwMode="auto">
          <a:xfrm>
            <a:off x="6660232" y="576365"/>
            <a:ext cx="17145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b="1">
                <a:solidFill>
                  <a:srgbClr val="C00000"/>
                </a:solidFill>
                <a:cs typeface="Arial" panose="020B0604020202020204" pitchFamily="34" charset="0"/>
              </a:rPr>
              <a:t>Lớp đơn vị</a:t>
            </a:r>
          </a:p>
        </p:txBody>
      </p:sp>
      <p:sp>
        <p:nvSpPr>
          <p:cNvPr id="29" name="Text Box 395"/>
          <p:cNvSpPr txBox="1">
            <a:spLocks noChangeArrowheads="1"/>
          </p:cNvSpPr>
          <p:nvPr/>
        </p:nvSpPr>
        <p:spPr bwMode="auto">
          <a:xfrm>
            <a:off x="4543425" y="966078"/>
            <a:ext cx="800100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50" b="1">
                <a:solidFill>
                  <a:srgbClr val="000000"/>
                </a:solidFill>
                <a:cs typeface="Arial" panose="020B0604020202020204" pitchFamily="34" charset="0"/>
              </a:rPr>
              <a:t>Hàng nghìn</a:t>
            </a:r>
          </a:p>
        </p:txBody>
      </p:sp>
      <p:sp>
        <p:nvSpPr>
          <p:cNvPr id="30" name="Text Box 396"/>
          <p:cNvSpPr txBox="1">
            <a:spLocks noChangeArrowheads="1"/>
          </p:cNvSpPr>
          <p:nvPr/>
        </p:nvSpPr>
        <p:spPr bwMode="auto">
          <a:xfrm>
            <a:off x="3028949" y="1018074"/>
            <a:ext cx="1400175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50" b="1">
                <a:solidFill>
                  <a:srgbClr val="000000"/>
                </a:solidFill>
                <a:cs typeface="Arial" panose="020B0604020202020204" pitchFamily="34" charset="0"/>
              </a:rPr>
              <a:t>     Hàng chục nghìn</a:t>
            </a:r>
          </a:p>
        </p:txBody>
      </p:sp>
      <p:sp>
        <p:nvSpPr>
          <p:cNvPr id="31" name="Text Box 397"/>
          <p:cNvSpPr txBox="1">
            <a:spLocks noChangeArrowheads="1"/>
          </p:cNvSpPr>
          <p:nvPr/>
        </p:nvSpPr>
        <p:spPr bwMode="auto">
          <a:xfrm>
            <a:off x="1714500" y="951852"/>
            <a:ext cx="1485900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50" b="1">
                <a:solidFill>
                  <a:srgbClr val="000000"/>
                </a:solidFill>
                <a:cs typeface="Arial" panose="020B0604020202020204" pitchFamily="34" charset="0"/>
              </a:rPr>
              <a:t>  Hàng </a:t>
            </a:r>
            <a:r>
              <a:rPr lang="en-US" sz="1650" b="1" smtClean="0">
                <a:solidFill>
                  <a:srgbClr val="000000"/>
                </a:solidFill>
                <a:cs typeface="Arial" panose="020B0604020202020204" pitchFamily="34" charset="0"/>
              </a:rPr>
              <a:t>         trăm nghìn</a:t>
            </a:r>
            <a:endParaRPr lang="en-US" sz="1650" b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32" name="Text Box 398"/>
          <p:cNvSpPr txBox="1">
            <a:spLocks noChangeArrowheads="1"/>
          </p:cNvSpPr>
          <p:nvPr/>
        </p:nvSpPr>
        <p:spPr bwMode="auto">
          <a:xfrm>
            <a:off x="2806510" y="557302"/>
            <a:ext cx="17145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b="1">
                <a:solidFill>
                  <a:srgbClr val="C00000"/>
                </a:solidFill>
                <a:cs typeface="Arial" panose="020B0604020202020204" pitchFamily="34" charset="0"/>
              </a:rPr>
              <a:t>Lớp nghìn</a:t>
            </a:r>
          </a:p>
        </p:txBody>
      </p:sp>
      <p:sp>
        <p:nvSpPr>
          <p:cNvPr id="34" name="Text Box 401"/>
          <p:cNvSpPr txBox="1">
            <a:spLocks noChangeArrowheads="1"/>
          </p:cNvSpPr>
          <p:nvPr/>
        </p:nvSpPr>
        <p:spPr bwMode="auto">
          <a:xfrm>
            <a:off x="2195736" y="1845485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002060"/>
                </a:solidFill>
                <a:cs typeface="Arial" panose="020B0604020202020204" pitchFamily="34" charset="0"/>
              </a:rPr>
              <a:t>5</a:t>
            </a:r>
            <a:endParaRPr lang="en-US" sz="1800" b="1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35" name="Text Box 401"/>
          <p:cNvSpPr txBox="1">
            <a:spLocks noChangeArrowheads="1"/>
          </p:cNvSpPr>
          <p:nvPr/>
        </p:nvSpPr>
        <p:spPr bwMode="auto">
          <a:xfrm>
            <a:off x="3563888" y="1867246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002060"/>
                </a:solidFill>
                <a:cs typeface="Arial" panose="020B0604020202020204" pitchFamily="34" charset="0"/>
              </a:rPr>
              <a:t>1</a:t>
            </a:r>
            <a:endParaRPr lang="en-US" sz="1800" b="1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36" name="Text Box 401"/>
          <p:cNvSpPr txBox="1">
            <a:spLocks noChangeArrowheads="1"/>
          </p:cNvSpPr>
          <p:nvPr/>
        </p:nvSpPr>
        <p:spPr bwMode="auto">
          <a:xfrm>
            <a:off x="4788024" y="1836193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002060"/>
                </a:solidFill>
                <a:cs typeface="Arial" panose="020B0604020202020204" pitchFamily="34" charset="0"/>
              </a:rPr>
              <a:t>4</a:t>
            </a:r>
            <a:endParaRPr lang="en-US" sz="1800" b="1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37" name="Text Box 401"/>
          <p:cNvSpPr txBox="1">
            <a:spLocks noChangeArrowheads="1"/>
          </p:cNvSpPr>
          <p:nvPr/>
        </p:nvSpPr>
        <p:spPr bwMode="auto">
          <a:xfrm>
            <a:off x="5868144" y="1845485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002060"/>
                </a:solidFill>
                <a:cs typeface="Arial" panose="020B0604020202020204" pitchFamily="34" charset="0"/>
              </a:rPr>
              <a:t>2</a:t>
            </a:r>
            <a:endParaRPr lang="en-US" sz="1800" b="1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38" name="Text Box 401"/>
          <p:cNvSpPr txBox="1">
            <a:spLocks noChangeArrowheads="1"/>
          </p:cNvSpPr>
          <p:nvPr/>
        </p:nvSpPr>
        <p:spPr bwMode="auto">
          <a:xfrm>
            <a:off x="6804248" y="1836193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002060"/>
                </a:solidFill>
                <a:cs typeface="Arial" panose="020B0604020202020204" pitchFamily="34" charset="0"/>
              </a:rPr>
              <a:t>9</a:t>
            </a:r>
            <a:endParaRPr lang="en-US" sz="1800" b="1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39" name="Text Box 401"/>
          <p:cNvSpPr txBox="1">
            <a:spLocks noChangeArrowheads="1"/>
          </p:cNvSpPr>
          <p:nvPr/>
        </p:nvSpPr>
        <p:spPr bwMode="auto">
          <a:xfrm>
            <a:off x="7956376" y="1836193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3</a:t>
            </a:r>
            <a:endParaRPr lang="en-US" sz="1800" b="1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40" name="Text Box 401"/>
          <p:cNvSpPr txBox="1">
            <a:spLocks noChangeArrowheads="1"/>
          </p:cNvSpPr>
          <p:nvPr/>
        </p:nvSpPr>
        <p:spPr bwMode="auto">
          <a:xfrm>
            <a:off x="503014" y="1773477"/>
            <a:ext cx="108234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C00000"/>
                </a:solidFill>
                <a:cs typeface="Arial" panose="020B0604020202020204" pitchFamily="34" charset="0"/>
              </a:rPr>
              <a:t>514  </a:t>
            </a:r>
            <a:r>
              <a:rPr lang="en-US" sz="1800" b="1">
                <a:solidFill>
                  <a:srgbClr val="C00000"/>
                </a:solidFill>
                <a:cs typeface="Arial" panose="020B0604020202020204" pitchFamily="34" charset="0"/>
              </a:rPr>
              <a:t>293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3465988" y="3514369"/>
            <a:ext cx="3494713" cy="806408"/>
            <a:chOff x="3651769" y="2539541"/>
            <a:chExt cx="3689273" cy="1330610"/>
          </a:xfrm>
        </p:grpSpPr>
        <p:sp>
          <p:nvSpPr>
            <p:cNvPr id="42" name="Rounded Rectangular Callout 41"/>
            <p:cNvSpPr/>
            <p:nvPr/>
          </p:nvSpPr>
          <p:spPr>
            <a:xfrm>
              <a:off x="3651769" y="2539541"/>
              <a:ext cx="3689271" cy="1330610"/>
            </a:xfrm>
            <a:prstGeom prst="wedgeRoundRectCallout">
              <a:avLst>
                <a:gd name="adj1" fmla="val 66382"/>
                <a:gd name="adj2" fmla="val -33106"/>
                <a:gd name="adj3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719193" y="2645390"/>
              <a:ext cx="3621849" cy="11680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88"/>
              <a:r>
                <a:rPr lang="en-US" sz="2000" smtClean="0">
                  <a:solidFill>
                    <a:srgbClr val="002060"/>
                  </a:solidFill>
                </a:rPr>
                <a:t>S</a:t>
              </a:r>
              <a:r>
                <a:rPr lang="vi-VN" sz="2000" smtClean="0">
                  <a:solidFill>
                    <a:srgbClr val="002060"/>
                  </a:solidFill>
                </a:rPr>
                <a:t>ố  </a:t>
              </a:r>
              <a:r>
                <a:rPr lang="vi-VN" sz="2000" b="1">
                  <a:solidFill>
                    <a:srgbClr val="C00000"/>
                  </a:solidFill>
                </a:rPr>
                <a:t>514 293</a:t>
              </a:r>
              <a:r>
                <a:rPr lang="vi-VN" sz="2000">
                  <a:solidFill>
                    <a:srgbClr val="002060"/>
                  </a:solidFill>
                </a:rPr>
                <a:t>. Chữ số 2 thuộc hàng nào? lớp nào?</a:t>
              </a:r>
              <a:endParaRPr lang="en-US" sz="2000" smtClean="0">
                <a:solidFill>
                  <a:srgbClr val="000000"/>
                </a:solidFill>
              </a:endParaRPr>
            </a:p>
          </p:txBody>
        </p:sp>
      </p:grpSp>
      <p:pic>
        <p:nvPicPr>
          <p:cNvPr id="44" name="Picture 4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680" y="2048141"/>
            <a:ext cx="2487384" cy="2737341"/>
          </a:xfrm>
          <a:prstGeom prst="rect">
            <a:avLst/>
          </a:prstGeom>
        </p:spPr>
      </p:pic>
      <p:pic>
        <p:nvPicPr>
          <p:cNvPr id="45" name="Picture 5" descr="C:\Users\Administrator\Application Data\Zamaan's Software\psc\screenshot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7" y="1896026"/>
            <a:ext cx="696427" cy="762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8" name="Group 47"/>
          <p:cNvGrpSpPr/>
          <p:nvPr/>
        </p:nvGrpSpPr>
        <p:grpSpPr>
          <a:xfrm>
            <a:off x="2097186" y="2745555"/>
            <a:ext cx="5264670" cy="1096374"/>
            <a:chOff x="4996744" y="2474774"/>
            <a:chExt cx="2083851" cy="1474735"/>
          </a:xfrm>
        </p:grpSpPr>
        <p:sp>
          <p:nvSpPr>
            <p:cNvPr id="49" name="Rounded Rectangular Callout 48"/>
            <p:cNvSpPr/>
            <p:nvPr/>
          </p:nvSpPr>
          <p:spPr>
            <a:xfrm>
              <a:off x="5010524" y="2474774"/>
              <a:ext cx="1979487" cy="1191797"/>
            </a:xfrm>
            <a:prstGeom prst="wedgeRoundRectCallout">
              <a:avLst>
                <a:gd name="adj1" fmla="val -55343"/>
                <a:gd name="adj2" fmla="val -1740"/>
                <a:gd name="adj3" fmla="val 16667"/>
              </a:avLst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996744" y="2583339"/>
              <a:ext cx="2083851" cy="13661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88"/>
              <a:r>
                <a:rPr lang="vi-VN" sz="2000">
                  <a:solidFill>
                    <a:srgbClr val="000000"/>
                  </a:solidFill>
                  <a:cs typeface="Arial" panose="020B0604020202020204" pitchFamily="34" charset="0"/>
                </a:rPr>
                <a:t>Trong số  </a:t>
              </a:r>
              <a:r>
                <a:rPr lang="vi-VN" sz="2000" b="1" smtClean="0">
                  <a:solidFill>
                    <a:srgbClr val="C00000"/>
                  </a:solidFill>
                  <a:cs typeface="Arial" panose="020B0604020202020204" pitchFamily="34" charset="0"/>
                </a:rPr>
                <a:t>514 293</a:t>
              </a:r>
              <a:r>
                <a:rPr lang="vi-VN" sz="2000" smtClean="0">
                  <a:solidFill>
                    <a:srgbClr val="000000"/>
                  </a:solidFill>
                  <a:cs typeface="Arial" panose="020B0604020202020204" pitchFamily="34" charset="0"/>
                </a:rPr>
                <a:t>. </a:t>
              </a:r>
              <a:r>
                <a:rPr lang="vi-VN" sz="2000">
                  <a:solidFill>
                    <a:srgbClr val="000000"/>
                  </a:solidFill>
                  <a:cs typeface="Arial" panose="020B0604020202020204" pitchFamily="34" charset="0"/>
                </a:rPr>
                <a:t>Chữ số 2 thuộc </a:t>
              </a:r>
              <a:r>
                <a:rPr lang="vi-VN" sz="2000" b="1">
                  <a:solidFill>
                    <a:srgbClr val="C00000"/>
                  </a:solidFill>
                  <a:cs typeface="Arial" panose="020B0604020202020204" pitchFamily="34" charset="0"/>
                </a:rPr>
                <a:t>hàng </a:t>
              </a:r>
              <a:r>
                <a:rPr lang="vi-VN" sz="2000" b="1" smtClean="0">
                  <a:solidFill>
                    <a:srgbClr val="C00000"/>
                  </a:solidFill>
                  <a:cs typeface="Arial" panose="020B0604020202020204" pitchFamily="34" charset="0"/>
                </a:rPr>
                <a:t>tr</a:t>
              </a:r>
              <a:r>
                <a:rPr lang="en-US" sz="2000" b="1">
                  <a:solidFill>
                    <a:srgbClr val="C00000"/>
                  </a:solidFill>
                  <a:cs typeface="Arial" panose="020B0604020202020204" pitchFamily="34" charset="0"/>
                </a:rPr>
                <a:t>ă</a:t>
              </a:r>
              <a:r>
                <a:rPr lang="vi-VN" sz="2000" b="1" smtClean="0">
                  <a:solidFill>
                    <a:srgbClr val="C00000"/>
                  </a:solidFill>
                  <a:cs typeface="Arial" panose="020B0604020202020204" pitchFamily="34" charset="0"/>
                </a:rPr>
                <a:t>m</a:t>
              </a:r>
              <a:r>
                <a:rPr lang="en-US" sz="2000" smtClean="0">
                  <a:solidFill>
                    <a:srgbClr val="000000"/>
                  </a:solidFill>
                  <a:cs typeface="Arial" panose="020B0604020202020204" pitchFamily="34" charset="0"/>
                </a:rPr>
                <a:t>,</a:t>
              </a:r>
              <a:r>
                <a:rPr lang="vi-VN" sz="2000" smtClean="0">
                  <a:solidFill>
                    <a:srgbClr val="000000"/>
                  </a:solidFill>
                  <a:cs typeface="Arial" panose="020B0604020202020204" pitchFamily="34" charset="0"/>
                </a:rPr>
                <a:t> </a:t>
              </a:r>
              <a:r>
                <a:rPr lang="vi-VN" sz="2000" b="1">
                  <a:solidFill>
                    <a:srgbClr val="C00000"/>
                  </a:solidFill>
                  <a:cs typeface="Arial" panose="020B0604020202020204" pitchFamily="34" charset="0"/>
                </a:rPr>
                <a:t>lớp đơn vị</a:t>
              </a:r>
              <a:r>
                <a:rPr lang="vi-VN" sz="2000">
                  <a:solidFill>
                    <a:srgbClr val="000000"/>
                  </a:solidFill>
                  <a:cs typeface="Arial" panose="020B0604020202020204" pitchFamily="34" charset="0"/>
                </a:rPr>
                <a:t>.</a:t>
              </a:r>
              <a:endParaRPr lang="en-US"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5494113" y="536193"/>
            <a:ext cx="1043806" cy="1735494"/>
          </a:xfrm>
          <a:prstGeom prst="rect">
            <a:avLst/>
          </a:prstGeom>
          <a:solidFill>
            <a:srgbClr val="C0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Group 45"/>
          <p:cNvGrpSpPr/>
          <p:nvPr/>
        </p:nvGrpSpPr>
        <p:grpSpPr>
          <a:xfrm>
            <a:off x="2024347" y="2625752"/>
            <a:ext cx="5264670" cy="886027"/>
            <a:chOff x="4974830" y="2474774"/>
            <a:chExt cx="2083851" cy="1191797"/>
          </a:xfrm>
        </p:grpSpPr>
        <p:sp>
          <p:nvSpPr>
            <p:cNvPr id="57" name="Rounded Rectangular Callout 56"/>
            <p:cNvSpPr/>
            <p:nvPr/>
          </p:nvSpPr>
          <p:spPr>
            <a:xfrm>
              <a:off x="5010524" y="2474774"/>
              <a:ext cx="1979487" cy="1191797"/>
            </a:xfrm>
            <a:prstGeom prst="wedgeRoundRectCallout">
              <a:avLst>
                <a:gd name="adj1" fmla="val -55343"/>
                <a:gd name="adj2" fmla="val -1740"/>
                <a:gd name="adj3" fmla="val 16667"/>
              </a:avLst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4974830" y="2568624"/>
              <a:ext cx="2083851" cy="952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88"/>
              <a:r>
                <a:rPr lang="vi-VN" sz="2000" dirty="0" smtClean="0">
                  <a:solidFill>
                    <a:srgbClr val="000000"/>
                  </a:solidFill>
                  <a:cs typeface="Arial" panose="020B0604020202020204" pitchFamily="34" charset="0"/>
                </a:rPr>
                <a:t>Ta </a:t>
              </a:r>
              <a:r>
                <a:rPr lang="vi-VN" sz="2000" dirty="0">
                  <a:solidFill>
                    <a:srgbClr val="000000"/>
                  </a:solidFill>
                  <a:cs typeface="Arial" panose="020B0604020202020204" pitchFamily="34" charset="0"/>
                </a:rPr>
                <a:t>đọc số </a:t>
              </a:r>
              <a:r>
                <a:rPr lang="vi-VN" sz="2000" b="1" dirty="0">
                  <a:solidFill>
                    <a:srgbClr val="C00000"/>
                  </a:solidFill>
                  <a:cs typeface="Arial" panose="020B0604020202020204" pitchFamily="34" charset="0"/>
                </a:rPr>
                <a:t>514 293 </a:t>
              </a:r>
              <a:r>
                <a:rPr lang="vi-VN" sz="2000" dirty="0">
                  <a:solidFill>
                    <a:srgbClr val="000000"/>
                  </a:solidFill>
                  <a:cs typeface="Arial" panose="020B0604020202020204" pitchFamily="34" charset="0"/>
                </a:rPr>
                <a:t>là: </a:t>
              </a:r>
              <a:r>
                <a:rPr lang="vi-VN" sz="2000" b="1" i="1" dirty="0">
                  <a:solidFill>
                    <a:srgbClr val="002060"/>
                  </a:solidFill>
                  <a:cs typeface="Arial" panose="020B0604020202020204" pitchFamily="34" charset="0"/>
                </a:rPr>
                <a:t>Năm trăm mười bốn nghìn hai trăm chín mươi ba</a:t>
              </a:r>
              <a:endParaRPr lang="en-US" sz="20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292499" y="2814805"/>
            <a:ext cx="3494713" cy="806408"/>
            <a:chOff x="3651769" y="2539541"/>
            <a:chExt cx="3689273" cy="1330610"/>
          </a:xfrm>
        </p:grpSpPr>
        <p:sp>
          <p:nvSpPr>
            <p:cNvPr id="63" name="Rounded Rectangular Callout 62"/>
            <p:cNvSpPr/>
            <p:nvPr/>
          </p:nvSpPr>
          <p:spPr>
            <a:xfrm>
              <a:off x="3651769" y="2539541"/>
              <a:ext cx="3689271" cy="1330610"/>
            </a:xfrm>
            <a:prstGeom prst="wedgeRoundRectCallout">
              <a:avLst>
                <a:gd name="adj1" fmla="val 66382"/>
                <a:gd name="adj2" fmla="val -33106"/>
                <a:gd name="adj3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719193" y="2645390"/>
              <a:ext cx="3621849" cy="11680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88"/>
              <a:r>
                <a:rPr lang="en-US" sz="2000" smtClean="0">
                  <a:solidFill>
                    <a:srgbClr val="002060"/>
                  </a:solidFill>
                </a:rPr>
                <a:t>S</a:t>
              </a:r>
              <a:r>
                <a:rPr lang="vi-VN" sz="2000" smtClean="0">
                  <a:solidFill>
                    <a:srgbClr val="002060"/>
                  </a:solidFill>
                </a:rPr>
                <a:t>ố  </a:t>
              </a:r>
              <a:r>
                <a:rPr lang="vi-VN" sz="2000" b="1">
                  <a:solidFill>
                    <a:srgbClr val="C00000"/>
                  </a:solidFill>
                </a:rPr>
                <a:t>514 293</a:t>
              </a:r>
              <a:r>
                <a:rPr lang="vi-VN" sz="2000">
                  <a:solidFill>
                    <a:srgbClr val="002060"/>
                  </a:solidFill>
                </a:rPr>
                <a:t>. </a:t>
              </a:r>
              <a:r>
                <a:rPr lang="vi-VN" sz="2000" smtClean="0">
                  <a:solidFill>
                    <a:srgbClr val="002060"/>
                  </a:solidFill>
                </a:rPr>
                <a:t>Chữ </a:t>
              </a:r>
              <a:r>
                <a:rPr lang="vi-VN" sz="2000">
                  <a:solidFill>
                    <a:srgbClr val="002060"/>
                  </a:solidFill>
                </a:rPr>
                <a:t>số 5 có giá trị là bao nhiêu?</a:t>
              </a:r>
              <a:endParaRPr lang="en-US" sz="2000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1608399" y="3473628"/>
            <a:ext cx="5953080" cy="886027"/>
            <a:chOff x="4996744" y="2474774"/>
            <a:chExt cx="2083851" cy="1191797"/>
          </a:xfrm>
        </p:grpSpPr>
        <p:sp>
          <p:nvSpPr>
            <p:cNvPr id="66" name="Rounded Rectangular Callout 65"/>
            <p:cNvSpPr/>
            <p:nvPr/>
          </p:nvSpPr>
          <p:spPr>
            <a:xfrm>
              <a:off x="5010524" y="2474774"/>
              <a:ext cx="1979487" cy="1191797"/>
            </a:xfrm>
            <a:prstGeom prst="wedgeRoundRectCallout">
              <a:avLst>
                <a:gd name="adj1" fmla="val -55343"/>
                <a:gd name="adj2" fmla="val -1740"/>
                <a:gd name="adj3" fmla="val 16667"/>
              </a:avLst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4996744" y="2583339"/>
              <a:ext cx="2083851" cy="952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88"/>
              <a:r>
                <a:rPr lang="vi-VN" sz="2000">
                  <a:solidFill>
                    <a:srgbClr val="000000"/>
                  </a:solidFill>
                  <a:cs typeface="Arial" panose="020B0604020202020204" pitchFamily="34" charset="0"/>
                </a:rPr>
                <a:t>Trong số  </a:t>
              </a:r>
              <a:r>
                <a:rPr lang="vi-VN" sz="2000" b="1" smtClean="0">
                  <a:solidFill>
                    <a:srgbClr val="C00000"/>
                  </a:solidFill>
                  <a:cs typeface="Arial" panose="020B0604020202020204" pitchFamily="34" charset="0"/>
                </a:rPr>
                <a:t>514 293</a:t>
              </a:r>
              <a:r>
                <a:rPr lang="en-US" sz="2000" smtClean="0">
                  <a:solidFill>
                    <a:srgbClr val="000000"/>
                  </a:solidFill>
                  <a:cs typeface="Arial" panose="020B0604020202020204" pitchFamily="34" charset="0"/>
                </a:rPr>
                <a:t>,</a:t>
              </a:r>
              <a:r>
                <a:rPr lang="vi-VN" sz="2000" smtClean="0">
                  <a:solidFill>
                    <a:srgbClr val="000000"/>
                  </a:solidFill>
                  <a:cs typeface="Arial" panose="020B0604020202020204" pitchFamily="34" charset="0"/>
                </a:rPr>
                <a:t> </a:t>
              </a:r>
              <a:r>
                <a:rPr lang="en-US" sz="2000" smtClean="0">
                  <a:solidFill>
                    <a:srgbClr val="000000"/>
                  </a:solidFill>
                  <a:cs typeface="Arial" panose="020B0604020202020204" pitchFamily="34" charset="0"/>
                </a:rPr>
                <a:t>c</a:t>
              </a:r>
              <a:r>
                <a:rPr lang="vi-VN" sz="2000" smtClean="0">
                  <a:solidFill>
                    <a:srgbClr val="000000"/>
                  </a:solidFill>
                  <a:cs typeface="Arial" panose="020B0604020202020204" pitchFamily="34" charset="0"/>
                </a:rPr>
                <a:t>hữ </a:t>
              </a:r>
              <a:r>
                <a:rPr lang="vi-VN" sz="2000">
                  <a:solidFill>
                    <a:srgbClr val="000000"/>
                  </a:solidFill>
                  <a:cs typeface="Arial" panose="020B0604020202020204" pitchFamily="34" charset="0"/>
                </a:rPr>
                <a:t>số </a:t>
              </a:r>
              <a:r>
                <a:rPr lang="vi-VN" sz="2000" b="1">
                  <a:solidFill>
                    <a:srgbClr val="C00000"/>
                  </a:solidFill>
                  <a:cs typeface="Arial" panose="020B0604020202020204" pitchFamily="34" charset="0"/>
                </a:rPr>
                <a:t>5</a:t>
              </a:r>
              <a:r>
                <a:rPr lang="vi-VN" sz="2000">
                  <a:solidFill>
                    <a:srgbClr val="000000"/>
                  </a:solidFill>
                  <a:cs typeface="Arial" panose="020B0604020202020204" pitchFamily="34" charset="0"/>
                </a:rPr>
                <a:t> đứng ở hàng  trăm nghìn, lớp nghìn nên có giá trị là </a:t>
              </a:r>
              <a:r>
                <a:rPr lang="vi-VN" sz="2000" b="1" i="1">
                  <a:solidFill>
                    <a:srgbClr val="C00000"/>
                  </a:solidFill>
                  <a:cs typeface="Arial" panose="020B0604020202020204" pitchFamily="34" charset="0"/>
                </a:rPr>
                <a:t>500 000</a:t>
              </a:r>
              <a:r>
                <a:rPr lang="vi-VN" sz="2000">
                  <a:solidFill>
                    <a:srgbClr val="000000"/>
                  </a:solidFill>
                  <a:cs typeface="Arial" panose="020B0604020202020204" pitchFamily="34" charset="0"/>
                </a:rPr>
                <a:t>.</a:t>
              </a:r>
              <a:endParaRPr lang="en-US"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8" name="Text Box 401"/>
          <p:cNvSpPr txBox="1">
            <a:spLocks noChangeArrowheads="1"/>
          </p:cNvSpPr>
          <p:nvPr/>
        </p:nvSpPr>
        <p:spPr bwMode="auto">
          <a:xfrm>
            <a:off x="511324" y="939665"/>
            <a:ext cx="9371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cs typeface="Arial" panose="020B0604020202020204" pitchFamily="34" charset="0"/>
              </a:rPr>
              <a:t>Viết số</a:t>
            </a:r>
            <a:endParaRPr lang="en-US" sz="1800" b="1">
              <a:cs typeface="Arial" panose="020B0604020202020204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1608399" y="542518"/>
            <a:ext cx="1381416" cy="1700626"/>
          </a:xfrm>
          <a:prstGeom prst="rect">
            <a:avLst/>
          </a:prstGeom>
          <a:solidFill>
            <a:srgbClr val="0070C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50"/>
          <p:cNvGrpSpPr/>
          <p:nvPr/>
        </p:nvGrpSpPr>
        <p:grpSpPr>
          <a:xfrm>
            <a:off x="1815318" y="2695486"/>
            <a:ext cx="4868620" cy="805316"/>
            <a:chOff x="4958342" y="2474775"/>
            <a:chExt cx="2083851" cy="1083232"/>
          </a:xfrm>
        </p:grpSpPr>
        <p:sp>
          <p:nvSpPr>
            <p:cNvPr id="52" name="Rounded Rectangular Callout 51"/>
            <p:cNvSpPr/>
            <p:nvPr/>
          </p:nvSpPr>
          <p:spPr>
            <a:xfrm>
              <a:off x="5010524" y="2474775"/>
              <a:ext cx="1979487" cy="1083232"/>
            </a:xfrm>
            <a:prstGeom prst="wedgeRoundRectCallout">
              <a:avLst>
                <a:gd name="adj1" fmla="val -59621"/>
                <a:gd name="adj2" fmla="val 18226"/>
                <a:gd name="adj3" fmla="val 16667"/>
              </a:avLst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958342" y="2523883"/>
              <a:ext cx="2083851" cy="952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88"/>
              <a:r>
                <a:rPr lang="vi-VN" sz="2000">
                  <a:solidFill>
                    <a:srgbClr val="000000"/>
                  </a:solidFill>
                  <a:cs typeface="Arial" panose="020B0604020202020204" pitchFamily="34" charset="0"/>
                </a:rPr>
                <a:t>Trong số  </a:t>
              </a:r>
              <a:r>
                <a:rPr lang="vi-VN" sz="2000" b="1">
                  <a:solidFill>
                    <a:srgbClr val="C00000"/>
                  </a:solidFill>
                  <a:cs typeface="Arial" panose="020B0604020202020204" pitchFamily="34" charset="0"/>
                </a:rPr>
                <a:t>514 293</a:t>
              </a:r>
              <a:r>
                <a:rPr lang="vi-VN" sz="2000">
                  <a:solidFill>
                    <a:srgbClr val="000000"/>
                  </a:solidFill>
                  <a:cs typeface="Arial" panose="020B0604020202020204" pitchFamily="34" charset="0"/>
                </a:rPr>
                <a:t>. Chữ số nào thuộc </a:t>
              </a:r>
              <a:r>
                <a:rPr lang="vi-VN" sz="2000" b="1" i="1">
                  <a:solidFill>
                    <a:srgbClr val="002060"/>
                  </a:solidFill>
                  <a:cs typeface="Arial" panose="020B0604020202020204" pitchFamily="34" charset="0"/>
                </a:rPr>
                <a:t>hàng chục nghìn</a:t>
              </a:r>
              <a:r>
                <a:rPr lang="vi-VN" sz="2000">
                  <a:solidFill>
                    <a:srgbClr val="000000"/>
                  </a:solidFill>
                  <a:cs typeface="Arial" panose="020B0604020202020204" pitchFamily="34" charset="0"/>
                </a:rPr>
                <a:t>? </a:t>
              </a:r>
              <a:r>
                <a:rPr lang="vi-VN" sz="2000" b="1" i="1">
                  <a:solidFill>
                    <a:srgbClr val="002060"/>
                  </a:solidFill>
                  <a:cs typeface="Arial" panose="020B0604020202020204" pitchFamily="34" charset="0"/>
                </a:rPr>
                <a:t>lớp nghìn</a:t>
              </a:r>
              <a:r>
                <a:rPr lang="vi-VN" sz="2000">
                  <a:solidFill>
                    <a:srgbClr val="000000"/>
                  </a:solidFill>
                  <a:cs typeface="Arial" panose="020B0604020202020204" pitchFamily="34" charset="0"/>
                </a:rPr>
                <a:t>?</a:t>
              </a:r>
              <a:endParaRPr lang="en-US"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0" name="Rectangle 69"/>
          <p:cNvSpPr/>
          <p:nvPr/>
        </p:nvSpPr>
        <p:spPr>
          <a:xfrm>
            <a:off x="2968392" y="503567"/>
            <a:ext cx="1395570" cy="1735494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034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7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5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6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2" grpId="0" animBg="1"/>
      <p:bldP spid="68" grpId="0"/>
      <p:bldP spid="69" grpId="0" animBg="1"/>
      <p:bldP spid="7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4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10190" y="2104187"/>
            <a:ext cx="2904009" cy="2448190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-13828" y="297"/>
            <a:ext cx="9217026" cy="5163741"/>
            <a:chOff x="-36513" y="-20241"/>
            <a:chExt cx="9217026" cy="5163741"/>
          </a:xfrm>
        </p:grpSpPr>
        <p:grpSp>
          <p:nvGrpSpPr>
            <p:cNvPr id="2055" name="Group 17"/>
            <p:cNvGrpSpPr>
              <a:grpSpLocks/>
            </p:cNvGrpSpPr>
            <p:nvPr/>
          </p:nvGrpSpPr>
          <p:grpSpPr bwMode="auto">
            <a:xfrm>
              <a:off x="-36513" y="-20241"/>
              <a:ext cx="9180513" cy="519113"/>
              <a:chOff x="0" y="0"/>
              <a:chExt cx="5760" cy="436"/>
            </a:xfrm>
          </p:grpSpPr>
          <p:sp>
            <p:nvSpPr>
              <p:cNvPr id="2059" name="Rectangle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6"/>
              </a:xfrm>
              <a:prstGeom prst="rect">
                <a:avLst/>
              </a:prstGeom>
              <a:gradFill rotWithShape="1">
                <a:gsLst>
                  <a:gs pos="0">
                    <a:srgbClr val="2F0018"/>
                  </a:gs>
                  <a:gs pos="100000">
                    <a:srgbClr val="660033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2060" name="Text Box 19"/>
              <p:cNvSpPr txBox="1">
                <a:spLocks noChangeArrowheads="1"/>
              </p:cNvSpPr>
              <p:nvPr/>
            </p:nvSpPr>
            <p:spPr bwMode="auto">
              <a:xfrm>
                <a:off x="340" y="73"/>
                <a:ext cx="5125" cy="33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sz="2000" b="1">
                    <a:solidFill>
                      <a:srgbClr val="FFFF00"/>
                    </a:solidFill>
                  </a:rPr>
                  <a:t>BÀI 11 : HÀNG VÀ LỚP</a:t>
                </a:r>
                <a:endParaRPr lang="vi-VN" sz="2000" b="1">
                  <a:solidFill>
                    <a:srgbClr val="FFFF00"/>
                  </a:solidFill>
                </a:endParaRPr>
              </a:p>
            </p:txBody>
          </p:sp>
        </p:grpSp>
        <p:sp>
          <p:nvSpPr>
            <p:cNvPr id="14" name="Rectangle 18"/>
            <p:cNvSpPr>
              <a:spLocks noChangeArrowheads="1"/>
            </p:cNvSpPr>
            <p:nvPr/>
          </p:nvSpPr>
          <p:spPr bwMode="auto">
            <a:xfrm>
              <a:off x="0" y="4659981"/>
              <a:ext cx="9180513" cy="483519"/>
            </a:xfrm>
            <a:prstGeom prst="rect">
              <a:avLst/>
            </a:prstGeom>
            <a:gradFill rotWithShape="1">
              <a:gsLst>
                <a:gs pos="0">
                  <a:srgbClr val="2F0018"/>
                </a:gs>
                <a:gs pos="100000">
                  <a:srgbClr val="660033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pic>
          <p:nvPicPr>
            <p:cNvPr id="1027" name="Picture 3" descr="C:\Users\Administrator\Application Data\Zamaan's Software\psc\screenshot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96" y="123478"/>
              <a:ext cx="360040" cy="3046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I:\USB__Data\logo_tieuhocvn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58" y="4738594"/>
              <a:ext cx="361378" cy="3534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827584" y="4738594"/>
              <a:ext cx="2448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mtClean="0">
                  <a:solidFill>
                    <a:srgbClr val="920049"/>
                  </a:solidFill>
                </a:rPr>
                <a:t>http://tieuhocvn.info</a:t>
              </a:r>
              <a:endParaRPr lang="en-US">
                <a:solidFill>
                  <a:srgbClr val="920049"/>
                </a:solidFill>
              </a:endParaRPr>
            </a:p>
          </p:txBody>
        </p:sp>
      </p:grpSp>
      <p:graphicFrame>
        <p:nvGraphicFramePr>
          <p:cNvPr id="24" name="Group 338"/>
          <p:cNvGraphicFramePr>
            <a:graphicFrameLocks noGrp="1"/>
          </p:cNvGraphicFramePr>
          <p:nvPr>
            <p:extLst/>
          </p:nvPr>
        </p:nvGraphicFramePr>
        <p:xfrm>
          <a:off x="418221" y="548470"/>
          <a:ext cx="8402252" cy="1736605"/>
        </p:xfrm>
        <a:graphic>
          <a:graphicData uri="http://schemas.openxmlformats.org/drawingml/2006/table">
            <a:tbl>
              <a:tblPr/>
              <a:tblGrid>
                <a:gridCol w="11792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8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18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55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52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37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476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527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96" marB="342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96" marB="342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94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96" marB="342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94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66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96" marB="342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96" marB="342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96" marB="342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96" marB="342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96" marB="342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96" marB="342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1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(Body)"/>
                      </a:endParaRPr>
                    </a:p>
                  </a:txBody>
                  <a:tcPr marL="68580" marR="68580" marT="34296" marB="342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(Body)"/>
                      </a:endParaRPr>
                    </a:p>
                  </a:txBody>
                  <a:tcPr marL="68580" marR="68580" marT="34296" marB="342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(Body)"/>
                      </a:endParaRPr>
                    </a:p>
                  </a:txBody>
                  <a:tcPr marL="68580" marR="68580" marT="34296" marB="342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(Body)"/>
                      </a:endParaRPr>
                    </a:p>
                  </a:txBody>
                  <a:tcPr marL="68580" marR="68580" marT="34296" marB="342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(Body)"/>
                      </a:endParaRPr>
                    </a:p>
                  </a:txBody>
                  <a:tcPr marL="68580" marR="68580" marT="34296" marB="342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(Body)"/>
                      </a:endParaRPr>
                    </a:p>
                  </a:txBody>
                  <a:tcPr marL="68580" marR="68580" marT="34296" marB="342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(Body)"/>
                      </a:endParaRPr>
                    </a:p>
                  </a:txBody>
                  <a:tcPr marL="68580" marR="68580" marT="34296" marB="342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5" name="Text Box 392"/>
          <p:cNvSpPr txBox="1">
            <a:spLocks noChangeArrowheads="1"/>
          </p:cNvSpPr>
          <p:nvPr/>
        </p:nvSpPr>
        <p:spPr bwMode="auto">
          <a:xfrm>
            <a:off x="7810677" y="1022349"/>
            <a:ext cx="885825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sz="1650" b="1">
                <a:solidFill>
                  <a:srgbClr val="000000"/>
                </a:solidFill>
                <a:cs typeface="Arial" panose="020B0604020202020204" pitchFamily="34" charset="0"/>
              </a:rPr>
              <a:t>Hàng đơn vị</a:t>
            </a:r>
          </a:p>
        </p:txBody>
      </p:sp>
      <p:sp>
        <p:nvSpPr>
          <p:cNvPr id="26" name="Text Box 393"/>
          <p:cNvSpPr txBox="1">
            <a:spLocks noChangeArrowheads="1"/>
          </p:cNvSpPr>
          <p:nvPr/>
        </p:nvSpPr>
        <p:spPr bwMode="auto">
          <a:xfrm>
            <a:off x="6717382" y="937276"/>
            <a:ext cx="800100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1650" b="1">
                <a:solidFill>
                  <a:srgbClr val="000000"/>
                </a:solidFill>
                <a:cs typeface="Arial" panose="020B0604020202020204" pitchFamily="34" charset="0"/>
              </a:rPr>
              <a:t>Hàng chục</a:t>
            </a:r>
          </a:p>
        </p:txBody>
      </p:sp>
      <p:sp>
        <p:nvSpPr>
          <p:cNvPr id="27" name="Text Box 394"/>
          <p:cNvSpPr txBox="1">
            <a:spLocks noChangeArrowheads="1"/>
          </p:cNvSpPr>
          <p:nvPr/>
        </p:nvSpPr>
        <p:spPr bwMode="auto">
          <a:xfrm>
            <a:off x="5629276" y="973112"/>
            <a:ext cx="800100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1650" b="1">
                <a:solidFill>
                  <a:srgbClr val="000000"/>
                </a:solidFill>
                <a:cs typeface="Arial" panose="020B0604020202020204" pitchFamily="34" charset="0"/>
              </a:rPr>
              <a:t>Hàng trăm</a:t>
            </a:r>
          </a:p>
        </p:txBody>
      </p:sp>
      <p:sp>
        <p:nvSpPr>
          <p:cNvPr id="28" name="Text Box 398"/>
          <p:cNvSpPr txBox="1">
            <a:spLocks noChangeArrowheads="1"/>
          </p:cNvSpPr>
          <p:nvPr/>
        </p:nvSpPr>
        <p:spPr bwMode="auto">
          <a:xfrm>
            <a:off x="6660232" y="576365"/>
            <a:ext cx="17145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b="1">
                <a:solidFill>
                  <a:srgbClr val="C00000"/>
                </a:solidFill>
                <a:cs typeface="Arial" panose="020B0604020202020204" pitchFamily="34" charset="0"/>
              </a:rPr>
              <a:t>Lớp đơn vị</a:t>
            </a:r>
          </a:p>
        </p:txBody>
      </p:sp>
      <p:sp>
        <p:nvSpPr>
          <p:cNvPr id="29" name="Text Box 395"/>
          <p:cNvSpPr txBox="1">
            <a:spLocks noChangeArrowheads="1"/>
          </p:cNvSpPr>
          <p:nvPr/>
        </p:nvSpPr>
        <p:spPr bwMode="auto">
          <a:xfrm>
            <a:off x="4543425" y="966078"/>
            <a:ext cx="800100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50" b="1">
                <a:solidFill>
                  <a:srgbClr val="000000"/>
                </a:solidFill>
                <a:cs typeface="Arial" panose="020B0604020202020204" pitchFamily="34" charset="0"/>
              </a:rPr>
              <a:t>Hàng nghìn</a:t>
            </a:r>
          </a:p>
        </p:txBody>
      </p:sp>
      <p:sp>
        <p:nvSpPr>
          <p:cNvPr id="30" name="Text Box 396"/>
          <p:cNvSpPr txBox="1">
            <a:spLocks noChangeArrowheads="1"/>
          </p:cNvSpPr>
          <p:nvPr/>
        </p:nvSpPr>
        <p:spPr bwMode="auto">
          <a:xfrm>
            <a:off x="3028949" y="1018074"/>
            <a:ext cx="1400175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50" b="1">
                <a:solidFill>
                  <a:srgbClr val="000000"/>
                </a:solidFill>
                <a:cs typeface="Arial" panose="020B0604020202020204" pitchFamily="34" charset="0"/>
              </a:rPr>
              <a:t>     Hàng chục nghìn</a:t>
            </a:r>
          </a:p>
        </p:txBody>
      </p:sp>
      <p:sp>
        <p:nvSpPr>
          <p:cNvPr id="31" name="Text Box 397"/>
          <p:cNvSpPr txBox="1">
            <a:spLocks noChangeArrowheads="1"/>
          </p:cNvSpPr>
          <p:nvPr/>
        </p:nvSpPr>
        <p:spPr bwMode="auto">
          <a:xfrm>
            <a:off x="1714500" y="951852"/>
            <a:ext cx="1485900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50" b="1">
                <a:solidFill>
                  <a:srgbClr val="000000"/>
                </a:solidFill>
                <a:cs typeface="Arial" panose="020B0604020202020204" pitchFamily="34" charset="0"/>
              </a:rPr>
              <a:t>  Hàng </a:t>
            </a:r>
            <a:r>
              <a:rPr lang="en-US" sz="1650" b="1" smtClean="0">
                <a:solidFill>
                  <a:srgbClr val="000000"/>
                </a:solidFill>
                <a:cs typeface="Arial" panose="020B0604020202020204" pitchFamily="34" charset="0"/>
              </a:rPr>
              <a:t>         trăm nghìn</a:t>
            </a:r>
            <a:endParaRPr lang="en-US" sz="1650" b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32" name="Text Box 398"/>
          <p:cNvSpPr txBox="1">
            <a:spLocks noChangeArrowheads="1"/>
          </p:cNvSpPr>
          <p:nvPr/>
        </p:nvSpPr>
        <p:spPr bwMode="auto">
          <a:xfrm>
            <a:off x="2806510" y="557302"/>
            <a:ext cx="17145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b="1">
                <a:solidFill>
                  <a:srgbClr val="C00000"/>
                </a:solidFill>
                <a:cs typeface="Arial" panose="020B0604020202020204" pitchFamily="34" charset="0"/>
              </a:rPr>
              <a:t>Lớp nghìn</a:t>
            </a:r>
          </a:p>
        </p:txBody>
      </p:sp>
      <p:sp>
        <p:nvSpPr>
          <p:cNvPr id="34" name="Text Box 401"/>
          <p:cNvSpPr txBox="1">
            <a:spLocks noChangeArrowheads="1"/>
          </p:cNvSpPr>
          <p:nvPr/>
        </p:nvSpPr>
        <p:spPr bwMode="auto">
          <a:xfrm>
            <a:off x="2195736" y="1845485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002060"/>
                </a:solidFill>
                <a:cs typeface="Arial" panose="020B0604020202020204" pitchFamily="34" charset="0"/>
              </a:rPr>
              <a:t>5</a:t>
            </a:r>
            <a:endParaRPr lang="en-US" sz="1800" b="1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35" name="Text Box 401"/>
          <p:cNvSpPr txBox="1">
            <a:spLocks noChangeArrowheads="1"/>
          </p:cNvSpPr>
          <p:nvPr/>
        </p:nvSpPr>
        <p:spPr bwMode="auto">
          <a:xfrm>
            <a:off x="3563888" y="1867246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002060"/>
                </a:solidFill>
                <a:cs typeface="Arial" panose="020B0604020202020204" pitchFamily="34" charset="0"/>
              </a:rPr>
              <a:t>1</a:t>
            </a:r>
            <a:endParaRPr lang="en-US" sz="1800" b="1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36" name="Text Box 401"/>
          <p:cNvSpPr txBox="1">
            <a:spLocks noChangeArrowheads="1"/>
          </p:cNvSpPr>
          <p:nvPr/>
        </p:nvSpPr>
        <p:spPr bwMode="auto">
          <a:xfrm>
            <a:off x="4788024" y="1836193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002060"/>
                </a:solidFill>
                <a:cs typeface="Arial" panose="020B0604020202020204" pitchFamily="34" charset="0"/>
              </a:rPr>
              <a:t>4</a:t>
            </a:r>
            <a:endParaRPr lang="en-US" sz="1800" b="1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37" name="Text Box 401"/>
          <p:cNvSpPr txBox="1">
            <a:spLocks noChangeArrowheads="1"/>
          </p:cNvSpPr>
          <p:nvPr/>
        </p:nvSpPr>
        <p:spPr bwMode="auto">
          <a:xfrm>
            <a:off x="5868144" y="1845485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002060"/>
                </a:solidFill>
                <a:cs typeface="Arial" panose="020B0604020202020204" pitchFamily="34" charset="0"/>
              </a:rPr>
              <a:t>2</a:t>
            </a:r>
            <a:endParaRPr lang="en-US" sz="1800" b="1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38" name="Text Box 401"/>
          <p:cNvSpPr txBox="1">
            <a:spLocks noChangeArrowheads="1"/>
          </p:cNvSpPr>
          <p:nvPr/>
        </p:nvSpPr>
        <p:spPr bwMode="auto">
          <a:xfrm>
            <a:off x="6804248" y="1836193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002060"/>
                </a:solidFill>
                <a:cs typeface="Arial" panose="020B0604020202020204" pitchFamily="34" charset="0"/>
              </a:rPr>
              <a:t>9</a:t>
            </a:r>
            <a:endParaRPr lang="en-US" sz="1800" b="1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39" name="Text Box 401"/>
          <p:cNvSpPr txBox="1">
            <a:spLocks noChangeArrowheads="1"/>
          </p:cNvSpPr>
          <p:nvPr/>
        </p:nvSpPr>
        <p:spPr bwMode="auto">
          <a:xfrm>
            <a:off x="7956376" y="1836193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002060"/>
                </a:solidFill>
                <a:cs typeface="Arial" panose="020B0604020202020204" pitchFamily="34" charset="0"/>
              </a:rPr>
              <a:t>3</a:t>
            </a:r>
            <a:endParaRPr lang="en-US" sz="1800" b="1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40" name="Text Box 401"/>
          <p:cNvSpPr txBox="1">
            <a:spLocks noChangeArrowheads="1"/>
          </p:cNvSpPr>
          <p:nvPr/>
        </p:nvSpPr>
        <p:spPr bwMode="auto">
          <a:xfrm>
            <a:off x="503014" y="1773477"/>
            <a:ext cx="108234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C00000"/>
                </a:solidFill>
                <a:cs typeface="Arial" panose="020B0604020202020204" pitchFamily="34" charset="0"/>
              </a:rPr>
              <a:t>514  </a:t>
            </a:r>
            <a:r>
              <a:rPr lang="en-US" sz="1800" b="1">
                <a:solidFill>
                  <a:srgbClr val="C00000"/>
                </a:solidFill>
                <a:cs typeface="Arial" panose="020B0604020202020204" pitchFamily="34" charset="0"/>
              </a:rPr>
              <a:t>293</a:t>
            </a: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680" y="2048141"/>
            <a:ext cx="2487384" cy="2737341"/>
          </a:xfrm>
          <a:prstGeom prst="rect">
            <a:avLst/>
          </a:prstGeom>
        </p:spPr>
      </p:pic>
      <p:pic>
        <p:nvPicPr>
          <p:cNvPr id="45" name="Picture 5" descr="C:\Users\Administrator\Application Data\Zamaan's Software\psc\screenshot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7" y="1896026"/>
            <a:ext cx="696427" cy="762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117704" y="1719205"/>
            <a:ext cx="467658" cy="552481"/>
          </a:xfrm>
          <a:prstGeom prst="rect">
            <a:avLst/>
          </a:prstGeom>
          <a:solidFill>
            <a:srgbClr val="C0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 Box 401"/>
          <p:cNvSpPr txBox="1">
            <a:spLocks noChangeArrowheads="1"/>
          </p:cNvSpPr>
          <p:nvPr/>
        </p:nvSpPr>
        <p:spPr bwMode="auto">
          <a:xfrm>
            <a:off x="511324" y="939665"/>
            <a:ext cx="9371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cs typeface="Arial" panose="020B0604020202020204" pitchFamily="34" charset="0"/>
              </a:rPr>
              <a:t>Viết số</a:t>
            </a:r>
            <a:endParaRPr lang="en-US" sz="1800" b="1">
              <a:cs typeface="Arial" panose="020B0604020202020204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396812" y="1751353"/>
            <a:ext cx="614690" cy="520334"/>
          </a:xfrm>
          <a:prstGeom prst="rect">
            <a:avLst/>
          </a:prstGeom>
          <a:solidFill>
            <a:srgbClr val="0070C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195736" y="2931790"/>
            <a:ext cx="5321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Lưu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078944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85" y="418787"/>
            <a:ext cx="2362200" cy="1085850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-13828" y="297"/>
            <a:ext cx="9217026" cy="5163741"/>
            <a:chOff x="-36513" y="-20241"/>
            <a:chExt cx="9217026" cy="5163741"/>
          </a:xfrm>
        </p:grpSpPr>
        <p:grpSp>
          <p:nvGrpSpPr>
            <p:cNvPr id="2055" name="Group 17"/>
            <p:cNvGrpSpPr>
              <a:grpSpLocks/>
            </p:cNvGrpSpPr>
            <p:nvPr/>
          </p:nvGrpSpPr>
          <p:grpSpPr bwMode="auto">
            <a:xfrm>
              <a:off x="-36513" y="-20241"/>
              <a:ext cx="9180513" cy="519113"/>
              <a:chOff x="0" y="0"/>
              <a:chExt cx="5760" cy="436"/>
            </a:xfrm>
          </p:grpSpPr>
          <p:sp>
            <p:nvSpPr>
              <p:cNvPr id="2059" name="Rectangle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6"/>
              </a:xfrm>
              <a:prstGeom prst="rect">
                <a:avLst/>
              </a:prstGeom>
              <a:gradFill rotWithShape="1">
                <a:gsLst>
                  <a:gs pos="0">
                    <a:srgbClr val="2F0018"/>
                  </a:gs>
                  <a:gs pos="100000">
                    <a:srgbClr val="660033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2060" name="Text Box 19"/>
              <p:cNvSpPr txBox="1">
                <a:spLocks noChangeArrowheads="1"/>
              </p:cNvSpPr>
              <p:nvPr/>
            </p:nvSpPr>
            <p:spPr bwMode="auto">
              <a:xfrm>
                <a:off x="340" y="73"/>
                <a:ext cx="5125" cy="33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sz="2000" b="1">
                    <a:solidFill>
                      <a:srgbClr val="FFFF00"/>
                    </a:solidFill>
                  </a:rPr>
                  <a:t>BÀI 11 : HÀNG VÀ LỚP</a:t>
                </a:r>
                <a:endParaRPr lang="vi-VN" sz="2000" b="1">
                  <a:solidFill>
                    <a:srgbClr val="FFFF00"/>
                  </a:solidFill>
                </a:endParaRPr>
              </a:p>
            </p:txBody>
          </p:sp>
        </p:grpSp>
        <p:sp>
          <p:nvSpPr>
            <p:cNvPr id="14" name="Rectangle 18"/>
            <p:cNvSpPr>
              <a:spLocks noChangeArrowheads="1"/>
            </p:cNvSpPr>
            <p:nvPr/>
          </p:nvSpPr>
          <p:spPr bwMode="auto">
            <a:xfrm>
              <a:off x="0" y="4659981"/>
              <a:ext cx="9180513" cy="483519"/>
            </a:xfrm>
            <a:prstGeom prst="rect">
              <a:avLst/>
            </a:prstGeom>
            <a:gradFill rotWithShape="1">
              <a:gsLst>
                <a:gs pos="0">
                  <a:srgbClr val="2F0018"/>
                </a:gs>
                <a:gs pos="100000">
                  <a:srgbClr val="660033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pic>
          <p:nvPicPr>
            <p:cNvPr id="1027" name="Picture 3" descr="C:\Users\Administrator\Application Data\Zamaan's Software\psc\screenshot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96" y="123478"/>
              <a:ext cx="360040" cy="3046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I:\USB__Data\logo_tieuhocvn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58" y="4738594"/>
              <a:ext cx="361378" cy="3534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827584" y="4738594"/>
              <a:ext cx="2448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mtClean="0">
                  <a:solidFill>
                    <a:srgbClr val="920049"/>
                  </a:solidFill>
                </a:rPr>
                <a:t>http://tieuhocvn.info</a:t>
              </a:r>
              <a:endParaRPr lang="en-US">
                <a:solidFill>
                  <a:srgbClr val="920049"/>
                </a:solidFill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643851" y="751957"/>
            <a:ext cx="5334864" cy="577381"/>
            <a:chOff x="533897" y="125869"/>
            <a:chExt cx="5334864" cy="577381"/>
          </a:xfrm>
        </p:grpSpPr>
        <p:sp>
          <p:nvSpPr>
            <p:cNvPr id="41" name="Rounded Rectangle 40"/>
            <p:cNvSpPr/>
            <p:nvPr/>
          </p:nvSpPr>
          <p:spPr>
            <a:xfrm>
              <a:off x="533897" y="125869"/>
              <a:ext cx="5334864" cy="577381"/>
            </a:xfrm>
            <a:prstGeom prst="roundRect">
              <a:avLst/>
            </a:prstGeom>
            <a:solidFill>
              <a:schemeClr val="accent4"/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75497" y="201243"/>
              <a:ext cx="497724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200" b="1">
                  <a:latin typeface="UTM Avo" pitchFamily="18" charset="0"/>
                </a:rPr>
                <a:t>Hoàn thành bảng sau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094769" y="796527"/>
            <a:ext cx="478282" cy="584775"/>
            <a:chOff x="417444" y="2357467"/>
            <a:chExt cx="488433" cy="597187"/>
          </a:xfrm>
        </p:grpSpPr>
        <p:sp>
          <p:nvSpPr>
            <p:cNvPr id="44" name="Oval 43"/>
            <p:cNvSpPr/>
            <p:nvPr/>
          </p:nvSpPr>
          <p:spPr>
            <a:xfrm>
              <a:off x="417444" y="2407009"/>
              <a:ext cx="488433" cy="488433"/>
            </a:xfrm>
            <a:prstGeom prst="ellipse">
              <a:avLst/>
            </a:prstGeom>
            <a:solidFill>
              <a:srgbClr val="16643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451140" y="2357467"/>
              <a:ext cx="421042" cy="59718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3200" b="1" cap="none" spc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1</a:t>
              </a:r>
              <a:endParaRPr lang="en-US" sz="3200" b="1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aphicFrame>
        <p:nvGraphicFramePr>
          <p:cNvPr id="27" name="Group 3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9791250"/>
              </p:ext>
            </p:extLst>
          </p:nvPr>
        </p:nvGraphicFramePr>
        <p:xfrm>
          <a:off x="1475656" y="1419623"/>
          <a:ext cx="7503059" cy="3051186"/>
        </p:xfrm>
        <a:graphic>
          <a:graphicData uri="http://schemas.openxmlformats.org/drawingml/2006/table">
            <a:tbl>
              <a:tblPr/>
              <a:tblGrid>
                <a:gridCol w="1053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13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97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72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23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52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1414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39451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94A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94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94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95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94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94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94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94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94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9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9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07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94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56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94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94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49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8" name="Text Box 392"/>
          <p:cNvSpPr txBox="1">
            <a:spLocks noChangeArrowheads="1"/>
          </p:cNvSpPr>
          <p:nvPr/>
        </p:nvSpPr>
        <p:spPr bwMode="auto">
          <a:xfrm>
            <a:off x="7974458" y="1829936"/>
            <a:ext cx="885825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sz="1650" b="1">
                <a:solidFill>
                  <a:srgbClr val="000000"/>
                </a:solidFill>
                <a:cs typeface="Arial" panose="020B0604020202020204" pitchFamily="34" charset="0"/>
              </a:rPr>
              <a:t>Hàng đơn vị</a:t>
            </a:r>
          </a:p>
        </p:txBody>
      </p:sp>
      <p:sp>
        <p:nvSpPr>
          <p:cNvPr id="29" name="Text Box 393"/>
          <p:cNvSpPr txBox="1">
            <a:spLocks noChangeArrowheads="1"/>
          </p:cNvSpPr>
          <p:nvPr/>
        </p:nvSpPr>
        <p:spPr bwMode="auto">
          <a:xfrm>
            <a:off x="7065759" y="1829936"/>
            <a:ext cx="800100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1650" b="1">
                <a:solidFill>
                  <a:srgbClr val="000000"/>
                </a:solidFill>
                <a:cs typeface="Arial" panose="020B0604020202020204" pitchFamily="34" charset="0"/>
              </a:rPr>
              <a:t>Hàng chục</a:t>
            </a:r>
          </a:p>
        </p:txBody>
      </p:sp>
      <p:sp>
        <p:nvSpPr>
          <p:cNvPr id="30" name="Text Box 394"/>
          <p:cNvSpPr txBox="1">
            <a:spLocks noChangeArrowheads="1"/>
          </p:cNvSpPr>
          <p:nvPr/>
        </p:nvSpPr>
        <p:spPr bwMode="auto">
          <a:xfrm>
            <a:off x="6171319" y="1829936"/>
            <a:ext cx="800100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1650" b="1">
                <a:solidFill>
                  <a:srgbClr val="000000"/>
                </a:solidFill>
                <a:cs typeface="Arial" panose="020B0604020202020204" pitchFamily="34" charset="0"/>
              </a:rPr>
              <a:t>Hàng trăm</a:t>
            </a:r>
          </a:p>
        </p:txBody>
      </p:sp>
      <p:sp>
        <p:nvSpPr>
          <p:cNvPr id="31" name="Text Box 398"/>
          <p:cNvSpPr txBox="1">
            <a:spLocks noChangeArrowheads="1"/>
          </p:cNvSpPr>
          <p:nvPr/>
        </p:nvSpPr>
        <p:spPr bwMode="auto">
          <a:xfrm>
            <a:off x="6836221" y="1419622"/>
            <a:ext cx="17145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b="1">
                <a:solidFill>
                  <a:srgbClr val="C00000"/>
                </a:solidFill>
                <a:cs typeface="Arial" panose="020B0604020202020204" pitchFamily="34" charset="0"/>
              </a:rPr>
              <a:t>Lớp đơn vị</a:t>
            </a:r>
          </a:p>
        </p:txBody>
      </p:sp>
      <p:sp>
        <p:nvSpPr>
          <p:cNvPr id="32" name="Text Box 395"/>
          <p:cNvSpPr txBox="1">
            <a:spLocks noChangeArrowheads="1"/>
          </p:cNvSpPr>
          <p:nvPr/>
        </p:nvSpPr>
        <p:spPr bwMode="auto">
          <a:xfrm>
            <a:off x="5137132" y="1816792"/>
            <a:ext cx="800100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50" b="1">
                <a:solidFill>
                  <a:srgbClr val="000000"/>
                </a:solidFill>
                <a:cs typeface="Arial" panose="020B0604020202020204" pitchFamily="34" charset="0"/>
              </a:rPr>
              <a:t>Hàng nghìn</a:t>
            </a:r>
          </a:p>
        </p:txBody>
      </p:sp>
      <p:sp>
        <p:nvSpPr>
          <p:cNvPr id="33" name="Text Box 396"/>
          <p:cNvSpPr txBox="1">
            <a:spLocks noChangeArrowheads="1"/>
          </p:cNvSpPr>
          <p:nvPr/>
        </p:nvSpPr>
        <p:spPr bwMode="auto">
          <a:xfrm>
            <a:off x="3746155" y="1817910"/>
            <a:ext cx="1520688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50" b="1">
                <a:solidFill>
                  <a:srgbClr val="000000"/>
                </a:solidFill>
                <a:cs typeface="Arial" panose="020B0604020202020204" pitchFamily="34" charset="0"/>
              </a:rPr>
              <a:t>     Hàng chục nghìn</a:t>
            </a:r>
          </a:p>
        </p:txBody>
      </p:sp>
      <p:sp>
        <p:nvSpPr>
          <p:cNvPr id="34" name="Text Box 397"/>
          <p:cNvSpPr txBox="1">
            <a:spLocks noChangeArrowheads="1"/>
          </p:cNvSpPr>
          <p:nvPr/>
        </p:nvSpPr>
        <p:spPr bwMode="auto">
          <a:xfrm>
            <a:off x="2513261" y="1833287"/>
            <a:ext cx="1369355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50" b="1">
                <a:solidFill>
                  <a:srgbClr val="000000"/>
                </a:solidFill>
                <a:cs typeface="Arial" panose="020B0604020202020204" pitchFamily="34" charset="0"/>
              </a:rPr>
              <a:t>  </a:t>
            </a:r>
            <a:r>
              <a:rPr lang="en-US" sz="1650" b="1" smtClean="0">
                <a:solidFill>
                  <a:srgbClr val="000000"/>
                </a:solidFill>
                <a:cs typeface="Arial" panose="020B0604020202020204" pitchFamily="34" charset="0"/>
              </a:rPr>
              <a:t>   Hàng   </a:t>
            </a:r>
            <a:r>
              <a:rPr lang="en-US" sz="1650" b="1">
                <a:solidFill>
                  <a:srgbClr val="000000"/>
                </a:solidFill>
                <a:cs typeface="Arial" panose="020B0604020202020204" pitchFamily="34" charset="0"/>
              </a:rPr>
              <a:t>trăm </a:t>
            </a:r>
            <a:r>
              <a:rPr lang="en-US" sz="1650" b="1" smtClean="0">
                <a:solidFill>
                  <a:srgbClr val="000000"/>
                </a:solidFill>
                <a:cs typeface="Arial" panose="020B0604020202020204" pitchFamily="34" charset="0"/>
              </a:rPr>
              <a:t>nghìn</a:t>
            </a:r>
            <a:endParaRPr lang="en-US" sz="1650" b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35" name="Text Box 398"/>
          <p:cNvSpPr txBox="1">
            <a:spLocks noChangeArrowheads="1"/>
          </p:cNvSpPr>
          <p:nvPr/>
        </p:nvSpPr>
        <p:spPr bwMode="auto">
          <a:xfrm>
            <a:off x="4147790" y="1419622"/>
            <a:ext cx="17145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b="1">
                <a:solidFill>
                  <a:srgbClr val="C00000"/>
                </a:solidFill>
                <a:cs typeface="Arial" panose="020B0604020202020204" pitchFamily="34" charset="0"/>
              </a:rPr>
              <a:t>Lớp nghìn</a:t>
            </a:r>
          </a:p>
        </p:txBody>
      </p:sp>
      <p:sp>
        <p:nvSpPr>
          <p:cNvPr id="36" name="Text Box 400"/>
          <p:cNvSpPr txBox="1">
            <a:spLocks noChangeArrowheads="1"/>
          </p:cNvSpPr>
          <p:nvPr/>
        </p:nvSpPr>
        <p:spPr bwMode="auto">
          <a:xfrm>
            <a:off x="1540428" y="1892601"/>
            <a:ext cx="10194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b="1" smtClean="0">
                <a:solidFill>
                  <a:srgbClr val="000000"/>
                </a:solidFill>
                <a:cs typeface="Arial" panose="020B0604020202020204" pitchFamily="34" charset="0"/>
              </a:rPr>
              <a:t>Viết số</a:t>
            </a:r>
            <a:endParaRPr lang="en-US" sz="1800" b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37" name="Text Box 401"/>
          <p:cNvSpPr txBox="1">
            <a:spLocks noChangeArrowheads="1"/>
          </p:cNvSpPr>
          <p:nvPr/>
        </p:nvSpPr>
        <p:spPr bwMode="auto">
          <a:xfrm>
            <a:off x="1469775" y="2581812"/>
            <a:ext cx="101822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cs typeface="Arial" panose="020B0604020202020204" pitchFamily="34" charset="0"/>
              </a:rPr>
              <a:t>377 931</a:t>
            </a:r>
            <a:endParaRPr lang="en-US" sz="1800" b="1">
              <a:cs typeface="Arial" panose="020B0604020202020204" pitchFamily="34" charset="0"/>
            </a:endParaRPr>
          </a:p>
        </p:txBody>
      </p:sp>
      <p:sp>
        <p:nvSpPr>
          <p:cNvPr id="38" name="Text Box 401"/>
          <p:cNvSpPr txBox="1">
            <a:spLocks noChangeArrowheads="1"/>
          </p:cNvSpPr>
          <p:nvPr/>
        </p:nvSpPr>
        <p:spPr bwMode="auto">
          <a:xfrm>
            <a:off x="3043335" y="2569671"/>
            <a:ext cx="3257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C00000"/>
                </a:solidFill>
                <a:cs typeface="Arial" panose="020B0604020202020204" pitchFamily="34" charset="0"/>
              </a:rPr>
              <a:t>?</a:t>
            </a:r>
            <a:endParaRPr lang="en-US" sz="1800" b="1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39" name="Text Box 401"/>
          <p:cNvSpPr txBox="1">
            <a:spLocks noChangeArrowheads="1"/>
          </p:cNvSpPr>
          <p:nvPr/>
        </p:nvSpPr>
        <p:spPr bwMode="auto">
          <a:xfrm>
            <a:off x="4264471" y="2591432"/>
            <a:ext cx="3257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C00000"/>
                </a:solidFill>
                <a:cs typeface="Arial" panose="020B0604020202020204" pitchFamily="34" charset="0"/>
              </a:rPr>
              <a:t>?</a:t>
            </a:r>
            <a:endParaRPr lang="en-US" sz="1800" b="1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46" name="Text Box 401"/>
          <p:cNvSpPr txBox="1">
            <a:spLocks noChangeArrowheads="1"/>
          </p:cNvSpPr>
          <p:nvPr/>
        </p:nvSpPr>
        <p:spPr bwMode="auto">
          <a:xfrm>
            <a:off x="5374317" y="2581812"/>
            <a:ext cx="3257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C00000"/>
                </a:solidFill>
                <a:cs typeface="Arial" panose="020B0604020202020204" pitchFamily="34" charset="0"/>
              </a:rPr>
              <a:t>?</a:t>
            </a:r>
            <a:endParaRPr lang="en-US" sz="1800" b="1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71" name="Text Box 401"/>
          <p:cNvSpPr txBox="1">
            <a:spLocks noChangeArrowheads="1"/>
          </p:cNvSpPr>
          <p:nvPr/>
        </p:nvSpPr>
        <p:spPr bwMode="auto">
          <a:xfrm>
            <a:off x="6432038" y="2569671"/>
            <a:ext cx="3257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C00000"/>
                </a:solidFill>
                <a:cs typeface="Arial" panose="020B0604020202020204" pitchFamily="34" charset="0"/>
              </a:rPr>
              <a:t>?</a:t>
            </a:r>
            <a:endParaRPr lang="en-US" sz="1800" b="1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72" name="Text Box 401"/>
          <p:cNvSpPr txBox="1">
            <a:spLocks noChangeArrowheads="1"/>
          </p:cNvSpPr>
          <p:nvPr/>
        </p:nvSpPr>
        <p:spPr bwMode="auto">
          <a:xfrm>
            <a:off x="7340028" y="2581812"/>
            <a:ext cx="3257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C00000"/>
                </a:solidFill>
                <a:cs typeface="Arial" panose="020B0604020202020204" pitchFamily="34" charset="0"/>
              </a:rPr>
              <a:t>?</a:t>
            </a:r>
            <a:endParaRPr lang="en-US" sz="1800" b="1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73" name="Text Box 401"/>
          <p:cNvSpPr txBox="1">
            <a:spLocks noChangeArrowheads="1"/>
          </p:cNvSpPr>
          <p:nvPr/>
        </p:nvSpPr>
        <p:spPr bwMode="auto">
          <a:xfrm>
            <a:off x="8359281" y="2581812"/>
            <a:ext cx="3257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C00000"/>
                </a:solidFill>
                <a:cs typeface="Arial" panose="020B0604020202020204" pitchFamily="34" charset="0"/>
              </a:rPr>
              <a:t>?</a:t>
            </a:r>
            <a:endParaRPr lang="en-US" sz="1800" b="1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74" name="Text Box 422"/>
          <p:cNvSpPr txBox="1">
            <a:spLocks noChangeArrowheads="1"/>
          </p:cNvSpPr>
          <p:nvPr/>
        </p:nvSpPr>
        <p:spPr bwMode="auto">
          <a:xfrm>
            <a:off x="4015090" y="3006136"/>
            <a:ext cx="685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b="1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  <a:r>
              <a:rPr lang="en-US" sz="1800" b="1" smtClean="0">
                <a:solidFill>
                  <a:srgbClr val="000000"/>
                </a:solidFill>
                <a:cs typeface="Arial" panose="020B0604020202020204" pitchFamily="34" charset="0"/>
              </a:rPr>
              <a:t>9</a:t>
            </a:r>
            <a:endParaRPr lang="en-US" sz="1800" b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75" name="Text Box 422"/>
          <p:cNvSpPr txBox="1">
            <a:spLocks noChangeArrowheads="1"/>
          </p:cNvSpPr>
          <p:nvPr/>
        </p:nvSpPr>
        <p:spPr bwMode="auto">
          <a:xfrm>
            <a:off x="5176490" y="2977742"/>
            <a:ext cx="685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b="1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  <a:r>
              <a:rPr lang="en-US" sz="1800" b="1" smtClean="0">
                <a:solidFill>
                  <a:srgbClr val="000000"/>
                </a:solidFill>
                <a:cs typeface="Arial" panose="020B0604020202020204" pitchFamily="34" charset="0"/>
              </a:rPr>
              <a:t>2</a:t>
            </a:r>
            <a:endParaRPr lang="en-US" sz="1800" b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76" name="Text Box 422"/>
          <p:cNvSpPr txBox="1">
            <a:spLocks noChangeArrowheads="1"/>
          </p:cNvSpPr>
          <p:nvPr/>
        </p:nvSpPr>
        <p:spPr bwMode="auto">
          <a:xfrm>
            <a:off x="6171319" y="3001400"/>
            <a:ext cx="685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b="1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  <a:r>
              <a:rPr lang="en-US" sz="1800" b="1" smtClean="0">
                <a:solidFill>
                  <a:srgbClr val="000000"/>
                </a:solidFill>
                <a:cs typeface="Arial" panose="020B0604020202020204" pitchFamily="34" charset="0"/>
              </a:rPr>
              <a:t>3</a:t>
            </a:r>
            <a:endParaRPr lang="en-US" sz="1800" b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77" name="Text Box 422"/>
          <p:cNvSpPr txBox="1">
            <a:spLocks noChangeArrowheads="1"/>
          </p:cNvSpPr>
          <p:nvPr/>
        </p:nvSpPr>
        <p:spPr bwMode="auto">
          <a:xfrm>
            <a:off x="7065759" y="2967234"/>
            <a:ext cx="685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b="1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  <a:r>
              <a:rPr lang="en-US" sz="1800" b="1" smtClean="0">
                <a:solidFill>
                  <a:srgbClr val="000000"/>
                </a:solidFill>
                <a:cs typeface="Arial" panose="020B0604020202020204" pitchFamily="34" charset="0"/>
              </a:rPr>
              <a:t>4</a:t>
            </a:r>
            <a:endParaRPr lang="en-US" sz="1800" b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78" name="Text Box 422"/>
          <p:cNvSpPr txBox="1">
            <a:spLocks noChangeArrowheads="1"/>
          </p:cNvSpPr>
          <p:nvPr/>
        </p:nvSpPr>
        <p:spPr bwMode="auto">
          <a:xfrm>
            <a:off x="8108180" y="2993143"/>
            <a:ext cx="685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b="1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  <a:r>
              <a:rPr lang="en-US" sz="1800" b="1" smtClean="0">
                <a:solidFill>
                  <a:srgbClr val="000000"/>
                </a:solidFill>
                <a:cs typeface="Arial" panose="020B0604020202020204" pitchFamily="34" charset="0"/>
              </a:rPr>
              <a:t>0</a:t>
            </a:r>
            <a:endParaRPr lang="en-US" sz="1800" b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79" name="Text Box 401"/>
          <p:cNvSpPr txBox="1">
            <a:spLocks noChangeArrowheads="1"/>
          </p:cNvSpPr>
          <p:nvPr/>
        </p:nvSpPr>
        <p:spPr bwMode="auto">
          <a:xfrm>
            <a:off x="1855346" y="3044353"/>
            <a:ext cx="3257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C00000"/>
                </a:solidFill>
                <a:cs typeface="Arial" panose="020B0604020202020204" pitchFamily="34" charset="0"/>
              </a:rPr>
              <a:t>?</a:t>
            </a:r>
            <a:endParaRPr lang="en-US" sz="1800" b="1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80" name="Text Box 401"/>
          <p:cNvSpPr txBox="1">
            <a:spLocks noChangeArrowheads="1"/>
          </p:cNvSpPr>
          <p:nvPr/>
        </p:nvSpPr>
        <p:spPr bwMode="auto">
          <a:xfrm>
            <a:off x="1609439" y="3440429"/>
            <a:ext cx="76174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cs typeface="Arial" panose="020B0604020202020204" pitchFamily="34" charset="0"/>
              </a:rPr>
              <a:t>6 030</a:t>
            </a:r>
            <a:endParaRPr lang="en-US" sz="1800" b="1">
              <a:cs typeface="Arial" panose="020B0604020202020204" pitchFamily="34" charset="0"/>
            </a:endParaRPr>
          </a:p>
        </p:txBody>
      </p:sp>
      <p:sp>
        <p:nvSpPr>
          <p:cNvPr id="81" name="Text Box 401"/>
          <p:cNvSpPr txBox="1">
            <a:spLocks noChangeArrowheads="1"/>
          </p:cNvSpPr>
          <p:nvPr/>
        </p:nvSpPr>
        <p:spPr bwMode="auto">
          <a:xfrm>
            <a:off x="5374317" y="3459830"/>
            <a:ext cx="3257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C00000"/>
                </a:solidFill>
                <a:cs typeface="Arial" panose="020B0604020202020204" pitchFamily="34" charset="0"/>
              </a:rPr>
              <a:t>?</a:t>
            </a:r>
            <a:endParaRPr lang="en-US" sz="1800" b="1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82" name="Text Box 401"/>
          <p:cNvSpPr txBox="1">
            <a:spLocks noChangeArrowheads="1"/>
          </p:cNvSpPr>
          <p:nvPr/>
        </p:nvSpPr>
        <p:spPr bwMode="auto">
          <a:xfrm>
            <a:off x="6432038" y="3447689"/>
            <a:ext cx="3257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C00000"/>
                </a:solidFill>
                <a:cs typeface="Arial" panose="020B0604020202020204" pitchFamily="34" charset="0"/>
              </a:rPr>
              <a:t>?</a:t>
            </a:r>
            <a:endParaRPr lang="en-US" sz="1800" b="1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83" name="Text Box 401"/>
          <p:cNvSpPr txBox="1">
            <a:spLocks noChangeArrowheads="1"/>
          </p:cNvSpPr>
          <p:nvPr/>
        </p:nvSpPr>
        <p:spPr bwMode="auto">
          <a:xfrm>
            <a:off x="7340028" y="3459830"/>
            <a:ext cx="3257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C00000"/>
                </a:solidFill>
                <a:cs typeface="Arial" panose="020B0604020202020204" pitchFamily="34" charset="0"/>
              </a:rPr>
              <a:t>?</a:t>
            </a:r>
            <a:endParaRPr lang="en-US" sz="1800" b="1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84" name="Text Box 401"/>
          <p:cNvSpPr txBox="1">
            <a:spLocks noChangeArrowheads="1"/>
          </p:cNvSpPr>
          <p:nvPr/>
        </p:nvSpPr>
        <p:spPr bwMode="auto">
          <a:xfrm>
            <a:off x="8359281" y="3459830"/>
            <a:ext cx="3257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C00000"/>
                </a:solidFill>
                <a:cs typeface="Arial" panose="020B0604020202020204" pitchFamily="34" charset="0"/>
              </a:rPr>
              <a:t>?</a:t>
            </a:r>
            <a:endParaRPr lang="en-US" sz="1800" b="1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85" name="Text Box 422"/>
          <p:cNvSpPr txBox="1">
            <a:spLocks noChangeArrowheads="1"/>
          </p:cNvSpPr>
          <p:nvPr/>
        </p:nvSpPr>
        <p:spPr bwMode="auto">
          <a:xfrm>
            <a:off x="2878329" y="3953278"/>
            <a:ext cx="685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b="1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  <a:r>
              <a:rPr lang="en-US" sz="1800" b="1" smtClean="0">
                <a:solidFill>
                  <a:srgbClr val="000000"/>
                </a:solidFill>
                <a:cs typeface="Arial" panose="020B0604020202020204" pitchFamily="34" charset="0"/>
              </a:rPr>
              <a:t>4</a:t>
            </a:r>
            <a:endParaRPr lang="en-US" sz="1800" b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86" name="Text Box 422"/>
          <p:cNvSpPr txBox="1">
            <a:spLocks noChangeArrowheads="1"/>
          </p:cNvSpPr>
          <p:nvPr/>
        </p:nvSpPr>
        <p:spPr bwMode="auto">
          <a:xfrm>
            <a:off x="4039729" y="3924884"/>
            <a:ext cx="685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b="1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  <a:r>
              <a:rPr lang="en-US" sz="1800" b="1" smtClean="0">
                <a:solidFill>
                  <a:srgbClr val="000000"/>
                </a:solidFill>
                <a:cs typeface="Arial" panose="020B0604020202020204" pitchFamily="34" charset="0"/>
              </a:rPr>
              <a:t>5</a:t>
            </a:r>
            <a:endParaRPr lang="en-US" sz="1800" b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87" name="Text Box 422"/>
          <p:cNvSpPr txBox="1">
            <a:spLocks noChangeArrowheads="1"/>
          </p:cNvSpPr>
          <p:nvPr/>
        </p:nvSpPr>
        <p:spPr bwMode="auto">
          <a:xfrm>
            <a:off x="5034558" y="3948542"/>
            <a:ext cx="685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b="1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  <a:r>
              <a:rPr lang="en-US" sz="1800" b="1" smtClean="0">
                <a:solidFill>
                  <a:srgbClr val="000000"/>
                </a:solidFill>
                <a:cs typeface="Arial" panose="020B0604020202020204" pitchFamily="34" charset="0"/>
              </a:rPr>
              <a:t>4</a:t>
            </a:r>
            <a:endParaRPr lang="en-US" sz="1800" b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88" name="Text Box 422"/>
          <p:cNvSpPr txBox="1">
            <a:spLocks noChangeArrowheads="1"/>
          </p:cNvSpPr>
          <p:nvPr/>
        </p:nvSpPr>
        <p:spPr bwMode="auto">
          <a:xfrm>
            <a:off x="6190682" y="3940285"/>
            <a:ext cx="685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b="1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  <a:r>
              <a:rPr lang="en-US" sz="1800" b="1" smtClean="0">
                <a:solidFill>
                  <a:srgbClr val="000000"/>
                </a:solidFill>
                <a:cs typeface="Arial" panose="020B0604020202020204" pitchFamily="34" charset="0"/>
              </a:rPr>
              <a:t>0</a:t>
            </a:r>
            <a:endParaRPr lang="en-US" sz="1800" b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89" name="Text Box 422"/>
          <p:cNvSpPr txBox="1">
            <a:spLocks noChangeArrowheads="1"/>
          </p:cNvSpPr>
          <p:nvPr/>
        </p:nvSpPr>
        <p:spPr bwMode="auto">
          <a:xfrm>
            <a:off x="7122909" y="3940285"/>
            <a:ext cx="685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b="1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  <a:r>
              <a:rPr lang="en-US" sz="1800" b="1" smtClean="0">
                <a:solidFill>
                  <a:srgbClr val="000000"/>
                </a:solidFill>
                <a:cs typeface="Arial" panose="020B0604020202020204" pitchFamily="34" charset="0"/>
              </a:rPr>
              <a:t>0</a:t>
            </a:r>
            <a:endParaRPr lang="en-US" sz="1800" b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" name="Text Box 422"/>
          <p:cNvSpPr txBox="1">
            <a:spLocks noChangeArrowheads="1"/>
          </p:cNvSpPr>
          <p:nvPr/>
        </p:nvSpPr>
        <p:spPr bwMode="auto">
          <a:xfrm>
            <a:off x="8134672" y="3939902"/>
            <a:ext cx="685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b="1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  <a:r>
              <a:rPr lang="en-US" sz="1800" b="1" smtClean="0">
                <a:solidFill>
                  <a:srgbClr val="000000"/>
                </a:solidFill>
                <a:cs typeface="Arial" panose="020B0604020202020204" pitchFamily="34" charset="0"/>
              </a:rPr>
              <a:t>4</a:t>
            </a:r>
            <a:endParaRPr lang="en-US" sz="1800" b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1" name="Text Box 401"/>
          <p:cNvSpPr txBox="1">
            <a:spLocks noChangeArrowheads="1"/>
          </p:cNvSpPr>
          <p:nvPr/>
        </p:nvSpPr>
        <p:spPr bwMode="auto">
          <a:xfrm>
            <a:off x="1855346" y="3946494"/>
            <a:ext cx="3257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C00000"/>
                </a:solidFill>
                <a:cs typeface="Arial" panose="020B0604020202020204" pitchFamily="34" charset="0"/>
              </a:rPr>
              <a:t>?</a:t>
            </a:r>
            <a:endParaRPr lang="en-US" sz="1800" b="1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0163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6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85" y="418787"/>
            <a:ext cx="2362200" cy="1085850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-13828" y="297"/>
            <a:ext cx="9217026" cy="5163741"/>
            <a:chOff x="-36513" y="-20241"/>
            <a:chExt cx="9217026" cy="5163741"/>
          </a:xfrm>
        </p:grpSpPr>
        <p:grpSp>
          <p:nvGrpSpPr>
            <p:cNvPr id="2055" name="Group 17"/>
            <p:cNvGrpSpPr>
              <a:grpSpLocks/>
            </p:cNvGrpSpPr>
            <p:nvPr/>
          </p:nvGrpSpPr>
          <p:grpSpPr bwMode="auto">
            <a:xfrm>
              <a:off x="-36513" y="-20241"/>
              <a:ext cx="9180513" cy="519113"/>
              <a:chOff x="0" y="0"/>
              <a:chExt cx="5760" cy="436"/>
            </a:xfrm>
          </p:grpSpPr>
          <p:sp>
            <p:nvSpPr>
              <p:cNvPr id="2059" name="Rectangle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6"/>
              </a:xfrm>
              <a:prstGeom prst="rect">
                <a:avLst/>
              </a:prstGeom>
              <a:gradFill rotWithShape="1">
                <a:gsLst>
                  <a:gs pos="0">
                    <a:srgbClr val="2F0018"/>
                  </a:gs>
                  <a:gs pos="100000">
                    <a:srgbClr val="660033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2060" name="Text Box 19"/>
              <p:cNvSpPr txBox="1">
                <a:spLocks noChangeArrowheads="1"/>
              </p:cNvSpPr>
              <p:nvPr/>
            </p:nvSpPr>
            <p:spPr bwMode="auto">
              <a:xfrm>
                <a:off x="340" y="73"/>
                <a:ext cx="5125" cy="33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sz="2000" b="1">
                    <a:solidFill>
                      <a:srgbClr val="FFFF00"/>
                    </a:solidFill>
                  </a:rPr>
                  <a:t>BÀI 11 : HÀNG VÀ LỚP</a:t>
                </a:r>
                <a:endParaRPr lang="vi-VN" sz="2000" b="1">
                  <a:solidFill>
                    <a:srgbClr val="FFFF00"/>
                  </a:solidFill>
                </a:endParaRPr>
              </a:p>
            </p:txBody>
          </p:sp>
        </p:grpSp>
        <p:sp>
          <p:nvSpPr>
            <p:cNvPr id="14" name="Rectangle 18"/>
            <p:cNvSpPr>
              <a:spLocks noChangeArrowheads="1"/>
            </p:cNvSpPr>
            <p:nvPr/>
          </p:nvSpPr>
          <p:spPr bwMode="auto">
            <a:xfrm>
              <a:off x="0" y="4659981"/>
              <a:ext cx="9180513" cy="483519"/>
            </a:xfrm>
            <a:prstGeom prst="rect">
              <a:avLst/>
            </a:prstGeom>
            <a:gradFill rotWithShape="1">
              <a:gsLst>
                <a:gs pos="0">
                  <a:srgbClr val="2F0018"/>
                </a:gs>
                <a:gs pos="100000">
                  <a:srgbClr val="660033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pic>
          <p:nvPicPr>
            <p:cNvPr id="1027" name="Picture 3" descr="C:\Users\Administrator\Application Data\Zamaan's Software\psc\screenshot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96" y="123478"/>
              <a:ext cx="360040" cy="3046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I:\USB__Data\logo_tieuhocvn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58" y="4738594"/>
              <a:ext cx="361378" cy="3534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827584" y="4738594"/>
              <a:ext cx="2448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mtClean="0">
                  <a:solidFill>
                    <a:srgbClr val="920049"/>
                  </a:solidFill>
                </a:rPr>
                <a:t>http://tieuhocvn.info</a:t>
              </a:r>
              <a:endParaRPr lang="en-US">
                <a:solidFill>
                  <a:srgbClr val="920049"/>
                </a:solidFill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643851" y="751957"/>
            <a:ext cx="5334864" cy="577381"/>
            <a:chOff x="533897" y="125869"/>
            <a:chExt cx="5334864" cy="577381"/>
          </a:xfrm>
        </p:grpSpPr>
        <p:sp>
          <p:nvSpPr>
            <p:cNvPr id="41" name="Rounded Rectangle 40"/>
            <p:cNvSpPr/>
            <p:nvPr/>
          </p:nvSpPr>
          <p:spPr>
            <a:xfrm>
              <a:off x="533897" y="125869"/>
              <a:ext cx="5334864" cy="577381"/>
            </a:xfrm>
            <a:prstGeom prst="roundRect">
              <a:avLst/>
            </a:prstGeom>
            <a:solidFill>
              <a:schemeClr val="accent4"/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75497" y="201243"/>
              <a:ext cx="497724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200" b="1">
                  <a:latin typeface="UTM Avo" pitchFamily="18" charset="0"/>
                </a:rPr>
                <a:t>Hoàn thành bảng sau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094769" y="796527"/>
            <a:ext cx="478282" cy="584775"/>
            <a:chOff x="417444" y="2357467"/>
            <a:chExt cx="488433" cy="597187"/>
          </a:xfrm>
        </p:grpSpPr>
        <p:sp>
          <p:nvSpPr>
            <p:cNvPr id="44" name="Oval 43"/>
            <p:cNvSpPr/>
            <p:nvPr/>
          </p:nvSpPr>
          <p:spPr>
            <a:xfrm>
              <a:off x="417444" y="2407009"/>
              <a:ext cx="488433" cy="488433"/>
            </a:xfrm>
            <a:prstGeom prst="ellipse">
              <a:avLst/>
            </a:prstGeom>
            <a:solidFill>
              <a:srgbClr val="16643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451140" y="2357467"/>
              <a:ext cx="421042" cy="59718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3200" b="1" cap="none" spc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1</a:t>
              </a:r>
              <a:endParaRPr lang="en-US" sz="3200" b="1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aphicFrame>
        <p:nvGraphicFramePr>
          <p:cNvPr id="27" name="Group 338"/>
          <p:cNvGraphicFramePr>
            <a:graphicFrameLocks noGrp="1"/>
          </p:cNvGraphicFramePr>
          <p:nvPr/>
        </p:nvGraphicFramePr>
        <p:xfrm>
          <a:off x="1475656" y="1419623"/>
          <a:ext cx="7503059" cy="3051186"/>
        </p:xfrm>
        <a:graphic>
          <a:graphicData uri="http://schemas.openxmlformats.org/drawingml/2006/table">
            <a:tbl>
              <a:tblPr/>
              <a:tblGrid>
                <a:gridCol w="1053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13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97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72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23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52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1414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39451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94A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94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94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95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94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94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94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94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94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9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9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07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94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56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94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94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49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68580" marR="68580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8" name="Text Box 392"/>
          <p:cNvSpPr txBox="1">
            <a:spLocks noChangeArrowheads="1"/>
          </p:cNvSpPr>
          <p:nvPr/>
        </p:nvSpPr>
        <p:spPr bwMode="auto">
          <a:xfrm>
            <a:off x="7974458" y="1829936"/>
            <a:ext cx="885825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sz="1650" b="1">
                <a:solidFill>
                  <a:srgbClr val="000000"/>
                </a:solidFill>
                <a:cs typeface="Arial" panose="020B0604020202020204" pitchFamily="34" charset="0"/>
              </a:rPr>
              <a:t>Hàng đơn vị</a:t>
            </a:r>
          </a:p>
        </p:txBody>
      </p:sp>
      <p:sp>
        <p:nvSpPr>
          <p:cNvPr id="29" name="Text Box 393"/>
          <p:cNvSpPr txBox="1">
            <a:spLocks noChangeArrowheads="1"/>
          </p:cNvSpPr>
          <p:nvPr/>
        </p:nvSpPr>
        <p:spPr bwMode="auto">
          <a:xfrm>
            <a:off x="7065759" y="1829936"/>
            <a:ext cx="800100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1650" b="1">
                <a:solidFill>
                  <a:srgbClr val="000000"/>
                </a:solidFill>
                <a:cs typeface="Arial" panose="020B0604020202020204" pitchFamily="34" charset="0"/>
              </a:rPr>
              <a:t>Hàng chục</a:t>
            </a:r>
          </a:p>
        </p:txBody>
      </p:sp>
      <p:sp>
        <p:nvSpPr>
          <p:cNvPr id="30" name="Text Box 394"/>
          <p:cNvSpPr txBox="1">
            <a:spLocks noChangeArrowheads="1"/>
          </p:cNvSpPr>
          <p:nvPr/>
        </p:nvSpPr>
        <p:spPr bwMode="auto">
          <a:xfrm>
            <a:off x="6171319" y="1829936"/>
            <a:ext cx="800100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1650" b="1">
                <a:solidFill>
                  <a:srgbClr val="000000"/>
                </a:solidFill>
                <a:cs typeface="Arial" panose="020B0604020202020204" pitchFamily="34" charset="0"/>
              </a:rPr>
              <a:t>Hàng trăm</a:t>
            </a:r>
          </a:p>
        </p:txBody>
      </p:sp>
      <p:sp>
        <p:nvSpPr>
          <p:cNvPr id="31" name="Text Box 398"/>
          <p:cNvSpPr txBox="1">
            <a:spLocks noChangeArrowheads="1"/>
          </p:cNvSpPr>
          <p:nvPr/>
        </p:nvSpPr>
        <p:spPr bwMode="auto">
          <a:xfrm>
            <a:off x="6836221" y="1419622"/>
            <a:ext cx="17145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b="1">
                <a:solidFill>
                  <a:srgbClr val="C00000"/>
                </a:solidFill>
                <a:cs typeface="Arial" panose="020B0604020202020204" pitchFamily="34" charset="0"/>
              </a:rPr>
              <a:t>Lớp đơn vị</a:t>
            </a:r>
          </a:p>
        </p:txBody>
      </p:sp>
      <p:sp>
        <p:nvSpPr>
          <p:cNvPr id="32" name="Text Box 395"/>
          <p:cNvSpPr txBox="1">
            <a:spLocks noChangeArrowheads="1"/>
          </p:cNvSpPr>
          <p:nvPr/>
        </p:nvSpPr>
        <p:spPr bwMode="auto">
          <a:xfrm>
            <a:off x="5137132" y="1816792"/>
            <a:ext cx="800100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50" b="1">
                <a:solidFill>
                  <a:srgbClr val="000000"/>
                </a:solidFill>
                <a:cs typeface="Arial" panose="020B0604020202020204" pitchFamily="34" charset="0"/>
              </a:rPr>
              <a:t>Hàng nghìn</a:t>
            </a:r>
          </a:p>
        </p:txBody>
      </p:sp>
      <p:sp>
        <p:nvSpPr>
          <p:cNvPr id="33" name="Text Box 396"/>
          <p:cNvSpPr txBox="1">
            <a:spLocks noChangeArrowheads="1"/>
          </p:cNvSpPr>
          <p:nvPr/>
        </p:nvSpPr>
        <p:spPr bwMode="auto">
          <a:xfrm>
            <a:off x="3746155" y="1817910"/>
            <a:ext cx="1520688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50" b="1">
                <a:solidFill>
                  <a:srgbClr val="000000"/>
                </a:solidFill>
                <a:cs typeface="Arial" panose="020B0604020202020204" pitchFamily="34" charset="0"/>
              </a:rPr>
              <a:t>     Hàng chục nghìn</a:t>
            </a:r>
          </a:p>
        </p:txBody>
      </p:sp>
      <p:sp>
        <p:nvSpPr>
          <p:cNvPr id="34" name="Text Box 397"/>
          <p:cNvSpPr txBox="1">
            <a:spLocks noChangeArrowheads="1"/>
          </p:cNvSpPr>
          <p:nvPr/>
        </p:nvSpPr>
        <p:spPr bwMode="auto">
          <a:xfrm>
            <a:off x="2513261" y="1833287"/>
            <a:ext cx="1369355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50" b="1">
                <a:solidFill>
                  <a:srgbClr val="000000"/>
                </a:solidFill>
                <a:cs typeface="Arial" panose="020B0604020202020204" pitchFamily="34" charset="0"/>
              </a:rPr>
              <a:t>  </a:t>
            </a:r>
            <a:r>
              <a:rPr lang="en-US" sz="1650" b="1" smtClean="0">
                <a:solidFill>
                  <a:srgbClr val="000000"/>
                </a:solidFill>
                <a:cs typeface="Arial" panose="020B0604020202020204" pitchFamily="34" charset="0"/>
              </a:rPr>
              <a:t>   Hàng   </a:t>
            </a:r>
            <a:r>
              <a:rPr lang="en-US" sz="1650" b="1">
                <a:solidFill>
                  <a:srgbClr val="000000"/>
                </a:solidFill>
                <a:cs typeface="Arial" panose="020B0604020202020204" pitchFamily="34" charset="0"/>
              </a:rPr>
              <a:t>trăm </a:t>
            </a:r>
            <a:r>
              <a:rPr lang="en-US" sz="1650" b="1" smtClean="0">
                <a:solidFill>
                  <a:srgbClr val="000000"/>
                </a:solidFill>
                <a:cs typeface="Arial" panose="020B0604020202020204" pitchFamily="34" charset="0"/>
              </a:rPr>
              <a:t>nghìn</a:t>
            </a:r>
            <a:endParaRPr lang="en-US" sz="1650" b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35" name="Text Box 398"/>
          <p:cNvSpPr txBox="1">
            <a:spLocks noChangeArrowheads="1"/>
          </p:cNvSpPr>
          <p:nvPr/>
        </p:nvSpPr>
        <p:spPr bwMode="auto">
          <a:xfrm>
            <a:off x="4147790" y="1419622"/>
            <a:ext cx="17145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b="1">
                <a:solidFill>
                  <a:srgbClr val="C00000"/>
                </a:solidFill>
                <a:cs typeface="Arial" panose="020B0604020202020204" pitchFamily="34" charset="0"/>
              </a:rPr>
              <a:t>Lớp nghìn</a:t>
            </a:r>
          </a:p>
        </p:txBody>
      </p:sp>
      <p:sp>
        <p:nvSpPr>
          <p:cNvPr id="36" name="Text Box 400"/>
          <p:cNvSpPr txBox="1">
            <a:spLocks noChangeArrowheads="1"/>
          </p:cNvSpPr>
          <p:nvPr/>
        </p:nvSpPr>
        <p:spPr bwMode="auto">
          <a:xfrm>
            <a:off x="1540428" y="1892601"/>
            <a:ext cx="10194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b="1" smtClean="0">
                <a:solidFill>
                  <a:srgbClr val="000000"/>
                </a:solidFill>
                <a:cs typeface="Arial" panose="020B0604020202020204" pitchFamily="34" charset="0"/>
              </a:rPr>
              <a:t>Viết số</a:t>
            </a:r>
            <a:endParaRPr lang="en-US" sz="1800" b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37" name="Text Box 401"/>
          <p:cNvSpPr txBox="1">
            <a:spLocks noChangeArrowheads="1"/>
          </p:cNvSpPr>
          <p:nvPr/>
        </p:nvSpPr>
        <p:spPr bwMode="auto">
          <a:xfrm>
            <a:off x="1469775" y="2581812"/>
            <a:ext cx="101822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cs typeface="Arial" panose="020B0604020202020204" pitchFamily="34" charset="0"/>
              </a:rPr>
              <a:t>377 931</a:t>
            </a:r>
            <a:endParaRPr lang="en-US" sz="1800" b="1">
              <a:cs typeface="Arial" panose="020B0604020202020204" pitchFamily="34" charset="0"/>
            </a:endParaRPr>
          </a:p>
        </p:txBody>
      </p:sp>
      <p:sp>
        <p:nvSpPr>
          <p:cNvPr id="38" name="Text Box 401"/>
          <p:cNvSpPr txBox="1">
            <a:spLocks noChangeArrowheads="1"/>
          </p:cNvSpPr>
          <p:nvPr/>
        </p:nvSpPr>
        <p:spPr bwMode="auto">
          <a:xfrm>
            <a:off x="3043335" y="2569671"/>
            <a:ext cx="3257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C00000"/>
                </a:solidFill>
                <a:cs typeface="Arial" panose="020B0604020202020204" pitchFamily="34" charset="0"/>
              </a:rPr>
              <a:t>?</a:t>
            </a:r>
            <a:endParaRPr lang="en-US" sz="1800" b="1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39" name="Text Box 401"/>
          <p:cNvSpPr txBox="1">
            <a:spLocks noChangeArrowheads="1"/>
          </p:cNvSpPr>
          <p:nvPr/>
        </p:nvSpPr>
        <p:spPr bwMode="auto">
          <a:xfrm>
            <a:off x="4264471" y="2591432"/>
            <a:ext cx="3257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C00000"/>
                </a:solidFill>
                <a:cs typeface="Arial" panose="020B0604020202020204" pitchFamily="34" charset="0"/>
              </a:rPr>
              <a:t>?</a:t>
            </a:r>
            <a:endParaRPr lang="en-US" sz="1800" b="1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46" name="Text Box 401"/>
          <p:cNvSpPr txBox="1">
            <a:spLocks noChangeArrowheads="1"/>
          </p:cNvSpPr>
          <p:nvPr/>
        </p:nvSpPr>
        <p:spPr bwMode="auto">
          <a:xfrm>
            <a:off x="5374317" y="2581812"/>
            <a:ext cx="3257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C00000"/>
                </a:solidFill>
                <a:cs typeface="Arial" panose="020B0604020202020204" pitchFamily="34" charset="0"/>
              </a:rPr>
              <a:t>?</a:t>
            </a:r>
            <a:endParaRPr lang="en-US" sz="1800" b="1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71" name="Text Box 401"/>
          <p:cNvSpPr txBox="1">
            <a:spLocks noChangeArrowheads="1"/>
          </p:cNvSpPr>
          <p:nvPr/>
        </p:nvSpPr>
        <p:spPr bwMode="auto">
          <a:xfrm>
            <a:off x="6432038" y="2569671"/>
            <a:ext cx="3257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C00000"/>
                </a:solidFill>
                <a:cs typeface="Arial" panose="020B0604020202020204" pitchFamily="34" charset="0"/>
              </a:rPr>
              <a:t>?</a:t>
            </a:r>
            <a:endParaRPr lang="en-US" sz="1800" b="1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72" name="Text Box 401"/>
          <p:cNvSpPr txBox="1">
            <a:spLocks noChangeArrowheads="1"/>
          </p:cNvSpPr>
          <p:nvPr/>
        </p:nvSpPr>
        <p:spPr bwMode="auto">
          <a:xfrm>
            <a:off x="7340028" y="2581812"/>
            <a:ext cx="3257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C00000"/>
                </a:solidFill>
                <a:cs typeface="Arial" panose="020B0604020202020204" pitchFamily="34" charset="0"/>
              </a:rPr>
              <a:t>?</a:t>
            </a:r>
            <a:endParaRPr lang="en-US" sz="1800" b="1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73" name="Text Box 401"/>
          <p:cNvSpPr txBox="1">
            <a:spLocks noChangeArrowheads="1"/>
          </p:cNvSpPr>
          <p:nvPr/>
        </p:nvSpPr>
        <p:spPr bwMode="auto">
          <a:xfrm>
            <a:off x="8359281" y="2581812"/>
            <a:ext cx="3257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C00000"/>
                </a:solidFill>
                <a:cs typeface="Arial" panose="020B0604020202020204" pitchFamily="34" charset="0"/>
              </a:rPr>
              <a:t>?</a:t>
            </a:r>
            <a:endParaRPr lang="en-US" sz="1800" b="1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74" name="Text Box 422"/>
          <p:cNvSpPr txBox="1">
            <a:spLocks noChangeArrowheads="1"/>
          </p:cNvSpPr>
          <p:nvPr/>
        </p:nvSpPr>
        <p:spPr bwMode="auto">
          <a:xfrm>
            <a:off x="4015090" y="3006136"/>
            <a:ext cx="685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b="1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  <a:r>
              <a:rPr lang="en-US" sz="1800" b="1" smtClean="0">
                <a:solidFill>
                  <a:srgbClr val="000000"/>
                </a:solidFill>
                <a:cs typeface="Arial" panose="020B0604020202020204" pitchFamily="34" charset="0"/>
              </a:rPr>
              <a:t>9</a:t>
            </a:r>
            <a:endParaRPr lang="en-US" sz="1800" b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75" name="Text Box 422"/>
          <p:cNvSpPr txBox="1">
            <a:spLocks noChangeArrowheads="1"/>
          </p:cNvSpPr>
          <p:nvPr/>
        </p:nvSpPr>
        <p:spPr bwMode="auto">
          <a:xfrm>
            <a:off x="5176490" y="2977742"/>
            <a:ext cx="685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b="1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  <a:r>
              <a:rPr lang="en-US" sz="1800" b="1" smtClean="0">
                <a:solidFill>
                  <a:srgbClr val="000000"/>
                </a:solidFill>
                <a:cs typeface="Arial" panose="020B0604020202020204" pitchFamily="34" charset="0"/>
              </a:rPr>
              <a:t>2</a:t>
            </a:r>
            <a:endParaRPr lang="en-US" sz="1800" b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76" name="Text Box 422"/>
          <p:cNvSpPr txBox="1">
            <a:spLocks noChangeArrowheads="1"/>
          </p:cNvSpPr>
          <p:nvPr/>
        </p:nvSpPr>
        <p:spPr bwMode="auto">
          <a:xfrm>
            <a:off x="6171319" y="3001400"/>
            <a:ext cx="685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b="1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  <a:r>
              <a:rPr lang="en-US" sz="1800" b="1" smtClean="0">
                <a:solidFill>
                  <a:srgbClr val="000000"/>
                </a:solidFill>
                <a:cs typeface="Arial" panose="020B0604020202020204" pitchFamily="34" charset="0"/>
              </a:rPr>
              <a:t>3</a:t>
            </a:r>
            <a:endParaRPr lang="en-US" sz="1800" b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77" name="Text Box 422"/>
          <p:cNvSpPr txBox="1">
            <a:spLocks noChangeArrowheads="1"/>
          </p:cNvSpPr>
          <p:nvPr/>
        </p:nvSpPr>
        <p:spPr bwMode="auto">
          <a:xfrm>
            <a:off x="7065759" y="2967234"/>
            <a:ext cx="685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b="1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  <a:r>
              <a:rPr lang="en-US" sz="1800" b="1" smtClean="0">
                <a:solidFill>
                  <a:srgbClr val="000000"/>
                </a:solidFill>
                <a:cs typeface="Arial" panose="020B0604020202020204" pitchFamily="34" charset="0"/>
              </a:rPr>
              <a:t>4</a:t>
            </a:r>
            <a:endParaRPr lang="en-US" sz="1800" b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78" name="Text Box 422"/>
          <p:cNvSpPr txBox="1">
            <a:spLocks noChangeArrowheads="1"/>
          </p:cNvSpPr>
          <p:nvPr/>
        </p:nvSpPr>
        <p:spPr bwMode="auto">
          <a:xfrm>
            <a:off x="8108180" y="2993143"/>
            <a:ext cx="685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b="1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  <a:r>
              <a:rPr lang="en-US" sz="1800" b="1" smtClean="0">
                <a:solidFill>
                  <a:srgbClr val="000000"/>
                </a:solidFill>
                <a:cs typeface="Arial" panose="020B0604020202020204" pitchFamily="34" charset="0"/>
              </a:rPr>
              <a:t>0</a:t>
            </a:r>
            <a:endParaRPr lang="en-US" sz="1800" b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79" name="Text Box 401"/>
          <p:cNvSpPr txBox="1">
            <a:spLocks noChangeArrowheads="1"/>
          </p:cNvSpPr>
          <p:nvPr/>
        </p:nvSpPr>
        <p:spPr bwMode="auto">
          <a:xfrm>
            <a:off x="1855346" y="3044353"/>
            <a:ext cx="3257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C00000"/>
                </a:solidFill>
                <a:cs typeface="Arial" panose="020B0604020202020204" pitchFamily="34" charset="0"/>
              </a:rPr>
              <a:t>?</a:t>
            </a:r>
            <a:endParaRPr lang="en-US" sz="1800" b="1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80" name="Text Box 401"/>
          <p:cNvSpPr txBox="1">
            <a:spLocks noChangeArrowheads="1"/>
          </p:cNvSpPr>
          <p:nvPr/>
        </p:nvSpPr>
        <p:spPr bwMode="auto">
          <a:xfrm>
            <a:off x="1609439" y="3440429"/>
            <a:ext cx="76174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cs typeface="Arial" panose="020B0604020202020204" pitchFamily="34" charset="0"/>
              </a:rPr>
              <a:t>6 030</a:t>
            </a:r>
            <a:endParaRPr lang="en-US" sz="1800" b="1">
              <a:cs typeface="Arial" panose="020B0604020202020204" pitchFamily="34" charset="0"/>
            </a:endParaRPr>
          </a:p>
        </p:txBody>
      </p:sp>
      <p:sp>
        <p:nvSpPr>
          <p:cNvPr id="81" name="Text Box 401"/>
          <p:cNvSpPr txBox="1">
            <a:spLocks noChangeArrowheads="1"/>
          </p:cNvSpPr>
          <p:nvPr/>
        </p:nvSpPr>
        <p:spPr bwMode="auto">
          <a:xfrm>
            <a:off x="5374317" y="3459830"/>
            <a:ext cx="3257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C00000"/>
                </a:solidFill>
                <a:cs typeface="Arial" panose="020B0604020202020204" pitchFamily="34" charset="0"/>
              </a:rPr>
              <a:t>?</a:t>
            </a:r>
            <a:endParaRPr lang="en-US" sz="1800" b="1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82" name="Text Box 401"/>
          <p:cNvSpPr txBox="1">
            <a:spLocks noChangeArrowheads="1"/>
          </p:cNvSpPr>
          <p:nvPr/>
        </p:nvSpPr>
        <p:spPr bwMode="auto">
          <a:xfrm>
            <a:off x="6432038" y="3447689"/>
            <a:ext cx="3257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C00000"/>
                </a:solidFill>
                <a:cs typeface="Arial" panose="020B0604020202020204" pitchFamily="34" charset="0"/>
              </a:rPr>
              <a:t>?</a:t>
            </a:r>
            <a:endParaRPr lang="en-US" sz="1800" b="1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83" name="Text Box 401"/>
          <p:cNvSpPr txBox="1">
            <a:spLocks noChangeArrowheads="1"/>
          </p:cNvSpPr>
          <p:nvPr/>
        </p:nvSpPr>
        <p:spPr bwMode="auto">
          <a:xfrm>
            <a:off x="7340028" y="3459830"/>
            <a:ext cx="3257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C00000"/>
                </a:solidFill>
                <a:cs typeface="Arial" panose="020B0604020202020204" pitchFamily="34" charset="0"/>
              </a:rPr>
              <a:t>?</a:t>
            </a:r>
            <a:endParaRPr lang="en-US" sz="1800" b="1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84" name="Text Box 401"/>
          <p:cNvSpPr txBox="1">
            <a:spLocks noChangeArrowheads="1"/>
          </p:cNvSpPr>
          <p:nvPr/>
        </p:nvSpPr>
        <p:spPr bwMode="auto">
          <a:xfrm>
            <a:off x="8359281" y="3459830"/>
            <a:ext cx="3257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C00000"/>
                </a:solidFill>
                <a:cs typeface="Arial" panose="020B0604020202020204" pitchFamily="34" charset="0"/>
              </a:rPr>
              <a:t>?</a:t>
            </a:r>
            <a:endParaRPr lang="en-US" sz="1800" b="1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85" name="Text Box 422"/>
          <p:cNvSpPr txBox="1">
            <a:spLocks noChangeArrowheads="1"/>
          </p:cNvSpPr>
          <p:nvPr/>
        </p:nvSpPr>
        <p:spPr bwMode="auto">
          <a:xfrm>
            <a:off x="2878329" y="3953278"/>
            <a:ext cx="685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b="1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  <a:r>
              <a:rPr lang="en-US" sz="1800" b="1" smtClean="0">
                <a:solidFill>
                  <a:srgbClr val="000000"/>
                </a:solidFill>
                <a:cs typeface="Arial" panose="020B0604020202020204" pitchFamily="34" charset="0"/>
              </a:rPr>
              <a:t>4</a:t>
            </a:r>
            <a:endParaRPr lang="en-US" sz="1800" b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86" name="Text Box 422"/>
          <p:cNvSpPr txBox="1">
            <a:spLocks noChangeArrowheads="1"/>
          </p:cNvSpPr>
          <p:nvPr/>
        </p:nvSpPr>
        <p:spPr bwMode="auto">
          <a:xfrm>
            <a:off x="4039729" y="3924884"/>
            <a:ext cx="685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b="1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  <a:r>
              <a:rPr lang="en-US" sz="1800" b="1" smtClean="0">
                <a:solidFill>
                  <a:srgbClr val="000000"/>
                </a:solidFill>
                <a:cs typeface="Arial" panose="020B0604020202020204" pitchFamily="34" charset="0"/>
              </a:rPr>
              <a:t>5</a:t>
            </a:r>
            <a:endParaRPr lang="en-US" sz="1800" b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87" name="Text Box 422"/>
          <p:cNvSpPr txBox="1">
            <a:spLocks noChangeArrowheads="1"/>
          </p:cNvSpPr>
          <p:nvPr/>
        </p:nvSpPr>
        <p:spPr bwMode="auto">
          <a:xfrm>
            <a:off x="5034558" y="3948542"/>
            <a:ext cx="685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b="1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  <a:r>
              <a:rPr lang="en-US" sz="1800" b="1" smtClean="0">
                <a:solidFill>
                  <a:srgbClr val="000000"/>
                </a:solidFill>
                <a:cs typeface="Arial" panose="020B0604020202020204" pitchFamily="34" charset="0"/>
              </a:rPr>
              <a:t>4</a:t>
            </a:r>
            <a:endParaRPr lang="en-US" sz="1800" b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88" name="Text Box 422"/>
          <p:cNvSpPr txBox="1">
            <a:spLocks noChangeArrowheads="1"/>
          </p:cNvSpPr>
          <p:nvPr/>
        </p:nvSpPr>
        <p:spPr bwMode="auto">
          <a:xfrm>
            <a:off x="6190682" y="3940285"/>
            <a:ext cx="685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b="1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  <a:r>
              <a:rPr lang="en-US" sz="1800" b="1" smtClean="0">
                <a:solidFill>
                  <a:srgbClr val="000000"/>
                </a:solidFill>
                <a:cs typeface="Arial" panose="020B0604020202020204" pitchFamily="34" charset="0"/>
              </a:rPr>
              <a:t>0</a:t>
            </a:r>
            <a:endParaRPr lang="en-US" sz="1800" b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89" name="Text Box 422"/>
          <p:cNvSpPr txBox="1">
            <a:spLocks noChangeArrowheads="1"/>
          </p:cNvSpPr>
          <p:nvPr/>
        </p:nvSpPr>
        <p:spPr bwMode="auto">
          <a:xfrm>
            <a:off x="7122909" y="3940285"/>
            <a:ext cx="685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b="1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  <a:r>
              <a:rPr lang="en-US" sz="1800" b="1" smtClean="0">
                <a:solidFill>
                  <a:srgbClr val="000000"/>
                </a:solidFill>
                <a:cs typeface="Arial" panose="020B0604020202020204" pitchFamily="34" charset="0"/>
              </a:rPr>
              <a:t>0</a:t>
            </a:r>
            <a:endParaRPr lang="en-US" sz="1800" b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" name="Text Box 422"/>
          <p:cNvSpPr txBox="1">
            <a:spLocks noChangeArrowheads="1"/>
          </p:cNvSpPr>
          <p:nvPr/>
        </p:nvSpPr>
        <p:spPr bwMode="auto">
          <a:xfrm>
            <a:off x="8134672" y="3939902"/>
            <a:ext cx="685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b="1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  <a:r>
              <a:rPr lang="en-US" sz="1800" b="1" smtClean="0">
                <a:solidFill>
                  <a:srgbClr val="000000"/>
                </a:solidFill>
                <a:cs typeface="Arial" panose="020B0604020202020204" pitchFamily="34" charset="0"/>
              </a:rPr>
              <a:t>4</a:t>
            </a:r>
            <a:endParaRPr lang="en-US" sz="1800" b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1" name="Text Box 401"/>
          <p:cNvSpPr txBox="1">
            <a:spLocks noChangeArrowheads="1"/>
          </p:cNvSpPr>
          <p:nvPr/>
        </p:nvSpPr>
        <p:spPr bwMode="auto">
          <a:xfrm>
            <a:off x="1855346" y="3946494"/>
            <a:ext cx="3257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C00000"/>
                </a:solidFill>
                <a:cs typeface="Arial" panose="020B0604020202020204" pitchFamily="34" charset="0"/>
              </a:rPr>
              <a:t>?</a:t>
            </a:r>
            <a:endParaRPr lang="en-US" sz="1800" b="1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56" name="Text Box 401"/>
          <p:cNvSpPr txBox="1">
            <a:spLocks noChangeArrowheads="1"/>
          </p:cNvSpPr>
          <p:nvPr/>
        </p:nvSpPr>
        <p:spPr bwMode="auto">
          <a:xfrm>
            <a:off x="3059832" y="257175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002060"/>
                </a:solidFill>
                <a:cs typeface="Arial" panose="020B0604020202020204" pitchFamily="34" charset="0"/>
              </a:rPr>
              <a:t>3</a:t>
            </a:r>
            <a:endParaRPr lang="en-US" sz="1800" b="1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57" name="Text Box 401"/>
          <p:cNvSpPr txBox="1">
            <a:spLocks noChangeArrowheads="1"/>
          </p:cNvSpPr>
          <p:nvPr/>
        </p:nvSpPr>
        <p:spPr bwMode="auto">
          <a:xfrm>
            <a:off x="4280968" y="2593511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002060"/>
                </a:solidFill>
                <a:cs typeface="Arial" panose="020B0604020202020204" pitchFamily="34" charset="0"/>
              </a:rPr>
              <a:t>7</a:t>
            </a:r>
            <a:endParaRPr lang="en-US" sz="1800" b="1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58" name="Text Box 401"/>
          <p:cNvSpPr txBox="1">
            <a:spLocks noChangeArrowheads="1"/>
          </p:cNvSpPr>
          <p:nvPr/>
        </p:nvSpPr>
        <p:spPr bwMode="auto">
          <a:xfrm>
            <a:off x="5390814" y="2583891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002060"/>
                </a:solidFill>
                <a:cs typeface="Arial" panose="020B0604020202020204" pitchFamily="34" charset="0"/>
              </a:rPr>
              <a:t>7</a:t>
            </a:r>
            <a:endParaRPr lang="en-US" sz="1800" b="1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59" name="Text Box 401"/>
          <p:cNvSpPr txBox="1">
            <a:spLocks noChangeArrowheads="1"/>
          </p:cNvSpPr>
          <p:nvPr/>
        </p:nvSpPr>
        <p:spPr bwMode="auto">
          <a:xfrm>
            <a:off x="6448535" y="257175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002060"/>
                </a:solidFill>
                <a:cs typeface="Arial" panose="020B0604020202020204" pitchFamily="34" charset="0"/>
              </a:rPr>
              <a:t>9</a:t>
            </a:r>
            <a:endParaRPr lang="en-US" sz="1800" b="1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60" name="Text Box 401"/>
          <p:cNvSpPr txBox="1">
            <a:spLocks noChangeArrowheads="1"/>
          </p:cNvSpPr>
          <p:nvPr/>
        </p:nvSpPr>
        <p:spPr bwMode="auto">
          <a:xfrm>
            <a:off x="7356525" y="2583891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002060"/>
                </a:solidFill>
                <a:cs typeface="Arial" panose="020B0604020202020204" pitchFamily="34" charset="0"/>
              </a:rPr>
              <a:t>3</a:t>
            </a:r>
            <a:endParaRPr lang="en-US" sz="1800" b="1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61" name="Text Box 401"/>
          <p:cNvSpPr txBox="1">
            <a:spLocks noChangeArrowheads="1"/>
          </p:cNvSpPr>
          <p:nvPr/>
        </p:nvSpPr>
        <p:spPr bwMode="auto">
          <a:xfrm>
            <a:off x="8375778" y="2583891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002060"/>
                </a:solidFill>
                <a:cs typeface="Arial" panose="020B0604020202020204" pitchFamily="34" charset="0"/>
              </a:rPr>
              <a:t>1</a:t>
            </a:r>
            <a:endParaRPr lang="en-US" sz="1800" b="1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63" name="Text Box 401"/>
          <p:cNvSpPr txBox="1">
            <a:spLocks noChangeArrowheads="1"/>
          </p:cNvSpPr>
          <p:nvPr/>
        </p:nvSpPr>
        <p:spPr bwMode="auto">
          <a:xfrm>
            <a:off x="5364088" y="3447987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002060"/>
                </a:solidFill>
                <a:cs typeface="Arial" panose="020B0604020202020204" pitchFamily="34" charset="0"/>
              </a:rPr>
              <a:t>6</a:t>
            </a:r>
            <a:endParaRPr lang="en-US" sz="1800" b="1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64" name="Text Box 401"/>
          <p:cNvSpPr txBox="1">
            <a:spLocks noChangeArrowheads="1"/>
          </p:cNvSpPr>
          <p:nvPr/>
        </p:nvSpPr>
        <p:spPr bwMode="auto">
          <a:xfrm>
            <a:off x="6421809" y="3435846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002060"/>
                </a:solidFill>
                <a:cs typeface="Arial" panose="020B0604020202020204" pitchFamily="34" charset="0"/>
              </a:rPr>
              <a:t>0</a:t>
            </a:r>
            <a:endParaRPr lang="en-US" sz="1800" b="1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65" name="Text Box 401"/>
          <p:cNvSpPr txBox="1">
            <a:spLocks noChangeArrowheads="1"/>
          </p:cNvSpPr>
          <p:nvPr/>
        </p:nvSpPr>
        <p:spPr bwMode="auto">
          <a:xfrm>
            <a:off x="7329799" y="3447987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002060"/>
                </a:solidFill>
                <a:cs typeface="Arial" panose="020B0604020202020204" pitchFamily="34" charset="0"/>
              </a:rPr>
              <a:t>3</a:t>
            </a:r>
            <a:endParaRPr lang="en-US" sz="1800" b="1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66" name="Text Box 401"/>
          <p:cNvSpPr txBox="1">
            <a:spLocks noChangeArrowheads="1"/>
          </p:cNvSpPr>
          <p:nvPr/>
        </p:nvSpPr>
        <p:spPr bwMode="auto">
          <a:xfrm>
            <a:off x="8349052" y="3447987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002060"/>
                </a:solidFill>
                <a:cs typeface="Arial" panose="020B0604020202020204" pitchFamily="34" charset="0"/>
              </a:rPr>
              <a:t>0</a:t>
            </a:r>
            <a:endParaRPr lang="en-US" sz="1800" b="1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67" name="Text Box 401"/>
          <p:cNvSpPr txBox="1">
            <a:spLocks noChangeArrowheads="1"/>
          </p:cNvSpPr>
          <p:nvPr/>
        </p:nvSpPr>
        <p:spPr bwMode="auto">
          <a:xfrm>
            <a:off x="1558793" y="3964281"/>
            <a:ext cx="101822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002060"/>
                </a:solidFill>
                <a:cs typeface="Arial" panose="020B0604020202020204" pitchFamily="34" charset="0"/>
              </a:rPr>
              <a:t>454 004</a:t>
            </a:r>
            <a:endParaRPr lang="en-US" sz="1800" b="1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70" name="Text Box 401"/>
          <p:cNvSpPr txBox="1">
            <a:spLocks noChangeArrowheads="1"/>
          </p:cNvSpPr>
          <p:nvPr/>
        </p:nvSpPr>
        <p:spPr bwMode="auto">
          <a:xfrm>
            <a:off x="1523231" y="3017609"/>
            <a:ext cx="95410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002060"/>
                </a:solidFill>
                <a:cs typeface="Arial" panose="020B0604020202020204" pitchFamily="34" charset="0"/>
              </a:rPr>
              <a:t>92  340</a:t>
            </a:r>
            <a:endParaRPr lang="en-US" sz="1800" b="1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5036436" y="1419622"/>
            <a:ext cx="965912" cy="1548114"/>
          </a:xfrm>
          <a:prstGeom prst="rect">
            <a:avLst/>
          </a:prstGeom>
          <a:solidFill>
            <a:srgbClr val="C0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/>
          <p:cNvSpPr/>
          <p:nvPr/>
        </p:nvSpPr>
        <p:spPr>
          <a:xfrm>
            <a:off x="1479436" y="2967233"/>
            <a:ext cx="1048782" cy="406999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041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6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6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6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6" grpId="0"/>
      <p:bldP spid="71" grpId="0"/>
      <p:bldP spid="72" grpId="0"/>
      <p:bldP spid="73" grpId="0"/>
      <p:bldP spid="79" grpId="0"/>
      <p:bldP spid="81" grpId="0"/>
      <p:bldP spid="82" grpId="0"/>
      <p:bldP spid="83" grpId="0"/>
      <p:bldP spid="84" grpId="0"/>
      <p:bldP spid="91" grpId="0"/>
      <p:bldP spid="56" grpId="0"/>
      <p:bldP spid="57" grpId="0"/>
      <p:bldP spid="58" grpId="0"/>
      <p:bldP spid="59" grpId="0"/>
      <p:bldP spid="60" grpId="0"/>
      <p:bldP spid="61" grpId="0"/>
      <p:bldP spid="63" grpId="0"/>
      <p:bldP spid="64" grpId="0"/>
      <p:bldP spid="65" grpId="0"/>
      <p:bldP spid="66" grpId="0"/>
      <p:bldP spid="67" grpId="0"/>
      <p:bldP spid="70" grpId="0"/>
      <p:bldP spid="98" grpId="0" animBg="1"/>
      <p:bldP spid="9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-36512" y="297"/>
            <a:ext cx="9203197" cy="5163741"/>
            <a:chOff x="-59197" y="-20241"/>
            <a:chExt cx="9203197" cy="5163741"/>
          </a:xfrm>
        </p:grpSpPr>
        <p:grpSp>
          <p:nvGrpSpPr>
            <p:cNvPr id="2055" name="Group 17"/>
            <p:cNvGrpSpPr>
              <a:grpSpLocks/>
            </p:cNvGrpSpPr>
            <p:nvPr/>
          </p:nvGrpSpPr>
          <p:grpSpPr bwMode="auto">
            <a:xfrm>
              <a:off x="-36513" y="-20241"/>
              <a:ext cx="9180513" cy="519113"/>
              <a:chOff x="0" y="0"/>
              <a:chExt cx="5760" cy="436"/>
            </a:xfrm>
          </p:grpSpPr>
          <p:sp>
            <p:nvSpPr>
              <p:cNvPr id="2059" name="Rectangle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6"/>
              </a:xfrm>
              <a:prstGeom prst="rect">
                <a:avLst/>
              </a:prstGeom>
              <a:gradFill rotWithShape="1">
                <a:gsLst>
                  <a:gs pos="0">
                    <a:srgbClr val="2F0018"/>
                  </a:gs>
                  <a:gs pos="100000">
                    <a:srgbClr val="660033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2060" name="Text Box 19"/>
              <p:cNvSpPr txBox="1">
                <a:spLocks noChangeArrowheads="1"/>
              </p:cNvSpPr>
              <p:nvPr/>
            </p:nvSpPr>
            <p:spPr bwMode="auto">
              <a:xfrm>
                <a:off x="340" y="73"/>
                <a:ext cx="5125" cy="33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sz="2000" b="1">
                    <a:solidFill>
                      <a:srgbClr val="FFFF00"/>
                    </a:solidFill>
                  </a:rPr>
                  <a:t>BÀI 11 : HÀNG VÀ LỚP</a:t>
                </a:r>
                <a:endParaRPr lang="vi-VN" sz="2000" b="1">
                  <a:solidFill>
                    <a:srgbClr val="FFFF00"/>
                  </a:solidFill>
                </a:endParaRPr>
              </a:p>
            </p:txBody>
          </p:sp>
        </p:grpSp>
        <p:sp>
          <p:nvSpPr>
            <p:cNvPr id="14" name="Rectangle 18"/>
            <p:cNvSpPr>
              <a:spLocks noChangeArrowheads="1"/>
            </p:cNvSpPr>
            <p:nvPr/>
          </p:nvSpPr>
          <p:spPr bwMode="auto">
            <a:xfrm>
              <a:off x="-59197" y="4659981"/>
              <a:ext cx="9180513" cy="483519"/>
            </a:xfrm>
            <a:prstGeom prst="rect">
              <a:avLst/>
            </a:prstGeom>
            <a:gradFill rotWithShape="1">
              <a:gsLst>
                <a:gs pos="0">
                  <a:srgbClr val="2F0018"/>
                </a:gs>
                <a:gs pos="100000">
                  <a:srgbClr val="660033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pic>
          <p:nvPicPr>
            <p:cNvPr id="1027" name="Picture 3" descr="C:\Users\Administrator\Application Data\Zamaan's Software\psc\screenshot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96" y="123478"/>
              <a:ext cx="360040" cy="3046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I:\USB__Data\logo_tieuhocvn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58" y="4738594"/>
              <a:ext cx="361378" cy="3534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827584" y="4738594"/>
              <a:ext cx="2448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mtClean="0">
                  <a:solidFill>
                    <a:srgbClr val="920049"/>
                  </a:solidFill>
                </a:rPr>
                <a:t>http://tieuhocvn.info</a:t>
              </a:r>
              <a:endParaRPr lang="en-US">
                <a:solidFill>
                  <a:srgbClr val="920049"/>
                </a:solidFill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99243" y="632578"/>
            <a:ext cx="8061040" cy="829424"/>
            <a:chOff x="496685" y="135274"/>
            <a:chExt cx="8061040" cy="829424"/>
          </a:xfrm>
        </p:grpSpPr>
        <p:sp>
          <p:nvSpPr>
            <p:cNvPr id="41" name="Rounded Rectangle 40"/>
            <p:cNvSpPr/>
            <p:nvPr/>
          </p:nvSpPr>
          <p:spPr>
            <a:xfrm>
              <a:off x="496685" y="135274"/>
              <a:ext cx="8061040" cy="829424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69493" y="180793"/>
              <a:ext cx="770695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200" b="1">
                  <a:latin typeface="UTM Avo" pitchFamily="18" charset="0"/>
                </a:rPr>
                <a:t>Đọc các số sau và cho biết chữ số </a:t>
              </a:r>
              <a:r>
                <a:rPr lang="vi-VN" sz="2200" b="1">
                  <a:solidFill>
                    <a:srgbClr val="C00000"/>
                  </a:solidFill>
                  <a:latin typeface="UTM Avo" pitchFamily="18" charset="0"/>
                </a:rPr>
                <a:t>3</a:t>
              </a:r>
              <a:r>
                <a:rPr lang="vi-VN" sz="2200" b="1">
                  <a:latin typeface="UTM Avo" pitchFamily="18" charset="0"/>
                </a:rPr>
                <a:t> ở mỗi số thuộc hàng nào, lớp nào?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27108" y="836802"/>
            <a:ext cx="478282" cy="584775"/>
            <a:chOff x="417444" y="2357467"/>
            <a:chExt cx="488433" cy="597187"/>
          </a:xfrm>
        </p:grpSpPr>
        <p:sp>
          <p:nvSpPr>
            <p:cNvPr id="44" name="Oval 43"/>
            <p:cNvSpPr/>
            <p:nvPr/>
          </p:nvSpPr>
          <p:spPr>
            <a:xfrm>
              <a:off x="417444" y="2407009"/>
              <a:ext cx="488433" cy="488433"/>
            </a:xfrm>
            <a:prstGeom prst="ellipse">
              <a:avLst/>
            </a:prstGeom>
            <a:solidFill>
              <a:srgbClr val="16643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451140" y="2357467"/>
              <a:ext cx="421042" cy="59718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3200" b="1" cap="none" spc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2</a:t>
              </a:r>
              <a:endParaRPr lang="en-US" sz="3200" b="1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173342" y="1621960"/>
            <a:ext cx="1730481" cy="510037"/>
            <a:chOff x="496685" y="135274"/>
            <a:chExt cx="1730481" cy="510037"/>
          </a:xfrm>
        </p:grpSpPr>
        <p:sp>
          <p:nvSpPr>
            <p:cNvPr id="64" name="Rounded Rectangle 63"/>
            <p:cNvSpPr/>
            <p:nvPr/>
          </p:nvSpPr>
          <p:spPr>
            <a:xfrm>
              <a:off x="496685" y="135274"/>
              <a:ext cx="1610382" cy="510037"/>
            </a:xfrm>
            <a:prstGeom prst="roundRect">
              <a:avLst/>
            </a:prstGeom>
            <a:solidFill>
              <a:schemeClr val="accent4"/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689592" y="182277"/>
              <a:ext cx="153757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200" b="1">
                  <a:latin typeface="UTM Avo" pitchFamily="18" charset="0"/>
                </a:rPr>
                <a:t>172 938</a:t>
              </a: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1983386" y="1621960"/>
            <a:ext cx="1730481" cy="510037"/>
            <a:chOff x="496685" y="135274"/>
            <a:chExt cx="1730481" cy="510037"/>
          </a:xfrm>
        </p:grpSpPr>
        <p:sp>
          <p:nvSpPr>
            <p:cNvPr id="67" name="Rounded Rectangle 66"/>
            <p:cNvSpPr/>
            <p:nvPr/>
          </p:nvSpPr>
          <p:spPr>
            <a:xfrm>
              <a:off x="496685" y="135274"/>
              <a:ext cx="1610382" cy="510037"/>
            </a:xfrm>
            <a:prstGeom prst="roundRect">
              <a:avLst/>
            </a:prstGeom>
            <a:solidFill>
              <a:schemeClr val="accent4"/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689592" y="182277"/>
              <a:ext cx="153757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200" b="1">
                  <a:latin typeface="UTM Avo" pitchFamily="18" charset="0"/>
                </a:rPr>
                <a:t>827 389</a:t>
              </a: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3793430" y="1621960"/>
            <a:ext cx="1730481" cy="510037"/>
            <a:chOff x="496685" y="135274"/>
            <a:chExt cx="1730481" cy="510037"/>
          </a:xfrm>
        </p:grpSpPr>
        <p:sp>
          <p:nvSpPr>
            <p:cNvPr id="70" name="Rounded Rectangle 69"/>
            <p:cNvSpPr/>
            <p:nvPr/>
          </p:nvSpPr>
          <p:spPr>
            <a:xfrm>
              <a:off x="496685" y="135274"/>
              <a:ext cx="1610382" cy="510037"/>
            </a:xfrm>
            <a:prstGeom prst="roundRect">
              <a:avLst/>
            </a:prstGeom>
            <a:solidFill>
              <a:schemeClr val="accent4"/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689592" y="182277"/>
              <a:ext cx="153757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200" b="1">
                  <a:latin typeface="UTM Avo" pitchFamily="18" charset="0"/>
                </a:rPr>
                <a:t>163 222</a:t>
              </a: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5603474" y="1621960"/>
            <a:ext cx="1730481" cy="510037"/>
            <a:chOff x="496685" y="135274"/>
            <a:chExt cx="1730481" cy="510037"/>
          </a:xfrm>
        </p:grpSpPr>
        <p:sp>
          <p:nvSpPr>
            <p:cNvPr id="98" name="Rounded Rectangle 97"/>
            <p:cNvSpPr/>
            <p:nvPr/>
          </p:nvSpPr>
          <p:spPr>
            <a:xfrm>
              <a:off x="496685" y="135274"/>
              <a:ext cx="1610382" cy="510037"/>
            </a:xfrm>
            <a:prstGeom prst="roundRect">
              <a:avLst/>
            </a:prstGeom>
            <a:solidFill>
              <a:schemeClr val="accent4"/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689592" y="182277"/>
              <a:ext cx="153757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200" b="1">
                  <a:latin typeface="UTM Avo" pitchFamily="18" charset="0"/>
                </a:rPr>
                <a:t> 390 227</a:t>
              </a: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7413519" y="1621960"/>
            <a:ext cx="1730481" cy="510037"/>
            <a:chOff x="496685" y="135274"/>
            <a:chExt cx="1730481" cy="510037"/>
          </a:xfrm>
        </p:grpSpPr>
        <p:sp>
          <p:nvSpPr>
            <p:cNvPr id="101" name="Rounded Rectangle 100"/>
            <p:cNvSpPr/>
            <p:nvPr/>
          </p:nvSpPr>
          <p:spPr>
            <a:xfrm>
              <a:off x="496685" y="135274"/>
              <a:ext cx="1610382" cy="510037"/>
            </a:xfrm>
            <a:prstGeom prst="roundRect">
              <a:avLst/>
            </a:prstGeom>
            <a:solidFill>
              <a:schemeClr val="accent4"/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689592" y="182277"/>
              <a:ext cx="153757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200" b="1">
                  <a:latin typeface="UTM Avo" pitchFamily="18" charset="0"/>
                </a:rPr>
                <a:t>862 003</a:t>
              </a:r>
            </a:p>
          </p:txBody>
        </p:sp>
      </p:grpSp>
      <p:pic>
        <p:nvPicPr>
          <p:cNvPr id="103" name="Picture 102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007" y="2169331"/>
            <a:ext cx="2904009" cy="2448190"/>
          </a:xfrm>
          <a:prstGeom prst="rect">
            <a:avLst/>
          </a:prstGeom>
        </p:spPr>
      </p:pic>
      <p:grpSp>
        <p:nvGrpSpPr>
          <p:cNvPr id="104" name="Group 103"/>
          <p:cNvGrpSpPr/>
          <p:nvPr/>
        </p:nvGrpSpPr>
        <p:grpSpPr>
          <a:xfrm>
            <a:off x="2176293" y="3147010"/>
            <a:ext cx="3679570" cy="1187256"/>
            <a:chOff x="4675882" y="2937532"/>
            <a:chExt cx="2420045" cy="1247900"/>
          </a:xfrm>
          <a:solidFill>
            <a:srgbClr val="EBE3EC"/>
          </a:solidFill>
        </p:grpSpPr>
        <p:sp>
          <p:nvSpPr>
            <p:cNvPr id="105" name="Rounded Rectangular Callout 104"/>
            <p:cNvSpPr/>
            <p:nvPr/>
          </p:nvSpPr>
          <p:spPr>
            <a:xfrm>
              <a:off x="4773112" y="2937532"/>
              <a:ext cx="2111435" cy="1247900"/>
            </a:xfrm>
            <a:prstGeom prst="wedgeRoundRectCallout">
              <a:avLst>
                <a:gd name="adj1" fmla="val -58987"/>
                <a:gd name="adj2" fmla="val -21750"/>
                <a:gd name="adj3" fmla="val 16667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4675882" y="2990347"/>
              <a:ext cx="2420045" cy="9521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88"/>
              <a:r>
                <a:rPr lang="vi-VN" sz="2000" i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 Với bài tập này </a:t>
              </a:r>
              <a:r>
                <a:rPr lang="en-US" sz="2000" i="1" dirty="0" err="1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có</a:t>
              </a:r>
              <a:r>
                <a:rPr lang="en-US" sz="2000" i="1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mấy</a:t>
              </a:r>
              <a:r>
                <a:rPr lang="en-US" sz="2000" i="1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yêu</a:t>
              </a:r>
              <a:r>
                <a:rPr lang="en-US" sz="2000" i="1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cầu</a:t>
              </a:r>
              <a:r>
                <a:rPr lang="vi-VN" sz="2000" i="1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  <a:r>
                <a:rPr lang="en-US" sz="2000" i="1" dirty="0" err="1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Là</a:t>
              </a:r>
              <a:r>
                <a:rPr lang="en-US" sz="2000" i="1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những</a:t>
              </a:r>
              <a:r>
                <a:rPr lang="en-US" sz="2000" i="1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yêu</a:t>
              </a:r>
              <a:r>
                <a:rPr lang="en-US" sz="2000" i="1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cầu</a:t>
              </a:r>
              <a:r>
                <a:rPr lang="en-US" sz="2000" i="1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nào</a:t>
              </a:r>
              <a:r>
                <a:rPr lang="en-US" sz="2000" i="1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  <a:endPara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3054775" y="2661292"/>
            <a:ext cx="3601839" cy="1324788"/>
            <a:chOff x="5266864" y="1189089"/>
            <a:chExt cx="3802363" cy="2185961"/>
          </a:xfrm>
        </p:grpSpPr>
        <p:sp>
          <p:nvSpPr>
            <p:cNvPr id="108" name="Rounded Rectangular Callout 107"/>
            <p:cNvSpPr/>
            <p:nvPr/>
          </p:nvSpPr>
          <p:spPr>
            <a:xfrm>
              <a:off x="5266864" y="1189089"/>
              <a:ext cx="3689271" cy="2185961"/>
            </a:xfrm>
            <a:prstGeom prst="wedgeRoundRectCallout">
              <a:avLst>
                <a:gd name="adj1" fmla="val 66382"/>
                <a:gd name="adj2" fmla="val -33106"/>
                <a:gd name="adj3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5447378" y="1413136"/>
              <a:ext cx="3621849" cy="16758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88"/>
              <a:r>
                <a:rPr lang="vi-VN" sz="2000" dirty="0"/>
                <a:t>- Đọc các số trên</a:t>
              </a:r>
            </a:p>
            <a:p>
              <a:pPr defTabSz="914288"/>
              <a:r>
                <a:rPr lang="vi-VN" sz="2000" dirty="0"/>
                <a:t>- Nêu được chữ số 3 ở mỗi số thuộc hàng nào, lớp nào.</a:t>
              </a:r>
              <a:endParaRPr lang="en-US" sz="2000" dirty="0" smtClean="0"/>
            </a:p>
          </p:txBody>
        </p:sp>
      </p:grpSp>
      <p:pic>
        <p:nvPicPr>
          <p:cNvPr id="110" name="Picture 10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616" y="2087479"/>
            <a:ext cx="2487384" cy="2737341"/>
          </a:xfrm>
          <a:prstGeom prst="rect">
            <a:avLst/>
          </a:prstGeom>
        </p:spPr>
      </p:pic>
      <p:pic>
        <p:nvPicPr>
          <p:cNvPr id="111" name="Picture 5" descr="C:\Users\Administrator\Application Data\Zamaan's Software\psc\screenshot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185" y="2129679"/>
            <a:ext cx="1085966" cy="1189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890151" y="1059582"/>
            <a:ext cx="1737633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>
            <a:off x="3786278" y="1059582"/>
            <a:ext cx="2441906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8762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oup 84"/>
          <p:cNvGrpSpPr/>
          <p:nvPr/>
        </p:nvGrpSpPr>
        <p:grpSpPr>
          <a:xfrm>
            <a:off x="173342" y="1621960"/>
            <a:ext cx="1730481" cy="510037"/>
            <a:chOff x="496685" y="135274"/>
            <a:chExt cx="1730481" cy="510037"/>
          </a:xfrm>
        </p:grpSpPr>
        <p:sp>
          <p:nvSpPr>
            <p:cNvPr id="86" name="Rounded Rectangle 85"/>
            <p:cNvSpPr/>
            <p:nvPr/>
          </p:nvSpPr>
          <p:spPr>
            <a:xfrm>
              <a:off x="496685" y="135274"/>
              <a:ext cx="1610382" cy="510037"/>
            </a:xfrm>
            <a:prstGeom prst="roundRect">
              <a:avLst/>
            </a:prstGeom>
            <a:solidFill>
              <a:schemeClr val="accent4"/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689592" y="182277"/>
              <a:ext cx="153757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200" b="1">
                  <a:latin typeface="UTM Avo" pitchFamily="18" charset="0"/>
                </a:rPr>
                <a:t>172 938</a:t>
              </a: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1983386" y="1621960"/>
            <a:ext cx="1730481" cy="510037"/>
            <a:chOff x="496685" y="135274"/>
            <a:chExt cx="1730481" cy="510037"/>
          </a:xfrm>
        </p:grpSpPr>
        <p:sp>
          <p:nvSpPr>
            <p:cNvPr id="89" name="Rounded Rectangle 88"/>
            <p:cNvSpPr/>
            <p:nvPr/>
          </p:nvSpPr>
          <p:spPr>
            <a:xfrm>
              <a:off x="496685" y="135274"/>
              <a:ext cx="1610382" cy="510037"/>
            </a:xfrm>
            <a:prstGeom prst="roundRect">
              <a:avLst/>
            </a:prstGeom>
            <a:solidFill>
              <a:schemeClr val="accent4"/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689592" y="182277"/>
              <a:ext cx="153757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200" b="1">
                  <a:latin typeface="UTM Avo" pitchFamily="18" charset="0"/>
                </a:rPr>
                <a:t>827 389</a:t>
              </a: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3793430" y="1621960"/>
            <a:ext cx="1730481" cy="510037"/>
            <a:chOff x="496685" y="135274"/>
            <a:chExt cx="1730481" cy="510037"/>
          </a:xfrm>
        </p:grpSpPr>
        <p:sp>
          <p:nvSpPr>
            <p:cNvPr id="92" name="Rounded Rectangle 91"/>
            <p:cNvSpPr/>
            <p:nvPr/>
          </p:nvSpPr>
          <p:spPr>
            <a:xfrm>
              <a:off x="496685" y="135274"/>
              <a:ext cx="1610382" cy="510037"/>
            </a:xfrm>
            <a:prstGeom prst="roundRect">
              <a:avLst/>
            </a:prstGeom>
            <a:solidFill>
              <a:schemeClr val="accent4"/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689592" y="182277"/>
              <a:ext cx="153757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200" b="1">
                  <a:latin typeface="UTM Avo" pitchFamily="18" charset="0"/>
                </a:rPr>
                <a:t>163 222</a:t>
              </a:r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5603474" y="1621960"/>
            <a:ext cx="1730481" cy="510037"/>
            <a:chOff x="496685" y="135274"/>
            <a:chExt cx="1730481" cy="510037"/>
          </a:xfrm>
        </p:grpSpPr>
        <p:sp>
          <p:nvSpPr>
            <p:cNvPr id="95" name="Rounded Rectangle 94"/>
            <p:cNvSpPr/>
            <p:nvPr/>
          </p:nvSpPr>
          <p:spPr>
            <a:xfrm>
              <a:off x="496685" y="135274"/>
              <a:ext cx="1610382" cy="510037"/>
            </a:xfrm>
            <a:prstGeom prst="roundRect">
              <a:avLst/>
            </a:prstGeom>
            <a:solidFill>
              <a:schemeClr val="accent4"/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689592" y="182277"/>
              <a:ext cx="153757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200" b="1">
                  <a:latin typeface="UTM Avo" pitchFamily="18" charset="0"/>
                </a:rPr>
                <a:t> 390 227</a:t>
              </a: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7413519" y="1621960"/>
            <a:ext cx="1730481" cy="510037"/>
            <a:chOff x="496685" y="135274"/>
            <a:chExt cx="1730481" cy="510037"/>
          </a:xfrm>
        </p:grpSpPr>
        <p:sp>
          <p:nvSpPr>
            <p:cNvPr id="98" name="Rounded Rectangle 97"/>
            <p:cNvSpPr/>
            <p:nvPr/>
          </p:nvSpPr>
          <p:spPr>
            <a:xfrm>
              <a:off x="496685" y="135274"/>
              <a:ext cx="1610382" cy="510037"/>
            </a:xfrm>
            <a:prstGeom prst="roundRect">
              <a:avLst/>
            </a:prstGeom>
            <a:solidFill>
              <a:schemeClr val="accent4"/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689592" y="182277"/>
              <a:ext cx="153757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200" b="1">
                  <a:latin typeface="UTM Avo" pitchFamily="18" charset="0"/>
                </a:rPr>
                <a:t>862 003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-36512" y="297"/>
            <a:ext cx="9203197" cy="5163741"/>
            <a:chOff x="-59197" y="-20241"/>
            <a:chExt cx="9203197" cy="5163741"/>
          </a:xfrm>
        </p:grpSpPr>
        <p:grpSp>
          <p:nvGrpSpPr>
            <p:cNvPr id="2055" name="Group 17"/>
            <p:cNvGrpSpPr>
              <a:grpSpLocks/>
            </p:cNvGrpSpPr>
            <p:nvPr/>
          </p:nvGrpSpPr>
          <p:grpSpPr bwMode="auto">
            <a:xfrm>
              <a:off x="-36513" y="-20241"/>
              <a:ext cx="9180513" cy="519113"/>
              <a:chOff x="0" y="0"/>
              <a:chExt cx="5760" cy="436"/>
            </a:xfrm>
          </p:grpSpPr>
          <p:sp>
            <p:nvSpPr>
              <p:cNvPr id="2059" name="Rectangle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6"/>
              </a:xfrm>
              <a:prstGeom prst="rect">
                <a:avLst/>
              </a:prstGeom>
              <a:gradFill rotWithShape="1">
                <a:gsLst>
                  <a:gs pos="0">
                    <a:srgbClr val="2F0018"/>
                  </a:gs>
                  <a:gs pos="100000">
                    <a:srgbClr val="660033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2060" name="Text Box 19"/>
              <p:cNvSpPr txBox="1">
                <a:spLocks noChangeArrowheads="1"/>
              </p:cNvSpPr>
              <p:nvPr/>
            </p:nvSpPr>
            <p:spPr bwMode="auto">
              <a:xfrm>
                <a:off x="340" y="73"/>
                <a:ext cx="5125" cy="33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sz="2000" b="1">
                    <a:solidFill>
                      <a:srgbClr val="FFFF00"/>
                    </a:solidFill>
                  </a:rPr>
                  <a:t>BÀI 11 : HÀNG VÀ LỚP</a:t>
                </a:r>
                <a:endParaRPr lang="vi-VN" sz="2000" b="1">
                  <a:solidFill>
                    <a:srgbClr val="FFFF00"/>
                  </a:solidFill>
                </a:endParaRPr>
              </a:p>
            </p:txBody>
          </p:sp>
        </p:grpSp>
        <p:sp>
          <p:nvSpPr>
            <p:cNvPr id="14" name="Rectangle 18"/>
            <p:cNvSpPr>
              <a:spLocks noChangeArrowheads="1"/>
            </p:cNvSpPr>
            <p:nvPr/>
          </p:nvSpPr>
          <p:spPr bwMode="auto">
            <a:xfrm>
              <a:off x="-59197" y="4659981"/>
              <a:ext cx="9180513" cy="483519"/>
            </a:xfrm>
            <a:prstGeom prst="rect">
              <a:avLst/>
            </a:prstGeom>
            <a:gradFill rotWithShape="1">
              <a:gsLst>
                <a:gs pos="0">
                  <a:srgbClr val="2F0018"/>
                </a:gs>
                <a:gs pos="100000">
                  <a:srgbClr val="660033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pic>
          <p:nvPicPr>
            <p:cNvPr id="1027" name="Picture 3" descr="C:\Users\Administrator\Application Data\Zamaan's Software\psc\screenshot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96" y="123478"/>
              <a:ext cx="360040" cy="3046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I:\USB__Data\logo_tieuhocvn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58" y="4738594"/>
              <a:ext cx="361378" cy="3534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827584" y="4738594"/>
              <a:ext cx="2448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mtClean="0">
                  <a:solidFill>
                    <a:srgbClr val="920049"/>
                  </a:solidFill>
                </a:rPr>
                <a:t>http://tieuhocvn.info</a:t>
              </a:r>
              <a:endParaRPr lang="en-US">
                <a:solidFill>
                  <a:srgbClr val="920049"/>
                </a:solidFill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99243" y="639334"/>
            <a:ext cx="8061040" cy="780288"/>
            <a:chOff x="496685" y="169946"/>
            <a:chExt cx="8061040" cy="780288"/>
          </a:xfrm>
        </p:grpSpPr>
        <p:sp>
          <p:nvSpPr>
            <p:cNvPr id="41" name="Rounded Rectangle 40"/>
            <p:cNvSpPr/>
            <p:nvPr/>
          </p:nvSpPr>
          <p:spPr>
            <a:xfrm>
              <a:off x="496685" y="169946"/>
              <a:ext cx="8061040" cy="71699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69493" y="180793"/>
              <a:ext cx="770695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200" b="1">
                  <a:latin typeface="UTM Avo" pitchFamily="18" charset="0"/>
                </a:rPr>
                <a:t>Đọc các số sau và cho biết chữ số </a:t>
              </a:r>
              <a:r>
                <a:rPr lang="vi-VN" sz="2200" b="1">
                  <a:solidFill>
                    <a:srgbClr val="C00000"/>
                  </a:solidFill>
                  <a:latin typeface="UTM Avo" pitchFamily="18" charset="0"/>
                </a:rPr>
                <a:t>3</a:t>
              </a:r>
              <a:r>
                <a:rPr lang="vi-VN" sz="2200" b="1">
                  <a:latin typeface="UTM Avo" pitchFamily="18" charset="0"/>
                </a:rPr>
                <a:t> ở mỗi số thuộc hàng nào, lớp nào?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13167" y="701942"/>
            <a:ext cx="478282" cy="584775"/>
            <a:chOff x="417444" y="2357467"/>
            <a:chExt cx="488433" cy="597187"/>
          </a:xfrm>
        </p:grpSpPr>
        <p:sp>
          <p:nvSpPr>
            <p:cNvPr id="44" name="Oval 43"/>
            <p:cNvSpPr/>
            <p:nvPr/>
          </p:nvSpPr>
          <p:spPr>
            <a:xfrm>
              <a:off x="417444" y="2407009"/>
              <a:ext cx="488433" cy="488433"/>
            </a:xfrm>
            <a:prstGeom prst="ellipse">
              <a:avLst/>
            </a:prstGeom>
            <a:solidFill>
              <a:srgbClr val="16643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451140" y="2357467"/>
              <a:ext cx="421042" cy="59718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3200" b="1" cap="none" spc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2</a:t>
              </a:r>
              <a:endParaRPr lang="en-US" sz="3200" b="1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cxnSp>
        <p:nvCxnSpPr>
          <p:cNvPr id="11" name="Straight Connector 10"/>
          <p:cNvCxnSpPr/>
          <p:nvPr/>
        </p:nvCxnSpPr>
        <p:spPr>
          <a:xfrm>
            <a:off x="971600" y="1034901"/>
            <a:ext cx="1737633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>
            <a:off x="3779912" y="1034901"/>
            <a:ext cx="2441906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Table 2">
            <a:extLst>
              <a:ext uri="{FF2B5EF4-FFF2-40B4-BE49-F238E27FC236}">
                <a16:creationId xmlns:a16="http://schemas.microsoft.com/office/drawing/2014/main" id="{4DADACB7-4085-A9CB-9953-60317AABA3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3160674"/>
              </p:ext>
            </p:extLst>
          </p:nvPr>
        </p:nvGraphicFramePr>
        <p:xfrm>
          <a:off x="107504" y="555526"/>
          <a:ext cx="8900692" cy="4001516"/>
        </p:xfrm>
        <a:graphic>
          <a:graphicData uri="http://schemas.openxmlformats.org/drawingml/2006/table">
            <a:tbl>
              <a:tblPr firstRow="1" bandRow="1"/>
              <a:tblGrid>
                <a:gridCol w="1270028">
                  <a:extLst>
                    <a:ext uri="{9D8B030D-6E8A-4147-A177-3AD203B41FA5}">
                      <a16:colId xmlns:a16="http://schemas.microsoft.com/office/drawing/2014/main" val="4064155225"/>
                    </a:ext>
                  </a:extLst>
                </a:gridCol>
                <a:gridCol w="3925541">
                  <a:extLst>
                    <a:ext uri="{9D8B030D-6E8A-4147-A177-3AD203B41FA5}">
                      <a16:colId xmlns:a16="http://schemas.microsoft.com/office/drawing/2014/main" val="1267844197"/>
                    </a:ext>
                  </a:extLst>
                </a:gridCol>
                <a:gridCol w="2004756">
                  <a:extLst>
                    <a:ext uri="{9D8B030D-6E8A-4147-A177-3AD203B41FA5}">
                      <a16:colId xmlns:a16="http://schemas.microsoft.com/office/drawing/2014/main" val="1975507304"/>
                    </a:ext>
                  </a:extLst>
                </a:gridCol>
                <a:gridCol w="1700367">
                  <a:extLst>
                    <a:ext uri="{9D8B030D-6E8A-4147-A177-3AD203B41FA5}">
                      <a16:colId xmlns:a16="http://schemas.microsoft.com/office/drawing/2014/main" val="241383515"/>
                    </a:ext>
                  </a:extLst>
                </a:gridCol>
              </a:tblGrid>
              <a:tr h="884796">
                <a:tc>
                  <a:txBody>
                    <a:bodyPr/>
                    <a:lstStyle/>
                    <a:p>
                      <a:pPr algn="ctr"/>
                      <a:r>
                        <a:rPr lang="en-US" sz="2400" b="1"/>
                        <a:t>Số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/>
                        <a:t>Đọc số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/>
                        <a:t>Chữ số 3 thuộc hàng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/>
                        <a:t>Chữ số 3 thuộc lớp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080862"/>
                  </a:ext>
                </a:extLst>
              </a:tr>
              <a:tr h="623344">
                <a:tc>
                  <a:txBody>
                    <a:bodyPr/>
                    <a:lstStyle/>
                    <a:p>
                      <a:r>
                        <a:rPr lang="en-US" sz="20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172 938</a:t>
                      </a:r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6324451"/>
                  </a:ext>
                </a:extLst>
              </a:tr>
              <a:tr h="623344">
                <a:tc>
                  <a:txBody>
                    <a:bodyPr/>
                    <a:lstStyle/>
                    <a:p>
                      <a:r>
                        <a:rPr lang="en-US" sz="20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827 389</a:t>
                      </a:r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0026034"/>
                  </a:ext>
                </a:extLst>
              </a:tr>
              <a:tr h="623344">
                <a:tc>
                  <a:txBody>
                    <a:bodyPr/>
                    <a:lstStyle/>
                    <a:p>
                      <a:r>
                        <a:rPr lang="en-US" sz="20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163 222 </a:t>
                      </a:r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0489108"/>
                  </a:ext>
                </a:extLst>
              </a:tr>
              <a:tr h="623344">
                <a:tc>
                  <a:txBody>
                    <a:bodyPr/>
                    <a:lstStyle/>
                    <a:p>
                      <a:r>
                        <a:rPr lang="en-US" sz="20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390 227</a:t>
                      </a:r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2447870"/>
                  </a:ext>
                </a:extLst>
              </a:tr>
              <a:tr h="623344">
                <a:tc>
                  <a:txBody>
                    <a:bodyPr/>
                    <a:lstStyle/>
                    <a:p>
                      <a:r>
                        <a:rPr lang="en-US" sz="20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862 003</a:t>
                      </a:r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6854469"/>
                  </a:ext>
                </a:extLst>
              </a:tr>
            </a:tbl>
          </a:graphicData>
        </a:graphic>
      </p:graphicFrame>
      <p:sp>
        <p:nvSpPr>
          <p:cNvPr id="47" name="TextBox 46">
            <a:extLst>
              <a:ext uri="{FF2B5EF4-FFF2-40B4-BE49-F238E27FC236}">
                <a16:creationId xmlns:a16="http://schemas.microsoft.com/office/drawing/2014/main" id="{64CC6D05-3F51-7A59-EE20-A871611A5623}"/>
              </a:ext>
            </a:extLst>
          </p:cNvPr>
          <p:cNvSpPr txBox="1"/>
          <p:nvPr/>
        </p:nvSpPr>
        <p:spPr>
          <a:xfrm>
            <a:off x="1403218" y="1401350"/>
            <a:ext cx="39765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Một trăm bảy mươi hai nghìn chín trăm ba mươi tám.</a:t>
            </a:r>
            <a:endParaRPr lang="en-US" sz="2000">
              <a:solidFill>
                <a:srgbClr val="00206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666A759-DC54-6ADB-9664-DD17BAE77910}"/>
              </a:ext>
            </a:extLst>
          </p:cNvPr>
          <p:cNvSpPr txBox="1"/>
          <p:nvPr/>
        </p:nvSpPr>
        <p:spPr>
          <a:xfrm>
            <a:off x="1339702" y="2047019"/>
            <a:ext cx="397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>
                <a:solidFill>
                  <a:srgbClr val="002060"/>
                </a:solidFill>
                <a:ea typeface="Tahoma" panose="020B0604030504040204" pitchFamily="34" charset="0"/>
                <a:cs typeface="Arial" panose="020B0604020202020204" pitchFamily="34" charset="0"/>
              </a:rPr>
              <a:t>Tám trăm hai mươi bảy nghìn ba trăm tám mươi chín.</a:t>
            </a:r>
            <a:endParaRPr lang="en-US" sz="2000">
              <a:solidFill>
                <a:srgbClr val="00206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2030B45-9340-9FC0-BC90-5DF8E8EA75B4}"/>
              </a:ext>
            </a:extLst>
          </p:cNvPr>
          <p:cNvSpPr txBox="1"/>
          <p:nvPr/>
        </p:nvSpPr>
        <p:spPr>
          <a:xfrm>
            <a:off x="1387512" y="2668146"/>
            <a:ext cx="397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>
                <a:solidFill>
                  <a:srgbClr val="002060"/>
                </a:solidFill>
                <a:ea typeface="Tahoma" panose="020B0604030504040204" pitchFamily="34" charset="0"/>
                <a:cs typeface="Arial" panose="020B0604020202020204" pitchFamily="34" charset="0"/>
              </a:rPr>
              <a:t>Một trăm sáu mươi ba nghìn hai trăm hai mươi hai.</a:t>
            </a:r>
            <a:endParaRPr lang="en-US" sz="2000">
              <a:solidFill>
                <a:srgbClr val="00206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FE30602-D7FA-8942-FFA7-B137E0CB3975}"/>
              </a:ext>
            </a:extLst>
          </p:cNvPr>
          <p:cNvSpPr txBox="1"/>
          <p:nvPr/>
        </p:nvSpPr>
        <p:spPr>
          <a:xfrm>
            <a:off x="1339702" y="3244210"/>
            <a:ext cx="397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>
                <a:solidFill>
                  <a:srgbClr val="002060"/>
                </a:solidFill>
                <a:ea typeface="Tahoma" panose="020B0604030504040204" pitchFamily="34" charset="0"/>
                <a:cs typeface="Arial" panose="020B0604020202020204" pitchFamily="34" charset="0"/>
              </a:rPr>
              <a:t>Ba trăm chín mươi nghìn hai trăm hai mươi bảy.</a:t>
            </a:r>
            <a:endParaRPr lang="en-US" sz="2000">
              <a:solidFill>
                <a:srgbClr val="00206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A9D5183-F7BD-3086-F193-F294F1BD59C0}"/>
              </a:ext>
            </a:extLst>
          </p:cNvPr>
          <p:cNvSpPr txBox="1"/>
          <p:nvPr/>
        </p:nvSpPr>
        <p:spPr>
          <a:xfrm>
            <a:off x="1339702" y="3880088"/>
            <a:ext cx="397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>
                <a:solidFill>
                  <a:srgbClr val="002060"/>
                </a:solidFill>
                <a:ea typeface="Tahoma" panose="020B0604030504040204" pitchFamily="34" charset="0"/>
                <a:cs typeface="Arial" panose="020B0604020202020204" pitchFamily="34" charset="0"/>
              </a:rPr>
              <a:t>Tám trăm sáu mươi hai nghìn không trăm linh ba.</a:t>
            </a:r>
            <a:endParaRPr lang="en-US" sz="2000">
              <a:solidFill>
                <a:srgbClr val="00206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BBB029B-53B3-7DAE-F4D3-88A714190893}"/>
              </a:ext>
            </a:extLst>
          </p:cNvPr>
          <p:cNvSpPr txBox="1"/>
          <p:nvPr/>
        </p:nvSpPr>
        <p:spPr>
          <a:xfrm>
            <a:off x="5794818" y="1510302"/>
            <a:ext cx="11057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mtClean="0">
                <a:solidFill>
                  <a:srgbClr val="C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Chục</a:t>
            </a:r>
            <a:endParaRPr lang="en-US" sz="2000">
              <a:solidFill>
                <a:srgbClr val="C0000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FCDDAF6-1D09-FA35-F0BB-FA26382CDAEA}"/>
              </a:ext>
            </a:extLst>
          </p:cNvPr>
          <p:cNvSpPr txBox="1"/>
          <p:nvPr/>
        </p:nvSpPr>
        <p:spPr>
          <a:xfrm>
            <a:off x="7612908" y="1531244"/>
            <a:ext cx="11057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C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Đơn vị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985458E-5AAA-7287-3F1C-83503E7590E2}"/>
              </a:ext>
            </a:extLst>
          </p:cNvPr>
          <p:cNvSpPr txBox="1"/>
          <p:nvPr/>
        </p:nvSpPr>
        <p:spPr>
          <a:xfrm>
            <a:off x="5762846" y="2102890"/>
            <a:ext cx="11057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mtClean="0">
                <a:solidFill>
                  <a:srgbClr val="C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Trăm</a:t>
            </a:r>
            <a:endParaRPr lang="en-US" sz="2000">
              <a:solidFill>
                <a:srgbClr val="C0000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D06C9C4-6B3F-C2E5-52A4-8E9D6D7120B2}"/>
              </a:ext>
            </a:extLst>
          </p:cNvPr>
          <p:cNvSpPr txBox="1"/>
          <p:nvPr/>
        </p:nvSpPr>
        <p:spPr>
          <a:xfrm>
            <a:off x="7612910" y="2099155"/>
            <a:ext cx="11057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C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Đơn vị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BF6EDFD-45F4-E2DD-80E7-2431107671AF}"/>
              </a:ext>
            </a:extLst>
          </p:cNvPr>
          <p:cNvSpPr txBox="1"/>
          <p:nvPr/>
        </p:nvSpPr>
        <p:spPr>
          <a:xfrm>
            <a:off x="5762845" y="2695478"/>
            <a:ext cx="11057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C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Nghìn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89F3C4C-46DB-90C5-451C-88913D7520BB}"/>
              </a:ext>
            </a:extLst>
          </p:cNvPr>
          <p:cNvSpPr txBox="1"/>
          <p:nvPr/>
        </p:nvSpPr>
        <p:spPr>
          <a:xfrm>
            <a:off x="7612910" y="2679744"/>
            <a:ext cx="11057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C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Nghìn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3DDD489-C235-0FA2-A9DF-21BEF981B3E9}"/>
              </a:ext>
            </a:extLst>
          </p:cNvPr>
          <p:cNvSpPr txBox="1"/>
          <p:nvPr/>
        </p:nvSpPr>
        <p:spPr>
          <a:xfrm>
            <a:off x="7612909" y="3971840"/>
            <a:ext cx="11057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C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Đơn vị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EB1641-3C01-A9B4-565D-6509A0DF58FD}"/>
              </a:ext>
            </a:extLst>
          </p:cNvPr>
          <p:cNvSpPr txBox="1"/>
          <p:nvPr/>
        </p:nvSpPr>
        <p:spPr>
          <a:xfrm>
            <a:off x="5777022" y="3971840"/>
            <a:ext cx="11057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C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Đơn vị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18BA498-3822-5B0A-25D2-1E851C1EC36F}"/>
              </a:ext>
            </a:extLst>
          </p:cNvPr>
          <p:cNvSpPr txBox="1"/>
          <p:nvPr/>
        </p:nvSpPr>
        <p:spPr>
          <a:xfrm>
            <a:off x="7612909" y="3348932"/>
            <a:ext cx="11057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C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Nghìn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BC4ED45-44AE-FF34-DC13-B041792665E8}"/>
              </a:ext>
            </a:extLst>
          </p:cNvPr>
          <p:cNvSpPr txBox="1"/>
          <p:nvPr/>
        </p:nvSpPr>
        <p:spPr>
          <a:xfrm>
            <a:off x="5762845" y="3363413"/>
            <a:ext cx="14885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C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Trăm nghìn</a:t>
            </a:r>
          </a:p>
        </p:txBody>
      </p:sp>
      <p:pic>
        <p:nvPicPr>
          <p:cNvPr id="66" name="Picture 65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340" y="2103800"/>
            <a:ext cx="3828495" cy="2721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348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oup 84"/>
          <p:cNvGrpSpPr/>
          <p:nvPr/>
        </p:nvGrpSpPr>
        <p:grpSpPr>
          <a:xfrm>
            <a:off x="173342" y="1621960"/>
            <a:ext cx="1730481" cy="510037"/>
            <a:chOff x="496685" y="135274"/>
            <a:chExt cx="1730481" cy="510037"/>
          </a:xfrm>
        </p:grpSpPr>
        <p:sp>
          <p:nvSpPr>
            <p:cNvPr id="86" name="Rounded Rectangle 85"/>
            <p:cNvSpPr/>
            <p:nvPr/>
          </p:nvSpPr>
          <p:spPr>
            <a:xfrm>
              <a:off x="496685" y="135274"/>
              <a:ext cx="1610382" cy="510037"/>
            </a:xfrm>
            <a:prstGeom prst="roundRect">
              <a:avLst/>
            </a:prstGeom>
            <a:solidFill>
              <a:schemeClr val="accent4"/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689592" y="182277"/>
              <a:ext cx="153757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200" b="1">
                  <a:latin typeface="UTM Avo" pitchFamily="18" charset="0"/>
                </a:rPr>
                <a:t>172 938</a:t>
              </a: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1983386" y="1621960"/>
            <a:ext cx="1730481" cy="510037"/>
            <a:chOff x="496685" y="135274"/>
            <a:chExt cx="1730481" cy="510037"/>
          </a:xfrm>
        </p:grpSpPr>
        <p:sp>
          <p:nvSpPr>
            <p:cNvPr id="89" name="Rounded Rectangle 88"/>
            <p:cNvSpPr/>
            <p:nvPr/>
          </p:nvSpPr>
          <p:spPr>
            <a:xfrm>
              <a:off x="496685" y="135274"/>
              <a:ext cx="1610382" cy="510037"/>
            </a:xfrm>
            <a:prstGeom prst="roundRect">
              <a:avLst/>
            </a:prstGeom>
            <a:solidFill>
              <a:schemeClr val="accent4"/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689592" y="182277"/>
              <a:ext cx="153757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200" b="1">
                  <a:latin typeface="UTM Avo" pitchFamily="18" charset="0"/>
                </a:rPr>
                <a:t>827 389</a:t>
              </a: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3793430" y="1621960"/>
            <a:ext cx="1730481" cy="510037"/>
            <a:chOff x="496685" y="135274"/>
            <a:chExt cx="1730481" cy="510037"/>
          </a:xfrm>
        </p:grpSpPr>
        <p:sp>
          <p:nvSpPr>
            <p:cNvPr id="92" name="Rounded Rectangle 91"/>
            <p:cNvSpPr/>
            <p:nvPr/>
          </p:nvSpPr>
          <p:spPr>
            <a:xfrm>
              <a:off x="496685" y="135274"/>
              <a:ext cx="1610382" cy="510037"/>
            </a:xfrm>
            <a:prstGeom prst="roundRect">
              <a:avLst/>
            </a:prstGeom>
            <a:solidFill>
              <a:schemeClr val="accent4"/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689592" y="182277"/>
              <a:ext cx="153757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200" b="1">
                  <a:latin typeface="UTM Avo" pitchFamily="18" charset="0"/>
                </a:rPr>
                <a:t>163 222</a:t>
              </a:r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5603474" y="1621960"/>
            <a:ext cx="1730481" cy="510037"/>
            <a:chOff x="496685" y="135274"/>
            <a:chExt cx="1730481" cy="510037"/>
          </a:xfrm>
        </p:grpSpPr>
        <p:sp>
          <p:nvSpPr>
            <p:cNvPr id="95" name="Rounded Rectangle 94"/>
            <p:cNvSpPr/>
            <p:nvPr/>
          </p:nvSpPr>
          <p:spPr>
            <a:xfrm>
              <a:off x="496685" y="135274"/>
              <a:ext cx="1610382" cy="510037"/>
            </a:xfrm>
            <a:prstGeom prst="roundRect">
              <a:avLst/>
            </a:prstGeom>
            <a:solidFill>
              <a:schemeClr val="accent4"/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689592" y="182277"/>
              <a:ext cx="153757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200" b="1">
                  <a:latin typeface="UTM Avo" pitchFamily="18" charset="0"/>
                </a:rPr>
                <a:t> 390 227</a:t>
              </a: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7413519" y="1621960"/>
            <a:ext cx="1730481" cy="510037"/>
            <a:chOff x="496685" y="135274"/>
            <a:chExt cx="1730481" cy="510037"/>
          </a:xfrm>
        </p:grpSpPr>
        <p:sp>
          <p:nvSpPr>
            <p:cNvPr id="98" name="Rounded Rectangle 97"/>
            <p:cNvSpPr/>
            <p:nvPr/>
          </p:nvSpPr>
          <p:spPr>
            <a:xfrm>
              <a:off x="496685" y="135274"/>
              <a:ext cx="1610382" cy="510037"/>
            </a:xfrm>
            <a:prstGeom prst="roundRect">
              <a:avLst/>
            </a:prstGeom>
            <a:solidFill>
              <a:schemeClr val="accent4"/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689592" y="182277"/>
              <a:ext cx="153757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200" b="1">
                  <a:latin typeface="UTM Avo" pitchFamily="18" charset="0"/>
                </a:rPr>
                <a:t>862 003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-36512" y="297"/>
            <a:ext cx="9203197" cy="5163741"/>
            <a:chOff x="-59197" y="-20241"/>
            <a:chExt cx="9203197" cy="5163741"/>
          </a:xfrm>
        </p:grpSpPr>
        <p:grpSp>
          <p:nvGrpSpPr>
            <p:cNvPr id="2055" name="Group 17"/>
            <p:cNvGrpSpPr>
              <a:grpSpLocks/>
            </p:cNvGrpSpPr>
            <p:nvPr/>
          </p:nvGrpSpPr>
          <p:grpSpPr bwMode="auto">
            <a:xfrm>
              <a:off x="-36513" y="-20241"/>
              <a:ext cx="9180513" cy="519113"/>
              <a:chOff x="0" y="0"/>
              <a:chExt cx="5760" cy="436"/>
            </a:xfrm>
          </p:grpSpPr>
          <p:sp>
            <p:nvSpPr>
              <p:cNvPr id="2059" name="Rectangle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6"/>
              </a:xfrm>
              <a:prstGeom prst="rect">
                <a:avLst/>
              </a:prstGeom>
              <a:gradFill rotWithShape="1">
                <a:gsLst>
                  <a:gs pos="0">
                    <a:srgbClr val="2F0018"/>
                  </a:gs>
                  <a:gs pos="100000">
                    <a:srgbClr val="660033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2060" name="Text Box 19"/>
              <p:cNvSpPr txBox="1">
                <a:spLocks noChangeArrowheads="1"/>
              </p:cNvSpPr>
              <p:nvPr/>
            </p:nvSpPr>
            <p:spPr bwMode="auto">
              <a:xfrm>
                <a:off x="340" y="73"/>
                <a:ext cx="5125" cy="33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sz="2000" b="1">
                    <a:solidFill>
                      <a:srgbClr val="FFFF00"/>
                    </a:solidFill>
                  </a:rPr>
                  <a:t>BÀI 11 : HÀNG VÀ LỚP</a:t>
                </a:r>
                <a:endParaRPr lang="vi-VN" sz="2000" b="1">
                  <a:solidFill>
                    <a:srgbClr val="FFFF00"/>
                  </a:solidFill>
                </a:endParaRPr>
              </a:p>
            </p:txBody>
          </p:sp>
        </p:grpSp>
        <p:sp>
          <p:nvSpPr>
            <p:cNvPr id="14" name="Rectangle 18"/>
            <p:cNvSpPr>
              <a:spLocks noChangeArrowheads="1"/>
            </p:cNvSpPr>
            <p:nvPr/>
          </p:nvSpPr>
          <p:spPr bwMode="auto">
            <a:xfrm>
              <a:off x="-59197" y="4659981"/>
              <a:ext cx="9180513" cy="483519"/>
            </a:xfrm>
            <a:prstGeom prst="rect">
              <a:avLst/>
            </a:prstGeom>
            <a:gradFill rotWithShape="1">
              <a:gsLst>
                <a:gs pos="0">
                  <a:srgbClr val="2F0018"/>
                </a:gs>
                <a:gs pos="100000">
                  <a:srgbClr val="660033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pic>
          <p:nvPicPr>
            <p:cNvPr id="1027" name="Picture 3" descr="C:\Users\Administrator\Application Data\Zamaan's Software\psc\screenshot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96" y="123478"/>
              <a:ext cx="360040" cy="3046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I:\USB__Data\logo_tieuhocvn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58" y="4738594"/>
              <a:ext cx="361378" cy="3534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827584" y="4738594"/>
              <a:ext cx="2448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mtClean="0">
                  <a:solidFill>
                    <a:srgbClr val="920049"/>
                  </a:solidFill>
                </a:rPr>
                <a:t>http://tieuhocvn.info</a:t>
              </a:r>
              <a:endParaRPr lang="en-US">
                <a:solidFill>
                  <a:srgbClr val="920049"/>
                </a:solidFill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99243" y="639334"/>
            <a:ext cx="8061040" cy="780288"/>
            <a:chOff x="496685" y="169946"/>
            <a:chExt cx="8061040" cy="780288"/>
          </a:xfrm>
        </p:grpSpPr>
        <p:sp>
          <p:nvSpPr>
            <p:cNvPr id="41" name="Rounded Rectangle 40"/>
            <p:cNvSpPr/>
            <p:nvPr/>
          </p:nvSpPr>
          <p:spPr>
            <a:xfrm>
              <a:off x="496685" y="169946"/>
              <a:ext cx="8061040" cy="71699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69493" y="180793"/>
              <a:ext cx="770695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200" b="1">
                  <a:latin typeface="UTM Avo" pitchFamily="18" charset="0"/>
                </a:rPr>
                <a:t>Đọc các số sau và cho biết chữ số </a:t>
              </a:r>
              <a:r>
                <a:rPr lang="vi-VN" sz="2200" b="1">
                  <a:solidFill>
                    <a:srgbClr val="C00000"/>
                  </a:solidFill>
                  <a:latin typeface="UTM Avo" pitchFamily="18" charset="0"/>
                </a:rPr>
                <a:t>3</a:t>
              </a:r>
              <a:r>
                <a:rPr lang="vi-VN" sz="2200" b="1">
                  <a:latin typeface="UTM Avo" pitchFamily="18" charset="0"/>
                </a:rPr>
                <a:t> ở mỗi số thuộc hàng nào, lớp nào?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13167" y="701942"/>
            <a:ext cx="478282" cy="584775"/>
            <a:chOff x="417444" y="2357467"/>
            <a:chExt cx="488433" cy="597187"/>
          </a:xfrm>
        </p:grpSpPr>
        <p:sp>
          <p:nvSpPr>
            <p:cNvPr id="44" name="Oval 43"/>
            <p:cNvSpPr/>
            <p:nvPr/>
          </p:nvSpPr>
          <p:spPr>
            <a:xfrm>
              <a:off x="417444" y="2407009"/>
              <a:ext cx="488433" cy="488433"/>
            </a:xfrm>
            <a:prstGeom prst="ellipse">
              <a:avLst/>
            </a:prstGeom>
            <a:solidFill>
              <a:srgbClr val="16643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451140" y="2357467"/>
              <a:ext cx="421042" cy="59718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3200" b="1" cap="none" spc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2</a:t>
              </a:r>
              <a:endParaRPr lang="en-US" sz="3200" b="1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cxnSp>
        <p:nvCxnSpPr>
          <p:cNvPr id="11" name="Straight Connector 10"/>
          <p:cNvCxnSpPr/>
          <p:nvPr/>
        </p:nvCxnSpPr>
        <p:spPr>
          <a:xfrm>
            <a:off x="971600" y="1034901"/>
            <a:ext cx="1737633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>
            <a:off x="3779912" y="1034901"/>
            <a:ext cx="2441906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6" name="Picture 65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8060" y="2061565"/>
            <a:ext cx="3828495" cy="2721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283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-36512" y="297"/>
            <a:ext cx="9203197" cy="5163741"/>
            <a:chOff x="-59197" y="-20241"/>
            <a:chExt cx="9203197" cy="5163741"/>
          </a:xfrm>
        </p:grpSpPr>
        <p:grpSp>
          <p:nvGrpSpPr>
            <p:cNvPr id="2055" name="Group 17"/>
            <p:cNvGrpSpPr>
              <a:grpSpLocks/>
            </p:cNvGrpSpPr>
            <p:nvPr/>
          </p:nvGrpSpPr>
          <p:grpSpPr bwMode="auto">
            <a:xfrm>
              <a:off x="-36513" y="-20241"/>
              <a:ext cx="9180513" cy="519113"/>
              <a:chOff x="0" y="0"/>
              <a:chExt cx="5760" cy="436"/>
            </a:xfrm>
          </p:grpSpPr>
          <p:sp>
            <p:nvSpPr>
              <p:cNvPr id="2059" name="Rectangle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6"/>
              </a:xfrm>
              <a:prstGeom prst="rect">
                <a:avLst/>
              </a:prstGeom>
              <a:gradFill rotWithShape="1">
                <a:gsLst>
                  <a:gs pos="0">
                    <a:srgbClr val="2F0018"/>
                  </a:gs>
                  <a:gs pos="100000">
                    <a:srgbClr val="660033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2060" name="Text Box 19"/>
              <p:cNvSpPr txBox="1">
                <a:spLocks noChangeArrowheads="1"/>
              </p:cNvSpPr>
              <p:nvPr/>
            </p:nvSpPr>
            <p:spPr bwMode="auto">
              <a:xfrm>
                <a:off x="340" y="73"/>
                <a:ext cx="5125" cy="33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sz="2000" b="1">
                    <a:solidFill>
                      <a:srgbClr val="FFFF00"/>
                    </a:solidFill>
                  </a:rPr>
                  <a:t>BÀI 11 : HÀNG VÀ LỚP</a:t>
                </a:r>
                <a:endParaRPr lang="vi-VN" sz="2000" b="1">
                  <a:solidFill>
                    <a:srgbClr val="FFFF00"/>
                  </a:solidFill>
                </a:endParaRPr>
              </a:p>
            </p:txBody>
          </p:sp>
        </p:grpSp>
        <p:sp>
          <p:nvSpPr>
            <p:cNvPr id="14" name="Rectangle 18"/>
            <p:cNvSpPr>
              <a:spLocks noChangeArrowheads="1"/>
            </p:cNvSpPr>
            <p:nvPr/>
          </p:nvSpPr>
          <p:spPr bwMode="auto">
            <a:xfrm>
              <a:off x="-59197" y="4659981"/>
              <a:ext cx="9180513" cy="483519"/>
            </a:xfrm>
            <a:prstGeom prst="rect">
              <a:avLst/>
            </a:prstGeom>
            <a:gradFill rotWithShape="1">
              <a:gsLst>
                <a:gs pos="0">
                  <a:srgbClr val="2F0018"/>
                </a:gs>
                <a:gs pos="100000">
                  <a:srgbClr val="660033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pic>
          <p:nvPicPr>
            <p:cNvPr id="1027" name="Picture 3" descr="C:\Users\Administrator\Application Data\Zamaan's Software\psc\screenshot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96" y="123478"/>
              <a:ext cx="360040" cy="3046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I:\USB__Data\logo_tieuhocvn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58" y="4738594"/>
              <a:ext cx="361378" cy="3534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827584" y="4738594"/>
              <a:ext cx="2448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mtClean="0">
                  <a:solidFill>
                    <a:srgbClr val="920049"/>
                  </a:solidFill>
                </a:rPr>
                <a:t>http://tieuhocvn.info</a:t>
              </a:r>
              <a:endParaRPr lang="en-US">
                <a:solidFill>
                  <a:srgbClr val="920049"/>
                </a:solidFill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99243" y="632578"/>
            <a:ext cx="8061040" cy="829424"/>
            <a:chOff x="496685" y="135274"/>
            <a:chExt cx="8061040" cy="829424"/>
          </a:xfrm>
        </p:grpSpPr>
        <p:sp>
          <p:nvSpPr>
            <p:cNvPr id="41" name="Rounded Rectangle 40"/>
            <p:cNvSpPr/>
            <p:nvPr/>
          </p:nvSpPr>
          <p:spPr>
            <a:xfrm>
              <a:off x="496685" y="135274"/>
              <a:ext cx="8061040" cy="829424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69493" y="180793"/>
              <a:ext cx="770695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200" b="1">
                  <a:latin typeface="UTM Avo" pitchFamily="18" charset="0"/>
                </a:rPr>
                <a:t>Tìm giá trị theo vị trí của chữ số được gạch chân ở mỗi số (theo mẫu).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27108" y="836802"/>
            <a:ext cx="478282" cy="584775"/>
            <a:chOff x="417444" y="2357467"/>
            <a:chExt cx="488433" cy="597187"/>
          </a:xfrm>
        </p:grpSpPr>
        <p:sp>
          <p:nvSpPr>
            <p:cNvPr id="44" name="Oval 43"/>
            <p:cNvSpPr/>
            <p:nvPr/>
          </p:nvSpPr>
          <p:spPr>
            <a:xfrm>
              <a:off x="417444" y="2407009"/>
              <a:ext cx="488433" cy="488433"/>
            </a:xfrm>
            <a:prstGeom prst="ellipse">
              <a:avLst/>
            </a:prstGeom>
            <a:solidFill>
              <a:srgbClr val="16643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451140" y="2357467"/>
              <a:ext cx="421042" cy="59718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3200" b="1" cap="none" spc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3</a:t>
              </a:r>
              <a:endParaRPr lang="en-US" sz="3200" b="1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cxnSp>
        <p:nvCxnSpPr>
          <p:cNvPr id="11" name="Straight Connector 10"/>
          <p:cNvCxnSpPr/>
          <p:nvPr/>
        </p:nvCxnSpPr>
        <p:spPr>
          <a:xfrm>
            <a:off x="986184" y="1059582"/>
            <a:ext cx="1453318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>
            <a:off x="4499992" y="1059582"/>
            <a:ext cx="3312368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Table 2">
            <a:extLst>
              <a:ext uri="{FF2B5EF4-FFF2-40B4-BE49-F238E27FC236}">
                <a16:creationId xmlns:a16="http://schemas.microsoft.com/office/drawing/2014/main" id="{56CEC2BC-237A-DA6C-7B97-2EE95BA79F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127215"/>
              </p:ext>
            </p:extLst>
          </p:nvPr>
        </p:nvGraphicFramePr>
        <p:xfrm>
          <a:off x="796233" y="1551725"/>
          <a:ext cx="8064050" cy="1053103"/>
        </p:xfrm>
        <a:graphic>
          <a:graphicData uri="http://schemas.openxmlformats.org/drawingml/2006/table">
            <a:tbl>
              <a:tblPr firstRow="1" bandRow="1"/>
              <a:tblGrid>
                <a:gridCol w="1612810">
                  <a:extLst>
                    <a:ext uri="{9D8B030D-6E8A-4147-A177-3AD203B41FA5}">
                      <a16:colId xmlns:a16="http://schemas.microsoft.com/office/drawing/2014/main" val="2563357855"/>
                    </a:ext>
                  </a:extLst>
                </a:gridCol>
                <a:gridCol w="1612810">
                  <a:extLst>
                    <a:ext uri="{9D8B030D-6E8A-4147-A177-3AD203B41FA5}">
                      <a16:colId xmlns:a16="http://schemas.microsoft.com/office/drawing/2014/main" val="4294372173"/>
                    </a:ext>
                  </a:extLst>
                </a:gridCol>
                <a:gridCol w="1612810">
                  <a:extLst>
                    <a:ext uri="{9D8B030D-6E8A-4147-A177-3AD203B41FA5}">
                      <a16:colId xmlns:a16="http://schemas.microsoft.com/office/drawing/2014/main" val="391466680"/>
                    </a:ext>
                  </a:extLst>
                </a:gridCol>
                <a:gridCol w="1612810">
                  <a:extLst>
                    <a:ext uri="{9D8B030D-6E8A-4147-A177-3AD203B41FA5}">
                      <a16:colId xmlns:a16="http://schemas.microsoft.com/office/drawing/2014/main" val="3907278322"/>
                    </a:ext>
                  </a:extLst>
                </a:gridCol>
                <a:gridCol w="1612810">
                  <a:extLst>
                    <a:ext uri="{9D8B030D-6E8A-4147-A177-3AD203B41FA5}">
                      <a16:colId xmlns:a16="http://schemas.microsoft.com/office/drawing/2014/main" val="1238006541"/>
                    </a:ext>
                  </a:extLst>
                </a:gridCol>
              </a:tblGrid>
              <a:tr h="431752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UTM Avo" panose="02040603050506020204" pitchFamily="18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Số</a:t>
                      </a:r>
                    </a:p>
                  </a:txBody>
                  <a:tcPr anchor="ctr">
                    <a:solidFill>
                      <a:srgbClr val="FFD87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smtClean="0">
                          <a:latin typeface="UTM Avo" panose="02040603050506020204" pitchFamily="18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36</a:t>
                      </a:r>
                      <a:r>
                        <a:rPr lang="en-US" sz="2000" u="sng" smtClean="0">
                          <a:latin typeface="UTM Avo" panose="02040603050506020204" pitchFamily="18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r>
                        <a:rPr lang="en-US" sz="2000" baseline="0" smtClean="0">
                          <a:latin typeface="UTM Avo" panose="02040603050506020204" pitchFamily="18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820</a:t>
                      </a:r>
                      <a:endParaRPr lang="en-US" sz="2000">
                        <a:latin typeface="UTM Avo" panose="0204060305050602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smtClean="0">
                          <a:latin typeface="UTM Avo" panose="02040603050506020204" pitchFamily="18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</a:t>
                      </a:r>
                      <a:r>
                        <a:rPr lang="en-US" sz="2000" u="sng" smtClean="0">
                          <a:latin typeface="UTM Avo" panose="02040603050506020204" pitchFamily="18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r>
                        <a:rPr lang="en-US" sz="2000" smtClean="0">
                          <a:latin typeface="UTM Avo" panose="02040603050506020204" pitchFamily="18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0 003</a:t>
                      </a:r>
                      <a:endParaRPr lang="en-US" sz="2000">
                        <a:latin typeface="UTM Avo" panose="0204060305050602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u="sng" smtClean="0">
                          <a:latin typeface="UTM Avo" panose="02040603050506020204" pitchFamily="18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  <a:r>
                        <a:rPr lang="en-US" sz="2000" smtClean="0">
                          <a:latin typeface="UTM Avo" panose="02040603050506020204" pitchFamily="18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36 772</a:t>
                      </a:r>
                      <a:endParaRPr lang="en-US" sz="2000">
                        <a:latin typeface="UTM Avo" panose="0204060305050602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smtClean="0">
                          <a:latin typeface="UTM Avo" panose="02040603050506020204" pitchFamily="18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256 83</a:t>
                      </a:r>
                      <a:r>
                        <a:rPr lang="en-US" sz="2000" u="sng" smtClean="0">
                          <a:latin typeface="UTM Avo" panose="02040603050506020204" pitchFamily="18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  <a:endParaRPr lang="en-US" sz="2000" u="sng">
                        <a:latin typeface="UTM Avo" panose="0204060305050602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6345825"/>
                  </a:ext>
                </a:extLst>
              </a:tr>
              <a:tr h="621351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UTM Avo" panose="02040603050506020204" pitchFamily="18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Giá </a:t>
                      </a:r>
                      <a:r>
                        <a:rPr lang="en-US" sz="2000" smtClean="0">
                          <a:latin typeface="UTM Avo" panose="02040603050506020204" pitchFamily="18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trị</a:t>
                      </a:r>
                      <a:endParaRPr lang="en-US" sz="2000">
                        <a:latin typeface="UTM Avo" panose="0204060305050602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solidFill>
                      <a:srgbClr val="FFD87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smtClean="0">
                          <a:latin typeface="UTM Avo" panose="02040603050506020204" pitchFamily="18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2 000</a:t>
                      </a:r>
                      <a:endParaRPr lang="en-US" sz="2000">
                        <a:latin typeface="UTM Avo" panose="0204060305050602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>
                        <a:solidFill>
                          <a:srgbClr val="FF0000"/>
                        </a:solidFill>
                        <a:latin typeface="UTM Avo" panose="0204060305050602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>
                        <a:solidFill>
                          <a:srgbClr val="FF0000"/>
                        </a:solidFill>
                        <a:latin typeface="UTM Avo" panose="0204060305050602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>
                        <a:solidFill>
                          <a:srgbClr val="FF0000"/>
                        </a:solidFill>
                        <a:latin typeface="UTM Avo" panose="0204060305050602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0097056"/>
                  </a:ext>
                </a:extLst>
              </a:tr>
            </a:tbl>
          </a:graphicData>
        </a:graphic>
      </p:graphicFrame>
      <p:sp>
        <p:nvSpPr>
          <p:cNvPr id="47" name="Text Box 401"/>
          <p:cNvSpPr txBox="1">
            <a:spLocks noChangeArrowheads="1"/>
          </p:cNvSpPr>
          <p:nvPr/>
        </p:nvSpPr>
        <p:spPr bwMode="auto">
          <a:xfrm>
            <a:off x="4684291" y="2089455"/>
            <a:ext cx="3257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C00000"/>
                </a:solidFill>
                <a:cs typeface="Arial" panose="020B0604020202020204" pitchFamily="34" charset="0"/>
              </a:rPr>
              <a:t>?</a:t>
            </a:r>
            <a:endParaRPr lang="en-US" sz="1800" b="1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48" name="Text Box 401"/>
          <p:cNvSpPr txBox="1">
            <a:spLocks noChangeArrowheads="1"/>
          </p:cNvSpPr>
          <p:nvPr/>
        </p:nvSpPr>
        <p:spPr bwMode="auto">
          <a:xfrm>
            <a:off x="6298193" y="2079835"/>
            <a:ext cx="3257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C00000"/>
                </a:solidFill>
                <a:cs typeface="Arial" panose="020B0604020202020204" pitchFamily="34" charset="0"/>
              </a:rPr>
              <a:t>?</a:t>
            </a:r>
            <a:endParaRPr lang="en-US" sz="1800" b="1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49" name="Text Box 401"/>
          <p:cNvSpPr txBox="1">
            <a:spLocks noChangeArrowheads="1"/>
          </p:cNvSpPr>
          <p:nvPr/>
        </p:nvSpPr>
        <p:spPr bwMode="auto">
          <a:xfrm>
            <a:off x="7842997" y="2067694"/>
            <a:ext cx="3257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C00000"/>
                </a:solidFill>
                <a:cs typeface="Arial" panose="020B0604020202020204" pitchFamily="34" charset="0"/>
              </a:rPr>
              <a:t>?</a:t>
            </a:r>
            <a:endParaRPr lang="en-US" sz="1800" b="1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52" name="Text Box 401"/>
          <p:cNvSpPr txBox="1">
            <a:spLocks noChangeArrowheads="1"/>
          </p:cNvSpPr>
          <p:nvPr/>
        </p:nvSpPr>
        <p:spPr bwMode="auto">
          <a:xfrm>
            <a:off x="4384769" y="2089455"/>
            <a:ext cx="88998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002060"/>
                </a:solidFill>
                <a:cs typeface="Arial" panose="020B0604020202020204" pitchFamily="34" charset="0"/>
              </a:rPr>
              <a:t>10 000</a:t>
            </a:r>
            <a:endParaRPr lang="en-US" sz="1800" b="1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53" name="Text Box 401"/>
          <p:cNvSpPr txBox="1">
            <a:spLocks noChangeArrowheads="1"/>
          </p:cNvSpPr>
          <p:nvPr/>
        </p:nvSpPr>
        <p:spPr bwMode="auto">
          <a:xfrm>
            <a:off x="6044014" y="2075302"/>
            <a:ext cx="101822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002060"/>
                </a:solidFill>
                <a:cs typeface="Arial" panose="020B0604020202020204" pitchFamily="34" charset="0"/>
              </a:rPr>
              <a:t>700 000</a:t>
            </a:r>
            <a:endParaRPr lang="en-US" sz="1800" b="1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54" name="Text Box 401"/>
          <p:cNvSpPr txBox="1">
            <a:spLocks noChangeArrowheads="1"/>
          </p:cNvSpPr>
          <p:nvPr/>
        </p:nvSpPr>
        <p:spPr bwMode="auto">
          <a:xfrm>
            <a:off x="7855821" y="2079835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002060"/>
                </a:solidFill>
                <a:cs typeface="Arial" panose="020B0604020202020204" pitchFamily="34" charset="0"/>
              </a:rPr>
              <a:t>7</a:t>
            </a:r>
            <a:endParaRPr lang="en-US" sz="1800" b="1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2409037" y="1556666"/>
            <a:ext cx="1591776" cy="426976"/>
          </a:xfrm>
          <a:prstGeom prst="rect">
            <a:avLst/>
          </a:prstGeom>
          <a:solidFill>
            <a:srgbClr val="C0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2438026" y="2003980"/>
            <a:ext cx="1591776" cy="612377"/>
          </a:xfrm>
          <a:prstGeom prst="rect">
            <a:avLst/>
          </a:prstGeom>
          <a:solidFill>
            <a:srgbClr val="00542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/>
          <p:cNvSpPr/>
          <p:nvPr/>
        </p:nvSpPr>
        <p:spPr>
          <a:xfrm>
            <a:off x="5665170" y="1532166"/>
            <a:ext cx="1591776" cy="426976"/>
          </a:xfrm>
          <a:prstGeom prst="rect">
            <a:avLst/>
          </a:prstGeom>
          <a:solidFill>
            <a:srgbClr val="C0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6" name="Picture 85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013" y="2536596"/>
            <a:ext cx="1829129" cy="2103498"/>
          </a:xfrm>
          <a:prstGeom prst="rect">
            <a:avLst/>
          </a:prstGeom>
        </p:spPr>
      </p:pic>
      <p:grpSp>
        <p:nvGrpSpPr>
          <p:cNvPr id="87" name="Group 86"/>
          <p:cNvGrpSpPr/>
          <p:nvPr/>
        </p:nvGrpSpPr>
        <p:grpSpPr>
          <a:xfrm>
            <a:off x="2443494" y="2886785"/>
            <a:ext cx="4316818" cy="1097501"/>
            <a:chOff x="5010524" y="2474774"/>
            <a:chExt cx="1979487" cy="1476251"/>
          </a:xfrm>
        </p:grpSpPr>
        <p:sp>
          <p:nvSpPr>
            <p:cNvPr id="88" name="Rounded Rectangular Callout 87"/>
            <p:cNvSpPr/>
            <p:nvPr/>
          </p:nvSpPr>
          <p:spPr>
            <a:xfrm>
              <a:off x="5010524" y="2474774"/>
              <a:ext cx="1979487" cy="1415280"/>
            </a:xfrm>
            <a:prstGeom prst="wedgeRoundRectCallout">
              <a:avLst>
                <a:gd name="adj1" fmla="val -61318"/>
                <a:gd name="adj2" fmla="val -14269"/>
                <a:gd name="adj3" fmla="val 16667"/>
              </a:avLst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5069459" y="2584853"/>
              <a:ext cx="1915036" cy="1366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88"/>
              <a:r>
                <a:rPr lang="vi-VN" sz="2000" dirty="0" smtClean="0">
                  <a:solidFill>
                    <a:srgbClr val="000000"/>
                  </a:solidFill>
                  <a:cs typeface="Arial" panose="020B0604020202020204" pitchFamily="34" charset="0"/>
                </a:rPr>
                <a:t>Trong </a:t>
              </a:r>
              <a:r>
                <a:rPr lang="vi-VN" sz="2000" dirty="0">
                  <a:solidFill>
                    <a:srgbClr val="000000"/>
                  </a:solidFill>
                  <a:cs typeface="Arial" panose="020B0604020202020204" pitchFamily="34" charset="0"/>
                </a:rPr>
                <a:t>một số, </a:t>
              </a:r>
              <a:r>
                <a:rPr lang="vi-VN" sz="2000" b="1" i="1" dirty="0">
                  <a:solidFill>
                    <a:srgbClr val="C00000"/>
                  </a:solidFill>
                  <a:cs typeface="Arial" panose="020B0604020202020204" pitchFamily="34" charset="0"/>
                </a:rPr>
                <a:t>giá trị của mỗi chữ số </a:t>
              </a:r>
              <a:r>
                <a:rPr lang="vi-VN" sz="2000" dirty="0">
                  <a:solidFill>
                    <a:srgbClr val="000000"/>
                  </a:solidFill>
                  <a:cs typeface="Arial" panose="020B0604020202020204" pitchFamily="34" charset="0"/>
                </a:rPr>
                <a:t> phụ thuộc vào vị trí đứng ở hàng nào ở trong số đó.</a:t>
              </a:r>
              <a:endPara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3452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7" grpId="1"/>
      <p:bldP spid="48" grpId="0"/>
      <p:bldP spid="48" grpId="1"/>
      <p:bldP spid="49" grpId="0"/>
      <p:bldP spid="49" grpId="1"/>
      <p:bldP spid="52" grpId="0"/>
      <p:bldP spid="53" grpId="0"/>
      <p:bldP spid="54" grpId="0"/>
      <p:bldP spid="73" grpId="0" animBg="1"/>
      <p:bldP spid="74" grpId="0" animBg="1"/>
      <p:bldP spid="8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E:\0000000我图PPT\03.20\亲子乐园\亲子乐园副本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514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46171"/>
            <a:ext cx="5688632" cy="397858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4" descr="E:\我图PPT\00001PNG素材\扁平化png\2222.png"/>
          <p:cNvPicPr>
            <a:picLocks noChangeAspect="1" noChangeArrowheads="1"/>
          </p:cNvPicPr>
          <p:nvPr/>
        </p:nvPicPr>
        <p:blipFill>
          <a:blip r:embed="rId5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779" y="267494"/>
            <a:ext cx="5905557" cy="275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E:\0000000我图PPT\03.20\亲子乐园\34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10" y="2968938"/>
            <a:ext cx="9145588" cy="219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E:\0000000我图PPT\00001PNG素材\儿童卡通\6465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51" y="1058563"/>
            <a:ext cx="2353535" cy="4224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E:\0000000我图PPT\00001PNG素材\儿童卡通\卡通人物.pn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84" t="-2572" r="59431" b="58435"/>
          <a:stretch>
            <a:fillRect/>
          </a:stretch>
        </p:blipFill>
        <p:spPr bwMode="auto">
          <a:xfrm flipH="1">
            <a:off x="210600" y="-268079"/>
            <a:ext cx="2076400" cy="2347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E:\0000000我图PPT\00001PNG素材\儿童卡通\tr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293796"/>
            <a:ext cx="2354982" cy="158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4">
            <a:extLst>
              <a:ext uri="{FF2B5EF4-FFF2-40B4-BE49-F238E27FC236}">
                <a16:creationId xmlns:a16="http://schemas.microsoft.com/office/drawing/2014/main" id="{55BAEC85-0BE8-45F1-B26C-11C35861F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5882" y="374783"/>
            <a:ext cx="30452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342900">
              <a:spcBef>
                <a:spcPct val="0"/>
              </a:spcBef>
              <a:buClrTx/>
              <a:buFont typeface="Wingdings" panose="05000000000000000000" pitchFamily="2" charset="2"/>
              <a:buNone/>
            </a:pPr>
            <a:r>
              <a:rPr lang="en-US" altLang="en-US" sz="2400" b="1" dirty="0" err="1">
                <a:solidFill>
                  <a:srgbClr val="C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Củng</a:t>
            </a:r>
            <a:r>
              <a:rPr lang="en-US" altLang="en-US" sz="2400" b="1" dirty="0">
                <a:solidFill>
                  <a:srgbClr val="C00000"/>
                </a:solidFill>
                <a:latin typeface="UTM Avo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C00000"/>
                </a:solidFill>
                <a:latin typeface="UTM Avo" pitchFamily="18" charset="0"/>
                <a:cs typeface="Times New Roman" panose="02020603050405020304" pitchFamily="18" charset="0"/>
              </a:rPr>
              <a:t>cố</a:t>
            </a:r>
            <a:r>
              <a:rPr lang="en-US" altLang="en-US" sz="2400" b="1" dirty="0">
                <a:solidFill>
                  <a:srgbClr val="C00000"/>
                </a:solidFill>
                <a:latin typeface="UTM Avo" pitchFamily="18" charset="0"/>
                <a:cs typeface="Times New Roman" panose="02020603050405020304" pitchFamily="18" charset="0"/>
              </a:rPr>
              <a:t> - </a:t>
            </a:r>
            <a:r>
              <a:rPr lang="en-US" altLang="en-US" sz="2400" b="1" dirty="0" err="1">
                <a:solidFill>
                  <a:srgbClr val="C00000"/>
                </a:solidFill>
                <a:latin typeface="UTM Avo" pitchFamily="18" charset="0"/>
                <a:cs typeface="Times New Roman" panose="02020603050405020304" pitchFamily="18" charset="0"/>
              </a:rPr>
              <a:t>Dặn</a:t>
            </a:r>
            <a:r>
              <a:rPr lang="en-US" altLang="en-US" sz="2400" b="1" dirty="0">
                <a:solidFill>
                  <a:srgbClr val="C00000"/>
                </a:solidFill>
                <a:latin typeface="UTM Avo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C00000"/>
                </a:solidFill>
                <a:latin typeface="UTM Avo" pitchFamily="18" charset="0"/>
                <a:cs typeface="Times New Roman" panose="02020603050405020304" pitchFamily="18" charset="0"/>
              </a:rPr>
              <a:t>dò</a:t>
            </a:r>
            <a:endParaRPr lang="en-US" altLang="en-US" sz="2400" b="1" dirty="0">
              <a:solidFill>
                <a:srgbClr val="C00000"/>
              </a:solidFill>
              <a:latin typeface="UTM Avo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B5491E47-8564-41CC-9A1C-B61CAEE939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760" y="883084"/>
            <a:ext cx="328255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342900">
              <a:spcBef>
                <a:spcPct val="0"/>
              </a:spcBef>
              <a:buClrTx/>
              <a:buFont typeface="Wingdings" panose="05000000000000000000" pitchFamily="2" charset="2"/>
              <a:buNone/>
            </a:pPr>
            <a:r>
              <a:rPr lang="en-US" alt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- </a:t>
            </a:r>
            <a:r>
              <a:rPr lang="en-US" altLang="en-US" sz="2400" b="1" dirty="0" err="1">
                <a:solidFill>
                  <a:srgbClr val="002060"/>
                </a:solidFill>
                <a:latin typeface="UTM Avo" pitchFamily="18" charset="0"/>
                <a:cs typeface="Times New Roman" panose="02020603050405020304" pitchFamily="18" charset="0"/>
              </a:rPr>
              <a:t>Nhận</a:t>
            </a:r>
            <a:r>
              <a:rPr lang="en-US" altLang="en-US" sz="2400" b="1" dirty="0">
                <a:solidFill>
                  <a:srgbClr val="002060"/>
                </a:solidFill>
                <a:latin typeface="UTM Avo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UTM Avo" pitchFamily="18" charset="0"/>
                <a:cs typeface="Times New Roman" panose="02020603050405020304" pitchFamily="18" charset="0"/>
              </a:rPr>
              <a:t>xét</a:t>
            </a:r>
            <a:r>
              <a:rPr lang="en-US" altLang="en-US" sz="2400" b="1" dirty="0">
                <a:solidFill>
                  <a:srgbClr val="002060"/>
                </a:solidFill>
                <a:latin typeface="UTM Avo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UTM Avo" pitchFamily="18" charset="0"/>
                <a:cs typeface="Times New Roman" panose="02020603050405020304" pitchFamily="18" charset="0"/>
              </a:rPr>
              <a:t>tiết</a:t>
            </a:r>
            <a:r>
              <a:rPr lang="en-US" altLang="en-US" sz="2400" b="1" dirty="0">
                <a:solidFill>
                  <a:srgbClr val="002060"/>
                </a:solidFill>
                <a:latin typeface="UTM Avo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UTM Avo" pitchFamily="18" charset="0"/>
                <a:cs typeface="Times New Roman" panose="02020603050405020304" pitchFamily="18" charset="0"/>
              </a:rPr>
              <a:t>học</a:t>
            </a:r>
            <a:endParaRPr lang="en-US" altLang="en-US" sz="2400" b="1" dirty="0">
              <a:solidFill>
                <a:srgbClr val="002060"/>
              </a:solidFill>
              <a:latin typeface="UTM Avo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B83557F6-4915-4A72-87D6-2CE1DFBBB2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4878" y="1375048"/>
            <a:ext cx="496956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342900">
              <a:spcBef>
                <a:spcPct val="0"/>
              </a:spcBef>
              <a:buClrTx/>
              <a:buFontTx/>
              <a:buChar char="-"/>
            </a:pPr>
            <a:r>
              <a:rPr lang="en-US" altLang="en-US" sz="2400" b="1" dirty="0">
                <a:solidFill>
                  <a:srgbClr val="002060"/>
                </a:solidFill>
                <a:latin typeface="UTM Avo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UTM Avo" pitchFamily="18" charset="0"/>
                <a:cs typeface="Times New Roman" panose="02020603050405020304" pitchFamily="18" charset="0"/>
              </a:rPr>
              <a:t>Chuẩn</a:t>
            </a:r>
            <a:r>
              <a:rPr lang="en-US" altLang="en-US" sz="2400" b="1" dirty="0">
                <a:solidFill>
                  <a:srgbClr val="002060"/>
                </a:solidFill>
                <a:latin typeface="UTM Avo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UTM Avo" pitchFamily="18" charset="0"/>
                <a:cs typeface="Times New Roman" panose="02020603050405020304" pitchFamily="18" charset="0"/>
              </a:rPr>
              <a:t>bị</a:t>
            </a:r>
            <a:r>
              <a:rPr lang="en-US" altLang="en-US" sz="2400" b="1" dirty="0">
                <a:solidFill>
                  <a:srgbClr val="002060"/>
                </a:solidFill>
                <a:latin typeface="UTM Avo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UTM Avo" pitchFamily="18" charset="0"/>
                <a:cs typeface="Times New Roman" panose="02020603050405020304" pitchFamily="18" charset="0"/>
              </a:rPr>
              <a:t>bài</a:t>
            </a:r>
            <a:r>
              <a:rPr lang="en-US" altLang="en-US" sz="2400" b="1" dirty="0">
                <a:solidFill>
                  <a:srgbClr val="002060"/>
                </a:solidFill>
                <a:latin typeface="UTM Avo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err="1">
                <a:solidFill>
                  <a:srgbClr val="002060"/>
                </a:solidFill>
                <a:latin typeface="UTM Avo" pitchFamily="18" charset="0"/>
                <a:cs typeface="Times New Roman" panose="02020603050405020304" pitchFamily="18" charset="0"/>
              </a:rPr>
              <a:t>sau</a:t>
            </a:r>
            <a:r>
              <a:rPr lang="en-US" altLang="en-US" sz="2400" b="1" smtClean="0">
                <a:solidFill>
                  <a:srgbClr val="002060"/>
                </a:solidFill>
                <a:latin typeface="UTM Avo" pitchFamily="18" charset="0"/>
                <a:cs typeface="Times New Roman" panose="02020603050405020304" pitchFamily="18" charset="0"/>
              </a:rPr>
              <a:t>:</a:t>
            </a:r>
          </a:p>
          <a:p>
            <a:pPr defTabSz="342900">
              <a:spcBef>
                <a:spcPct val="0"/>
              </a:spcBef>
              <a:buClrTx/>
              <a:buNone/>
            </a:pPr>
            <a:r>
              <a:rPr lang="nl-NL" sz="2400" b="1">
                <a:solidFill>
                  <a:srgbClr val="800000"/>
                </a:solidFill>
                <a:latin typeface="UTM Avo" panose="02040603050506020204" pitchFamily="18" charset="0"/>
                <a:cs typeface="Arial" pitchFamily="34" charset="0"/>
              </a:rPr>
              <a:t>Bài </a:t>
            </a:r>
            <a:r>
              <a:rPr lang="nl-NL" sz="2400" b="1" smtClean="0">
                <a:solidFill>
                  <a:srgbClr val="800000"/>
                </a:solidFill>
                <a:latin typeface="UTM Avo" panose="02040603050506020204" pitchFamily="18" charset="0"/>
                <a:cs typeface="Arial" pitchFamily="34" charset="0"/>
              </a:rPr>
              <a:t>11. Hàng và lớp </a:t>
            </a:r>
          </a:p>
          <a:p>
            <a:pPr defTabSz="342900">
              <a:spcBef>
                <a:spcPct val="0"/>
              </a:spcBef>
              <a:buClrTx/>
              <a:buNone/>
            </a:pPr>
            <a:r>
              <a:rPr lang="nl-NL" sz="2400" b="1" smtClean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(</a:t>
            </a:r>
            <a:r>
              <a:rPr lang="en-US" altLang="en-US" sz="2400" b="1" smtClean="0">
                <a:solidFill>
                  <a:srgbClr val="002060"/>
                </a:solidFill>
                <a:latin typeface="UTM Avo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mtClean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Tiết 2 </a:t>
            </a:r>
            <a:r>
              <a:rPr lang="en-US" sz="2400" b="1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-</a:t>
            </a:r>
            <a:r>
              <a:rPr lang="en-US" altLang="en-US" sz="2400" b="1" smtClean="0">
                <a:solidFill>
                  <a:srgbClr val="002060"/>
                </a:solidFill>
                <a:latin typeface="UTM Avo" pitchFamily="18" charset="0"/>
                <a:cs typeface="Times New Roman" panose="02020603050405020304" pitchFamily="18" charset="0"/>
              </a:rPr>
              <a:t> tr 30 + tr 31) </a:t>
            </a:r>
            <a:endParaRPr lang="en-US" altLang="en-US" sz="2400" b="1" dirty="0">
              <a:solidFill>
                <a:srgbClr val="002060"/>
              </a:solidFill>
              <a:latin typeface="UTM Avo" pitchFamily="18" charset="0"/>
              <a:cs typeface="Times New Roman" panose="02020603050405020304" pitchFamily="18" charset="0"/>
            </a:endParaRPr>
          </a:p>
          <a:p>
            <a:pPr defTabSz="342900">
              <a:spcBef>
                <a:spcPct val="0"/>
              </a:spcBef>
              <a:buClrTx/>
              <a:buFont typeface="Wingdings" panose="05000000000000000000" pitchFamily="2" charset="2"/>
              <a:buNone/>
            </a:pPr>
            <a:r>
              <a:rPr lang="en-US" altLang="en-US" sz="2400" b="1" dirty="0">
                <a:solidFill>
                  <a:srgbClr val="002060"/>
                </a:solidFill>
                <a:latin typeface="UTM Avo" pitchFamily="18" charset="0"/>
                <a:cs typeface="Times New Roman" panose="02020603050405020304" pitchFamily="18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944119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9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卡通简约亲子活动教育PPT模板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8425</TotalTime>
  <Words>1356</Words>
  <Application>Microsoft Office PowerPoint</Application>
  <PresentationFormat>On-screen Show (16:9)</PresentationFormat>
  <Paragraphs>368</Paragraphs>
  <Slides>19</Slides>
  <Notes>18</Notes>
  <HiddenSlides>0</HiddenSlides>
  <MMClips>4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36" baseType="lpstr">
      <vt:lpstr>Microsoft YaHei</vt:lpstr>
      <vt:lpstr>Microsoft YaHei</vt:lpstr>
      <vt:lpstr>宋体</vt:lpstr>
      <vt:lpstr>Arial</vt:lpstr>
      <vt:lpstr>Arial (Body)</vt:lpstr>
      <vt:lpstr>Calibri</vt:lpstr>
      <vt:lpstr>Calibri Light</vt:lpstr>
      <vt:lpstr>Cambria Math</vt:lpstr>
      <vt:lpstr>等线</vt:lpstr>
      <vt:lpstr>Tahoma</vt:lpstr>
      <vt:lpstr>Times New Roman</vt:lpstr>
      <vt:lpstr>UTM Avo</vt:lpstr>
      <vt:lpstr>Webdings</vt:lpstr>
      <vt:lpstr>Wingdings</vt:lpstr>
      <vt:lpstr>自定义设计方案</vt:lpstr>
      <vt:lpstr>1_自定义设计方案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卡通简约亲子活动教育PPT模板</dc:title>
  <dc:creator>Http://Dian1.taobao.com</dc:creator>
  <dc:description>Http://Dian1.taobao.com</dc:description>
  <cp:lastModifiedBy>Admin</cp:lastModifiedBy>
  <cp:revision>262</cp:revision>
  <dcterms:created xsi:type="dcterms:W3CDTF">2015-04-15T03:07:00Z</dcterms:created>
  <dcterms:modified xsi:type="dcterms:W3CDTF">2024-10-10T06:26:47Z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2052-10.1.0.6028</vt:lpwstr>
  </property>
</Properties>
</file>