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05" r:id="rId2"/>
    <p:sldMasterId id="2147483719" r:id="rId3"/>
    <p:sldMasterId id="2147483763" r:id="rId4"/>
  </p:sldMasterIdLst>
  <p:notesMasterIdLst>
    <p:notesMasterId r:id="rId15"/>
  </p:notesMasterIdLst>
  <p:sldIdLst>
    <p:sldId id="2007577109" r:id="rId5"/>
    <p:sldId id="2007577113" r:id="rId6"/>
    <p:sldId id="2007577115" r:id="rId7"/>
    <p:sldId id="2007577126" r:id="rId8"/>
    <p:sldId id="2007577119" r:id="rId9"/>
    <p:sldId id="2007577120" r:id="rId10"/>
    <p:sldId id="2007577118" r:id="rId11"/>
    <p:sldId id="2007577121" r:id="rId12"/>
    <p:sldId id="2007577122" r:id="rId13"/>
    <p:sldId id="289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17" autoAdjust="0"/>
    <p:restoredTop sz="94660"/>
  </p:normalViewPr>
  <p:slideViewPr>
    <p:cSldViewPr snapToGrid="0">
      <p:cViewPr varScale="1">
        <p:scale>
          <a:sx n="81" d="100"/>
          <a:sy n="81" d="100"/>
        </p:scale>
        <p:origin x="773"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832752-8E42-4221-A246-A7002E894990}" type="datetimeFigureOut">
              <a:rPr lang="en-US" smtClean="0"/>
              <a:t>11/28/2024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5B9811-9642-44C8-BC50-8BEF0CD30B1F}" type="slidenum">
              <a:rPr lang="en-US" smtClean="0"/>
              <a:t>‹#›</a:t>
            </a:fld>
            <a:endParaRPr lang="en-US"/>
          </a:p>
        </p:txBody>
      </p:sp>
    </p:spTree>
    <p:extLst>
      <p:ext uri="{BB962C8B-B14F-4D97-AF65-F5344CB8AC3E}">
        <p14:creationId xmlns:p14="http://schemas.microsoft.com/office/powerpoint/2010/main" val="3462399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70F956-FC7D-4434-9D9E-CC985997F4E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570180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70F956-FC7D-4434-9D9E-CC985997F4E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546865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t>2024/11/28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2063596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32BF82D2-7A68-459D-A996-9BDDA2518FA4}" type="datetimeFigureOut">
              <a:rPr lang="zh-CN" altLang="en-US" smtClean="0"/>
              <a:t>2024/11/28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27561407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B2931F4-194C-4DD9-9505-42FC048612EF}" type="datetimeFigureOut">
              <a:rPr lang="zh-CN" altLang="en-US" smtClean="0"/>
              <a:t>2024/11/28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FAB2A2D-5054-49A2-BEE4-C9F6B6DAB1ED}" type="slidenum">
              <a:rPr lang="zh-CN" altLang="en-US" smtClean="0"/>
              <a:t>‹#›</a:t>
            </a:fld>
            <a:endParaRPr lang="zh-CN" altLang="en-US"/>
          </a:p>
        </p:txBody>
      </p:sp>
    </p:spTree>
    <p:extLst>
      <p:ext uri="{BB962C8B-B14F-4D97-AF65-F5344CB8AC3E}">
        <p14:creationId xmlns:p14="http://schemas.microsoft.com/office/powerpoint/2010/main" val="10984318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1FDED92B-7180-4E8E-9FA1-47FFA8006457}" type="datetimeFigureOut">
              <a:rPr lang="zh-CN" altLang="en-US" smtClean="0"/>
              <a:t>2024/11/28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11227F-0E14-47DF-A00B-C9B5FCB87C35}" type="slidenum">
              <a:rPr lang="zh-CN" altLang="en-US" smtClean="0"/>
              <a:t>‹#›</a:t>
            </a:fld>
            <a:endParaRPr lang="zh-CN" altLang="en-US"/>
          </a:p>
        </p:txBody>
      </p:sp>
    </p:spTree>
    <p:extLst>
      <p:ext uri="{BB962C8B-B14F-4D97-AF65-F5344CB8AC3E}">
        <p14:creationId xmlns:p14="http://schemas.microsoft.com/office/powerpoint/2010/main" val="3993507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FDED92B-7180-4E8E-9FA1-47FFA8006457}" type="datetimeFigureOut">
              <a:rPr lang="zh-CN" altLang="en-US" smtClean="0"/>
              <a:t>2024/11/28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11227F-0E14-47DF-A00B-C9B5FCB87C35}" type="slidenum">
              <a:rPr lang="zh-CN" altLang="en-US" smtClean="0"/>
              <a:t>‹#›</a:t>
            </a:fld>
            <a:endParaRPr lang="zh-CN" altLang="en-US"/>
          </a:p>
        </p:txBody>
      </p:sp>
    </p:spTree>
    <p:extLst>
      <p:ext uri="{BB962C8B-B14F-4D97-AF65-F5344CB8AC3E}">
        <p14:creationId xmlns:p14="http://schemas.microsoft.com/office/powerpoint/2010/main" val="33008186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1FDED92B-7180-4E8E-9FA1-47FFA8006457}" type="datetimeFigureOut">
              <a:rPr lang="zh-CN" altLang="en-US" smtClean="0"/>
              <a:t>2024/11/28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11227F-0E14-47DF-A00B-C9B5FCB87C35}" type="slidenum">
              <a:rPr lang="zh-CN" altLang="en-US" smtClean="0"/>
              <a:t>‹#›</a:t>
            </a:fld>
            <a:endParaRPr lang="zh-CN" altLang="en-US"/>
          </a:p>
        </p:txBody>
      </p:sp>
    </p:spTree>
    <p:extLst>
      <p:ext uri="{BB962C8B-B14F-4D97-AF65-F5344CB8AC3E}">
        <p14:creationId xmlns:p14="http://schemas.microsoft.com/office/powerpoint/2010/main" val="39029374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FDED92B-7180-4E8E-9FA1-47FFA8006457}" type="datetimeFigureOut">
              <a:rPr lang="zh-CN" altLang="en-US" smtClean="0"/>
              <a:t>2024/11/28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B11227F-0E14-47DF-A00B-C9B5FCB87C35}" type="slidenum">
              <a:rPr lang="zh-CN" altLang="en-US" smtClean="0"/>
              <a:t>‹#›</a:t>
            </a:fld>
            <a:endParaRPr lang="zh-CN" altLang="en-US"/>
          </a:p>
        </p:txBody>
      </p:sp>
    </p:spTree>
    <p:extLst>
      <p:ext uri="{BB962C8B-B14F-4D97-AF65-F5344CB8AC3E}">
        <p14:creationId xmlns:p14="http://schemas.microsoft.com/office/powerpoint/2010/main" val="27178750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FDED92B-7180-4E8E-9FA1-47FFA8006457}" type="datetimeFigureOut">
              <a:rPr lang="zh-CN" altLang="en-US" smtClean="0"/>
              <a:t>2024/11/28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B11227F-0E14-47DF-A00B-C9B5FCB87C35}" type="slidenum">
              <a:rPr lang="zh-CN" altLang="en-US" smtClean="0"/>
              <a:t>‹#›</a:t>
            </a:fld>
            <a:endParaRPr lang="zh-CN" altLang="en-US"/>
          </a:p>
        </p:txBody>
      </p:sp>
    </p:spTree>
    <p:extLst>
      <p:ext uri="{BB962C8B-B14F-4D97-AF65-F5344CB8AC3E}">
        <p14:creationId xmlns:p14="http://schemas.microsoft.com/office/powerpoint/2010/main" val="7775082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FDED92B-7180-4E8E-9FA1-47FFA8006457}" type="datetimeFigureOut">
              <a:rPr lang="zh-CN" altLang="en-US" smtClean="0"/>
              <a:t>2024/11/28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B11227F-0E14-47DF-A00B-C9B5FCB87C35}" type="slidenum">
              <a:rPr lang="zh-CN" altLang="en-US" smtClean="0"/>
              <a:t>‹#›</a:t>
            </a:fld>
            <a:endParaRPr lang="zh-CN" altLang="en-US"/>
          </a:p>
        </p:txBody>
      </p:sp>
    </p:spTree>
    <p:extLst>
      <p:ext uri="{BB962C8B-B14F-4D97-AF65-F5344CB8AC3E}">
        <p14:creationId xmlns:p14="http://schemas.microsoft.com/office/powerpoint/2010/main" val="38200682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FDED92B-7180-4E8E-9FA1-47FFA8006457}" type="datetimeFigureOut">
              <a:rPr lang="zh-CN" altLang="en-US" smtClean="0"/>
              <a:t>2024/11/28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B11227F-0E14-47DF-A00B-C9B5FCB87C35}" type="slidenum">
              <a:rPr lang="zh-CN" altLang="en-US" smtClean="0"/>
              <a:t>‹#›</a:t>
            </a:fld>
            <a:endParaRPr lang="zh-CN" altLang="en-US"/>
          </a:p>
        </p:txBody>
      </p:sp>
    </p:spTree>
    <p:extLst>
      <p:ext uri="{BB962C8B-B14F-4D97-AF65-F5344CB8AC3E}">
        <p14:creationId xmlns:p14="http://schemas.microsoft.com/office/powerpoint/2010/main" val="3963168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FDED92B-7180-4E8E-9FA1-47FFA8006457}" type="datetimeFigureOut">
              <a:rPr lang="zh-CN" altLang="en-US" smtClean="0"/>
              <a:t>2024/11/28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B11227F-0E14-47DF-A00B-C9B5FCB87C35}" type="slidenum">
              <a:rPr lang="zh-CN" altLang="en-US" smtClean="0"/>
              <a:t>‹#›</a:t>
            </a:fld>
            <a:endParaRPr lang="zh-CN" altLang="en-US"/>
          </a:p>
        </p:txBody>
      </p:sp>
    </p:spTree>
    <p:extLst>
      <p:ext uri="{BB962C8B-B14F-4D97-AF65-F5344CB8AC3E}">
        <p14:creationId xmlns:p14="http://schemas.microsoft.com/office/powerpoint/2010/main" val="39127172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FDED92B-7180-4E8E-9FA1-47FFA8006457}" type="datetimeFigureOut">
              <a:rPr lang="zh-CN" altLang="en-US" smtClean="0"/>
              <a:t>2024/11/28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B11227F-0E14-47DF-A00B-C9B5FCB87C35}" type="slidenum">
              <a:rPr lang="zh-CN" altLang="en-US" smtClean="0"/>
              <a:t>‹#›</a:t>
            </a:fld>
            <a:endParaRPr lang="zh-CN" altLang="en-US"/>
          </a:p>
        </p:txBody>
      </p:sp>
    </p:spTree>
    <p:extLst>
      <p:ext uri="{BB962C8B-B14F-4D97-AF65-F5344CB8AC3E}">
        <p14:creationId xmlns:p14="http://schemas.microsoft.com/office/powerpoint/2010/main" val="34460838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FDED92B-7180-4E8E-9FA1-47FFA8006457}" type="datetimeFigureOut">
              <a:rPr lang="zh-CN" altLang="en-US" smtClean="0"/>
              <a:t>2024/11/28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11227F-0E14-47DF-A00B-C9B5FCB87C35}" type="slidenum">
              <a:rPr lang="zh-CN" altLang="en-US" smtClean="0"/>
              <a:t>‹#›</a:t>
            </a:fld>
            <a:endParaRPr lang="zh-CN" altLang="en-US"/>
          </a:p>
        </p:txBody>
      </p:sp>
    </p:spTree>
    <p:extLst>
      <p:ext uri="{BB962C8B-B14F-4D97-AF65-F5344CB8AC3E}">
        <p14:creationId xmlns:p14="http://schemas.microsoft.com/office/powerpoint/2010/main" val="22616370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FDED92B-7180-4E8E-9FA1-47FFA8006457}" type="datetimeFigureOut">
              <a:rPr lang="zh-CN" altLang="en-US" smtClean="0"/>
              <a:t>2024/11/28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11227F-0E14-47DF-A00B-C9B5FCB87C35}" type="slidenum">
              <a:rPr lang="zh-CN" altLang="en-US" smtClean="0"/>
              <a:t>‹#›</a:t>
            </a:fld>
            <a:endParaRPr lang="zh-CN" altLang="en-US"/>
          </a:p>
        </p:txBody>
      </p:sp>
    </p:spTree>
    <p:extLst>
      <p:ext uri="{BB962C8B-B14F-4D97-AF65-F5344CB8AC3E}">
        <p14:creationId xmlns:p14="http://schemas.microsoft.com/office/powerpoint/2010/main" val="9162270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4508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56869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901273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480763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957588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49871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242273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143701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027153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854905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803925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055423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50911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639939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590903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45841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82439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58893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846710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390849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040152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901599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189672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360062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59553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13678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0356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48179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65593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68370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6987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13487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95452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42326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2798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19720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5031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82210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91044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37431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02114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82191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3101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71164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16799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378143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671673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584915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642951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490785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384006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170560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21649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510012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209264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335702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390695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19002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37562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87301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845108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501647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27822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43453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325375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491650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552961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842003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0304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691317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5128187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4359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24396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12722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70474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282610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70656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7945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48826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825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0683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8065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8345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94767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18533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1452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994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69716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1.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9" Type="http://schemas.openxmlformats.org/officeDocument/2006/relationships/slideLayout" Target="../slideLayouts/slideLayout55.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34" Type="http://schemas.openxmlformats.org/officeDocument/2006/relationships/slideLayout" Target="../slideLayouts/slideLayout50.xml"/><Relationship Id="rId42" Type="http://schemas.openxmlformats.org/officeDocument/2006/relationships/slideLayout" Target="../slideLayouts/slideLayout58.xml"/><Relationship Id="rId47" Type="http://schemas.openxmlformats.org/officeDocument/2006/relationships/hyperlink" Target="https://www.facebook.com/groups/629898828017053" TargetMode="Externa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38" Type="http://schemas.openxmlformats.org/officeDocument/2006/relationships/slideLayout" Target="../slideLayouts/slideLayout54.xml"/><Relationship Id="rId46" Type="http://schemas.openxmlformats.org/officeDocument/2006/relationships/image" Target="../media/image3.pn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slideLayout" Target="../slideLayouts/slideLayout45.xml"/><Relationship Id="rId41" Type="http://schemas.openxmlformats.org/officeDocument/2006/relationships/slideLayout" Target="../slideLayouts/slideLayout57.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37" Type="http://schemas.openxmlformats.org/officeDocument/2006/relationships/slideLayout" Target="../slideLayouts/slideLayout53.xml"/><Relationship Id="rId40" Type="http://schemas.openxmlformats.org/officeDocument/2006/relationships/slideLayout" Target="../slideLayouts/slideLayout56.xml"/><Relationship Id="rId45" Type="http://schemas.openxmlformats.org/officeDocument/2006/relationships/image" Target="../media/image2.png"/><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slideLayout" Target="../slideLayouts/slideLayout52.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slideLayout" Target="../slideLayouts/slideLayout47.xml"/><Relationship Id="rId44" Type="http://schemas.openxmlformats.org/officeDocument/2006/relationships/theme" Target="../theme/theme3.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35" Type="http://schemas.openxmlformats.org/officeDocument/2006/relationships/slideLayout" Target="../slideLayouts/slideLayout51.xml"/><Relationship Id="rId43" Type="http://schemas.openxmlformats.org/officeDocument/2006/relationships/slideLayout" Target="../slideLayouts/slideLayout59.xml"/><Relationship Id="rId48"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9" Type="http://schemas.openxmlformats.org/officeDocument/2006/relationships/slideLayout" Target="../slideLayouts/slideLayout98.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34" Type="http://schemas.openxmlformats.org/officeDocument/2006/relationships/slideLayout" Target="../slideLayouts/slideLayout93.xml"/><Relationship Id="rId42" Type="http://schemas.openxmlformats.org/officeDocument/2006/relationships/slideLayout" Target="../slideLayouts/slideLayout101.xml"/><Relationship Id="rId47" Type="http://schemas.openxmlformats.org/officeDocument/2006/relationships/hyperlink" Target="https://www.facebook.com/groups/629898828017053" TargetMode="Externa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33" Type="http://schemas.openxmlformats.org/officeDocument/2006/relationships/slideLayout" Target="../slideLayouts/slideLayout92.xml"/><Relationship Id="rId38" Type="http://schemas.openxmlformats.org/officeDocument/2006/relationships/slideLayout" Target="../slideLayouts/slideLayout97.xml"/><Relationship Id="rId46" Type="http://schemas.openxmlformats.org/officeDocument/2006/relationships/image" Target="../media/image3.png"/><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slideLayout" Target="../slideLayouts/slideLayout88.xml"/><Relationship Id="rId41" Type="http://schemas.openxmlformats.org/officeDocument/2006/relationships/slideLayout" Target="../slideLayouts/slideLayout100.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slideLayout" Target="../slideLayouts/slideLayout91.xml"/><Relationship Id="rId37" Type="http://schemas.openxmlformats.org/officeDocument/2006/relationships/slideLayout" Target="../slideLayouts/slideLayout96.xml"/><Relationship Id="rId40" Type="http://schemas.openxmlformats.org/officeDocument/2006/relationships/slideLayout" Target="../slideLayouts/slideLayout99.xml"/><Relationship Id="rId45" Type="http://schemas.openxmlformats.org/officeDocument/2006/relationships/image" Target="../media/image2.png"/><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36" Type="http://schemas.openxmlformats.org/officeDocument/2006/relationships/slideLayout" Target="../slideLayouts/slideLayout95.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slideLayout" Target="../slideLayouts/slideLayout90.xml"/><Relationship Id="rId44" Type="http://schemas.openxmlformats.org/officeDocument/2006/relationships/theme" Target="../theme/theme4.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slideLayout" Target="../slideLayouts/slideLayout89.xml"/><Relationship Id="rId35" Type="http://schemas.openxmlformats.org/officeDocument/2006/relationships/slideLayout" Target="../slideLayouts/slideLayout94.xml"/><Relationship Id="rId43" Type="http://schemas.openxmlformats.org/officeDocument/2006/relationships/slideLayout" Target="../slideLayouts/slideLayout102.xml"/><Relationship Id="rId48"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38">
                <a:solidFill>
                  <a:schemeClr val="tx1">
                    <a:tint val="75000"/>
                  </a:schemeClr>
                </a:solidFill>
              </a:defRPr>
            </a:lvl1pPr>
          </a:lstStyle>
          <a:p>
            <a:fld id="{32BF82D2-7A68-459D-A996-9BDDA2518FA4}" type="datetimeFigureOut">
              <a:rPr lang="zh-CN" altLang="en-US" smtClean="0"/>
              <a:t>2024/11/28</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38">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38">
                <a:solidFill>
                  <a:schemeClr val="tx1">
                    <a:tint val="75000"/>
                  </a:schemeClr>
                </a:solidFill>
              </a:defRPr>
            </a:lvl1pPr>
          </a:lstStyle>
          <a:p>
            <a:fld id="{3E01EE5D-26FB-46D5-A381-ECFB35BF1D34}" type="slidenum">
              <a:rPr lang="zh-CN" altLang="en-US" smtClean="0"/>
              <a:t>‹#›</a:t>
            </a:fld>
            <a:endParaRPr lang="zh-CN" altLang="en-US"/>
          </a:p>
        </p:txBody>
      </p:sp>
      <p:sp>
        <p:nvSpPr>
          <p:cNvPr id="7" name="TextBox 6">
            <a:extLst>
              <a:ext uri="{FF2B5EF4-FFF2-40B4-BE49-F238E27FC236}">
                <a16:creationId xmlns:a16="http://schemas.microsoft.com/office/drawing/2014/main" id="{76CCAA99-4439-4DFD-9FD7-FE41E23FFDD0}"/>
              </a:ext>
            </a:extLst>
          </p:cNvPr>
          <p:cNvSpPr txBox="1"/>
          <p:nvPr userDrawn="1"/>
        </p:nvSpPr>
        <p:spPr>
          <a:xfrm>
            <a:off x="8920716" y="-37306"/>
            <a:ext cx="4261884" cy="276999"/>
          </a:xfrm>
          <a:prstGeom prst="rect">
            <a:avLst/>
          </a:prstGeom>
          <a:noFill/>
        </p:spPr>
        <p:txBody>
          <a:bodyPr wrap="square" rtlCol="0">
            <a:spAutoFit/>
          </a:bodyPr>
          <a:lstStyle/>
          <a:p>
            <a:r>
              <a:rPr lang="en-US" altLang="ja-JP" sz="1200" dirty="0" err="1"/>
              <a:t>Hương</a:t>
            </a:r>
            <a:r>
              <a:rPr lang="ja-JP" altLang="en-US" sz="1200" dirty="0"/>
              <a:t> </a:t>
            </a:r>
            <a:r>
              <a:rPr lang="en-US" altLang="ja-JP" sz="1200" dirty="0" err="1"/>
              <a:t>Thảo</a:t>
            </a:r>
            <a:r>
              <a:rPr lang="en-US" altLang="ja-JP" sz="1200" dirty="0"/>
              <a:t>:</a:t>
            </a:r>
            <a:r>
              <a:rPr lang="ja-JP" altLang="en-US" sz="1200" dirty="0"/>
              <a:t> </a:t>
            </a:r>
            <a:r>
              <a:rPr lang="en-US" altLang="ja-JP" sz="1200" dirty="0"/>
              <a:t>tranthao121004@gmail.com</a:t>
            </a:r>
            <a:endParaRPr lang="en-US" sz="1200" dirty="0"/>
          </a:p>
        </p:txBody>
      </p:sp>
    </p:spTree>
    <p:extLst>
      <p:ext uri="{BB962C8B-B14F-4D97-AF65-F5344CB8AC3E}">
        <p14:creationId xmlns:p14="http://schemas.microsoft.com/office/powerpoint/2010/main" val="15559205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866943" rtl="0" eaLnBrk="1" latinLnBrk="0" hangingPunct="1">
        <a:lnSpc>
          <a:spcPct val="90000"/>
        </a:lnSpc>
        <a:spcBef>
          <a:spcPct val="0"/>
        </a:spcBef>
        <a:buNone/>
        <a:defRPr sz="4172" kern="1200">
          <a:solidFill>
            <a:schemeClr val="tx1"/>
          </a:solidFill>
          <a:latin typeface="+mj-lt"/>
          <a:ea typeface="+mj-ea"/>
          <a:cs typeface="+mj-cs"/>
        </a:defRPr>
      </a:lvl1pPr>
    </p:titleStyle>
    <p:bodyStyle>
      <a:lvl1pPr marL="216736" indent="-216736" algn="l" defTabSz="866943" rtl="0" eaLnBrk="1" latinLnBrk="0" hangingPunct="1">
        <a:lnSpc>
          <a:spcPct val="90000"/>
        </a:lnSpc>
        <a:spcBef>
          <a:spcPts val="948"/>
        </a:spcBef>
        <a:buFont typeface="Arial" panose="020B0604020202020204" pitchFamily="34" charset="0"/>
        <a:buChar char="•"/>
        <a:defRPr sz="2655" kern="1200">
          <a:solidFill>
            <a:schemeClr val="tx1"/>
          </a:solidFill>
          <a:latin typeface="+mn-lt"/>
          <a:ea typeface="+mn-ea"/>
          <a:cs typeface="+mn-cs"/>
        </a:defRPr>
      </a:lvl1pPr>
      <a:lvl2pPr marL="650207" indent="-216736" algn="l" defTabSz="866943" rtl="0" eaLnBrk="1" latinLnBrk="0" hangingPunct="1">
        <a:lnSpc>
          <a:spcPct val="90000"/>
        </a:lnSpc>
        <a:spcBef>
          <a:spcPts val="474"/>
        </a:spcBef>
        <a:buFont typeface="Arial" panose="020B0604020202020204" pitchFamily="34" charset="0"/>
        <a:buChar char="•"/>
        <a:defRPr sz="2275" kern="1200">
          <a:solidFill>
            <a:schemeClr val="tx1"/>
          </a:solidFill>
          <a:latin typeface="+mn-lt"/>
          <a:ea typeface="+mn-ea"/>
          <a:cs typeface="+mn-cs"/>
        </a:defRPr>
      </a:lvl2pPr>
      <a:lvl3pPr marL="1083678" indent="-216736" algn="l" defTabSz="866943" rtl="0" eaLnBrk="1" latinLnBrk="0" hangingPunct="1">
        <a:lnSpc>
          <a:spcPct val="90000"/>
        </a:lnSpc>
        <a:spcBef>
          <a:spcPts val="474"/>
        </a:spcBef>
        <a:buFont typeface="Arial" panose="020B0604020202020204" pitchFamily="34" charset="0"/>
        <a:buChar char="•"/>
        <a:defRPr sz="1896" kern="1200">
          <a:solidFill>
            <a:schemeClr val="tx1"/>
          </a:solidFill>
          <a:latin typeface="+mn-lt"/>
          <a:ea typeface="+mn-ea"/>
          <a:cs typeface="+mn-cs"/>
        </a:defRPr>
      </a:lvl3pPr>
      <a:lvl4pPr marL="1517150"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4pPr>
      <a:lvl5pPr marL="1950621"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5pPr>
      <a:lvl6pPr marL="2384092"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6pPr>
      <a:lvl7pPr marL="2817564"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7pPr>
      <a:lvl8pPr marL="3251035"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8pPr>
      <a:lvl9pPr marL="3684506" indent="-216736" algn="l" defTabSz="866943" rtl="0" eaLnBrk="1" latinLnBrk="0" hangingPunct="1">
        <a:lnSpc>
          <a:spcPct val="90000"/>
        </a:lnSpc>
        <a:spcBef>
          <a:spcPts val="474"/>
        </a:spcBef>
        <a:buFont typeface="Arial" panose="020B0604020202020204" pitchFamily="34" charset="0"/>
        <a:buChar char="•"/>
        <a:defRPr sz="1707" kern="1200">
          <a:solidFill>
            <a:schemeClr val="tx1"/>
          </a:solidFill>
          <a:latin typeface="+mn-lt"/>
          <a:ea typeface="+mn-ea"/>
          <a:cs typeface="+mn-cs"/>
        </a:defRPr>
      </a:lvl9pPr>
    </p:bodyStyle>
    <p:otherStyle>
      <a:defPPr>
        <a:defRPr lang="zh-CN"/>
      </a:defPPr>
      <a:lvl1pPr marL="0" algn="l" defTabSz="866943" rtl="0" eaLnBrk="1" latinLnBrk="0" hangingPunct="1">
        <a:defRPr sz="1707" kern="1200">
          <a:solidFill>
            <a:schemeClr val="tx1"/>
          </a:solidFill>
          <a:latin typeface="+mn-lt"/>
          <a:ea typeface="+mn-ea"/>
          <a:cs typeface="+mn-cs"/>
        </a:defRPr>
      </a:lvl1pPr>
      <a:lvl2pPr marL="433471" algn="l" defTabSz="866943" rtl="0" eaLnBrk="1" latinLnBrk="0" hangingPunct="1">
        <a:defRPr sz="1707" kern="1200">
          <a:solidFill>
            <a:schemeClr val="tx1"/>
          </a:solidFill>
          <a:latin typeface="+mn-lt"/>
          <a:ea typeface="+mn-ea"/>
          <a:cs typeface="+mn-cs"/>
        </a:defRPr>
      </a:lvl2pPr>
      <a:lvl3pPr marL="866943" algn="l" defTabSz="866943" rtl="0" eaLnBrk="1" latinLnBrk="0" hangingPunct="1">
        <a:defRPr sz="1707" kern="1200">
          <a:solidFill>
            <a:schemeClr val="tx1"/>
          </a:solidFill>
          <a:latin typeface="+mn-lt"/>
          <a:ea typeface="+mn-ea"/>
          <a:cs typeface="+mn-cs"/>
        </a:defRPr>
      </a:lvl3pPr>
      <a:lvl4pPr marL="1300414" algn="l" defTabSz="866943" rtl="0" eaLnBrk="1" latinLnBrk="0" hangingPunct="1">
        <a:defRPr sz="1707" kern="1200">
          <a:solidFill>
            <a:schemeClr val="tx1"/>
          </a:solidFill>
          <a:latin typeface="+mn-lt"/>
          <a:ea typeface="+mn-ea"/>
          <a:cs typeface="+mn-cs"/>
        </a:defRPr>
      </a:lvl4pPr>
      <a:lvl5pPr marL="1733885" algn="l" defTabSz="866943" rtl="0" eaLnBrk="1" latinLnBrk="0" hangingPunct="1">
        <a:defRPr sz="1707" kern="1200">
          <a:solidFill>
            <a:schemeClr val="tx1"/>
          </a:solidFill>
          <a:latin typeface="+mn-lt"/>
          <a:ea typeface="+mn-ea"/>
          <a:cs typeface="+mn-cs"/>
        </a:defRPr>
      </a:lvl5pPr>
      <a:lvl6pPr marL="2167357" algn="l" defTabSz="866943" rtl="0" eaLnBrk="1" latinLnBrk="0" hangingPunct="1">
        <a:defRPr sz="1707" kern="1200">
          <a:solidFill>
            <a:schemeClr val="tx1"/>
          </a:solidFill>
          <a:latin typeface="+mn-lt"/>
          <a:ea typeface="+mn-ea"/>
          <a:cs typeface="+mn-cs"/>
        </a:defRPr>
      </a:lvl6pPr>
      <a:lvl7pPr marL="2600828" algn="l" defTabSz="866943" rtl="0" eaLnBrk="1" latinLnBrk="0" hangingPunct="1">
        <a:defRPr sz="1707" kern="1200">
          <a:solidFill>
            <a:schemeClr val="tx1"/>
          </a:solidFill>
          <a:latin typeface="+mn-lt"/>
          <a:ea typeface="+mn-ea"/>
          <a:cs typeface="+mn-cs"/>
        </a:defRPr>
      </a:lvl7pPr>
      <a:lvl8pPr marL="3034299" algn="l" defTabSz="866943" rtl="0" eaLnBrk="1" latinLnBrk="0" hangingPunct="1">
        <a:defRPr sz="1707" kern="1200">
          <a:solidFill>
            <a:schemeClr val="tx1"/>
          </a:solidFill>
          <a:latin typeface="+mn-lt"/>
          <a:ea typeface="+mn-ea"/>
          <a:cs typeface="+mn-cs"/>
        </a:defRPr>
      </a:lvl8pPr>
      <a:lvl9pPr marL="3467771" algn="l" defTabSz="866943" rtl="0" eaLnBrk="1" latinLnBrk="0" hangingPunct="1">
        <a:defRPr sz="1707"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DED92B-7180-4E8E-9FA1-47FFA8006457}" type="datetimeFigureOut">
              <a:rPr lang="zh-CN" altLang="en-US" smtClean="0"/>
              <a:t>2024/11/28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11227F-0E14-47DF-A00B-C9B5FCB87C35}" type="slidenum">
              <a:rPr lang="zh-CN" altLang="en-US" smtClean="0"/>
              <a:t>‹#›</a:t>
            </a:fld>
            <a:endParaRPr lang="zh-CN" altLang="en-US"/>
          </a:p>
        </p:txBody>
      </p:sp>
      <p:sp>
        <p:nvSpPr>
          <p:cNvPr id="7" name="TextBox 6">
            <a:extLst>
              <a:ext uri="{FF2B5EF4-FFF2-40B4-BE49-F238E27FC236}">
                <a16:creationId xmlns:a16="http://schemas.microsoft.com/office/drawing/2014/main" id="{D4493C3D-9EAA-4A47-A1B2-6FDD7C5EAAD2}"/>
              </a:ext>
            </a:extLst>
          </p:cNvPr>
          <p:cNvSpPr txBox="1"/>
          <p:nvPr userDrawn="1"/>
        </p:nvSpPr>
        <p:spPr>
          <a:xfrm>
            <a:off x="8920716" y="117574"/>
            <a:ext cx="4261884" cy="276999"/>
          </a:xfrm>
          <a:prstGeom prst="rect">
            <a:avLst/>
          </a:prstGeom>
          <a:noFill/>
        </p:spPr>
        <p:txBody>
          <a:bodyPr wrap="square" rtlCol="0">
            <a:spAutoFit/>
          </a:bodyPr>
          <a:lstStyle/>
          <a:p>
            <a:r>
              <a:rPr lang="en-US" altLang="ja-JP" sz="1200"/>
              <a:t>Hương</a:t>
            </a:r>
            <a:r>
              <a:rPr lang="ja-JP" altLang="en-US" sz="1200" dirty="0"/>
              <a:t> </a:t>
            </a:r>
            <a:r>
              <a:rPr lang="en-US" altLang="ja-JP" sz="1200" dirty="0" err="1"/>
              <a:t>Thảo</a:t>
            </a:r>
            <a:r>
              <a:rPr lang="en-US" altLang="ja-JP" sz="1200" dirty="0"/>
              <a:t>:</a:t>
            </a:r>
            <a:r>
              <a:rPr lang="ja-JP" altLang="en-US" sz="1200" dirty="0"/>
              <a:t> </a:t>
            </a:r>
            <a:r>
              <a:rPr lang="en-US" altLang="ja-JP" sz="1200" dirty="0"/>
              <a:t>tranthao121004@gmail.com</a:t>
            </a:r>
            <a:endParaRPr lang="en-US" sz="1200" dirty="0"/>
          </a:p>
        </p:txBody>
      </p:sp>
    </p:spTree>
    <p:extLst>
      <p:ext uri="{BB962C8B-B14F-4D97-AF65-F5344CB8AC3E}">
        <p14:creationId xmlns:p14="http://schemas.microsoft.com/office/powerpoint/2010/main" val="296354205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688" r:id="rId12"/>
    <p:sldLayoutId id="2147483689" r:id="rId13"/>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pic>
        <p:nvPicPr>
          <p:cNvPr id="7" name="Picture 6">
            <a:extLst>
              <a:ext uri="{FF2B5EF4-FFF2-40B4-BE49-F238E27FC236}">
                <a16:creationId xmlns:a16="http://schemas.microsoft.com/office/drawing/2014/main" id="{E601A826-9DBC-4144-A309-96D00EDA9B8E}"/>
              </a:ext>
            </a:extLst>
          </p:cNvPr>
          <p:cNvPicPr>
            <a:picLocks noChangeAspect="1"/>
          </p:cNvPicPr>
          <p:nvPr userDrawn="1"/>
        </p:nvPicPr>
        <p:blipFill rotWithShape="1">
          <a:blip r:embed="rId45" cstate="hqprint">
            <a:extLst>
              <a:ext uri="{28A0092B-C50C-407E-A947-70E740481C1C}">
                <a14:useLocalDpi xmlns:a14="http://schemas.microsoft.com/office/drawing/2010/main" val="0"/>
              </a:ext>
            </a:extLst>
          </a:blip>
          <a:srcRect t="37667"/>
          <a:stretch/>
        </p:blipFill>
        <p:spPr>
          <a:xfrm>
            <a:off x="-2052206" y="-221075"/>
            <a:ext cx="2186247" cy="2317405"/>
          </a:xfrm>
          <a:prstGeom prst="rect">
            <a:avLst/>
          </a:prstGeom>
        </p:spPr>
      </p:pic>
      <p:pic>
        <p:nvPicPr>
          <p:cNvPr id="8" name="Picture 7">
            <a:extLst>
              <a:ext uri="{FF2B5EF4-FFF2-40B4-BE49-F238E27FC236}">
                <a16:creationId xmlns:a16="http://schemas.microsoft.com/office/drawing/2014/main" id="{56EDD49C-554B-4C28-92F7-B784D7D8872A}"/>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t="38142"/>
          <a:stretch/>
        </p:blipFill>
        <p:spPr>
          <a:xfrm>
            <a:off x="1616130" y="7791450"/>
            <a:ext cx="1824009" cy="2002485"/>
          </a:xfrm>
          <a:prstGeom prst="rect">
            <a:avLst/>
          </a:prstGeom>
        </p:spPr>
      </p:pic>
      <p:sp>
        <p:nvSpPr>
          <p:cNvPr id="9" name="TextBox 3">
            <a:extLst>
              <a:ext uri="{FF2B5EF4-FFF2-40B4-BE49-F238E27FC236}">
                <a16:creationId xmlns:a16="http://schemas.microsoft.com/office/drawing/2014/main" id="{F9034237-DA06-4066-849E-00A115FF4EA1}"/>
              </a:ext>
            </a:extLst>
          </p:cNvPr>
          <p:cNvSpPr txBox="1"/>
          <p:nvPr userDrawn="1"/>
        </p:nvSpPr>
        <p:spPr>
          <a:xfrm>
            <a:off x="3048000" y="909861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US" b="1" dirty="0">
                <a:solidFill>
                  <a:srgbClr val="2C9430"/>
                </a:solidFill>
                <a:latin typeface="SVN-Newton" panose="02040603050506020204" pitchFamily="18" charset="0"/>
                <a:cs typeface="Times New Roman" panose="02020603050405020304" pitchFamily="18" charset="0"/>
              </a:rPr>
              <a:t>MĂNG NON – TÀI LIỆU TIỂU HỌC</a:t>
            </a:r>
          </a:p>
          <a:p>
            <a:pPr algn="ctr">
              <a:defRPr/>
            </a:pPr>
            <a:r>
              <a:rPr lang="en-US" b="1">
                <a:solidFill>
                  <a:prstClr val="black"/>
                </a:solidFill>
                <a:latin typeface="Times New Roman" panose="02020603050405020304" pitchFamily="18" charset="0"/>
                <a:cs typeface="Times New Roman" panose="02020603050405020304" pitchFamily="18" charset="0"/>
              </a:rPr>
              <a:t>Mời </a:t>
            </a:r>
            <a:r>
              <a:rPr lang="en-US" b="1" dirty="0" err="1">
                <a:solidFill>
                  <a:prstClr val="black"/>
                </a:solidFill>
                <a:latin typeface="Times New Roman" panose="02020603050405020304" pitchFamily="18" charset="0"/>
                <a:cs typeface="Times New Roman" panose="02020603050405020304" pitchFamily="18" charset="0"/>
              </a:rPr>
              <a:t>truy</a:t>
            </a:r>
            <a:r>
              <a:rPr lang="en-US" b="1" dirty="0">
                <a:solidFill>
                  <a:prstClr val="black"/>
                </a:solidFill>
                <a:latin typeface="Times New Roman" panose="02020603050405020304" pitchFamily="18" charset="0"/>
                <a:cs typeface="Times New Roman" panose="02020603050405020304" pitchFamily="18" charset="0"/>
              </a:rPr>
              <a:t> </a:t>
            </a:r>
            <a:r>
              <a:rPr lang="en-US" b="1" dirty="0" err="1">
                <a:solidFill>
                  <a:prstClr val="black"/>
                </a:solidFill>
                <a:latin typeface="Times New Roman" panose="02020603050405020304" pitchFamily="18" charset="0"/>
                <a:cs typeface="Times New Roman" panose="02020603050405020304" pitchFamily="18" charset="0"/>
              </a:rPr>
              <a:t>cập</a:t>
            </a:r>
            <a:r>
              <a:rPr lang="en-US" b="1" dirty="0">
                <a:solidFill>
                  <a:prstClr val="black"/>
                </a:solidFill>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7">
                  <a:extLst>
                    <a:ext uri="{A12FA001-AC4F-418D-AE19-62706E023703}">
                      <ahyp:hlinkClr xmlns="" xmlns:ahyp="http://schemas.microsoft.com/office/drawing/2018/hyperlinkcolor" val="tx"/>
                    </a:ext>
                  </a:extLst>
                </a:hlinkClick>
              </a:rPr>
              <a:t>MĂNG NON- TÀI LIỆU TIỂU HỌC | Facebook</a:t>
            </a:r>
            <a:endParaRPr lang="en-US" dirty="0">
              <a:solidFill>
                <a:srgbClr val="FF0066"/>
              </a:solidFill>
              <a:latin typeface="SVN-Newton" panose="02040603050506020204" pitchFamily="18" charset="0"/>
              <a:cs typeface="Times New Roman" panose="02020603050405020304" pitchFamily="18" charset="0"/>
            </a:endParaRPr>
          </a:p>
          <a:p>
            <a:pPr algn="ctr">
              <a:defRPr/>
            </a:pPr>
            <a:r>
              <a:rPr lang="en-US" b="1" dirty="0">
                <a:solidFill>
                  <a:srgbClr val="0D4370"/>
                </a:solidFill>
                <a:latin typeface="SVN-Newton" panose="02040603050506020204" pitchFamily="18" charset="0"/>
                <a:cs typeface="Times New Roman" panose="02020603050405020304" pitchFamily="18" charset="0"/>
              </a:rPr>
              <a:t>SĐT ZALO : </a:t>
            </a:r>
            <a:r>
              <a:rPr lang="en-US" b="1" u="sng" dirty="0">
                <a:solidFill>
                  <a:srgbClr val="0D4370"/>
                </a:solidFill>
                <a:latin typeface="SVN-Newton" panose="02040603050506020204" pitchFamily="18" charset="0"/>
              </a:rPr>
              <a:t>0382348780</a:t>
            </a:r>
            <a:r>
              <a:rPr lang="en-US" b="1" dirty="0">
                <a:solidFill>
                  <a:srgbClr val="0D4370"/>
                </a:solidFill>
                <a:latin typeface="SVN-Newton" panose="02040603050506020204" pitchFamily="18" charset="0"/>
              </a:rPr>
              <a:t> - </a:t>
            </a:r>
            <a:r>
              <a:rPr lang="en-US" b="1" u="sng" dirty="0">
                <a:solidFill>
                  <a:srgbClr val="0D4370"/>
                </a:solidFill>
                <a:latin typeface="SVN-Newton" panose="02040603050506020204" pitchFamily="18" charset="0"/>
              </a:rPr>
              <a:t>0984848929</a:t>
            </a:r>
            <a:endParaRPr lang="en-US" b="1" dirty="0">
              <a:solidFill>
                <a:srgbClr val="0D4370"/>
              </a:solidFill>
              <a:latin typeface="SVN-Newton" panose="02040603050506020204" pitchFamily="18" charset="0"/>
              <a:cs typeface="Times New Roman" panose="02020603050405020304" pitchFamily="18" charset="0"/>
            </a:endParaRPr>
          </a:p>
        </p:txBody>
      </p:sp>
      <p:sp>
        <p:nvSpPr>
          <p:cNvPr id="10" name="Title 1">
            <a:extLst>
              <a:ext uri="{FF2B5EF4-FFF2-40B4-BE49-F238E27FC236}">
                <a16:creationId xmlns:a16="http://schemas.microsoft.com/office/drawing/2014/main" id="{9E5F6F2C-DE77-4B3E-986A-23D69ABD846E}"/>
              </a:ext>
            </a:extLst>
          </p:cNvPr>
          <p:cNvSpPr txBox="1">
            <a:spLocks/>
          </p:cNvSpPr>
          <p:nvPr userDrawn="1"/>
        </p:nvSpPr>
        <p:spPr>
          <a:xfrm>
            <a:off x="1435012" y="946256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2C9430"/>
                </a:solidFill>
                <a:latin typeface="#9Slide07 HoneyCream" pitchFamily="2" charset="0"/>
              </a:rPr>
              <a:t>Măng Non</a:t>
            </a:r>
            <a:endParaRPr lang="en-US" sz="3200" dirty="0">
              <a:solidFill>
                <a:srgbClr val="2C9430"/>
              </a:solidFill>
              <a:latin typeface="#9Slide07 HoneyCream" pitchFamily="2" charset="0"/>
            </a:endParaRPr>
          </a:p>
        </p:txBody>
      </p:sp>
      <p:pic>
        <p:nvPicPr>
          <p:cNvPr id="11" name="Picture 10">
            <a:extLst>
              <a:ext uri="{FF2B5EF4-FFF2-40B4-BE49-F238E27FC236}">
                <a16:creationId xmlns:a16="http://schemas.microsoft.com/office/drawing/2014/main" id="{2C38DA38-71FB-4CEB-B777-09292390EC4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1976692" y="-26525564"/>
            <a:ext cx="2186247" cy="3717751"/>
          </a:xfrm>
          <a:prstGeom prst="rect">
            <a:avLst/>
          </a:prstGeom>
        </p:spPr>
      </p:pic>
      <p:pic>
        <p:nvPicPr>
          <p:cNvPr id="12" name="Picture 11">
            <a:extLst>
              <a:ext uri="{FF2B5EF4-FFF2-40B4-BE49-F238E27FC236}">
                <a16:creationId xmlns:a16="http://schemas.microsoft.com/office/drawing/2014/main" id="{7B3E06E2-B8CD-4348-A929-48748D52322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9158508" y="-26525565"/>
            <a:ext cx="2186247" cy="3717751"/>
          </a:xfrm>
          <a:prstGeom prst="rect">
            <a:avLst/>
          </a:prstGeom>
        </p:spPr>
      </p:pic>
      <p:pic>
        <p:nvPicPr>
          <p:cNvPr id="13" name="Picture 12">
            <a:extLst>
              <a:ext uri="{FF2B5EF4-FFF2-40B4-BE49-F238E27FC236}">
                <a16:creationId xmlns:a16="http://schemas.microsoft.com/office/drawing/2014/main" id="{D1A0A433-1C81-43D6-86C9-906F9D1CD5C6}"/>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0863118" y="29176636"/>
            <a:ext cx="2186247" cy="3717751"/>
          </a:xfrm>
          <a:prstGeom prst="rect">
            <a:avLst/>
          </a:prstGeom>
        </p:spPr>
      </p:pic>
      <p:pic>
        <p:nvPicPr>
          <p:cNvPr id="14" name="Picture 13">
            <a:extLst>
              <a:ext uri="{FF2B5EF4-FFF2-40B4-BE49-F238E27FC236}">
                <a16:creationId xmlns:a16="http://schemas.microsoft.com/office/drawing/2014/main" id="{57AB7940-731C-4B6C-8537-33EBAD98DEBF}"/>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51382672" y="29176635"/>
            <a:ext cx="2186247" cy="3717751"/>
          </a:xfrm>
          <a:prstGeom prst="rect">
            <a:avLst/>
          </a:prstGeom>
        </p:spPr>
      </p:pic>
      <p:sp>
        <p:nvSpPr>
          <p:cNvPr id="16" name="Title 1">
            <a:extLst>
              <a:ext uri="{FF2B5EF4-FFF2-40B4-BE49-F238E27FC236}">
                <a16:creationId xmlns:a16="http://schemas.microsoft.com/office/drawing/2014/main" id="{6AA5128D-EAF5-483C-871A-4BFED87FD86D}"/>
              </a:ext>
            </a:extLst>
          </p:cNvPr>
          <p:cNvSpPr txBox="1">
            <a:spLocks/>
          </p:cNvSpPr>
          <p:nvPr userDrawn="1"/>
        </p:nvSpPr>
        <p:spPr>
          <a:xfrm>
            <a:off x="-2052207" y="1690688"/>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50AE47"/>
                </a:solidFill>
                <a:latin typeface="#9Slide07 HoneyCream" pitchFamily="2" charset="0"/>
              </a:rPr>
              <a:t>Măng Non</a:t>
            </a:r>
            <a:endParaRPr lang="en-US" sz="3200" dirty="0">
              <a:solidFill>
                <a:srgbClr val="50AE47"/>
              </a:solidFill>
              <a:latin typeface="#9Slide07 HoneyCream" pitchFamily="2" charset="0"/>
            </a:endParaRPr>
          </a:p>
        </p:txBody>
      </p:sp>
      <p:pic>
        <p:nvPicPr>
          <p:cNvPr id="17" name="Picture 16">
            <a:extLst>
              <a:ext uri="{FF2B5EF4-FFF2-40B4-BE49-F238E27FC236}">
                <a16:creationId xmlns:a16="http://schemas.microsoft.com/office/drawing/2014/main" id="{EFD30DE0-A467-4251-9C3A-A1C317B49723}"/>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19326756"/>
            <a:ext cx="3627531" cy="4761670"/>
          </a:xfrm>
          <a:prstGeom prst="rect">
            <a:avLst/>
          </a:prstGeom>
        </p:spPr>
      </p:pic>
      <p:pic>
        <p:nvPicPr>
          <p:cNvPr id="18" name="Picture 17">
            <a:extLst>
              <a:ext uri="{FF2B5EF4-FFF2-40B4-BE49-F238E27FC236}">
                <a16:creationId xmlns:a16="http://schemas.microsoft.com/office/drawing/2014/main" id="{DAB0BDD7-87EC-486A-B615-E37ABFEB5375}"/>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23671816"/>
            <a:ext cx="3627531" cy="4761670"/>
          </a:xfrm>
          <a:prstGeom prst="rect">
            <a:avLst/>
          </a:prstGeom>
        </p:spPr>
      </p:pic>
      <p:pic>
        <p:nvPicPr>
          <p:cNvPr id="19" name="Picture 18">
            <a:extLst>
              <a:ext uri="{FF2B5EF4-FFF2-40B4-BE49-F238E27FC236}">
                <a16:creationId xmlns:a16="http://schemas.microsoft.com/office/drawing/2014/main" id="{0A7B57CC-00D0-41DB-B5AF-37D47FB69ADE}"/>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475795" y="-19326756"/>
            <a:ext cx="3627531" cy="4761670"/>
          </a:xfrm>
          <a:prstGeom prst="rect">
            <a:avLst/>
          </a:prstGeom>
        </p:spPr>
      </p:pic>
      <p:pic>
        <p:nvPicPr>
          <p:cNvPr id="20" name="Picture 19">
            <a:extLst>
              <a:ext uri="{FF2B5EF4-FFF2-40B4-BE49-F238E27FC236}">
                <a16:creationId xmlns:a16="http://schemas.microsoft.com/office/drawing/2014/main" id="{2E588B1C-8AC9-4740-A8D9-6AF0680251B0}"/>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738933" y="23671816"/>
            <a:ext cx="3627531" cy="4761670"/>
          </a:xfrm>
          <a:prstGeom prst="rect">
            <a:avLst/>
          </a:prstGeom>
        </p:spPr>
      </p:pic>
      <p:sp>
        <p:nvSpPr>
          <p:cNvPr id="21" name="Title 1">
            <a:extLst>
              <a:ext uri="{FF2B5EF4-FFF2-40B4-BE49-F238E27FC236}">
                <a16:creationId xmlns:a16="http://schemas.microsoft.com/office/drawing/2014/main" id="{7A218C26-69B7-499C-B190-96851A78FEC6}"/>
              </a:ext>
            </a:extLst>
          </p:cNvPr>
          <p:cNvSpPr txBox="1">
            <a:spLocks/>
          </p:cNvSpPr>
          <p:nvPr userDrawn="1"/>
        </p:nvSpPr>
        <p:spPr>
          <a:xfrm>
            <a:off x="10473021" y="-393700"/>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1800">
                <a:solidFill>
                  <a:srgbClr val="A5A5A5">
                    <a:lumMod val="60000"/>
                    <a:lumOff val="40000"/>
                  </a:srgbClr>
                </a:solidFill>
                <a:latin typeface="#9Slide07 HoneyCream" pitchFamily="2" charset="0"/>
              </a:rPr>
              <a:t>Măng Non</a:t>
            </a:r>
            <a:endParaRPr lang="en-US" sz="1800" dirty="0">
              <a:solidFill>
                <a:srgbClr val="A5A5A5">
                  <a:lumMod val="60000"/>
                  <a:lumOff val="40000"/>
                </a:srgbClr>
              </a:solidFill>
              <a:latin typeface="#9Slide07 HoneyCream" pitchFamily="2" charset="0"/>
            </a:endParaRPr>
          </a:p>
        </p:txBody>
      </p:sp>
    </p:spTree>
    <p:extLst>
      <p:ext uri="{BB962C8B-B14F-4D97-AF65-F5344CB8AC3E}">
        <p14:creationId xmlns:p14="http://schemas.microsoft.com/office/powerpoint/2010/main" val="2324727504"/>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 id="2147483748" r:id="rId29"/>
    <p:sldLayoutId id="2147483749" r:id="rId30"/>
    <p:sldLayoutId id="2147483750" r:id="rId31"/>
    <p:sldLayoutId id="2147483751" r:id="rId32"/>
    <p:sldLayoutId id="2147483752" r:id="rId33"/>
    <p:sldLayoutId id="2147483753" r:id="rId34"/>
    <p:sldLayoutId id="2147483754" r:id="rId35"/>
    <p:sldLayoutId id="2147483755" r:id="rId36"/>
    <p:sldLayoutId id="2147483756" r:id="rId37"/>
    <p:sldLayoutId id="2147483757" r:id="rId38"/>
    <p:sldLayoutId id="2147483758" r:id="rId39"/>
    <p:sldLayoutId id="2147483759" r:id="rId40"/>
    <p:sldLayoutId id="2147483760" r:id="rId41"/>
    <p:sldLayoutId id="2147483761" r:id="rId42"/>
    <p:sldLayoutId id="2147483762" r:id="rId43"/>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0CFE2C6-0534-47C2-9B3B-3D659EB6A945}" type="datetimeFigureOut">
              <a:rPr lang="en-US" smtClean="0">
                <a:solidFill>
                  <a:prstClr val="black">
                    <a:tint val="75000"/>
                  </a:prstClr>
                </a:solidFill>
              </a:rPr>
              <a:pPr>
                <a:defRPr/>
              </a:pPr>
              <a:t>11/28/2024</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pic>
        <p:nvPicPr>
          <p:cNvPr id="7" name="Picture 6">
            <a:extLst>
              <a:ext uri="{FF2B5EF4-FFF2-40B4-BE49-F238E27FC236}">
                <a16:creationId xmlns:a16="http://schemas.microsoft.com/office/drawing/2014/main" id="{E601A826-9DBC-4144-A309-96D00EDA9B8E}"/>
              </a:ext>
            </a:extLst>
          </p:cNvPr>
          <p:cNvPicPr>
            <a:picLocks noChangeAspect="1"/>
          </p:cNvPicPr>
          <p:nvPr userDrawn="1"/>
        </p:nvPicPr>
        <p:blipFill rotWithShape="1">
          <a:blip r:embed="rId45" cstate="hqprint">
            <a:extLst>
              <a:ext uri="{28A0092B-C50C-407E-A947-70E740481C1C}">
                <a14:useLocalDpi xmlns:a14="http://schemas.microsoft.com/office/drawing/2010/main" val="0"/>
              </a:ext>
            </a:extLst>
          </a:blip>
          <a:srcRect t="37667"/>
          <a:stretch/>
        </p:blipFill>
        <p:spPr>
          <a:xfrm>
            <a:off x="-2052206" y="-221075"/>
            <a:ext cx="2186247" cy="2317405"/>
          </a:xfrm>
          <a:prstGeom prst="rect">
            <a:avLst/>
          </a:prstGeom>
        </p:spPr>
      </p:pic>
      <p:pic>
        <p:nvPicPr>
          <p:cNvPr id="8" name="Picture 7">
            <a:extLst>
              <a:ext uri="{FF2B5EF4-FFF2-40B4-BE49-F238E27FC236}">
                <a16:creationId xmlns:a16="http://schemas.microsoft.com/office/drawing/2014/main" id="{56EDD49C-554B-4C28-92F7-B784D7D8872A}"/>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t="38142"/>
          <a:stretch/>
        </p:blipFill>
        <p:spPr>
          <a:xfrm>
            <a:off x="1616130" y="7791450"/>
            <a:ext cx="1824009" cy="2002485"/>
          </a:xfrm>
          <a:prstGeom prst="rect">
            <a:avLst/>
          </a:prstGeom>
        </p:spPr>
      </p:pic>
      <p:sp>
        <p:nvSpPr>
          <p:cNvPr id="9" name="TextBox 3">
            <a:extLst>
              <a:ext uri="{FF2B5EF4-FFF2-40B4-BE49-F238E27FC236}">
                <a16:creationId xmlns:a16="http://schemas.microsoft.com/office/drawing/2014/main" id="{F9034237-DA06-4066-849E-00A115FF4EA1}"/>
              </a:ext>
            </a:extLst>
          </p:cNvPr>
          <p:cNvSpPr txBox="1"/>
          <p:nvPr userDrawn="1"/>
        </p:nvSpPr>
        <p:spPr>
          <a:xfrm>
            <a:off x="3048000" y="909861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US" b="1" dirty="0">
                <a:solidFill>
                  <a:srgbClr val="2C9430"/>
                </a:solidFill>
                <a:latin typeface="SVN-Newton" panose="02040603050506020204" pitchFamily="18" charset="0"/>
                <a:cs typeface="Times New Roman" panose="02020603050405020304" pitchFamily="18" charset="0"/>
              </a:rPr>
              <a:t>MĂNG NON – TÀI LIỆU TIỂU HỌC</a:t>
            </a:r>
          </a:p>
          <a:p>
            <a:pPr algn="ctr">
              <a:defRPr/>
            </a:pPr>
            <a:r>
              <a:rPr lang="en-US" b="1">
                <a:solidFill>
                  <a:prstClr val="black"/>
                </a:solidFill>
                <a:latin typeface="Times New Roman" panose="02020603050405020304" pitchFamily="18" charset="0"/>
                <a:cs typeface="Times New Roman" panose="02020603050405020304" pitchFamily="18" charset="0"/>
              </a:rPr>
              <a:t>Mời </a:t>
            </a:r>
            <a:r>
              <a:rPr lang="en-US" b="1" dirty="0" err="1">
                <a:solidFill>
                  <a:prstClr val="black"/>
                </a:solidFill>
                <a:latin typeface="Times New Roman" panose="02020603050405020304" pitchFamily="18" charset="0"/>
                <a:cs typeface="Times New Roman" panose="02020603050405020304" pitchFamily="18" charset="0"/>
              </a:rPr>
              <a:t>truy</a:t>
            </a:r>
            <a:r>
              <a:rPr lang="en-US" b="1" dirty="0">
                <a:solidFill>
                  <a:prstClr val="black"/>
                </a:solidFill>
                <a:latin typeface="Times New Roman" panose="02020603050405020304" pitchFamily="18" charset="0"/>
                <a:cs typeface="Times New Roman" panose="02020603050405020304" pitchFamily="18" charset="0"/>
              </a:rPr>
              <a:t> </a:t>
            </a:r>
            <a:r>
              <a:rPr lang="en-US" b="1" dirty="0" err="1">
                <a:solidFill>
                  <a:prstClr val="black"/>
                </a:solidFill>
                <a:latin typeface="Times New Roman" panose="02020603050405020304" pitchFamily="18" charset="0"/>
                <a:cs typeface="Times New Roman" panose="02020603050405020304" pitchFamily="18" charset="0"/>
              </a:rPr>
              <a:t>cập</a:t>
            </a:r>
            <a:r>
              <a:rPr lang="en-US" b="1" dirty="0">
                <a:solidFill>
                  <a:prstClr val="black"/>
                </a:solidFill>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7">
                  <a:extLst>
                    <a:ext uri="{A12FA001-AC4F-418D-AE19-62706E023703}">
                      <ahyp:hlinkClr xmlns="" xmlns:ahyp="http://schemas.microsoft.com/office/drawing/2018/hyperlinkcolor" val="tx"/>
                    </a:ext>
                  </a:extLst>
                </a:hlinkClick>
              </a:rPr>
              <a:t>MĂNG NON- TÀI LIỆU TIỂU HỌC | Facebook</a:t>
            </a:r>
            <a:endParaRPr lang="en-US" dirty="0">
              <a:solidFill>
                <a:srgbClr val="FF0066"/>
              </a:solidFill>
              <a:latin typeface="SVN-Newton" panose="02040603050506020204" pitchFamily="18" charset="0"/>
              <a:cs typeface="Times New Roman" panose="02020603050405020304" pitchFamily="18" charset="0"/>
            </a:endParaRPr>
          </a:p>
          <a:p>
            <a:pPr algn="ctr">
              <a:defRPr/>
            </a:pPr>
            <a:r>
              <a:rPr lang="en-US" b="1" dirty="0">
                <a:solidFill>
                  <a:srgbClr val="0D4370"/>
                </a:solidFill>
                <a:latin typeface="SVN-Newton" panose="02040603050506020204" pitchFamily="18" charset="0"/>
                <a:cs typeface="Times New Roman" panose="02020603050405020304" pitchFamily="18" charset="0"/>
              </a:rPr>
              <a:t>SĐT ZALO : </a:t>
            </a:r>
            <a:r>
              <a:rPr lang="en-US" b="1" u="sng" dirty="0">
                <a:solidFill>
                  <a:srgbClr val="0D4370"/>
                </a:solidFill>
                <a:latin typeface="SVN-Newton" panose="02040603050506020204" pitchFamily="18" charset="0"/>
              </a:rPr>
              <a:t>0382348780</a:t>
            </a:r>
            <a:r>
              <a:rPr lang="en-US" b="1" dirty="0">
                <a:solidFill>
                  <a:srgbClr val="0D4370"/>
                </a:solidFill>
                <a:latin typeface="SVN-Newton" panose="02040603050506020204" pitchFamily="18" charset="0"/>
              </a:rPr>
              <a:t> - </a:t>
            </a:r>
            <a:r>
              <a:rPr lang="en-US" b="1" u="sng" dirty="0">
                <a:solidFill>
                  <a:srgbClr val="0D4370"/>
                </a:solidFill>
                <a:latin typeface="SVN-Newton" panose="02040603050506020204" pitchFamily="18" charset="0"/>
              </a:rPr>
              <a:t>0984848929</a:t>
            </a:r>
            <a:endParaRPr lang="en-US" b="1" dirty="0">
              <a:solidFill>
                <a:srgbClr val="0D4370"/>
              </a:solidFill>
              <a:latin typeface="SVN-Newton" panose="02040603050506020204" pitchFamily="18" charset="0"/>
              <a:cs typeface="Times New Roman" panose="02020603050405020304" pitchFamily="18" charset="0"/>
            </a:endParaRPr>
          </a:p>
        </p:txBody>
      </p:sp>
      <p:sp>
        <p:nvSpPr>
          <p:cNvPr id="10" name="Title 1">
            <a:extLst>
              <a:ext uri="{FF2B5EF4-FFF2-40B4-BE49-F238E27FC236}">
                <a16:creationId xmlns:a16="http://schemas.microsoft.com/office/drawing/2014/main" id="{9E5F6F2C-DE77-4B3E-986A-23D69ABD846E}"/>
              </a:ext>
            </a:extLst>
          </p:cNvPr>
          <p:cNvSpPr txBox="1">
            <a:spLocks/>
          </p:cNvSpPr>
          <p:nvPr userDrawn="1"/>
        </p:nvSpPr>
        <p:spPr>
          <a:xfrm>
            <a:off x="1435012" y="946256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2C9430"/>
                </a:solidFill>
                <a:latin typeface="#9Slide07 HoneyCream" pitchFamily="2" charset="0"/>
              </a:rPr>
              <a:t>Măng Non</a:t>
            </a:r>
            <a:endParaRPr lang="en-US" sz="3200" dirty="0">
              <a:solidFill>
                <a:srgbClr val="2C9430"/>
              </a:solidFill>
              <a:latin typeface="#9Slide07 HoneyCream" pitchFamily="2" charset="0"/>
            </a:endParaRPr>
          </a:p>
        </p:txBody>
      </p:sp>
      <p:pic>
        <p:nvPicPr>
          <p:cNvPr id="11" name="Picture 10">
            <a:extLst>
              <a:ext uri="{FF2B5EF4-FFF2-40B4-BE49-F238E27FC236}">
                <a16:creationId xmlns:a16="http://schemas.microsoft.com/office/drawing/2014/main" id="{2C38DA38-71FB-4CEB-B777-09292390EC4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1976692" y="-26525564"/>
            <a:ext cx="2186247" cy="3717751"/>
          </a:xfrm>
          <a:prstGeom prst="rect">
            <a:avLst/>
          </a:prstGeom>
        </p:spPr>
      </p:pic>
      <p:pic>
        <p:nvPicPr>
          <p:cNvPr id="12" name="Picture 11">
            <a:extLst>
              <a:ext uri="{FF2B5EF4-FFF2-40B4-BE49-F238E27FC236}">
                <a16:creationId xmlns:a16="http://schemas.microsoft.com/office/drawing/2014/main" id="{7B3E06E2-B8CD-4348-A929-48748D52322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9158508" y="-26525565"/>
            <a:ext cx="2186247" cy="3717751"/>
          </a:xfrm>
          <a:prstGeom prst="rect">
            <a:avLst/>
          </a:prstGeom>
        </p:spPr>
      </p:pic>
      <p:pic>
        <p:nvPicPr>
          <p:cNvPr id="13" name="Picture 12">
            <a:extLst>
              <a:ext uri="{FF2B5EF4-FFF2-40B4-BE49-F238E27FC236}">
                <a16:creationId xmlns:a16="http://schemas.microsoft.com/office/drawing/2014/main" id="{D1A0A433-1C81-43D6-86C9-906F9D1CD5C6}"/>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0863118" y="29176636"/>
            <a:ext cx="2186247" cy="3717751"/>
          </a:xfrm>
          <a:prstGeom prst="rect">
            <a:avLst/>
          </a:prstGeom>
        </p:spPr>
      </p:pic>
      <p:pic>
        <p:nvPicPr>
          <p:cNvPr id="14" name="Picture 13">
            <a:extLst>
              <a:ext uri="{FF2B5EF4-FFF2-40B4-BE49-F238E27FC236}">
                <a16:creationId xmlns:a16="http://schemas.microsoft.com/office/drawing/2014/main" id="{57AB7940-731C-4B6C-8537-33EBAD98DEBF}"/>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51382672" y="29176635"/>
            <a:ext cx="2186247" cy="3717751"/>
          </a:xfrm>
          <a:prstGeom prst="rect">
            <a:avLst/>
          </a:prstGeom>
        </p:spPr>
      </p:pic>
      <p:sp>
        <p:nvSpPr>
          <p:cNvPr id="16" name="Title 1">
            <a:extLst>
              <a:ext uri="{FF2B5EF4-FFF2-40B4-BE49-F238E27FC236}">
                <a16:creationId xmlns:a16="http://schemas.microsoft.com/office/drawing/2014/main" id="{6AA5128D-EAF5-483C-871A-4BFED87FD86D}"/>
              </a:ext>
            </a:extLst>
          </p:cNvPr>
          <p:cNvSpPr txBox="1">
            <a:spLocks/>
          </p:cNvSpPr>
          <p:nvPr userDrawn="1"/>
        </p:nvSpPr>
        <p:spPr>
          <a:xfrm>
            <a:off x="-2052207" y="1690688"/>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50AE47"/>
                </a:solidFill>
                <a:latin typeface="#9Slide07 HoneyCream" pitchFamily="2" charset="0"/>
              </a:rPr>
              <a:t>Măng Non</a:t>
            </a:r>
            <a:endParaRPr lang="en-US" sz="3200" dirty="0">
              <a:solidFill>
                <a:srgbClr val="50AE47"/>
              </a:solidFill>
              <a:latin typeface="#9Slide07 HoneyCream" pitchFamily="2" charset="0"/>
            </a:endParaRPr>
          </a:p>
        </p:txBody>
      </p:sp>
      <p:pic>
        <p:nvPicPr>
          <p:cNvPr id="17" name="Picture 16">
            <a:extLst>
              <a:ext uri="{FF2B5EF4-FFF2-40B4-BE49-F238E27FC236}">
                <a16:creationId xmlns:a16="http://schemas.microsoft.com/office/drawing/2014/main" id="{EFD30DE0-A467-4251-9C3A-A1C317B49723}"/>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19326756"/>
            <a:ext cx="3627531" cy="4761670"/>
          </a:xfrm>
          <a:prstGeom prst="rect">
            <a:avLst/>
          </a:prstGeom>
        </p:spPr>
      </p:pic>
      <p:pic>
        <p:nvPicPr>
          <p:cNvPr id="18" name="Picture 17">
            <a:extLst>
              <a:ext uri="{FF2B5EF4-FFF2-40B4-BE49-F238E27FC236}">
                <a16:creationId xmlns:a16="http://schemas.microsoft.com/office/drawing/2014/main" id="{DAB0BDD7-87EC-486A-B615-E37ABFEB5375}"/>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23671816"/>
            <a:ext cx="3627531" cy="4761670"/>
          </a:xfrm>
          <a:prstGeom prst="rect">
            <a:avLst/>
          </a:prstGeom>
        </p:spPr>
      </p:pic>
      <p:pic>
        <p:nvPicPr>
          <p:cNvPr id="19" name="Picture 18">
            <a:extLst>
              <a:ext uri="{FF2B5EF4-FFF2-40B4-BE49-F238E27FC236}">
                <a16:creationId xmlns:a16="http://schemas.microsoft.com/office/drawing/2014/main" id="{0A7B57CC-00D0-41DB-B5AF-37D47FB69ADE}"/>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475795" y="-19326756"/>
            <a:ext cx="3627531" cy="4761670"/>
          </a:xfrm>
          <a:prstGeom prst="rect">
            <a:avLst/>
          </a:prstGeom>
        </p:spPr>
      </p:pic>
      <p:pic>
        <p:nvPicPr>
          <p:cNvPr id="20" name="Picture 19">
            <a:extLst>
              <a:ext uri="{FF2B5EF4-FFF2-40B4-BE49-F238E27FC236}">
                <a16:creationId xmlns:a16="http://schemas.microsoft.com/office/drawing/2014/main" id="{2E588B1C-8AC9-4740-A8D9-6AF0680251B0}"/>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738933" y="23671816"/>
            <a:ext cx="3627531" cy="4761670"/>
          </a:xfrm>
          <a:prstGeom prst="rect">
            <a:avLst/>
          </a:prstGeom>
        </p:spPr>
      </p:pic>
      <p:sp>
        <p:nvSpPr>
          <p:cNvPr id="21" name="Title 1">
            <a:extLst>
              <a:ext uri="{FF2B5EF4-FFF2-40B4-BE49-F238E27FC236}">
                <a16:creationId xmlns:a16="http://schemas.microsoft.com/office/drawing/2014/main" id="{7A218C26-69B7-499C-B190-96851A78FEC6}"/>
              </a:ext>
            </a:extLst>
          </p:cNvPr>
          <p:cNvSpPr txBox="1">
            <a:spLocks/>
          </p:cNvSpPr>
          <p:nvPr userDrawn="1"/>
        </p:nvSpPr>
        <p:spPr>
          <a:xfrm>
            <a:off x="10473021" y="-393700"/>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1800">
                <a:solidFill>
                  <a:srgbClr val="A5A5A5">
                    <a:lumMod val="60000"/>
                    <a:lumOff val="40000"/>
                  </a:srgbClr>
                </a:solidFill>
                <a:latin typeface="#9Slide07 HoneyCream" pitchFamily="2" charset="0"/>
              </a:rPr>
              <a:t>Măng Non</a:t>
            </a:r>
            <a:endParaRPr lang="en-US" sz="1800" dirty="0">
              <a:solidFill>
                <a:srgbClr val="A5A5A5">
                  <a:lumMod val="60000"/>
                  <a:lumOff val="40000"/>
                </a:srgbClr>
              </a:solidFill>
              <a:latin typeface="#9Slide07 HoneyCream" pitchFamily="2" charset="0"/>
            </a:endParaRPr>
          </a:p>
        </p:txBody>
      </p:sp>
    </p:spTree>
    <p:extLst>
      <p:ext uri="{BB962C8B-B14F-4D97-AF65-F5344CB8AC3E}">
        <p14:creationId xmlns:p14="http://schemas.microsoft.com/office/powerpoint/2010/main" val="2714374866"/>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 id="2147483788" r:id="rId25"/>
    <p:sldLayoutId id="2147483789" r:id="rId26"/>
    <p:sldLayoutId id="2147483790" r:id="rId27"/>
    <p:sldLayoutId id="2147483791" r:id="rId28"/>
    <p:sldLayoutId id="2147483792" r:id="rId29"/>
    <p:sldLayoutId id="2147483793" r:id="rId30"/>
    <p:sldLayoutId id="2147483794" r:id="rId31"/>
    <p:sldLayoutId id="2147483795" r:id="rId32"/>
    <p:sldLayoutId id="2147483796" r:id="rId33"/>
    <p:sldLayoutId id="2147483797" r:id="rId34"/>
    <p:sldLayoutId id="2147483798" r:id="rId35"/>
    <p:sldLayoutId id="2147483799" r:id="rId36"/>
    <p:sldLayoutId id="2147483800" r:id="rId37"/>
    <p:sldLayoutId id="2147483801" r:id="rId38"/>
    <p:sldLayoutId id="2147483802" r:id="rId39"/>
    <p:sldLayoutId id="2147483803" r:id="rId40"/>
    <p:sldLayoutId id="2147483804" r:id="rId41"/>
    <p:sldLayoutId id="2147483805" r:id="rId42"/>
    <p:sldLayoutId id="2147483806" r:id="rId43"/>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3.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3.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3.xml"/><Relationship Id="rId5" Type="http://schemas.microsoft.com/office/2007/relationships/hdphoto" Target="../media/hdphoto2.wdp"/><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3.xml"/><Relationship Id="rId5" Type="http://schemas.microsoft.com/office/2007/relationships/hdphoto" Target="../media/hdphoto3.wdp"/><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3.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3157"/>
          </a:xfrm>
          <a:prstGeom prst="rect">
            <a:avLst/>
          </a:prstGeom>
        </p:spPr>
      </p:pic>
      <p:sp>
        <p:nvSpPr>
          <p:cNvPr id="5" name="TextBox 4"/>
          <p:cNvSpPr txBox="1"/>
          <p:nvPr/>
        </p:nvSpPr>
        <p:spPr>
          <a:xfrm>
            <a:off x="1816388" y="1387883"/>
            <a:ext cx="8962426" cy="1569660"/>
          </a:xfrm>
          <a:prstGeom prst="rect">
            <a:avLst/>
          </a:prstGeom>
          <a:noFill/>
        </p:spPr>
        <p:txBody>
          <a:bodyPr wrap="square" rtlCol="0">
            <a:spAutoFit/>
          </a:bodyPr>
          <a:lstStyle/>
          <a:p>
            <a:pPr algn="ctr">
              <a:defRPr/>
            </a:pPr>
            <a:r>
              <a:rPr lang="en-US" sz="9600" b="1" dirty="0">
                <a:ln w="19050">
                  <a:solidFill>
                    <a:prstClr val="black"/>
                  </a:solidFill>
                  <a:prstDash val="sysDash"/>
                </a:ln>
                <a:blipFill dpi="0" rotWithShape="1">
                  <a:blip r:embed="rId4"/>
                  <a:srcRect/>
                  <a:stretch>
                    <a:fillRect/>
                  </a:stretch>
                </a:blipFill>
                <a:latin typeface="SVN-Gretoon" panose="02040603050506020204" pitchFamily="18" charset="0"/>
              </a:rPr>
              <a:t>KHỞI </a:t>
            </a:r>
            <a:r>
              <a:rPr lang="en-US" sz="9600" b="1" dirty="0" smtClean="0">
                <a:ln w="19050">
                  <a:solidFill>
                    <a:prstClr val="black"/>
                  </a:solidFill>
                  <a:prstDash val="sysDash"/>
                </a:ln>
                <a:blipFill dpi="0" rotWithShape="1">
                  <a:blip r:embed="rId4"/>
                  <a:srcRect/>
                  <a:stretch>
                    <a:fillRect/>
                  </a:stretch>
                </a:blipFill>
                <a:latin typeface="SVN-Gretoon" panose="02040603050506020204" pitchFamily="18" charset="0"/>
              </a:rPr>
              <a:t>ĐỘNG</a:t>
            </a:r>
          </a:p>
        </p:txBody>
      </p:sp>
    </p:spTree>
    <p:extLst>
      <p:ext uri="{BB962C8B-B14F-4D97-AF65-F5344CB8AC3E}">
        <p14:creationId xmlns:p14="http://schemas.microsoft.com/office/powerpoint/2010/main" val="19875378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Bé Tập Đếm Bé Khánh Vy 🍓 Nhạc Thiếu Nhi Cho Bé Sôi Động 🍓 Nhacpro Kids 🍓 Mầm Chồi Lá - NhacPro - Kids (720p, h264, youtub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5118" y="340379"/>
            <a:ext cx="11174506" cy="5966291"/>
          </a:xfrm>
          <a:prstGeom prst="rect">
            <a:avLst/>
          </a:prstGeom>
        </p:spPr>
      </p:pic>
    </p:spTree>
    <p:extLst>
      <p:ext uri="{BB962C8B-B14F-4D97-AF65-F5344CB8AC3E}">
        <p14:creationId xmlns:p14="http://schemas.microsoft.com/office/powerpoint/2010/main" val="10725230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1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9">
            <a:extLst>
              <a:ext uri="{FF2B5EF4-FFF2-40B4-BE49-F238E27FC236}">
                <a16:creationId xmlns:a16="http://schemas.microsoft.com/office/drawing/2014/main" id="{B00EE96C-1E81-3E36-F0A9-5DCB6F2DA0E9}"/>
              </a:ext>
            </a:extLst>
          </p:cNvPr>
          <p:cNvSpPr/>
          <p:nvPr/>
        </p:nvSpPr>
        <p:spPr>
          <a:xfrm>
            <a:off x="1371600" y="367694"/>
            <a:ext cx="10115550" cy="5042505"/>
          </a:xfrm>
          <a:custGeom>
            <a:avLst/>
            <a:gdLst>
              <a:gd name="connsiteX0" fmla="*/ 0 w 11741426"/>
              <a:gd name="connsiteY0" fmla="*/ 631680 h 6334540"/>
              <a:gd name="connsiteX1" fmla="*/ 631680 w 11741426"/>
              <a:gd name="connsiteY1" fmla="*/ 0 h 6334540"/>
              <a:gd name="connsiteX2" fmla="*/ 11109746 w 11741426"/>
              <a:gd name="connsiteY2" fmla="*/ 0 h 6334540"/>
              <a:gd name="connsiteX3" fmla="*/ 11741426 w 11741426"/>
              <a:gd name="connsiteY3" fmla="*/ 631680 h 6334540"/>
              <a:gd name="connsiteX4" fmla="*/ 11741426 w 11741426"/>
              <a:gd name="connsiteY4" fmla="*/ 5702860 h 6334540"/>
              <a:gd name="connsiteX5" fmla="*/ 11109746 w 11741426"/>
              <a:gd name="connsiteY5" fmla="*/ 6334540 h 6334540"/>
              <a:gd name="connsiteX6" fmla="*/ 631680 w 11741426"/>
              <a:gd name="connsiteY6" fmla="*/ 6334540 h 6334540"/>
              <a:gd name="connsiteX7" fmla="*/ 0 w 11741426"/>
              <a:gd name="connsiteY7" fmla="*/ 5702860 h 6334540"/>
              <a:gd name="connsiteX8" fmla="*/ 0 w 11741426"/>
              <a:gd name="connsiteY8" fmla="*/ 631680 h 633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41426" h="6334540" fill="none" extrusionOk="0">
                <a:moveTo>
                  <a:pt x="0" y="631680"/>
                </a:moveTo>
                <a:cubicBezTo>
                  <a:pt x="251" y="289618"/>
                  <a:pt x="291065" y="13850"/>
                  <a:pt x="631680" y="0"/>
                </a:cubicBezTo>
                <a:cubicBezTo>
                  <a:pt x="5529293" y="72427"/>
                  <a:pt x="7969009" y="61419"/>
                  <a:pt x="11109746" y="0"/>
                </a:cubicBezTo>
                <a:cubicBezTo>
                  <a:pt x="11457803" y="-5576"/>
                  <a:pt x="11684146" y="265487"/>
                  <a:pt x="11741426" y="631680"/>
                </a:cubicBezTo>
                <a:cubicBezTo>
                  <a:pt x="11842302" y="2745327"/>
                  <a:pt x="11634113" y="4973581"/>
                  <a:pt x="11741426" y="5702860"/>
                </a:cubicBezTo>
                <a:cubicBezTo>
                  <a:pt x="11746688" y="6025022"/>
                  <a:pt x="11422634" y="6294207"/>
                  <a:pt x="11109746" y="6334540"/>
                </a:cubicBezTo>
                <a:cubicBezTo>
                  <a:pt x="6215220" y="6364367"/>
                  <a:pt x="4598091" y="6255234"/>
                  <a:pt x="631680" y="6334540"/>
                </a:cubicBezTo>
                <a:cubicBezTo>
                  <a:pt x="297511" y="6332878"/>
                  <a:pt x="-65958" y="6064770"/>
                  <a:pt x="0" y="5702860"/>
                </a:cubicBezTo>
                <a:cubicBezTo>
                  <a:pt x="50037" y="3324879"/>
                  <a:pt x="770" y="1489092"/>
                  <a:pt x="0" y="631680"/>
                </a:cubicBezTo>
                <a:close/>
              </a:path>
              <a:path w="11741426" h="6334540" stroke="0" extrusionOk="0">
                <a:moveTo>
                  <a:pt x="0" y="631680"/>
                </a:moveTo>
                <a:cubicBezTo>
                  <a:pt x="28206" y="290501"/>
                  <a:pt x="307110" y="50621"/>
                  <a:pt x="631680" y="0"/>
                </a:cubicBezTo>
                <a:cubicBezTo>
                  <a:pt x="3881382" y="123000"/>
                  <a:pt x="8371828" y="-96860"/>
                  <a:pt x="11109746" y="0"/>
                </a:cubicBezTo>
                <a:cubicBezTo>
                  <a:pt x="11439049" y="-14910"/>
                  <a:pt x="11750910" y="263693"/>
                  <a:pt x="11741426" y="631680"/>
                </a:cubicBezTo>
                <a:cubicBezTo>
                  <a:pt x="11744599" y="1836606"/>
                  <a:pt x="11835693" y="4085033"/>
                  <a:pt x="11741426" y="5702860"/>
                </a:cubicBezTo>
                <a:cubicBezTo>
                  <a:pt x="11734113" y="6054376"/>
                  <a:pt x="11405910" y="6325915"/>
                  <a:pt x="11109746" y="6334540"/>
                </a:cubicBezTo>
                <a:cubicBezTo>
                  <a:pt x="7547506" y="6173833"/>
                  <a:pt x="3613832" y="6374207"/>
                  <a:pt x="631680" y="6334540"/>
                </a:cubicBezTo>
                <a:cubicBezTo>
                  <a:pt x="277128" y="6333392"/>
                  <a:pt x="-19742" y="6042783"/>
                  <a:pt x="0" y="5702860"/>
                </a:cubicBezTo>
                <a:cubicBezTo>
                  <a:pt x="32216" y="3425202"/>
                  <a:pt x="57206" y="1583993"/>
                  <a:pt x="0" y="631680"/>
                </a:cubicBezTo>
                <a:close/>
              </a:path>
            </a:pathLst>
          </a:custGeom>
          <a:solidFill>
            <a:schemeClr val="bg1">
              <a:alpha val="83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377"/>
            <a:endParaRPr lang="en-US" sz="3200">
              <a:solidFill>
                <a:prstClr val="black"/>
              </a:solidFill>
              <a:latin typeface="Calibri" panose="020F0502020204030204"/>
              <a:sym typeface="Arial"/>
            </a:endParaRPr>
          </a:p>
        </p:txBody>
      </p:sp>
      <p:sp>
        <p:nvSpPr>
          <p:cNvPr id="4" name="Hộp Văn bản 1">
            <a:extLst>
              <a:ext uri="{FF2B5EF4-FFF2-40B4-BE49-F238E27FC236}">
                <a16:creationId xmlns:a16="http://schemas.microsoft.com/office/drawing/2014/main" id="{506457E9-9512-E60F-C7B7-791526E4B5D4}"/>
              </a:ext>
            </a:extLst>
          </p:cNvPr>
          <p:cNvSpPr txBox="1"/>
          <p:nvPr/>
        </p:nvSpPr>
        <p:spPr>
          <a:xfrm>
            <a:off x="1519517" y="653151"/>
            <a:ext cx="9762563" cy="707886"/>
          </a:xfrm>
          <a:prstGeom prst="rect">
            <a:avLst/>
          </a:prstGeom>
          <a:noFill/>
        </p:spPr>
        <p:txBody>
          <a:bodyPr wrap="square" rtlCol="0">
            <a:spAutoFit/>
          </a:bodyPr>
          <a:lstStyle/>
          <a:p>
            <a:pPr algn="ctr" defTabSz="914377">
              <a:buClr>
                <a:srgbClr val="000000"/>
              </a:buClr>
              <a:defRPr/>
            </a:pPr>
            <a:r>
              <a:rPr lang="en-US" sz="4000" b="1" kern="0" dirty="0" err="1">
                <a:solidFill>
                  <a:prstClr val="black"/>
                </a:solidFill>
                <a:latin typeface="HP001 4 hàng" panose="020B0603050302020204" pitchFamily="34" charset="0"/>
                <a:cs typeface="Calibri" panose="020F0502020204030204" pitchFamily="34" charset="0"/>
                <a:sym typeface="Arial"/>
              </a:rPr>
              <a:t>Thứ</a:t>
            </a:r>
            <a:r>
              <a:rPr lang="en-US" sz="4000" b="1" kern="0" dirty="0">
                <a:solidFill>
                  <a:prstClr val="black"/>
                </a:solidFill>
                <a:latin typeface="HP001 4 hàng" panose="020B0603050302020204" pitchFamily="34" charset="0"/>
                <a:cs typeface="Calibri" panose="020F0502020204030204" pitchFamily="34" charset="0"/>
                <a:sym typeface="Arial"/>
              </a:rPr>
              <a:t> </a:t>
            </a:r>
            <a:r>
              <a:rPr lang="en-US" sz="4000" b="1" kern="0" dirty="0" smtClean="0">
                <a:solidFill>
                  <a:prstClr val="black"/>
                </a:solidFill>
                <a:latin typeface="HP001 4 hàng" panose="020B0603050302020204" pitchFamily="34" charset="0"/>
                <a:cs typeface="Calibri" panose="020F0502020204030204" pitchFamily="34" charset="0"/>
                <a:sym typeface="Arial"/>
              </a:rPr>
              <a:t>Hai, </a:t>
            </a:r>
            <a:r>
              <a:rPr lang="en-US" sz="4000" b="1" kern="0" dirty="0" err="1">
                <a:solidFill>
                  <a:prstClr val="black"/>
                </a:solidFill>
                <a:latin typeface="HP001 4 hàng" panose="020B0603050302020204" pitchFamily="34" charset="0"/>
                <a:cs typeface="Calibri" panose="020F0502020204030204" pitchFamily="34" charset="0"/>
                <a:sym typeface="Arial"/>
              </a:rPr>
              <a:t>ngày</a:t>
            </a:r>
            <a:r>
              <a:rPr lang="en-US" sz="4000" b="1" kern="0" dirty="0">
                <a:solidFill>
                  <a:prstClr val="black"/>
                </a:solidFill>
                <a:latin typeface="HP001 4 hàng" panose="020B0603050302020204" pitchFamily="34" charset="0"/>
                <a:cs typeface="Calibri" panose="020F0502020204030204" pitchFamily="34" charset="0"/>
                <a:sym typeface="Arial"/>
              </a:rPr>
              <a:t> </a:t>
            </a:r>
            <a:r>
              <a:rPr lang="en-US" sz="4000" b="1" kern="0" dirty="0" smtClean="0">
                <a:solidFill>
                  <a:prstClr val="black"/>
                </a:solidFill>
                <a:latin typeface="HP001 4 hàng" panose="020B0603050302020204" pitchFamily="34" charset="0"/>
                <a:cs typeface="Calibri" panose="020F0502020204030204" pitchFamily="34" charset="0"/>
                <a:sym typeface="Arial"/>
              </a:rPr>
              <a:t>18 </a:t>
            </a:r>
            <a:r>
              <a:rPr lang="en-US" sz="4000" b="1" kern="0" dirty="0" err="1">
                <a:solidFill>
                  <a:prstClr val="black"/>
                </a:solidFill>
                <a:latin typeface="HP001 4 hàng" panose="020B0603050302020204" pitchFamily="34" charset="0"/>
                <a:cs typeface="Calibri" panose="020F0502020204030204" pitchFamily="34" charset="0"/>
                <a:sym typeface="Arial"/>
              </a:rPr>
              <a:t>tháng</a:t>
            </a:r>
            <a:r>
              <a:rPr lang="en-US" sz="4000" b="1" kern="0" dirty="0">
                <a:solidFill>
                  <a:prstClr val="black"/>
                </a:solidFill>
                <a:latin typeface="HP001 4 hàng" panose="020B0603050302020204" pitchFamily="34" charset="0"/>
                <a:cs typeface="Calibri" panose="020F0502020204030204" pitchFamily="34" charset="0"/>
                <a:sym typeface="Arial"/>
              </a:rPr>
              <a:t> </a:t>
            </a:r>
            <a:r>
              <a:rPr lang="en-US" sz="4000" b="1" kern="0" dirty="0" smtClean="0">
                <a:solidFill>
                  <a:prstClr val="black"/>
                </a:solidFill>
                <a:latin typeface="HP001 4 hàng" panose="020B0603050302020204" pitchFamily="34" charset="0"/>
                <a:cs typeface="Calibri" panose="020F0502020204030204" pitchFamily="34" charset="0"/>
                <a:sym typeface="Arial"/>
              </a:rPr>
              <a:t>11 </a:t>
            </a:r>
            <a:r>
              <a:rPr lang="en-US" sz="4000" b="1" kern="0" dirty="0" err="1" smtClean="0">
                <a:solidFill>
                  <a:prstClr val="black"/>
                </a:solidFill>
                <a:latin typeface="HP001 4 hàng" panose="020B0603050302020204" pitchFamily="34" charset="0"/>
                <a:cs typeface="Calibri" panose="020F0502020204030204" pitchFamily="34" charset="0"/>
                <a:sym typeface="Arial"/>
              </a:rPr>
              <a:t>năm</a:t>
            </a:r>
            <a:r>
              <a:rPr lang="en-US" sz="4000" b="1" kern="0" dirty="0">
                <a:solidFill>
                  <a:prstClr val="black"/>
                </a:solidFill>
                <a:latin typeface="HP001 4 hàng" panose="020B0603050302020204" pitchFamily="34" charset="0"/>
                <a:cs typeface="Calibri" panose="020F0502020204030204" pitchFamily="34" charset="0"/>
                <a:sym typeface="Arial"/>
              </a:rPr>
              <a:t> </a:t>
            </a:r>
            <a:r>
              <a:rPr lang="en-US" sz="4000" b="1" kern="0" dirty="0" smtClean="0">
                <a:solidFill>
                  <a:prstClr val="black"/>
                </a:solidFill>
                <a:latin typeface="HP001 4 hàng" panose="020B0603050302020204" pitchFamily="34" charset="0"/>
                <a:cs typeface="Calibri" panose="020F0502020204030204" pitchFamily="34" charset="0"/>
                <a:sym typeface="Arial"/>
              </a:rPr>
              <a:t>2024</a:t>
            </a:r>
            <a:endParaRPr lang="en-US" sz="4000" b="1" kern="0" dirty="0">
              <a:solidFill>
                <a:prstClr val="black"/>
              </a:solidFill>
              <a:latin typeface="HP001 4 hàng" panose="020B0603050302020204" pitchFamily="34" charset="0"/>
              <a:cs typeface="Calibri" panose="020F0502020204030204" pitchFamily="34" charset="0"/>
              <a:sym typeface="Arial"/>
            </a:endParaRPr>
          </a:p>
        </p:txBody>
      </p:sp>
      <p:pic>
        <p:nvPicPr>
          <p:cNvPr id="5" name="Picture 4">
            <a:extLst>
              <a:ext uri="{FF2B5EF4-FFF2-40B4-BE49-F238E27FC236}">
                <a16:creationId xmlns:a16="http://schemas.microsoft.com/office/drawing/2014/main" id="{A4866D79-9D10-41E9-8E4D-2D6760BD4B90}"/>
              </a:ext>
            </a:extLst>
          </p:cNvPr>
          <p:cNvPicPr>
            <a:picLocks noChangeAspect="1"/>
          </p:cNvPicPr>
          <p:nvPr/>
        </p:nvPicPr>
        <p:blipFill>
          <a:blip r:embed="rId3"/>
          <a:stretch>
            <a:fillRect/>
          </a:stretch>
        </p:blipFill>
        <p:spPr>
          <a:xfrm>
            <a:off x="4744431" y="1180400"/>
            <a:ext cx="2698729" cy="1243692"/>
          </a:xfrm>
          <a:prstGeom prst="rect">
            <a:avLst/>
          </a:prstGeom>
        </p:spPr>
      </p:pic>
      <p:pic>
        <p:nvPicPr>
          <p:cNvPr id="6" name="Picture 5">
            <a:extLst>
              <a:ext uri="{FF2B5EF4-FFF2-40B4-BE49-F238E27FC236}">
                <a16:creationId xmlns:a16="http://schemas.microsoft.com/office/drawing/2014/main" id="{66A86590-2BB1-A7A2-D4DD-5544EAF8B75D}"/>
              </a:ext>
            </a:extLst>
          </p:cNvPr>
          <p:cNvPicPr>
            <a:picLocks noChangeAspect="1"/>
          </p:cNvPicPr>
          <p:nvPr/>
        </p:nvPicPr>
        <p:blipFill>
          <a:blip r:embed="rId4"/>
          <a:stretch>
            <a:fillRect/>
          </a:stretch>
        </p:blipFill>
        <p:spPr>
          <a:xfrm>
            <a:off x="2143124" y="1813991"/>
            <a:ext cx="8574273" cy="3163219"/>
          </a:xfrm>
          <a:prstGeom prst="rect">
            <a:avLst/>
          </a:prstGeom>
        </p:spPr>
      </p:pic>
      <p:sp>
        <p:nvSpPr>
          <p:cNvPr id="8" name="TextBox 7"/>
          <p:cNvSpPr txBox="1"/>
          <p:nvPr/>
        </p:nvSpPr>
        <p:spPr>
          <a:xfrm>
            <a:off x="5237842" y="4504765"/>
            <a:ext cx="2831502" cy="707886"/>
          </a:xfrm>
          <a:prstGeom prst="rect">
            <a:avLst/>
          </a:prstGeom>
          <a:noFill/>
        </p:spPr>
        <p:txBody>
          <a:bodyPr wrap="square" rtlCol="0">
            <a:spAutoFit/>
          </a:bodyPr>
          <a:lstStyle/>
          <a:p>
            <a:pPr algn="ctr"/>
            <a:r>
              <a:rPr lang="en-US" sz="4000" b="1" dirty="0" smtClean="0">
                <a:solidFill>
                  <a:srgbClr val="C00000"/>
                </a:solidFill>
                <a:latin typeface="FlowerDeco" panose="00000400000000000000" pitchFamily="2" charset="0"/>
              </a:rPr>
              <a:t>(</a:t>
            </a:r>
            <a:r>
              <a:rPr lang="en-US" sz="4000" b="1" dirty="0" err="1">
                <a:solidFill>
                  <a:srgbClr val="C00000"/>
                </a:solidFill>
                <a:latin typeface="FlowerDeco" panose="00000400000000000000" pitchFamily="2" charset="0"/>
              </a:rPr>
              <a:t>t</a:t>
            </a:r>
            <a:r>
              <a:rPr lang="en-US" sz="4000" b="1" dirty="0" err="1" smtClean="0">
                <a:solidFill>
                  <a:srgbClr val="C00000"/>
                </a:solidFill>
                <a:latin typeface="FlowerDeco" panose="00000400000000000000" pitchFamily="2" charset="0"/>
              </a:rPr>
              <a:t>iết</a:t>
            </a:r>
            <a:r>
              <a:rPr lang="en-US" sz="4000" b="1" dirty="0" smtClean="0">
                <a:solidFill>
                  <a:srgbClr val="C00000"/>
                </a:solidFill>
                <a:latin typeface="FlowerDeco" panose="00000400000000000000" pitchFamily="2" charset="0"/>
              </a:rPr>
              <a:t> 2)</a:t>
            </a:r>
            <a:endParaRPr lang="en-US" sz="4000" b="1" dirty="0">
              <a:solidFill>
                <a:srgbClr val="C00000"/>
              </a:solidFill>
              <a:latin typeface="FlowerDeco" panose="00000400000000000000" pitchFamily="2" charset="0"/>
            </a:endParaRPr>
          </a:p>
        </p:txBody>
      </p:sp>
    </p:spTree>
    <p:extLst>
      <p:ext uri="{BB962C8B-B14F-4D97-AF65-F5344CB8AC3E}">
        <p14:creationId xmlns:p14="http://schemas.microsoft.com/office/powerpoint/2010/main" val="7178694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F542CAB-50E1-487D-811D-6E0400C758A2}"/>
              </a:ext>
            </a:extLst>
          </p:cNvPr>
          <p:cNvSpPr/>
          <p:nvPr/>
        </p:nvSpPr>
        <p:spPr>
          <a:xfrm>
            <a:off x="488067" y="657982"/>
            <a:ext cx="11459900" cy="56702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pic>
        <p:nvPicPr>
          <p:cNvPr id="3" name="Picture 2" descr="C:\Users\TUAN\Downloads\Luyện tập 1.png">
            <a:extLst>
              <a:ext uri="{FF2B5EF4-FFF2-40B4-BE49-F238E27FC236}">
                <a16:creationId xmlns:a16="http://schemas.microsoft.com/office/drawing/2014/main" id="{7D479BF8-24CA-4D55-8FCF-D94C2BF9A269}"/>
              </a:ext>
            </a:extLst>
          </p:cNvPr>
          <p:cNvPicPr>
            <a:picLocks noChangeAspect="1" noChangeArrowheads="1"/>
          </p:cNvPicPr>
          <p:nvPr/>
        </p:nvPicPr>
        <p:blipFill>
          <a:blip r:embed="rId2" cstate="print"/>
          <a:srcRect/>
          <a:stretch>
            <a:fillRect/>
          </a:stretch>
        </p:blipFill>
        <p:spPr bwMode="auto">
          <a:xfrm>
            <a:off x="1103688" y="711046"/>
            <a:ext cx="2237784" cy="863493"/>
          </a:xfrm>
          <a:prstGeom prst="rect">
            <a:avLst/>
          </a:prstGeom>
          <a:noFill/>
        </p:spPr>
      </p:pic>
      <p:sp>
        <p:nvSpPr>
          <p:cNvPr id="4" name="Oval 3">
            <a:extLst>
              <a:ext uri="{FF2B5EF4-FFF2-40B4-BE49-F238E27FC236}">
                <a16:creationId xmlns:a16="http://schemas.microsoft.com/office/drawing/2014/main" id="{5579D83B-819F-47E7-947A-0C7487C1F5D0}"/>
              </a:ext>
            </a:extLst>
          </p:cNvPr>
          <p:cNvSpPr/>
          <p:nvPr/>
        </p:nvSpPr>
        <p:spPr>
          <a:xfrm>
            <a:off x="867742" y="1722495"/>
            <a:ext cx="604308" cy="584775"/>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1</a:t>
            </a:r>
            <a:endParaRPr kumimoji="0" lang="vi-VN" sz="28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6F14BE3B-6502-4E5C-9890-BA9079400412}"/>
              </a:ext>
            </a:extLst>
          </p:cNvPr>
          <p:cNvSpPr txBox="1"/>
          <p:nvPr/>
        </p:nvSpPr>
        <p:spPr>
          <a:xfrm>
            <a:off x="1472050" y="1722495"/>
            <a:ext cx="278153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Đặt tính rồi tính.</a:t>
            </a:r>
          </a:p>
        </p:txBody>
      </p:sp>
      <p:grpSp>
        <p:nvGrpSpPr>
          <p:cNvPr id="6" name="Group 5">
            <a:extLst>
              <a:ext uri="{FF2B5EF4-FFF2-40B4-BE49-F238E27FC236}">
                <a16:creationId xmlns:a16="http://schemas.microsoft.com/office/drawing/2014/main" id="{336CF855-962F-4506-82BD-9D2B5C3A1AAD}"/>
              </a:ext>
            </a:extLst>
          </p:cNvPr>
          <p:cNvGrpSpPr/>
          <p:nvPr/>
        </p:nvGrpSpPr>
        <p:grpSpPr>
          <a:xfrm>
            <a:off x="2724636" y="2603180"/>
            <a:ext cx="7386807" cy="783758"/>
            <a:chOff x="1824226" y="3918824"/>
            <a:chExt cx="7386807" cy="783758"/>
          </a:xfrm>
        </p:grpSpPr>
        <p:sp>
          <p:nvSpPr>
            <p:cNvPr id="7" name="Rectangle 6">
              <a:extLst>
                <a:ext uri="{FF2B5EF4-FFF2-40B4-BE49-F238E27FC236}">
                  <a16:creationId xmlns:a16="http://schemas.microsoft.com/office/drawing/2014/main" id="{79F1113E-AAC8-4ADB-8C9F-E78BBCDA8F0F}"/>
                </a:ext>
              </a:extLst>
            </p:cNvPr>
            <p:cNvSpPr/>
            <p:nvPr/>
          </p:nvSpPr>
          <p:spPr>
            <a:xfrm>
              <a:off x="1824226" y="3918826"/>
              <a:ext cx="1284326" cy="738664"/>
            </a:xfrm>
            <a:prstGeom prst="rect">
              <a:avLst/>
            </a:prstGeom>
            <a:solidFill>
              <a:schemeClr val="accent6">
                <a:lumMod val="40000"/>
                <a:lumOff val="60000"/>
              </a:schemeClr>
            </a:solidFill>
            <a:effectLst>
              <a:softEdge rad="127000"/>
            </a:effectLst>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36 + 36</a:t>
              </a:r>
            </a:p>
          </p:txBody>
        </p:sp>
        <p:sp>
          <p:nvSpPr>
            <p:cNvPr id="8" name="Rectangle 7">
              <a:extLst>
                <a:ext uri="{FF2B5EF4-FFF2-40B4-BE49-F238E27FC236}">
                  <a16:creationId xmlns:a16="http://schemas.microsoft.com/office/drawing/2014/main" id="{4114BFC9-8CF1-44B8-B9E5-F19B97658426}"/>
                </a:ext>
              </a:extLst>
            </p:cNvPr>
            <p:cNvSpPr/>
            <p:nvPr/>
          </p:nvSpPr>
          <p:spPr>
            <a:xfrm>
              <a:off x="3901137" y="3918825"/>
              <a:ext cx="1284326" cy="738664"/>
            </a:xfrm>
            <a:prstGeom prst="rect">
              <a:avLst/>
            </a:prstGeom>
            <a:solidFill>
              <a:schemeClr val="accent6">
                <a:lumMod val="40000"/>
                <a:lumOff val="60000"/>
              </a:schemeClr>
            </a:solidFill>
            <a:effectLst>
              <a:softEdge rad="127000"/>
            </a:effectLst>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73 + 17</a:t>
              </a:r>
            </a:p>
          </p:txBody>
        </p:sp>
        <p:sp>
          <p:nvSpPr>
            <p:cNvPr id="9" name="Rectangle 8">
              <a:extLst>
                <a:ext uri="{FF2B5EF4-FFF2-40B4-BE49-F238E27FC236}">
                  <a16:creationId xmlns:a16="http://schemas.microsoft.com/office/drawing/2014/main" id="{A6B8C94A-D097-481A-A800-FBBE420E7E13}"/>
                </a:ext>
              </a:extLst>
            </p:cNvPr>
            <p:cNvSpPr/>
            <p:nvPr/>
          </p:nvSpPr>
          <p:spPr>
            <a:xfrm>
              <a:off x="5978048" y="3918824"/>
              <a:ext cx="1284326" cy="738664"/>
            </a:xfrm>
            <a:prstGeom prst="rect">
              <a:avLst/>
            </a:prstGeom>
            <a:solidFill>
              <a:schemeClr val="accent6">
                <a:lumMod val="40000"/>
                <a:lumOff val="60000"/>
              </a:schemeClr>
            </a:solidFill>
            <a:effectLst>
              <a:softEdge rad="127000"/>
            </a:effectLst>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28 + 53</a:t>
              </a:r>
            </a:p>
          </p:txBody>
        </p:sp>
        <p:sp>
          <p:nvSpPr>
            <p:cNvPr id="10" name="Rectangle 9">
              <a:extLst>
                <a:ext uri="{FF2B5EF4-FFF2-40B4-BE49-F238E27FC236}">
                  <a16:creationId xmlns:a16="http://schemas.microsoft.com/office/drawing/2014/main" id="{B73945C6-2A11-4F6C-B042-8E69870C57F9}"/>
                </a:ext>
              </a:extLst>
            </p:cNvPr>
            <p:cNvSpPr/>
            <p:nvPr/>
          </p:nvSpPr>
          <p:spPr>
            <a:xfrm>
              <a:off x="7926707" y="3963918"/>
              <a:ext cx="1284326" cy="738664"/>
            </a:xfrm>
            <a:prstGeom prst="rect">
              <a:avLst/>
            </a:prstGeom>
            <a:solidFill>
              <a:schemeClr val="accent6">
                <a:lumMod val="40000"/>
                <a:lumOff val="60000"/>
              </a:schemeClr>
            </a:solidFill>
            <a:effectLst>
              <a:softEdge rad="127000"/>
            </a:effectLst>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25 + 35</a:t>
              </a:r>
            </a:p>
          </p:txBody>
        </p:sp>
      </p:grpSp>
    </p:spTree>
    <p:extLst>
      <p:ext uri="{BB962C8B-B14F-4D97-AF65-F5344CB8AC3E}">
        <p14:creationId xmlns:p14="http://schemas.microsoft.com/office/powerpoint/2010/main" val="19306632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F542CAB-50E1-487D-811D-6E0400C758A2}"/>
              </a:ext>
            </a:extLst>
          </p:cNvPr>
          <p:cNvSpPr/>
          <p:nvPr/>
        </p:nvSpPr>
        <p:spPr>
          <a:xfrm>
            <a:off x="488067" y="657982"/>
            <a:ext cx="11459900" cy="56702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3" name="Oval 2">
            <a:extLst>
              <a:ext uri="{FF2B5EF4-FFF2-40B4-BE49-F238E27FC236}">
                <a16:creationId xmlns:a16="http://schemas.microsoft.com/office/drawing/2014/main" id="{11DD274C-A6B0-4137-9DB0-1BC2F4929F79}"/>
              </a:ext>
            </a:extLst>
          </p:cNvPr>
          <p:cNvSpPr/>
          <p:nvPr/>
        </p:nvSpPr>
        <p:spPr>
          <a:xfrm>
            <a:off x="1275841" y="1118565"/>
            <a:ext cx="593956" cy="584775"/>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white"/>
                </a:solidFill>
                <a:effectLst/>
                <a:uLnTx/>
                <a:uFillTx/>
                <a:latin typeface="Arial"/>
                <a:cs typeface="+mn-cs"/>
              </a:rPr>
              <a:t>2</a:t>
            </a:r>
            <a:endParaRPr kumimoji="0" lang="vi-VN" sz="3200" b="1" i="0" u="none" strike="noStrike" kern="1200" cap="none" spc="0" normalizeH="0" baseline="0" noProof="0" dirty="0">
              <a:ln>
                <a:noFill/>
              </a:ln>
              <a:solidFill>
                <a:prstClr val="white"/>
              </a:solidFill>
              <a:effectLst/>
              <a:uLnTx/>
              <a:uFillTx/>
              <a:latin typeface="Arial"/>
              <a:cs typeface="+mn-cs"/>
            </a:endParaRPr>
          </a:p>
        </p:txBody>
      </p:sp>
      <p:sp>
        <p:nvSpPr>
          <p:cNvPr id="4" name="TextBox 3">
            <a:extLst>
              <a:ext uri="{FF2B5EF4-FFF2-40B4-BE49-F238E27FC236}">
                <a16:creationId xmlns:a16="http://schemas.microsoft.com/office/drawing/2014/main" id="{158DB5B3-EDF5-46DE-B318-61C5C40E3D8B}"/>
              </a:ext>
            </a:extLst>
          </p:cNvPr>
          <p:cNvSpPr txBox="1"/>
          <p:nvPr/>
        </p:nvSpPr>
        <p:spPr>
          <a:xfrm>
            <a:off x="1869797" y="1118566"/>
            <a:ext cx="5936240" cy="584775"/>
          </a:xfrm>
          <a:prstGeom prst="rect">
            <a:avLst/>
          </a:prstGeom>
          <a:noFill/>
        </p:spPr>
        <p:txBody>
          <a:bodyPr wrap="none" rtlCol="0">
            <a:spAutoFit/>
          </a:bodyPr>
          <a:lstStyle/>
          <a:p>
            <a:pPr lvl="0">
              <a:defRPr/>
            </a:pPr>
            <a:r>
              <a:rPr kumimoji="0" lang="vi-VN" sz="3200" b="1" i="0" u="none" strike="noStrike" kern="1200" cap="none" spc="0" normalizeH="0" baseline="0" noProof="0" dirty="0">
                <a:ln>
                  <a:noFill/>
                </a:ln>
                <a:solidFill>
                  <a:prstClr val="black"/>
                </a:solidFill>
                <a:effectLst/>
                <a:uLnTx/>
                <a:uFillTx/>
                <a:latin typeface="+mj-lt"/>
              </a:rPr>
              <a:t>Con tàu nào </a:t>
            </a:r>
            <a:r>
              <a:rPr kumimoji="0" lang="vi-VN" sz="3200" b="1" i="0" u="none" strike="noStrike" kern="1200" cap="none" spc="0" normalizeH="0" baseline="0" noProof="0" dirty="0" smtClean="0">
                <a:ln>
                  <a:noFill/>
                </a:ln>
                <a:solidFill>
                  <a:prstClr val="black"/>
                </a:solidFill>
                <a:effectLst/>
                <a:uLnTx/>
                <a:uFillTx/>
                <a:latin typeface="+mj-lt"/>
              </a:rPr>
              <a:t>ghi</a:t>
            </a:r>
            <a:r>
              <a:rPr kumimoji="0" lang="en-US" sz="3200" b="1" i="0" u="none" strike="noStrike" kern="1200" cap="none" spc="0" normalizeH="0" noProof="0" dirty="0" smtClean="0">
                <a:ln>
                  <a:noFill/>
                </a:ln>
                <a:solidFill>
                  <a:prstClr val="black"/>
                </a:solidFill>
                <a:effectLst/>
                <a:uLnTx/>
                <a:uFillTx/>
                <a:latin typeface="+mj-lt"/>
              </a:rPr>
              <a:t> </a:t>
            </a:r>
            <a:r>
              <a:rPr kumimoji="0" lang="en-US" sz="3200" b="1" i="0" u="none" strike="noStrike" kern="1200" cap="none" spc="0" normalizeH="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phép</a:t>
            </a:r>
            <a:r>
              <a:rPr kumimoji="0" lang="en-US" sz="3200" b="1" i="0" u="none" strike="noStrike" kern="1200" cap="none" spc="0" normalizeH="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3200" b="1" i="0" u="none" strike="noStrike" kern="1200" cap="none" spc="0" normalizeH="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tính</a:t>
            </a:r>
            <a:r>
              <a:rPr kumimoji="0" lang="en-US" sz="3200" b="1" i="0" u="none" strike="noStrike" kern="1200" cap="none" spc="0" normalizeH="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vi-VN" sz="3200" b="1" i="0" u="none" strike="noStrike" kern="1200" cap="none" spc="0" normalizeH="0" baseline="0" noProof="0" dirty="0" smtClean="0">
                <a:ln>
                  <a:noFill/>
                </a:ln>
                <a:solidFill>
                  <a:prstClr val="black"/>
                </a:solidFill>
                <a:effectLst/>
                <a:uLnTx/>
                <a:uFillTx/>
                <a:latin typeface="+mj-lt"/>
              </a:rPr>
              <a:t>đúng</a:t>
            </a:r>
            <a:r>
              <a:rPr kumimoji="0" lang="vi-VN" sz="3200" b="1" i="0" u="none" strike="noStrike" kern="1200" cap="none" spc="0" normalizeH="0" baseline="0" noProof="0" dirty="0">
                <a:ln>
                  <a:noFill/>
                </a:ln>
                <a:solidFill>
                  <a:prstClr val="black"/>
                </a:solidFill>
                <a:effectLst/>
                <a:uLnTx/>
                <a:uFillTx/>
                <a:latin typeface="+mj-lt"/>
              </a:rPr>
              <a:t>?</a:t>
            </a:r>
          </a:p>
        </p:txBody>
      </p:sp>
      <p:pic>
        <p:nvPicPr>
          <p:cNvPr id="5" name="Picture 4">
            <a:extLst>
              <a:ext uri="{FF2B5EF4-FFF2-40B4-BE49-F238E27FC236}">
                <a16:creationId xmlns:a16="http://schemas.microsoft.com/office/drawing/2014/main" id="{B1BE0B0D-F910-484A-A97B-A04F59AEE7C5}"/>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a:stretch>
        </p:blipFill>
        <p:spPr>
          <a:xfrm>
            <a:off x="1349732" y="2239441"/>
            <a:ext cx="6460725" cy="3558965"/>
          </a:xfrm>
          <a:prstGeom prst="rect">
            <a:avLst/>
          </a:prstGeom>
        </p:spPr>
      </p:pic>
      <p:sp>
        <p:nvSpPr>
          <p:cNvPr id="6" name="Rectangle 5">
            <a:extLst>
              <a:ext uri="{FF2B5EF4-FFF2-40B4-BE49-F238E27FC236}">
                <a16:creationId xmlns:a16="http://schemas.microsoft.com/office/drawing/2014/main" id="{C93069C3-57DD-4819-82D2-38216189A03C}"/>
              </a:ext>
            </a:extLst>
          </p:cNvPr>
          <p:cNvSpPr/>
          <p:nvPr/>
        </p:nvSpPr>
        <p:spPr>
          <a:xfrm>
            <a:off x="8141015" y="2239441"/>
            <a:ext cx="2398413" cy="658835"/>
          </a:xfrm>
          <a:prstGeom prst="rect">
            <a:avLst/>
          </a:prstGeom>
          <a:solidFill>
            <a:srgbClr val="FFFF85"/>
          </a:solidFill>
          <a:effectLst>
            <a:softEdge rad="127000"/>
          </a:effectLst>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
                <a:cs typeface="+mn-cs"/>
              </a:rPr>
              <a:t>65 + 5 =         </a:t>
            </a:r>
          </a:p>
        </p:txBody>
      </p:sp>
      <p:sp>
        <p:nvSpPr>
          <p:cNvPr id="7" name="Rectangle 6">
            <a:extLst>
              <a:ext uri="{FF2B5EF4-FFF2-40B4-BE49-F238E27FC236}">
                <a16:creationId xmlns:a16="http://schemas.microsoft.com/office/drawing/2014/main" id="{74DFBC18-C510-43B3-BE2D-79C8A884480A}"/>
              </a:ext>
            </a:extLst>
          </p:cNvPr>
          <p:cNvSpPr/>
          <p:nvPr/>
        </p:nvSpPr>
        <p:spPr>
          <a:xfrm>
            <a:off x="8141015" y="3237053"/>
            <a:ext cx="2400016" cy="658835"/>
          </a:xfrm>
          <a:prstGeom prst="rect">
            <a:avLst/>
          </a:prstGeom>
          <a:solidFill>
            <a:srgbClr val="FFFF85"/>
          </a:solidFill>
          <a:effectLst>
            <a:softEdge rad="127000"/>
          </a:effectLst>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
                <a:cs typeface="+mn-cs"/>
              </a:rPr>
              <a:t>23 + 18 =       </a:t>
            </a:r>
          </a:p>
        </p:txBody>
      </p:sp>
      <p:sp>
        <p:nvSpPr>
          <p:cNvPr id="8" name="Rectangle 7">
            <a:extLst>
              <a:ext uri="{FF2B5EF4-FFF2-40B4-BE49-F238E27FC236}">
                <a16:creationId xmlns:a16="http://schemas.microsoft.com/office/drawing/2014/main" id="{4C69464F-8970-4520-837B-71A6CD7AC5C7}"/>
              </a:ext>
            </a:extLst>
          </p:cNvPr>
          <p:cNvSpPr/>
          <p:nvPr/>
        </p:nvSpPr>
        <p:spPr>
          <a:xfrm>
            <a:off x="8141015" y="4234654"/>
            <a:ext cx="2398413" cy="658835"/>
          </a:xfrm>
          <a:prstGeom prst="rect">
            <a:avLst/>
          </a:prstGeom>
          <a:solidFill>
            <a:srgbClr val="FFFF85"/>
          </a:solidFill>
          <a:effectLst>
            <a:softEdge rad="127000"/>
          </a:effectLst>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
                <a:cs typeface="+mn-cs"/>
              </a:rPr>
              <a:t>5 + 41 =         </a:t>
            </a:r>
          </a:p>
        </p:txBody>
      </p:sp>
      <p:sp>
        <p:nvSpPr>
          <p:cNvPr id="9" name="TextBox 8">
            <a:extLst>
              <a:ext uri="{FF2B5EF4-FFF2-40B4-BE49-F238E27FC236}">
                <a16:creationId xmlns:a16="http://schemas.microsoft.com/office/drawing/2014/main" id="{218DAF1C-B80D-4758-9247-B7ABDFBD5171}"/>
              </a:ext>
            </a:extLst>
          </p:cNvPr>
          <p:cNvSpPr txBox="1"/>
          <p:nvPr/>
        </p:nvSpPr>
        <p:spPr>
          <a:xfrm>
            <a:off x="9700737" y="2313501"/>
            <a:ext cx="6399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Arial"/>
                <a:cs typeface="+mn-cs"/>
              </a:rPr>
              <a:t>70</a:t>
            </a:r>
          </a:p>
        </p:txBody>
      </p:sp>
      <p:sp>
        <p:nvSpPr>
          <p:cNvPr id="10" name="TextBox 9">
            <a:extLst>
              <a:ext uri="{FF2B5EF4-FFF2-40B4-BE49-F238E27FC236}">
                <a16:creationId xmlns:a16="http://schemas.microsoft.com/office/drawing/2014/main" id="{EACBFC3C-D9DD-4D39-A17D-8261202275E6}"/>
              </a:ext>
            </a:extLst>
          </p:cNvPr>
          <p:cNvSpPr txBox="1"/>
          <p:nvPr/>
        </p:nvSpPr>
        <p:spPr>
          <a:xfrm>
            <a:off x="9717255" y="3307581"/>
            <a:ext cx="6399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Arial"/>
                <a:cs typeface="+mn-cs"/>
              </a:rPr>
              <a:t>41</a:t>
            </a:r>
          </a:p>
        </p:txBody>
      </p:sp>
      <p:sp>
        <p:nvSpPr>
          <p:cNvPr id="11" name="TextBox 10">
            <a:extLst>
              <a:ext uri="{FF2B5EF4-FFF2-40B4-BE49-F238E27FC236}">
                <a16:creationId xmlns:a16="http://schemas.microsoft.com/office/drawing/2014/main" id="{DEB835B7-F9A3-4AB1-A3D3-C4C891A10439}"/>
              </a:ext>
            </a:extLst>
          </p:cNvPr>
          <p:cNvSpPr txBox="1"/>
          <p:nvPr/>
        </p:nvSpPr>
        <p:spPr>
          <a:xfrm>
            <a:off x="9700737" y="4308714"/>
            <a:ext cx="6399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Arial"/>
                <a:cs typeface="+mn-cs"/>
              </a:rPr>
              <a:t>46</a:t>
            </a:r>
          </a:p>
        </p:txBody>
      </p:sp>
      <p:pic>
        <p:nvPicPr>
          <p:cNvPr id="12" name="Picture 2" descr="Free no sign cross 1194357 PNG with Transparent Background">
            <a:extLst>
              <a:ext uri="{FF2B5EF4-FFF2-40B4-BE49-F238E27FC236}">
                <a16:creationId xmlns:a16="http://schemas.microsoft.com/office/drawing/2014/main" id="{9BA8D820-8A30-4D34-A230-F07BE2F760B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43540" y="2568858"/>
            <a:ext cx="554743" cy="55992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ree no sign cross 1194357 PNG with Transparent Background">
            <a:extLst>
              <a:ext uri="{FF2B5EF4-FFF2-40B4-BE49-F238E27FC236}">
                <a16:creationId xmlns:a16="http://schemas.microsoft.com/office/drawing/2014/main" id="{873A40F3-3270-4203-89D1-DD135D0FF2A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65853" y="3892356"/>
            <a:ext cx="554743" cy="55992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D6EDF892-0D52-4520-A8ED-3A8ADBF1EE7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82924" y="2246735"/>
            <a:ext cx="878230" cy="762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00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Effect transition="in" filter="fade">
                                      <p:cBhvr>
                                        <p:cTn id="6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F542CAB-50E1-487D-811D-6E0400C758A2}"/>
              </a:ext>
            </a:extLst>
          </p:cNvPr>
          <p:cNvSpPr/>
          <p:nvPr/>
        </p:nvSpPr>
        <p:spPr>
          <a:xfrm>
            <a:off x="488067" y="657982"/>
            <a:ext cx="11459900" cy="56702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3" name="Oval 2">
            <a:extLst>
              <a:ext uri="{FF2B5EF4-FFF2-40B4-BE49-F238E27FC236}">
                <a16:creationId xmlns:a16="http://schemas.microsoft.com/office/drawing/2014/main" id="{3401C011-DA79-4AE2-A2F4-D1BB93D0BD58}"/>
              </a:ext>
            </a:extLst>
          </p:cNvPr>
          <p:cNvSpPr/>
          <p:nvPr/>
        </p:nvSpPr>
        <p:spPr>
          <a:xfrm>
            <a:off x="2974137" y="4224117"/>
            <a:ext cx="1055766" cy="1055766"/>
          </a:xfrm>
          <a:prstGeom prst="ellipse">
            <a:avLst/>
          </a:prstGeom>
          <a:solidFill>
            <a:srgbClr val="FF000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prstClr val="white"/>
              </a:solidFill>
              <a:effectLst/>
              <a:uLnTx/>
              <a:uFillTx/>
              <a:latin typeface="Arial"/>
              <a:cs typeface="+mn-cs"/>
            </a:endParaRPr>
          </a:p>
        </p:txBody>
      </p:sp>
      <p:sp>
        <p:nvSpPr>
          <p:cNvPr id="4" name="Oval 3">
            <a:extLst>
              <a:ext uri="{FF2B5EF4-FFF2-40B4-BE49-F238E27FC236}">
                <a16:creationId xmlns:a16="http://schemas.microsoft.com/office/drawing/2014/main" id="{4FB29DE4-F3E1-427E-BB73-A11E09E0D6A9}"/>
              </a:ext>
            </a:extLst>
          </p:cNvPr>
          <p:cNvSpPr/>
          <p:nvPr/>
        </p:nvSpPr>
        <p:spPr>
          <a:xfrm>
            <a:off x="-601881" y="4351445"/>
            <a:ext cx="3313447" cy="3313447"/>
          </a:xfrm>
          <a:prstGeom prst="ellipse">
            <a:avLst/>
          </a:prstGeom>
          <a:solidFill>
            <a:srgbClr val="00B05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prstClr val="white"/>
              </a:solidFill>
              <a:effectLst/>
              <a:uLnTx/>
              <a:uFillTx/>
              <a:latin typeface="Arial"/>
              <a:cs typeface="+mn-cs"/>
            </a:endParaRPr>
          </a:p>
        </p:txBody>
      </p:sp>
      <p:sp>
        <p:nvSpPr>
          <p:cNvPr id="5" name="Oval 4">
            <a:extLst>
              <a:ext uri="{FF2B5EF4-FFF2-40B4-BE49-F238E27FC236}">
                <a16:creationId xmlns:a16="http://schemas.microsoft.com/office/drawing/2014/main" id="{429EE351-A905-4D7C-B577-DE55A7A3C021}"/>
              </a:ext>
            </a:extLst>
          </p:cNvPr>
          <p:cNvSpPr/>
          <p:nvPr/>
        </p:nvSpPr>
        <p:spPr>
          <a:xfrm>
            <a:off x="7618344" y="-458115"/>
            <a:ext cx="1996440" cy="1996440"/>
          </a:xfrm>
          <a:prstGeom prst="ellipse">
            <a:avLst/>
          </a:prstGeom>
          <a:solidFill>
            <a:srgbClr val="F2D6C6">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prstClr val="white"/>
              </a:solidFill>
              <a:effectLst/>
              <a:uLnTx/>
              <a:uFillTx/>
              <a:latin typeface="Arial"/>
              <a:cs typeface="+mn-cs"/>
            </a:endParaRPr>
          </a:p>
        </p:txBody>
      </p:sp>
      <p:sp>
        <p:nvSpPr>
          <p:cNvPr id="6" name="Oval 5">
            <a:extLst>
              <a:ext uri="{FF2B5EF4-FFF2-40B4-BE49-F238E27FC236}">
                <a16:creationId xmlns:a16="http://schemas.microsoft.com/office/drawing/2014/main" id="{84D2C7B1-49D5-4ED2-AC35-52886B13B3FC}"/>
              </a:ext>
            </a:extLst>
          </p:cNvPr>
          <p:cNvSpPr/>
          <p:nvPr/>
        </p:nvSpPr>
        <p:spPr>
          <a:xfrm>
            <a:off x="8878553" y="-1169817"/>
            <a:ext cx="3313447" cy="3313447"/>
          </a:xfrm>
          <a:prstGeom prst="ellipse">
            <a:avLst/>
          </a:prstGeom>
          <a:solidFill>
            <a:schemeClr val="accent5">
              <a:lumMod val="20000"/>
              <a:lumOff val="8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prstClr val="white"/>
              </a:solidFill>
              <a:effectLst/>
              <a:uLnTx/>
              <a:uFillTx/>
              <a:latin typeface="Arial"/>
              <a:cs typeface="+mn-cs"/>
            </a:endParaRPr>
          </a:p>
        </p:txBody>
      </p:sp>
      <p:sp>
        <p:nvSpPr>
          <p:cNvPr id="7" name="Oval 6">
            <a:extLst>
              <a:ext uri="{FF2B5EF4-FFF2-40B4-BE49-F238E27FC236}">
                <a16:creationId xmlns:a16="http://schemas.microsoft.com/office/drawing/2014/main" id="{88AF0B9A-5EE5-47F8-BE50-35E91612AD3C}"/>
              </a:ext>
            </a:extLst>
          </p:cNvPr>
          <p:cNvSpPr/>
          <p:nvPr/>
        </p:nvSpPr>
        <p:spPr>
          <a:xfrm>
            <a:off x="3054164" y="5714319"/>
            <a:ext cx="305818" cy="305818"/>
          </a:xfrm>
          <a:prstGeom prst="ellipse">
            <a:avLst/>
          </a:prstGeom>
          <a:solidFill>
            <a:srgbClr val="7030A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prstClr val="white"/>
              </a:solidFill>
              <a:effectLst/>
              <a:uLnTx/>
              <a:uFillTx/>
              <a:latin typeface="Arial"/>
              <a:cs typeface="+mn-cs"/>
            </a:endParaRPr>
          </a:p>
        </p:txBody>
      </p:sp>
      <p:pic>
        <p:nvPicPr>
          <p:cNvPr id="8" name="Picture 7" descr="C:\Users\TUAN\Downloads\Luyện tập 1.png">
            <a:extLst>
              <a:ext uri="{FF2B5EF4-FFF2-40B4-BE49-F238E27FC236}">
                <a16:creationId xmlns:a16="http://schemas.microsoft.com/office/drawing/2014/main" id="{6BC15EF1-BF58-4225-9EC1-5C04AAC0E6CD}"/>
              </a:ext>
            </a:extLst>
          </p:cNvPr>
          <p:cNvPicPr>
            <a:picLocks noChangeAspect="1" noChangeArrowheads="1"/>
          </p:cNvPicPr>
          <p:nvPr/>
        </p:nvPicPr>
        <p:blipFill>
          <a:blip r:embed="rId3" cstate="print"/>
          <a:srcRect/>
          <a:stretch>
            <a:fillRect/>
          </a:stretch>
        </p:blipFill>
        <p:spPr bwMode="auto">
          <a:xfrm>
            <a:off x="736353" y="571183"/>
            <a:ext cx="2237784" cy="863493"/>
          </a:xfrm>
          <a:prstGeom prst="rect">
            <a:avLst/>
          </a:prstGeom>
          <a:noFill/>
        </p:spPr>
      </p:pic>
      <p:sp>
        <p:nvSpPr>
          <p:cNvPr id="9" name="Oval 8">
            <a:extLst>
              <a:ext uri="{FF2B5EF4-FFF2-40B4-BE49-F238E27FC236}">
                <a16:creationId xmlns:a16="http://schemas.microsoft.com/office/drawing/2014/main" id="{01DA5C6A-4FF2-4CFC-93ED-92FF6CEE3CD4}"/>
              </a:ext>
            </a:extLst>
          </p:cNvPr>
          <p:cNvSpPr/>
          <p:nvPr/>
        </p:nvSpPr>
        <p:spPr>
          <a:xfrm>
            <a:off x="3065796" y="887476"/>
            <a:ext cx="437322" cy="43732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a:cs typeface="+mn-cs"/>
              </a:rPr>
              <a:t>3</a:t>
            </a:r>
            <a:endParaRPr kumimoji="0" lang="vi-VN" sz="3200" b="1" i="0" u="none" strike="noStrike" kern="1200" cap="none" spc="0" normalizeH="0" baseline="0" noProof="0" dirty="0">
              <a:ln>
                <a:noFill/>
              </a:ln>
              <a:solidFill>
                <a:prstClr val="white"/>
              </a:solidFill>
              <a:effectLst/>
              <a:uLnTx/>
              <a:uFillTx/>
              <a:latin typeface="Arial"/>
              <a:cs typeface="+mn-cs"/>
            </a:endParaRPr>
          </a:p>
        </p:txBody>
      </p:sp>
      <p:sp>
        <p:nvSpPr>
          <p:cNvPr id="10" name="TextBox 9">
            <a:extLst>
              <a:ext uri="{FF2B5EF4-FFF2-40B4-BE49-F238E27FC236}">
                <a16:creationId xmlns:a16="http://schemas.microsoft.com/office/drawing/2014/main" id="{5DF9E578-A5D0-4F4E-B420-D9CC06A90B40}"/>
              </a:ext>
            </a:extLst>
          </p:cNvPr>
          <p:cNvSpPr txBox="1"/>
          <p:nvPr/>
        </p:nvSpPr>
        <p:spPr>
          <a:xfrm>
            <a:off x="3503118" y="793347"/>
            <a:ext cx="796404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mj-lt"/>
                <a:cs typeface="+mn-cs"/>
              </a:rPr>
              <a:t>Tính rồi tìm thùng hoặc bao hàng thích hợp.</a:t>
            </a:r>
          </a:p>
        </p:txBody>
      </p:sp>
      <p:grpSp>
        <p:nvGrpSpPr>
          <p:cNvPr id="11" name="Group 10">
            <a:extLst>
              <a:ext uri="{FF2B5EF4-FFF2-40B4-BE49-F238E27FC236}">
                <a16:creationId xmlns:a16="http://schemas.microsoft.com/office/drawing/2014/main" id="{7CC18F78-39D9-4D62-8B93-CFB23219DDB8}"/>
              </a:ext>
            </a:extLst>
          </p:cNvPr>
          <p:cNvGrpSpPr/>
          <p:nvPr/>
        </p:nvGrpSpPr>
        <p:grpSpPr>
          <a:xfrm>
            <a:off x="1937912" y="1626671"/>
            <a:ext cx="8139389" cy="4544174"/>
            <a:chOff x="1931711" y="1192305"/>
            <a:chExt cx="8328577" cy="5204336"/>
          </a:xfrm>
        </p:grpSpPr>
        <p:pic>
          <p:nvPicPr>
            <p:cNvPr id="12" name="Picture 11">
              <a:extLst>
                <a:ext uri="{FF2B5EF4-FFF2-40B4-BE49-F238E27FC236}">
                  <a16:creationId xmlns:a16="http://schemas.microsoft.com/office/drawing/2014/main" id="{78FE126A-A935-4DE2-A766-3721139DD5AB}"/>
                </a:ext>
              </a:extLst>
            </p:cNvPr>
            <p:cNvPicPr>
              <a:picLocks noChangeAspect="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t="12848" r="1223"/>
            <a:stretch/>
          </p:blipFill>
          <p:spPr>
            <a:xfrm>
              <a:off x="1931711" y="1192305"/>
              <a:ext cx="8328577" cy="5204336"/>
            </a:xfrm>
            <a:prstGeom prst="rect">
              <a:avLst/>
            </a:prstGeom>
          </p:spPr>
        </p:pic>
        <p:sp>
          <p:nvSpPr>
            <p:cNvPr id="13" name="Rectangle 12">
              <a:extLst>
                <a:ext uri="{FF2B5EF4-FFF2-40B4-BE49-F238E27FC236}">
                  <a16:creationId xmlns:a16="http://schemas.microsoft.com/office/drawing/2014/main" id="{2C336387-F81B-4696-9901-E488B80C9563}"/>
                </a:ext>
              </a:extLst>
            </p:cNvPr>
            <p:cNvSpPr/>
            <p:nvPr/>
          </p:nvSpPr>
          <p:spPr>
            <a:xfrm>
              <a:off x="2200645" y="1470056"/>
              <a:ext cx="2075709" cy="537391"/>
            </a:xfrm>
            <a:prstGeom prst="rect">
              <a:avLst/>
            </a:prstGeom>
            <a:solidFill>
              <a:srgbClr val="6DDBE7"/>
            </a:solidFill>
            <a:effectLst>
              <a:softEdge rad="127000"/>
            </a:effec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200" b="1" i="0" u="none" strike="noStrike" kern="1200" cap="none" spc="0" normalizeH="0" baseline="0" noProof="0" dirty="0">
                  <a:ln>
                    <a:solidFill>
                      <a:prstClr val="white"/>
                    </a:solidFill>
                  </a:ln>
                  <a:solidFill>
                    <a:prstClr val="black"/>
                  </a:solidFill>
                  <a:effectLst/>
                  <a:uLnTx/>
                  <a:uFillTx/>
                  <a:latin typeface="Arial"/>
                  <a:cs typeface="+mn-cs"/>
                </a:rPr>
                <a:t>15 kg + 35 kg</a:t>
              </a:r>
            </a:p>
          </p:txBody>
        </p:sp>
        <p:sp>
          <p:nvSpPr>
            <p:cNvPr id="14" name="Rectangle 13">
              <a:extLst>
                <a:ext uri="{FF2B5EF4-FFF2-40B4-BE49-F238E27FC236}">
                  <a16:creationId xmlns:a16="http://schemas.microsoft.com/office/drawing/2014/main" id="{44F650CD-90B6-4E79-BB36-87B9C3FB6623}"/>
                </a:ext>
              </a:extLst>
            </p:cNvPr>
            <p:cNvSpPr/>
            <p:nvPr/>
          </p:nvSpPr>
          <p:spPr>
            <a:xfrm>
              <a:off x="6230466" y="1531659"/>
              <a:ext cx="2075709" cy="537391"/>
            </a:xfrm>
            <a:prstGeom prst="rect">
              <a:avLst/>
            </a:prstGeom>
            <a:solidFill>
              <a:srgbClr val="6DDBE7"/>
            </a:solidFill>
            <a:effectLst>
              <a:softEdge rad="127000"/>
            </a:effec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200" b="1" i="0" u="none" strike="noStrike" kern="1200" cap="none" spc="0" normalizeH="0" baseline="0" noProof="0" dirty="0">
                  <a:ln>
                    <a:solidFill>
                      <a:prstClr val="white"/>
                    </a:solidFill>
                  </a:ln>
                  <a:solidFill>
                    <a:prstClr val="black"/>
                  </a:solidFill>
                  <a:effectLst/>
                  <a:uLnTx/>
                  <a:uFillTx/>
                  <a:latin typeface="Arial"/>
                  <a:cs typeface="+mn-cs"/>
                </a:rPr>
                <a:t>76 kg + 17 kg</a:t>
              </a:r>
            </a:p>
          </p:txBody>
        </p:sp>
        <p:sp>
          <p:nvSpPr>
            <p:cNvPr id="15" name="Rectangle 14">
              <a:extLst>
                <a:ext uri="{FF2B5EF4-FFF2-40B4-BE49-F238E27FC236}">
                  <a16:creationId xmlns:a16="http://schemas.microsoft.com/office/drawing/2014/main" id="{31D032E9-E2A6-4525-B472-1B83F9477A4F}"/>
                </a:ext>
              </a:extLst>
            </p:cNvPr>
            <p:cNvSpPr/>
            <p:nvPr/>
          </p:nvSpPr>
          <p:spPr>
            <a:xfrm>
              <a:off x="4276354" y="2461412"/>
              <a:ext cx="2075709" cy="537391"/>
            </a:xfrm>
            <a:prstGeom prst="rect">
              <a:avLst/>
            </a:prstGeom>
            <a:solidFill>
              <a:srgbClr val="6DDBE7"/>
            </a:solidFill>
            <a:effectLst>
              <a:softEdge rad="127000"/>
            </a:effec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200" b="1" i="0" u="none" strike="noStrike" kern="1200" cap="none" spc="0" normalizeH="0" baseline="0" noProof="0" dirty="0">
                  <a:ln>
                    <a:solidFill>
                      <a:prstClr val="white"/>
                    </a:solidFill>
                  </a:ln>
                  <a:solidFill>
                    <a:prstClr val="black"/>
                  </a:solidFill>
                  <a:effectLst/>
                  <a:uLnTx/>
                  <a:uFillTx/>
                  <a:latin typeface="Arial"/>
                  <a:cs typeface="+mn-cs"/>
                </a:rPr>
                <a:t>21 kg + 39 kg</a:t>
              </a:r>
            </a:p>
          </p:txBody>
        </p:sp>
        <p:sp>
          <p:nvSpPr>
            <p:cNvPr id="16" name="Rectangle 15">
              <a:extLst>
                <a:ext uri="{FF2B5EF4-FFF2-40B4-BE49-F238E27FC236}">
                  <a16:creationId xmlns:a16="http://schemas.microsoft.com/office/drawing/2014/main" id="{B6937204-3758-4155-98F7-A312CA20799E}"/>
                </a:ext>
              </a:extLst>
            </p:cNvPr>
            <p:cNvSpPr/>
            <p:nvPr/>
          </p:nvSpPr>
          <p:spPr>
            <a:xfrm>
              <a:off x="8171584" y="2476284"/>
              <a:ext cx="2075709" cy="537391"/>
            </a:xfrm>
            <a:prstGeom prst="rect">
              <a:avLst/>
            </a:prstGeom>
            <a:solidFill>
              <a:srgbClr val="6DDBE7"/>
            </a:solidFill>
            <a:effectLst>
              <a:softEdge rad="127000"/>
            </a:effec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200" b="1" i="0" u="none" strike="noStrike" kern="1200" cap="none" spc="0" normalizeH="0" baseline="0" noProof="0" dirty="0">
                  <a:ln>
                    <a:solidFill>
                      <a:prstClr val="white"/>
                    </a:solidFill>
                  </a:ln>
                  <a:solidFill>
                    <a:prstClr val="black"/>
                  </a:solidFill>
                  <a:effectLst/>
                  <a:uLnTx/>
                  <a:uFillTx/>
                  <a:latin typeface="Arial"/>
                  <a:cs typeface="+mn-cs"/>
                </a:rPr>
                <a:t>28 kg + 28 kg</a:t>
              </a:r>
            </a:p>
          </p:txBody>
        </p:sp>
        <p:grpSp>
          <p:nvGrpSpPr>
            <p:cNvPr id="17" name="Group 16">
              <a:extLst>
                <a:ext uri="{FF2B5EF4-FFF2-40B4-BE49-F238E27FC236}">
                  <a16:creationId xmlns:a16="http://schemas.microsoft.com/office/drawing/2014/main" id="{92450933-B80E-4727-A80E-5ABA8AFE198F}"/>
                </a:ext>
              </a:extLst>
            </p:cNvPr>
            <p:cNvGrpSpPr/>
            <p:nvPr/>
          </p:nvGrpSpPr>
          <p:grpSpPr>
            <a:xfrm>
              <a:off x="3662902" y="4959999"/>
              <a:ext cx="840295" cy="421926"/>
              <a:chOff x="3662902" y="4959999"/>
              <a:chExt cx="840295" cy="421926"/>
            </a:xfrm>
          </p:grpSpPr>
          <p:sp>
            <p:nvSpPr>
              <p:cNvPr id="23" name="Rectangle 22">
                <a:extLst>
                  <a:ext uri="{FF2B5EF4-FFF2-40B4-BE49-F238E27FC236}">
                    <a16:creationId xmlns:a16="http://schemas.microsoft.com/office/drawing/2014/main" id="{A4F9C1B0-9C32-4831-B6B7-78E11029C667}"/>
                  </a:ext>
                </a:extLst>
              </p:cNvPr>
              <p:cNvSpPr/>
              <p:nvPr/>
            </p:nvSpPr>
            <p:spPr>
              <a:xfrm>
                <a:off x="3740150" y="4960916"/>
                <a:ext cx="647700" cy="421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a:cs typeface="+mn-cs"/>
                </a:endParaRPr>
              </a:p>
            </p:txBody>
          </p:sp>
          <p:sp>
            <p:nvSpPr>
              <p:cNvPr id="24" name="Rectangle 23">
                <a:extLst>
                  <a:ext uri="{FF2B5EF4-FFF2-40B4-BE49-F238E27FC236}">
                    <a16:creationId xmlns:a16="http://schemas.microsoft.com/office/drawing/2014/main" id="{1425E4E8-BDCE-47A0-A4C2-67DBB6B39E98}"/>
                  </a:ext>
                </a:extLst>
              </p:cNvPr>
              <p:cNvSpPr/>
              <p:nvPr/>
            </p:nvSpPr>
            <p:spPr>
              <a:xfrm>
                <a:off x="3662902" y="4959999"/>
                <a:ext cx="840295"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black"/>
                    </a:solidFill>
                    <a:effectLst/>
                    <a:uLnTx/>
                    <a:uFillTx/>
                    <a:latin typeface="Arial"/>
                    <a:cs typeface="+mn-cs"/>
                  </a:rPr>
                  <a:t>60kg</a:t>
                </a:r>
                <a:endParaRPr kumimoji="0" lang="vi-VN" sz="2000" b="0" i="0" u="none" strike="noStrike" kern="1200" cap="none" spc="0" normalizeH="0" baseline="0" noProof="0" dirty="0">
                  <a:ln>
                    <a:noFill/>
                  </a:ln>
                  <a:solidFill>
                    <a:prstClr val="black"/>
                  </a:solidFill>
                  <a:effectLst/>
                  <a:uLnTx/>
                  <a:uFillTx/>
                  <a:latin typeface="Arial"/>
                  <a:cs typeface="+mn-cs"/>
                </a:endParaRPr>
              </a:p>
            </p:txBody>
          </p:sp>
        </p:grpSp>
        <p:grpSp>
          <p:nvGrpSpPr>
            <p:cNvPr id="18" name="Group 17">
              <a:extLst>
                <a:ext uri="{FF2B5EF4-FFF2-40B4-BE49-F238E27FC236}">
                  <a16:creationId xmlns:a16="http://schemas.microsoft.com/office/drawing/2014/main" id="{3E042B2A-E2B9-44E6-BB35-98AE3D9FADF4}"/>
                </a:ext>
              </a:extLst>
            </p:cNvPr>
            <p:cNvGrpSpPr/>
            <p:nvPr/>
          </p:nvGrpSpPr>
          <p:grpSpPr>
            <a:xfrm>
              <a:off x="7491280" y="4898065"/>
              <a:ext cx="840295" cy="421926"/>
              <a:chOff x="3662902" y="4959999"/>
              <a:chExt cx="840295" cy="421926"/>
            </a:xfrm>
          </p:grpSpPr>
          <p:sp>
            <p:nvSpPr>
              <p:cNvPr id="21" name="Rectangle 20">
                <a:extLst>
                  <a:ext uri="{FF2B5EF4-FFF2-40B4-BE49-F238E27FC236}">
                    <a16:creationId xmlns:a16="http://schemas.microsoft.com/office/drawing/2014/main" id="{4752B23B-8658-47A5-A7D2-D1AA34A38DA1}"/>
                  </a:ext>
                </a:extLst>
              </p:cNvPr>
              <p:cNvSpPr/>
              <p:nvPr/>
            </p:nvSpPr>
            <p:spPr>
              <a:xfrm>
                <a:off x="3740150" y="4960916"/>
                <a:ext cx="647700" cy="421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a:cs typeface="+mn-cs"/>
                </a:endParaRPr>
              </a:p>
            </p:txBody>
          </p:sp>
          <p:sp>
            <p:nvSpPr>
              <p:cNvPr id="22" name="Rectangle 21">
                <a:extLst>
                  <a:ext uri="{FF2B5EF4-FFF2-40B4-BE49-F238E27FC236}">
                    <a16:creationId xmlns:a16="http://schemas.microsoft.com/office/drawing/2014/main" id="{64DDB384-A399-475A-A6E5-04B00D80189A}"/>
                  </a:ext>
                </a:extLst>
              </p:cNvPr>
              <p:cNvSpPr/>
              <p:nvPr/>
            </p:nvSpPr>
            <p:spPr>
              <a:xfrm>
                <a:off x="3662902" y="4959999"/>
                <a:ext cx="840295"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black"/>
                    </a:solidFill>
                    <a:effectLst/>
                    <a:uLnTx/>
                    <a:uFillTx/>
                    <a:latin typeface="Arial"/>
                    <a:cs typeface="+mn-cs"/>
                  </a:rPr>
                  <a:t>50kg</a:t>
                </a:r>
                <a:endParaRPr kumimoji="0" lang="vi-VN" sz="2000" b="0" i="0" u="none" strike="noStrike" kern="1200" cap="none" spc="0" normalizeH="0" baseline="0" noProof="0" dirty="0">
                  <a:ln>
                    <a:noFill/>
                  </a:ln>
                  <a:solidFill>
                    <a:prstClr val="black"/>
                  </a:solidFill>
                  <a:effectLst/>
                  <a:uLnTx/>
                  <a:uFillTx/>
                  <a:latin typeface="Arial"/>
                  <a:cs typeface="+mn-cs"/>
                </a:endParaRPr>
              </a:p>
            </p:txBody>
          </p:sp>
        </p:grpSp>
        <p:sp>
          <p:nvSpPr>
            <p:cNvPr id="19" name="Rectangle 18">
              <a:extLst>
                <a:ext uri="{FF2B5EF4-FFF2-40B4-BE49-F238E27FC236}">
                  <a16:creationId xmlns:a16="http://schemas.microsoft.com/office/drawing/2014/main" id="{452912D4-A2F7-4316-9AF9-D0D8BFFA1D2C}"/>
                </a:ext>
              </a:extLst>
            </p:cNvPr>
            <p:cNvSpPr/>
            <p:nvPr/>
          </p:nvSpPr>
          <p:spPr>
            <a:xfrm>
              <a:off x="5364769" y="5332691"/>
              <a:ext cx="949193" cy="577850"/>
            </a:xfrm>
            <a:prstGeom prst="rect">
              <a:avLst/>
            </a:prstGeom>
            <a:solidFill>
              <a:srgbClr val="C4EA79"/>
            </a:solidFill>
            <a:effectLst>
              <a:softEdge rad="127000"/>
            </a:effec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solidFill>
                      <a:prstClr val="white"/>
                    </a:solidFill>
                  </a:ln>
                  <a:solidFill>
                    <a:prstClr val="black"/>
                  </a:solidFill>
                  <a:effectLst/>
                  <a:uLnTx/>
                  <a:uFillTx/>
                  <a:latin typeface="Arial"/>
                  <a:cs typeface="+mn-cs"/>
                </a:rPr>
                <a:t>56kg</a:t>
              </a:r>
            </a:p>
          </p:txBody>
        </p:sp>
        <p:sp>
          <p:nvSpPr>
            <p:cNvPr id="20" name="Rectangle 19">
              <a:extLst>
                <a:ext uri="{FF2B5EF4-FFF2-40B4-BE49-F238E27FC236}">
                  <a16:creationId xmlns:a16="http://schemas.microsoft.com/office/drawing/2014/main" id="{10B05790-E353-4742-B4C5-953C06FC822A}"/>
                </a:ext>
              </a:extLst>
            </p:cNvPr>
            <p:cNvSpPr/>
            <p:nvPr/>
          </p:nvSpPr>
          <p:spPr>
            <a:xfrm>
              <a:off x="9010926" y="5241295"/>
              <a:ext cx="949193" cy="577850"/>
            </a:xfrm>
            <a:prstGeom prst="rect">
              <a:avLst/>
            </a:prstGeom>
            <a:solidFill>
              <a:srgbClr val="C4EA79"/>
            </a:solidFill>
            <a:effectLst>
              <a:softEdge rad="127000"/>
            </a:effec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solidFill>
                      <a:prstClr val="white"/>
                    </a:solidFill>
                  </a:ln>
                  <a:solidFill>
                    <a:prstClr val="black"/>
                  </a:solidFill>
                  <a:effectLst/>
                  <a:uLnTx/>
                  <a:uFillTx/>
                  <a:latin typeface="Arial"/>
                  <a:cs typeface="+mn-cs"/>
                </a:rPr>
                <a:t>93kg</a:t>
              </a:r>
            </a:p>
          </p:txBody>
        </p:sp>
      </p:grpSp>
      <p:grpSp>
        <p:nvGrpSpPr>
          <p:cNvPr id="25" name="Group 24">
            <a:extLst>
              <a:ext uri="{FF2B5EF4-FFF2-40B4-BE49-F238E27FC236}">
                <a16:creationId xmlns:a16="http://schemas.microsoft.com/office/drawing/2014/main" id="{883C7066-2C24-43E3-ABC2-A56889EABCE0}"/>
              </a:ext>
            </a:extLst>
          </p:cNvPr>
          <p:cNvGrpSpPr/>
          <p:nvPr/>
        </p:nvGrpSpPr>
        <p:grpSpPr>
          <a:xfrm>
            <a:off x="4799670" y="2081791"/>
            <a:ext cx="780648" cy="662828"/>
            <a:chOff x="1750172" y="2926500"/>
            <a:chExt cx="780648" cy="662828"/>
          </a:xfrm>
        </p:grpSpPr>
        <p:sp>
          <p:nvSpPr>
            <p:cNvPr id="26" name="Oval 25">
              <a:extLst>
                <a:ext uri="{FF2B5EF4-FFF2-40B4-BE49-F238E27FC236}">
                  <a16:creationId xmlns:a16="http://schemas.microsoft.com/office/drawing/2014/main" id="{44DFAA45-F2EB-4DBA-8A6C-A9E4E47712FB}"/>
                </a:ext>
              </a:extLst>
            </p:cNvPr>
            <p:cNvSpPr/>
            <p:nvPr/>
          </p:nvSpPr>
          <p:spPr>
            <a:xfrm>
              <a:off x="1750173" y="2926500"/>
              <a:ext cx="662828" cy="662828"/>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a:cs typeface="+mn-cs"/>
                </a:rPr>
                <a:t>26</a:t>
              </a:r>
              <a:endParaRPr kumimoji="0" lang="vi-VN" sz="2400" b="0" i="0" u="none" strike="noStrike" kern="1200" cap="none" spc="0" normalizeH="0" baseline="0" noProof="0" dirty="0">
                <a:ln>
                  <a:noFill/>
                </a:ln>
                <a:solidFill>
                  <a:prstClr val="white"/>
                </a:solidFill>
                <a:effectLst/>
                <a:uLnTx/>
                <a:uFillTx/>
                <a:latin typeface="Arial"/>
                <a:cs typeface="+mn-cs"/>
              </a:endParaRPr>
            </a:p>
          </p:txBody>
        </p:sp>
        <p:sp>
          <p:nvSpPr>
            <p:cNvPr id="27" name="TextBox 26">
              <a:extLst>
                <a:ext uri="{FF2B5EF4-FFF2-40B4-BE49-F238E27FC236}">
                  <a16:creationId xmlns:a16="http://schemas.microsoft.com/office/drawing/2014/main" id="{21809D6F-0922-424F-9424-E77EAD680910}"/>
                </a:ext>
              </a:extLst>
            </p:cNvPr>
            <p:cNvSpPr txBox="1"/>
            <p:nvPr/>
          </p:nvSpPr>
          <p:spPr>
            <a:xfrm>
              <a:off x="1750172" y="2967336"/>
              <a:ext cx="78064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Arial"/>
                  <a:cs typeface="+mn-cs"/>
                </a:rPr>
                <a:t>60</a:t>
              </a:r>
              <a:endParaRPr kumimoji="0" lang="vi-VN" sz="3200" b="1" i="0" u="none" strike="noStrike" kern="1200" cap="none" spc="0" normalizeH="0" baseline="0" noProof="0" dirty="0">
                <a:ln>
                  <a:noFill/>
                </a:ln>
                <a:solidFill>
                  <a:srgbClr val="FF0000"/>
                </a:solidFill>
                <a:effectLst/>
                <a:uLnTx/>
                <a:uFillTx/>
                <a:latin typeface="Arial"/>
                <a:cs typeface="+mn-cs"/>
              </a:endParaRPr>
            </a:p>
          </p:txBody>
        </p:sp>
      </p:grpSp>
      <p:sp>
        <p:nvSpPr>
          <p:cNvPr id="28" name="Freeform: Shape 26">
            <a:extLst>
              <a:ext uri="{FF2B5EF4-FFF2-40B4-BE49-F238E27FC236}">
                <a16:creationId xmlns:a16="http://schemas.microsoft.com/office/drawing/2014/main" id="{202823B1-CA86-4A95-B015-5C5D917AA01D}"/>
              </a:ext>
            </a:extLst>
          </p:cNvPr>
          <p:cNvSpPr/>
          <p:nvPr/>
        </p:nvSpPr>
        <p:spPr>
          <a:xfrm>
            <a:off x="4133700" y="3217003"/>
            <a:ext cx="997385" cy="1559268"/>
          </a:xfrm>
          <a:custGeom>
            <a:avLst/>
            <a:gdLst>
              <a:gd name="connsiteX0" fmla="*/ 1079500 w 1079500"/>
              <a:gd name="connsiteY0" fmla="*/ 0 h 1231900"/>
              <a:gd name="connsiteX1" fmla="*/ 228600 w 1079500"/>
              <a:gd name="connsiteY1" fmla="*/ 635000 h 1231900"/>
              <a:gd name="connsiteX2" fmla="*/ 0 w 1079500"/>
              <a:gd name="connsiteY2" fmla="*/ 1231900 h 1231900"/>
              <a:gd name="connsiteX3" fmla="*/ 0 w 1079500"/>
              <a:gd name="connsiteY3" fmla="*/ 1231900 h 1231900"/>
              <a:gd name="connsiteX0" fmla="*/ 921602 w 921602"/>
              <a:gd name="connsiteY0" fmla="*/ 0 h 1286285"/>
              <a:gd name="connsiteX1" fmla="*/ 228600 w 921602"/>
              <a:gd name="connsiteY1" fmla="*/ 689385 h 1286285"/>
              <a:gd name="connsiteX2" fmla="*/ 0 w 921602"/>
              <a:gd name="connsiteY2" fmla="*/ 1286285 h 1286285"/>
              <a:gd name="connsiteX3" fmla="*/ 0 w 921602"/>
              <a:gd name="connsiteY3" fmla="*/ 1286285 h 1286285"/>
              <a:gd name="connsiteX0" fmla="*/ 921602 w 921602"/>
              <a:gd name="connsiteY0" fmla="*/ 0 h 1286285"/>
              <a:gd name="connsiteX1" fmla="*/ 527776 w 921602"/>
              <a:gd name="connsiteY1" fmla="*/ 834412 h 1286285"/>
              <a:gd name="connsiteX2" fmla="*/ 0 w 921602"/>
              <a:gd name="connsiteY2" fmla="*/ 1286285 h 1286285"/>
              <a:gd name="connsiteX3" fmla="*/ 0 w 921602"/>
              <a:gd name="connsiteY3" fmla="*/ 1286285 h 1286285"/>
              <a:gd name="connsiteX0" fmla="*/ 921602 w 1004540"/>
              <a:gd name="connsiteY0" fmla="*/ 0 h 1294497"/>
              <a:gd name="connsiteX1" fmla="*/ 976539 w 1004540"/>
              <a:gd name="connsiteY1" fmla="*/ 1133530 h 1294497"/>
              <a:gd name="connsiteX2" fmla="*/ 0 w 1004540"/>
              <a:gd name="connsiteY2" fmla="*/ 1286285 h 1294497"/>
              <a:gd name="connsiteX3" fmla="*/ 0 w 1004540"/>
              <a:gd name="connsiteY3" fmla="*/ 1286285 h 1294497"/>
              <a:gd name="connsiteX0" fmla="*/ 921602 w 921602"/>
              <a:gd name="connsiteY0" fmla="*/ 0 h 1286285"/>
              <a:gd name="connsiteX1" fmla="*/ 710605 w 921602"/>
              <a:gd name="connsiteY1" fmla="*/ 875201 h 1286285"/>
              <a:gd name="connsiteX2" fmla="*/ 0 w 921602"/>
              <a:gd name="connsiteY2" fmla="*/ 1286285 h 1286285"/>
              <a:gd name="connsiteX3" fmla="*/ 0 w 921602"/>
              <a:gd name="connsiteY3" fmla="*/ 1286285 h 1286285"/>
            </a:gdLst>
            <a:ahLst/>
            <a:cxnLst>
              <a:cxn ang="0">
                <a:pos x="connsiteX0" y="connsiteY0"/>
              </a:cxn>
              <a:cxn ang="0">
                <a:pos x="connsiteX1" y="connsiteY1"/>
              </a:cxn>
              <a:cxn ang="0">
                <a:pos x="connsiteX2" y="connsiteY2"/>
              </a:cxn>
              <a:cxn ang="0">
                <a:pos x="connsiteX3" y="connsiteY3"/>
              </a:cxn>
            </a:cxnLst>
            <a:rect l="l" t="t" r="r" b="b"/>
            <a:pathLst>
              <a:path w="921602" h="1286285">
                <a:moveTo>
                  <a:pt x="921602" y="0"/>
                </a:moveTo>
                <a:cubicBezTo>
                  <a:pt x="586110" y="214841"/>
                  <a:pt x="864205" y="660820"/>
                  <a:pt x="710605" y="875201"/>
                </a:cubicBezTo>
                <a:cubicBezTo>
                  <a:pt x="557005" y="1089582"/>
                  <a:pt x="0" y="1286285"/>
                  <a:pt x="0" y="1286285"/>
                </a:cubicBezTo>
                <a:lnTo>
                  <a:pt x="0" y="1286285"/>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a:cs typeface="+mn-cs"/>
            </a:endParaRPr>
          </a:p>
        </p:txBody>
      </p:sp>
      <p:grpSp>
        <p:nvGrpSpPr>
          <p:cNvPr id="29" name="Group 28">
            <a:extLst>
              <a:ext uri="{FF2B5EF4-FFF2-40B4-BE49-F238E27FC236}">
                <a16:creationId xmlns:a16="http://schemas.microsoft.com/office/drawing/2014/main" id="{BD8F6949-050F-4091-86DF-C419E966850D}"/>
              </a:ext>
            </a:extLst>
          </p:cNvPr>
          <p:cNvGrpSpPr/>
          <p:nvPr/>
        </p:nvGrpSpPr>
        <p:grpSpPr>
          <a:xfrm>
            <a:off x="6750274" y="1344562"/>
            <a:ext cx="806047" cy="662828"/>
            <a:chOff x="1750173" y="2926500"/>
            <a:chExt cx="806047" cy="662828"/>
          </a:xfrm>
        </p:grpSpPr>
        <p:sp>
          <p:nvSpPr>
            <p:cNvPr id="30" name="Oval 29">
              <a:extLst>
                <a:ext uri="{FF2B5EF4-FFF2-40B4-BE49-F238E27FC236}">
                  <a16:creationId xmlns:a16="http://schemas.microsoft.com/office/drawing/2014/main" id="{B09A6B5E-B963-48E9-85AB-D3D6A21D6EE0}"/>
                </a:ext>
              </a:extLst>
            </p:cNvPr>
            <p:cNvSpPr/>
            <p:nvPr/>
          </p:nvSpPr>
          <p:spPr>
            <a:xfrm>
              <a:off x="1750173" y="2926500"/>
              <a:ext cx="662828" cy="662828"/>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a:cs typeface="+mn-cs"/>
                </a:rPr>
                <a:t>26</a:t>
              </a:r>
              <a:endParaRPr kumimoji="0" lang="vi-VN" sz="2400" b="0" i="0" u="none" strike="noStrike" kern="1200" cap="none" spc="0" normalizeH="0" baseline="0" noProof="0" dirty="0">
                <a:ln>
                  <a:noFill/>
                </a:ln>
                <a:solidFill>
                  <a:prstClr val="white"/>
                </a:solidFill>
                <a:effectLst/>
                <a:uLnTx/>
                <a:uFillTx/>
                <a:latin typeface="Arial"/>
                <a:cs typeface="+mn-cs"/>
              </a:endParaRPr>
            </a:p>
          </p:txBody>
        </p:sp>
        <p:sp>
          <p:nvSpPr>
            <p:cNvPr id="31" name="TextBox 30">
              <a:extLst>
                <a:ext uri="{FF2B5EF4-FFF2-40B4-BE49-F238E27FC236}">
                  <a16:creationId xmlns:a16="http://schemas.microsoft.com/office/drawing/2014/main" id="{89E685CA-8659-4207-9070-36E48B09F677}"/>
                </a:ext>
              </a:extLst>
            </p:cNvPr>
            <p:cNvSpPr txBox="1"/>
            <p:nvPr/>
          </p:nvSpPr>
          <p:spPr>
            <a:xfrm>
              <a:off x="1775572" y="2967336"/>
              <a:ext cx="78064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Arial"/>
                  <a:cs typeface="+mn-cs"/>
                </a:rPr>
                <a:t>93</a:t>
              </a:r>
              <a:endParaRPr kumimoji="0" lang="vi-VN" sz="3200" b="1" i="0" u="none" strike="noStrike" kern="1200" cap="none" spc="0" normalizeH="0" baseline="0" noProof="0" dirty="0">
                <a:ln>
                  <a:noFill/>
                </a:ln>
                <a:solidFill>
                  <a:srgbClr val="FF0000"/>
                </a:solidFill>
                <a:effectLst/>
                <a:uLnTx/>
                <a:uFillTx/>
                <a:latin typeface="Arial"/>
                <a:cs typeface="+mn-cs"/>
              </a:endParaRPr>
            </a:p>
          </p:txBody>
        </p:sp>
      </p:grpSp>
      <p:sp>
        <p:nvSpPr>
          <p:cNvPr id="32" name="Freeform: Shape 30">
            <a:extLst>
              <a:ext uri="{FF2B5EF4-FFF2-40B4-BE49-F238E27FC236}">
                <a16:creationId xmlns:a16="http://schemas.microsoft.com/office/drawing/2014/main" id="{EB44F4F1-9D4F-4A0E-B8A8-F2CF1068FE1B}"/>
              </a:ext>
            </a:extLst>
          </p:cNvPr>
          <p:cNvSpPr/>
          <p:nvPr/>
        </p:nvSpPr>
        <p:spPr>
          <a:xfrm>
            <a:off x="7081688" y="2515987"/>
            <a:ext cx="2176463" cy="2596834"/>
          </a:xfrm>
          <a:custGeom>
            <a:avLst/>
            <a:gdLst>
              <a:gd name="connsiteX0" fmla="*/ 332 w 2172032"/>
              <a:gd name="connsiteY0" fmla="*/ 0 h 2444750"/>
              <a:gd name="connsiteX1" fmla="*/ 140032 w 2172032"/>
              <a:gd name="connsiteY1" fmla="*/ 869950 h 2444750"/>
              <a:gd name="connsiteX2" fmla="*/ 857582 w 2172032"/>
              <a:gd name="connsiteY2" fmla="*/ 1454150 h 2444750"/>
              <a:gd name="connsiteX3" fmla="*/ 1778332 w 2172032"/>
              <a:gd name="connsiteY3" fmla="*/ 1651000 h 2444750"/>
              <a:gd name="connsiteX4" fmla="*/ 2172032 w 2172032"/>
              <a:gd name="connsiteY4" fmla="*/ 2444750 h 2444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2032" h="2444750">
                <a:moveTo>
                  <a:pt x="332" y="0"/>
                </a:moveTo>
                <a:cubicBezTo>
                  <a:pt x="-1256" y="313796"/>
                  <a:pt x="-2843" y="627592"/>
                  <a:pt x="140032" y="869950"/>
                </a:cubicBezTo>
                <a:cubicBezTo>
                  <a:pt x="282907" y="1112308"/>
                  <a:pt x="584532" y="1323975"/>
                  <a:pt x="857582" y="1454150"/>
                </a:cubicBezTo>
                <a:cubicBezTo>
                  <a:pt x="1130632" y="1584325"/>
                  <a:pt x="1559257" y="1485900"/>
                  <a:pt x="1778332" y="1651000"/>
                </a:cubicBezTo>
                <a:cubicBezTo>
                  <a:pt x="1997407" y="1816100"/>
                  <a:pt x="2084719" y="2130425"/>
                  <a:pt x="2172032" y="244475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a:cs typeface="+mn-cs"/>
            </a:endParaRPr>
          </a:p>
        </p:txBody>
      </p:sp>
      <p:grpSp>
        <p:nvGrpSpPr>
          <p:cNvPr id="33" name="Group 32">
            <a:extLst>
              <a:ext uri="{FF2B5EF4-FFF2-40B4-BE49-F238E27FC236}">
                <a16:creationId xmlns:a16="http://schemas.microsoft.com/office/drawing/2014/main" id="{11C3A297-86C1-4B57-B160-8A5D902DA619}"/>
              </a:ext>
            </a:extLst>
          </p:cNvPr>
          <p:cNvGrpSpPr/>
          <p:nvPr/>
        </p:nvGrpSpPr>
        <p:grpSpPr>
          <a:xfrm>
            <a:off x="8647298" y="2182764"/>
            <a:ext cx="806047" cy="662828"/>
            <a:chOff x="1750173" y="2926500"/>
            <a:chExt cx="806047" cy="662828"/>
          </a:xfrm>
        </p:grpSpPr>
        <p:sp>
          <p:nvSpPr>
            <p:cNvPr id="34" name="Oval 33">
              <a:extLst>
                <a:ext uri="{FF2B5EF4-FFF2-40B4-BE49-F238E27FC236}">
                  <a16:creationId xmlns:a16="http://schemas.microsoft.com/office/drawing/2014/main" id="{0066B8E1-54CB-433E-BD7A-CEC9343914F5}"/>
                </a:ext>
              </a:extLst>
            </p:cNvPr>
            <p:cNvSpPr/>
            <p:nvPr/>
          </p:nvSpPr>
          <p:spPr>
            <a:xfrm>
              <a:off x="1750173" y="2926500"/>
              <a:ext cx="662828" cy="662828"/>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a:cs typeface="+mn-cs"/>
                </a:rPr>
                <a:t>26</a:t>
              </a:r>
              <a:endParaRPr kumimoji="0" lang="vi-VN" sz="2400" b="0" i="0" u="none" strike="noStrike" kern="1200" cap="none" spc="0" normalizeH="0" baseline="0" noProof="0" dirty="0">
                <a:ln>
                  <a:noFill/>
                </a:ln>
                <a:solidFill>
                  <a:prstClr val="white"/>
                </a:solidFill>
                <a:effectLst/>
                <a:uLnTx/>
                <a:uFillTx/>
                <a:latin typeface="Arial"/>
                <a:cs typeface="+mn-cs"/>
              </a:endParaRPr>
            </a:p>
          </p:txBody>
        </p:sp>
        <p:sp>
          <p:nvSpPr>
            <p:cNvPr id="35" name="TextBox 34">
              <a:extLst>
                <a:ext uri="{FF2B5EF4-FFF2-40B4-BE49-F238E27FC236}">
                  <a16:creationId xmlns:a16="http://schemas.microsoft.com/office/drawing/2014/main" id="{CEFCFC0B-C4BD-401E-8E59-12ADDF937EEA}"/>
                </a:ext>
              </a:extLst>
            </p:cNvPr>
            <p:cNvSpPr txBox="1"/>
            <p:nvPr/>
          </p:nvSpPr>
          <p:spPr>
            <a:xfrm>
              <a:off x="1775572" y="2967336"/>
              <a:ext cx="78064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0000"/>
                  </a:solidFill>
                  <a:effectLst/>
                  <a:uLnTx/>
                  <a:uFillTx/>
                  <a:latin typeface="Arial"/>
                  <a:cs typeface="+mn-cs"/>
                </a:rPr>
                <a:t>56</a:t>
              </a:r>
              <a:endParaRPr kumimoji="0" lang="vi-VN" sz="3200" b="1" i="0" u="none" strike="noStrike" kern="1200" cap="none" spc="0" normalizeH="0" baseline="0" noProof="0" dirty="0">
                <a:ln>
                  <a:noFill/>
                </a:ln>
                <a:solidFill>
                  <a:srgbClr val="FF0000"/>
                </a:solidFill>
                <a:effectLst/>
                <a:uLnTx/>
                <a:uFillTx/>
                <a:latin typeface="Arial"/>
                <a:cs typeface="+mn-cs"/>
              </a:endParaRPr>
            </a:p>
          </p:txBody>
        </p:sp>
      </p:grpSp>
      <p:sp>
        <p:nvSpPr>
          <p:cNvPr id="36" name="Freeform: Shape 34">
            <a:extLst>
              <a:ext uri="{FF2B5EF4-FFF2-40B4-BE49-F238E27FC236}">
                <a16:creationId xmlns:a16="http://schemas.microsoft.com/office/drawing/2014/main" id="{456207F5-D0D8-46CA-B7E1-173CA8F3D616}"/>
              </a:ext>
            </a:extLst>
          </p:cNvPr>
          <p:cNvSpPr/>
          <p:nvPr/>
        </p:nvSpPr>
        <p:spPr>
          <a:xfrm>
            <a:off x="5767783" y="3334872"/>
            <a:ext cx="3210929" cy="1758508"/>
          </a:xfrm>
          <a:custGeom>
            <a:avLst/>
            <a:gdLst>
              <a:gd name="connsiteX0" fmla="*/ 1705519 w 1705519"/>
              <a:gd name="connsiteY0" fmla="*/ 0 h 1219200"/>
              <a:gd name="connsiteX1" fmla="*/ 1086394 w 1705519"/>
              <a:gd name="connsiteY1" fmla="*/ 514350 h 1219200"/>
              <a:gd name="connsiteX2" fmla="*/ 143419 w 1705519"/>
              <a:gd name="connsiteY2" fmla="*/ 771525 h 1219200"/>
              <a:gd name="connsiteX3" fmla="*/ 19594 w 170551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1705519" h="1219200">
                <a:moveTo>
                  <a:pt x="1705519" y="0"/>
                </a:moveTo>
                <a:cubicBezTo>
                  <a:pt x="1526131" y="192881"/>
                  <a:pt x="1346744" y="385763"/>
                  <a:pt x="1086394" y="514350"/>
                </a:cubicBezTo>
                <a:cubicBezTo>
                  <a:pt x="826044" y="642937"/>
                  <a:pt x="321219" y="654050"/>
                  <a:pt x="143419" y="771525"/>
                </a:cubicBezTo>
                <a:cubicBezTo>
                  <a:pt x="-34381" y="889000"/>
                  <a:pt x="-7394" y="1054100"/>
                  <a:pt x="19594" y="121920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11614195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up)">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p:tgtEl>
                                          <p:spTgt spid="29"/>
                                        </p:tgtEl>
                                        <p:attrNameLst>
                                          <p:attrName>ppt_y</p:attrName>
                                        </p:attrNameLst>
                                      </p:cBhvr>
                                      <p:tavLst>
                                        <p:tav tm="0">
                                          <p:val>
                                            <p:strVal val="#ppt_y+#ppt_h*1.125000"/>
                                          </p:val>
                                        </p:tav>
                                        <p:tav tm="100000">
                                          <p:val>
                                            <p:strVal val="#ppt_y"/>
                                          </p:val>
                                        </p:tav>
                                      </p:tavLst>
                                    </p:anim>
                                    <p:animEffect transition="in" filter="wipe(up)">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up)">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500"/>
                                        <p:tgtEl>
                                          <p:spTgt spid="33"/>
                                        </p:tgtEl>
                                        <p:attrNameLst>
                                          <p:attrName>ppt_y</p:attrName>
                                        </p:attrNameLst>
                                      </p:cBhvr>
                                      <p:tavLst>
                                        <p:tav tm="0">
                                          <p:val>
                                            <p:strVal val="#ppt_y+#ppt_h*1.125000"/>
                                          </p:val>
                                        </p:tav>
                                        <p:tav tm="100000">
                                          <p:val>
                                            <p:strVal val="#ppt_y"/>
                                          </p:val>
                                        </p:tav>
                                      </p:tavLst>
                                    </p:anim>
                                    <p:animEffect transition="in" filter="wipe(up)">
                                      <p:cBhvr>
                                        <p:cTn id="30" dur="500"/>
                                        <p:tgtEl>
                                          <p:spTgt spid="3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F542CAB-50E1-487D-811D-6E0400C758A2}"/>
              </a:ext>
            </a:extLst>
          </p:cNvPr>
          <p:cNvSpPr/>
          <p:nvPr/>
        </p:nvSpPr>
        <p:spPr>
          <a:xfrm>
            <a:off x="488067" y="657982"/>
            <a:ext cx="11459900" cy="56702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pic>
        <p:nvPicPr>
          <p:cNvPr id="3" name="Picture 2" descr="C:\Users\TUAN\Downloads\Luyện tập 1.png">
            <a:extLst>
              <a:ext uri="{FF2B5EF4-FFF2-40B4-BE49-F238E27FC236}">
                <a16:creationId xmlns:a16="http://schemas.microsoft.com/office/drawing/2014/main" id="{24517892-3835-4E94-B0AD-759BF473D998}"/>
              </a:ext>
            </a:extLst>
          </p:cNvPr>
          <p:cNvPicPr>
            <a:picLocks noChangeAspect="1" noChangeArrowheads="1"/>
          </p:cNvPicPr>
          <p:nvPr/>
        </p:nvPicPr>
        <p:blipFill>
          <a:blip r:embed="rId3" cstate="print"/>
          <a:srcRect/>
          <a:stretch>
            <a:fillRect/>
          </a:stretch>
        </p:blipFill>
        <p:spPr bwMode="auto">
          <a:xfrm>
            <a:off x="862355" y="623612"/>
            <a:ext cx="2237784" cy="863493"/>
          </a:xfrm>
          <a:prstGeom prst="rect">
            <a:avLst/>
          </a:prstGeom>
          <a:noFill/>
        </p:spPr>
      </p:pic>
      <p:sp>
        <p:nvSpPr>
          <p:cNvPr id="4" name="Oval 3">
            <a:extLst>
              <a:ext uri="{FF2B5EF4-FFF2-40B4-BE49-F238E27FC236}">
                <a16:creationId xmlns:a16="http://schemas.microsoft.com/office/drawing/2014/main" id="{259CF5CD-E66F-4CDE-B125-A606FA3479FA}"/>
              </a:ext>
            </a:extLst>
          </p:cNvPr>
          <p:cNvSpPr/>
          <p:nvPr/>
        </p:nvSpPr>
        <p:spPr>
          <a:xfrm>
            <a:off x="520301" y="1411474"/>
            <a:ext cx="525563" cy="525314"/>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a:cs typeface="+mn-cs"/>
              </a:rPr>
              <a:t>4</a:t>
            </a:r>
            <a:endParaRPr kumimoji="0" lang="vi-VN" sz="3200" b="1" i="0" u="none" strike="noStrike" kern="1200" cap="none" spc="0" normalizeH="0" baseline="0" noProof="0" dirty="0">
              <a:ln>
                <a:noFill/>
              </a:ln>
              <a:solidFill>
                <a:prstClr val="white"/>
              </a:solidFill>
              <a:effectLst/>
              <a:uLnTx/>
              <a:uFillTx/>
              <a:latin typeface="Arial"/>
              <a:cs typeface="+mn-cs"/>
            </a:endParaRPr>
          </a:p>
        </p:txBody>
      </p:sp>
      <p:sp>
        <p:nvSpPr>
          <p:cNvPr id="5" name="TextBox 4">
            <a:extLst>
              <a:ext uri="{FF2B5EF4-FFF2-40B4-BE49-F238E27FC236}">
                <a16:creationId xmlns:a16="http://schemas.microsoft.com/office/drawing/2014/main" id="{9BA6F5AB-7738-492B-BAF6-D4E46CDF7A25}"/>
              </a:ext>
            </a:extLst>
          </p:cNvPr>
          <p:cNvSpPr txBox="1"/>
          <p:nvPr/>
        </p:nvSpPr>
        <p:spPr>
          <a:xfrm>
            <a:off x="984069" y="1366897"/>
            <a:ext cx="8148621" cy="206210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mj-lt"/>
                <a:cs typeface="+mn-cs"/>
              </a:rPr>
              <a:t>Ngày thứ nhất, Mai làm được 29 tấm bưu thiếp. Ngày thứ hai, Mai làm được 31 tấm bưu thiếp. Hỏi cả hai ngày Mai làm được bao nhiêu tấm bưu thiếp?</a:t>
            </a:r>
          </a:p>
        </p:txBody>
      </p:sp>
      <p:sp>
        <p:nvSpPr>
          <p:cNvPr id="6" name="TextBox 5">
            <a:extLst>
              <a:ext uri="{FF2B5EF4-FFF2-40B4-BE49-F238E27FC236}">
                <a16:creationId xmlns:a16="http://schemas.microsoft.com/office/drawing/2014/main" id="{E16EAE8B-7FFA-4571-A9DD-B0884291E559}"/>
              </a:ext>
            </a:extLst>
          </p:cNvPr>
          <p:cNvSpPr txBox="1"/>
          <p:nvPr/>
        </p:nvSpPr>
        <p:spPr>
          <a:xfrm>
            <a:off x="5333685" y="3410988"/>
            <a:ext cx="26085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u="none" strike="noStrike" kern="1200" cap="none" spc="0" normalizeH="0" baseline="0" noProof="0" dirty="0">
                <a:ln>
                  <a:noFill/>
                </a:ln>
                <a:solidFill>
                  <a:prstClr val="black"/>
                </a:solidFill>
                <a:effectLst/>
                <a:uLnTx/>
                <a:uFillTx/>
                <a:latin typeface="HP001 5 hàng 1 ô ly" panose="020B0603050302020204" pitchFamily="34" charset="0"/>
              </a:rPr>
              <a:t>Bài giải</a:t>
            </a:r>
          </a:p>
        </p:txBody>
      </p:sp>
      <p:sp>
        <p:nvSpPr>
          <p:cNvPr id="7" name="TextBox 6">
            <a:extLst>
              <a:ext uri="{FF2B5EF4-FFF2-40B4-BE49-F238E27FC236}">
                <a16:creationId xmlns:a16="http://schemas.microsoft.com/office/drawing/2014/main" id="{4688EE8E-F84C-415A-BD5E-52117807BAE4}"/>
              </a:ext>
            </a:extLst>
          </p:cNvPr>
          <p:cNvSpPr txBox="1"/>
          <p:nvPr/>
        </p:nvSpPr>
        <p:spPr>
          <a:xfrm>
            <a:off x="1859679" y="3967656"/>
            <a:ext cx="9740137" cy="584775"/>
          </a:xfrm>
          <a:prstGeom prst="rect">
            <a:avLst/>
          </a:prstGeom>
          <a:noFill/>
        </p:spPr>
        <p:txBody>
          <a:bodyPr wrap="square" rtlCol="0">
            <a:spAutoFit/>
          </a:bodyPr>
          <a:lstStyle/>
          <a:p>
            <a:pPr lvl="0" algn="ctr">
              <a:defRPr/>
            </a:pPr>
            <a:r>
              <a:rPr kumimoji="0" lang="en-US" sz="3200" b="0" i="0" u="none" strike="noStrike" kern="1200" cap="none" spc="0" normalizeH="0" baseline="0" noProof="0" dirty="0" smtClean="0">
                <a:ln>
                  <a:noFill/>
                </a:ln>
                <a:solidFill>
                  <a:srgbClr val="FF0000"/>
                </a:solidFill>
                <a:effectLst/>
                <a:uLnTx/>
                <a:uFillTx/>
                <a:latin typeface="Arial"/>
                <a:cs typeface="+mn-cs"/>
              </a:rPr>
              <a:t>        </a:t>
            </a:r>
            <a:r>
              <a:rPr kumimoji="0" lang="en-US" sz="3200" b="0" i="0" u="none" strike="noStrike" kern="1200" cap="none" spc="0" normalizeH="0" baseline="0" noProof="0" dirty="0" smtClean="0">
                <a:ln>
                  <a:noFill/>
                </a:ln>
                <a:effectLst/>
                <a:uLnTx/>
                <a:uFillTx/>
                <a:latin typeface="HP001 5 hàng 1 ô ly" panose="020B0603050302020204" pitchFamily="34" charset="0"/>
              </a:rPr>
              <a:t>S</a:t>
            </a:r>
            <a:r>
              <a:rPr kumimoji="0" lang="vi-VN" sz="3200" b="0" i="0" u="none" strike="noStrike" kern="1200" cap="none" spc="0" normalizeH="0" baseline="0" noProof="0" dirty="0" smtClean="0">
                <a:ln>
                  <a:noFill/>
                </a:ln>
                <a:effectLst/>
                <a:uLnTx/>
                <a:uFillTx/>
                <a:latin typeface="HP001 5 hàng 1 ô ly" panose="020B0603050302020204" pitchFamily="34" charset="0"/>
              </a:rPr>
              <a:t>ố </a:t>
            </a:r>
            <a:r>
              <a:rPr kumimoji="0" lang="vi-VN" sz="3200" b="0" i="0" u="none" strike="noStrike" kern="1200" cap="none" spc="0" normalizeH="0" baseline="0" noProof="0" dirty="0">
                <a:ln>
                  <a:noFill/>
                </a:ln>
                <a:effectLst/>
                <a:uLnTx/>
                <a:uFillTx/>
                <a:latin typeface="HP001 5 hàng 1 ô ly" panose="020B0603050302020204" pitchFamily="34" charset="0"/>
              </a:rPr>
              <a:t>tấm bưu thiếp </a:t>
            </a:r>
            <a:r>
              <a:rPr lang="en-US" sz="3200" noProof="0" dirty="0" smtClean="0">
                <a:latin typeface="HP001 5 hàng 1 ô ly" panose="020B0603050302020204" pitchFamily="34" charset="0"/>
              </a:rPr>
              <a:t>c</a:t>
            </a:r>
            <a:r>
              <a:rPr lang="vi-VN" sz="3200" dirty="0" smtClean="0">
                <a:latin typeface="HP001 5 hàng 1 ô ly" panose="020B0603050302020204" pitchFamily="34" charset="0"/>
              </a:rPr>
              <a:t>ả </a:t>
            </a:r>
            <a:r>
              <a:rPr lang="vi-VN" sz="3200" dirty="0">
                <a:latin typeface="HP001 5 hàng 1 ô ly" panose="020B0603050302020204" pitchFamily="34" charset="0"/>
              </a:rPr>
              <a:t>hai ngày Mai làm được là</a:t>
            </a:r>
            <a:r>
              <a:rPr kumimoji="0" lang="vi-VN" sz="3200" b="0" i="0" u="none" strike="noStrike" kern="1200" cap="none" spc="0" normalizeH="0" baseline="0" noProof="0" dirty="0" smtClean="0">
                <a:ln>
                  <a:noFill/>
                </a:ln>
                <a:effectLst/>
                <a:uLnTx/>
                <a:uFillTx/>
                <a:latin typeface="HP001 5 hàng 1 ô ly" panose="020B0603050302020204" pitchFamily="34" charset="0"/>
              </a:rPr>
              <a:t>:</a:t>
            </a:r>
            <a:r>
              <a:rPr kumimoji="0" lang="en-US" sz="3200" b="0" i="0" u="none" strike="noStrike" kern="1200" cap="none" spc="0" normalizeH="0" baseline="0" noProof="0" dirty="0" smtClean="0">
                <a:ln>
                  <a:noFill/>
                </a:ln>
                <a:effectLst/>
                <a:uLnTx/>
                <a:uFillTx/>
                <a:latin typeface="HP001 5 hàng 1 ô ly" panose="020B0603050302020204" pitchFamily="34" charset="0"/>
              </a:rPr>
              <a:t> </a:t>
            </a:r>
            <a:endParaRPr kumimoji="0" lang="vi-VN" sz="3200" b="0" i="0" u="none" strike="noStrike" kern="1200" cap="none" spc="0" normalizeH="0" baseline="0" noProof="0" dirty="0">
              <a:ln>
                <a:noFill/>
              </a:ln>
              <a:effectLst/>
              <a:uLnTx/>
              <a:uFillTx/>
              <a:latin typeface="HP001 5 hàng 1 ô ly" panose="020B0603050302020204" pitchFamily="34" charset="0"/>
            </a:endParaRPr>
          </a:p>
        </p:txBody>
      </p:sp>
      <p:sp>
        <p:nvSpPr>
          <p:cNvPr id="8" name="TextBox 7">
            <a:extLst>
              <a:ext uri="{FF2B5EF4-FFF2-40B4-BE49-F238E27FC236}">
                <a16:creationId xmlns:a16="http://schemas.microsoft.com/office/drawing/2014/main" id="{ED420321-CC8B-4025-AE02-EB7DDB02D899}"/>
              </a:ext>
            </a:extLst>
          </p:cNvPr>
          <p:cNvSpPr txBox="1"/>
          <p:nvPr/>
        </p:nvSpPr>
        <p:spPr>
          <a:xfrm>
            <a:off x="1970202" y="4532862"/>
            <a:ext cx="780283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effectLst/>
                <a:uLnTx/>
                <a:uFillTx/>
                <a:latin typeface="HP001 5 hàng 1 ô ly" panose="020B0603050302020204" pitchFamily="34" charset="0"/>
              </a:rPr>
              <a:t>29 + 31 = 60 (</a:t>
            </a:r>
            <a:r>
              <a:rPr kumimoji="0" lang="vi-VN" sz="3200" b="0" i="0" u="none" strike="noStrike" kern="1200" cap="none" spc="0" normalizeH="0" baseline="0" noProof="0" dirty="0" smtClean="0">
                <a:ln>
                  <a:noFill/>
                </a:ln>
                <a:effectLst/>
                <a:uLnTx/>
                <a:uFillTx/>
                <a:latin typeface="HP001 5 hàng 1 ô ly" panose="020B0603050302020204" pitchFamily="34" charset="0"/>
              </a:rPr>
              <a:t>tấm)</a:t>
            </a:r>
            <a:endParaRPr kumimoji="0" lang="vi-VN" sz="3200" b="0" i="0" u="none" strike="noStrike" kern="1200" cap="none" spc="0" normalizeH="0" baseline="0" noProof="0" dirty="0">
              <a:ln>
                <a:noFill/>
              </a:ln>
              <a:effectLst/>
              <a:uLnTx/>
              <a:uFillTx/>
              <a:latin typeface="HP001 5 hàng 1 ô ly" panose="020B0603050302020204" pitchFamily="34" charset="0"/>
            </a:endParaRPr>
          </a:p>
        </p:txBody>
      </p:sp>
      <p:sp>
        <p:nvSpPr>
          <p:cNvPr id="9" name="TextBox 8">
            <a:extLst>
              <a:ext uri="{FF2B5EF4-FFF2-40B4-BE49-F238E27FC236}">
                <a16:creationId xmlns:a16="http://schemas.microsoft.com/office/drawing/2014/main" id="{9162F9C6-BCB9-440F-9565-C08DEA29C240}"/>
              </a:ext>
            </a:extLst>
          </p:cNvPr>
          <p:cNvSpPr txBox="1"/>
          <p:nvPr/>
        </p:nvSpPr>
        <p:spPr>
          <a:xfrm>
            <a:off x="4355122" y="5091087"/>
            <a:ext cx="5495888"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smtClean="0">
                <a:ln>
                  <a:noFill/>
                </a:ln>
                <a:effectLst/>
                <a:uLnTx/>
                <a:uFillTx/>
                <a:latin typeface="HP001 5 hàng 1 ô ly" panose="020B0603050302020204" pitchFamily="34" charset="0"/>
              </a:rPr>
              <a:t>Đáp </a:t>
            </a:r>
            <a:r>
              <a:rPr kumimoji="0" lang="vi-VN" sz="3200" b="0" i="0" u="none" strike="noStrike" kern="1200" cap="none" spc="0" normalizeH="0" baseline="0" noProof="0" dirty="0">
                <a:ln>
                  <a:noFill/>
                </a:ln>
                <a:effectLst/>
                <a:uLnTx/>
                <a:uFillTx/>
                <a:latin typeface="HP001 5 hàng 1 ô ly" panose="020B0603050302020204" pitchFamily="34" charset="0"/>
              </a:rPr>
              <a:t>số: 60 tấm bưu thiếp.</a:t>
            </a:r>
          </a:p>
        </p:txBody>
      </p:sp>
      <p:pic>
        <p:nvPicPr>
          <p:cNvPr id="10" name="Picture 9">
            <a:extLst>
              <a:ext uri="{FF2B5EF4-FFF2-40B4-BE49-F238E27FC236}">
                <a16:creationId xmlns:a16="http://schemas.microsoft.com/office/drawing/2014/main" id="{69641EA5-8306-4CC6-BD58-FEEEBDB0650E}"/>
              </a:ext>
            </a:extLst>
          </p:cNvPr>
          <p:cNvPicPr>
            <a:picLocks noChangeAspect="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r="26947" b="26848"/>
          <a:stretch/>
        </p:blipFill>
        <p:spPr>
          <a:xfrm>
            <a:off x="9050890" y="1140822"/>
            <a:ext cx="2853728" cy="2261627"/>
          </a:xfrm>
          <a:prstGeom prst="rect">
            <a:avLst/>
          </a:prstGeom>
        </p:spPr>
      </p:pic>
      <p:cxnSp>
        <p:nvCxnSpPr>
          <p:cNvPr id="11" name="Straight Connector 10"/>
          <p:cNvCxnSpPr/>
          <p:nvPr/>
        </p:nvCxnSpPr>
        <p:spPr>
          <a:xfrm>
            <a:off x="2621373" y="3796937"/>
            <a:ext cx="0" cy="19507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500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F542CAB-50E1-487D-811D-6E0400C758A2}"/>
              </a:ext>
            </a:extLst>
          </p:cNvPr>
          <p:cNvSpPr/>
          <p:nvPr/>
        </p:nvSpPr>
        <p:spPr>
          <a:xfrm>
            <a:off x="488067" y="657982"/>
            <a:ext cx="11459900" cy="56702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12" name="Oval 11">
            <a:extLst>
              <a:ext uri="{FF2B5EF4-FFF2-40B4-BE49-F238E27FC236}">
                <a16:creationId xmlns:a16="http://schemas.microsoft.com/office/drawing/2014/main" id="{6361A1D5-D9F0-437A-BD5D-AEF3C939416F}"/>
              </a:ext>
            </a:extLst>
          </p:cNvPr>
          <p:cNvSpPr/>
          <p:nvPr/>
        </p:nvSpPr>
        <p:spPr>
          <a:xfrm>
            <a:off x="1843669" y="1206577"/>
            <a:ext cx="534639" cy="575196"/>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a:cs typeface="+mn-cs"/>
              </a:rPr>
              <a:t>5</a:t>
            </a:r>
            <a:endParaRPr kumimoji="0" lang="vi-VN" sz="3200" b="1" i="0" u="none" strike="noStrike" kern="1200" cap="none" spc="0" normalizeH="0" baseline="0" noProof="0" dirty="0">
              <a:ln>
                <a:noFill/>
              </a:ln>
              <a:solidFill>
                <a:prstClr val="white"/>
              </a:solidFill>
              <a:effectLst/>
              <a:uLnTx/>
              <a:uFillTx/>
              <a:latin typeface="Arial"/>
              <a:cs typeface="+mn-cs"/>
            </a:endParaRPr>
          </a:p>
        </p:txBody>
      </p:sp>
      <p:grpSp>
        <p:nvGrpSpPr>
          <p:cNvPr id="13" name="Group 12">
            <a:extLst>
              <a:ext uri="{FF2B5EF4-FFF2-40B4-BE49-F238E27FC236}">
                <a16:creationId xmlns:a16="http://schemas.microsoft.com/office/drawing/2014/main" id="{246CFBDB-3500-42C8-9F41-984D2EABA3E1}"/>
              </a:ext>
            </a:extLst>
          </p:cNvPr>
          <p:cNvGrpSpPr/>
          <p:nvPr/>
        </p:nvGrpSpPr>
        <p:grpSpPr>
          <a:xfrm>
            <a:off x="2562002" y="1256036"/>
            <a:ext cx="1279288" cy="648924"/>
            <a:chOff x="1870518" y="1440653"/>
            <a:chExt cx="1145166" cy="523221"/>
          </a:xfrm>
        </p:grpSpPr>
        <p:grpSp>
          <p:nvGrpSpPr>
            <p:cNvPr id="14" name="Group 13">
              <a:extLst>
                <a:ext uri="{FF2B5EF4-FFF2-40B4-BE49-F238E27FC236}">
                  <a16:creationId xmlns:a16="http://schemas.microsoft.com/office/drawing/2014/main" id="{5A6890F0-3512-4D30-A771-CC76E11A9492}"/>
                </a:ext>
              </a:extLst>
            </p:cNvPr>
            <p:cNvGrpSpPr/>
            <p:nvPr/>
          </p:nvGrpSpPr>
          <p:grpSpPr>
            <a:xfrm>
              <a:off x="1870518" y="1440654"/>
              <a:ext cx="758382" cy="523220"/>
              <a:chOff x="1870518" y="1440654"/>
              <a:chExt cx="758382" cy="523220"/>
            </a:xfrm>
          </p:grpSpPr>
          <p:sp>
            <p:nvSpPr>
              <p:cNvPr id="16" name="Rectangle: Rounded Corners 7">
                <a:extLst>
                  <a:ext uri="{FF2B5EF4-FFF2-40B4-BE49-F238E27FC236}">
                    <a16:creationId xmlns:a16="http://schemas.microsoft.com/office/drawing/2014/main" id="{8782B9D8-C3C4-4621-8DF2-A064B22A40D0}"/>
                  </a:ext>
                </a:extLst>
              </p:cNvPr>
              <p:cNvSpPr/>
              <p:nvPr/>
            </p:nvSpPr>
            <p:spPr>
              <a:xfrm>
                <a:off x="1870518" y="1440654"/>
                <a:ext cx="758382" cy="382154"/>
              </a:xfrm>
              <a:prstGeom prst="roundRect">
                <a:avLst/>
              </a:prstGeom>
              <a:solidFill>
                <a:srgbClr val="FFD974"/>
              </a:solidFill>
              <a:ln>
                <a:solidFill>
                  <a:srgbClr val="FFD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000" b="0" i="0" u="none" strike="noStrike" kern="1200" cap="none" spc="0" normalizeH="0" baseline="0" noProof="0" dirty="0">
                  <a:ln>
                    <a:noFill/>
                  </a:ln>
                  <a:solidFill>
                    <a:prstClr val="white"/>
                  </a:solidFill>
                  <a:effectLst/>
                  <a:uLnTx/>
                  <a:uFillTx/>
                  <a:latin typeface="Arial"/>
                  <a:cs typeface="+mn-cs"/>
                </a:endParaRPr>
              </a:p>
            </p:txBody>
          </p:sp>
          <p:sp>
            <p:nvSpPr>
              <p:cNvPr id="17" name="TextBox 16">
                <a:extLst>
                  <a:ext uri="{FF2B5EF4-FFF2-40B4-BE49-F238E27FC236}">
                    <a16:creationId xmlns:a16="http://schemas.microsoft.com/office/drawing/2014/main" id="{75E7DAB5-37FE-43D4-B375-26E4A3EE3566}"/>
                  </a:ext>
                </a:extLst>
              </p:cNvPr>
              <p:cNvSpPr txBox="1"/>
              <p:nvPr/>
            </p:nvSpPr>
            <p:spPr>
              <a:xfrm>
                <a:off x="1969023" y="1440654"/>
                <a:ext cx="62388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
                    <a:cs typeface="+mn-cs"/>
                  </a:rPr>
                  <a:t>Số</a:t>
                </a:r>
              </a:p>
            </p:txBody>
          </p:sp>
        </p:grpSp>
        <p:sp>
          <p:nvSpPr>
            <p:cNvPr id="15" name="TextBox 14">
              <a:extLst>
                <a:ext uri="{FF2B5EF4-FFF2-40B4-BE49-F238E27FC236}">
                  <a16:creationId xmlns:a16="http://schemas.microsoft.com/office/drawing/2014/main" id="{B9CEBA6E-0402-46E1-8220-63F7A9C082DA}"/>
                </a:ext>
              </a:extLst>
            </p:cNvPr>
            <p:cNvSpPr txBox="1"/>
            <p:nvPr/>
          </p:nvSpPr>
          <p:spPr>
            <a:xfrm>
              <a:off x="2630642" y="1440653"/>
              <a:ext cx="38504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
                  <a:cs typeface="+mn-cs"/>
                </a:rPr>
                <a:t>?</a:t>
              </a:r>
            </a:p>
          </p:txBody>
        </p:sp>
      </p:grpSp>
      <p:pic>
        <p:nvPicPr>
          <p:cNvPr id="18" name="Picture 17">
            <a:extLst>
              <a:ext uri="{FF2B5EF4-FFF2-40B4-BE49-F238E27FC236}">
                <a16:creationId xmlns:a16="http://schemas.microsoft.com/office/drawing/2014/main" id="{2A1FB3F4-EE3D-47B9-ADF4-AB2C466EEEE1}"/>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a:stretch>
        </p:blipFill>
        <p:spPr>
          <a:xfrm>
            <a:off x="6688996" y="679269"/>
            <a:ext cx="5613077" cy="5103222"/>
          </a:xfrm>
          <a:prstGeom prst="rect">
            <a:avLst/>
          </a:prstGeom>
        </p:spPr>
      </p:pic>
      <p:grpSp>
        <p:nvGrpSpPr>
          <p:cNvPr id="19" name="Group 18">
            <a:extLst>
              <a:ext uri="{FF2B5EF4-FFF2-40B4-BE49-F238E27FC236}">
                <a16:creationId xmlns:a16="http://schemas.microsoft.com/office/drawing/2014/main" id="{9492F3C1-C271-4599-A9FA-CA75FF5FEB16}"/>
              </a:ext>
            </a:extLst>
          </p:cNvPr>
          <p:cNvGrpSpPr/>
          <p:nvPr/>
        </p:nvGrpSpPr>
        <p:grpSpPr>
          <a:xfrm>
            <a:off x="870500" y="1886699"/>
            <a:ext cx="8441341" cy="1384995"/>
            <a:chOff x="561224" y="4446767"/>
            <a:chExt cx="5995841" cy="1384995"/>
          </a:xfrm>
        </p:grpSpPr>
        <p:sp>
          <p:nvSpPr>
            <p:cNvPr id="20" name="TextBox 19">
              <a:extLst>
                <a:ext uri="{FF2B5EF4-FFF2-40B4-BE49-F238E27FC236}">
                  <a16:creationId xmlns:a16="http://schemas.microsoft.com/office/drawing/2014/main" id="{91CB9B71-CBE4-47F0-8D76-F9B193C27193}"/>
                </a:ext>
              </a:extLst>
            </p:cNvPr>
            <p:cNvSpPr txBox="1"/>
            <p:nvPr/>
          </p:nvSpPr>
          <p:spPr>
            <a:xfrm>
              <a:off x="561224" y="4446767"/>
              <a:ext cx="5995841" cy="138499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
                  <a:cs typeface="+mn-cs"/>
                </a:rPr>
                <a:t>Kiến đỏ phải bò qua bụi cỏ để đến cái kẹo.</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
                  <a:cs typeface="+mn-cs"/>
                </a:rPr>
                <a:t>Kiến đỏ phải bò            </a:t>
              </a:r>
              <a:r>
                <a:rPr kumimoji="0" lang="vi-VN" sz="2800" b="0" i="0" u="none" strike="noStrike" kern="1200" cap="none" spc="0" normalizeH="0" baseline="0" noProof="0" dirty="0" smtClean="0">
                  <a:ln>
                    <a:noFill/>
                  </a:ln>
                  <a:solidFill>
                    <a:prstClr val="black"/>
                  </a:solidFill>
                  <a:effectLst/>
                  <a:uLnTx/>
                  <a:uFillTx/>
                  <a:latin typeface="Arial"/>
                  <a:cs typeface="+mn-cs"/>
                </a:rPr>
                <a:t>cm</a:t>
              </a:r>
              <a:r>
                <a:rPr kumimoji="0" lang="vi-VN" sz="2800" b="0" i="0" u="none" strike="noStrike" kern="1200" cap="none" spc="0" normalizeH="0" baseline="0" noProof="0" dirty="0">
                  <a:ln>
                    <a:noFill/>
                  </a:ln>
                  <a:solidFill>
                    <a:prstClr val="black"/>
                  </a:solidFill>
                  <a:effectLst/>
                  <a:uLnTx/>
                  <a:uFillTx/>
                  <a:latin typeface="Arial"/>
                  <a:cs typeface="+mn-cs"/>
                </a:rPr>
                <a:t>.</a:t>
              </a:r>
            </a:p>
          </p:txBody>
        </p:sp>
        <p:sp>
          <p:nvSpPr>
            <p:cNvPr id="21" name="Rectangle: Rounded Corners 12">
              <a:extLst>
                <a:ext uri="{FF2B5EF4-FFF2-40B4-BE49-F238E27FC236}">
                  <a16:creationId xmlns:a16="http://schemas.microsoft.com/office/drawing/2014/main" id="{8A2C455D-17E4-48F1-9C65-FFDA536012C5}"/>
                </a:ext>
              </a:extLst>
            </p:cNvPr>
            <p:cNvSpPr/>
            <p:nvPr/>
          </p:nvSpPr>
          <p:spPr>
            <a:xfrm>
              <a:off x="2432666" y="5135633"/>
              <a:ext cx="708230" cy="618424"/>
            </a:xfrm>
            <a:prstGeom prst="roundRect">
              <a:avLst/>
            </a:prstGeom>
            <a:solidFill>
              <a:schemeClr val="bg1"/>
            </a:solidFill>
            <a:ln w="38100">
              <a:solidFill>
                <a:srgbClr val="FFBA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black"/>
                  </a:solidFill>
                  <a:effectLst/>
                  <a:uLnTx/>
                  <a:uFillTx/>
                  <a:latin typeface="Arial"/>
                  <a:cs typeface="+mn-cs"/>
                </a:rPr>
                <a:t>?</a:t>
              </a:r>
            </a:p>
          </p:txBody>
        </p:sp>
      </p:grpSp>
      <p:sp>
        <p:nvSpPr>
          <p:cNvPr id="22" name="Rectangle: Rounded Corners 13">
            <a:extLst>
              <a:ext uri="{FF2B5EF4-FFF2-40B4-BE49-F238E27FC236}">
                <a16:creationId xmlns:a16="http://schemas.microsoft.com/office/drawing/2014/main" id="{293F7E2C-E617-41D2-B26B-870A47F583B6}"/>
              </a:ext>
            </a:extLst>
          </p:cNvPr>
          <p:cNvSpPr/>
          <p:nvPr/>
        </p:nvSpPr>
        <p:spPr>
          <a:xfrm>
            <a:off x="3502741" y="2579197"/>
            <a:ext cx="1034426" cy="618424"/>
          </a:xfrm>
          <a:prstGeom prst="round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Arial"/>
                <a:cs typeface="+mn-cs"/>
              </a:rPr>
              <a:t>91</a:t>
            </a:r>
          </a:p>
        </p:txBody>
      </p:sp>
      <p:sp>
        <p:nvSpPr>
          <p:cNvPr id="23" name="Rectangle 22">
            <a:extLst>
              <a:ext uri="{FF2B5EF4-FFF2-40B4-BE49-F238E27FC236}">
                <a16:creationId xmlns:a16="http://schemas.microsoft.com/office/drawing/2014/main" id="{93823CDB-3231-41B9-B670-6F1D29273989}"/>
              </a:ext>
            </a:extLst>
          </p:cNvPr>
          <p:cNvSpPr/>
          <p:nvPr/>
        </p:nvSpPr>
        <p:spPr>
          <a:xfrm>
            <a:off x="3475956" y="3493105"/>
            <a:ext cx="2598788" cy="658835"/>
          </a:xfrm>
          <a:prstGeom prst="rect">
            <a:avLst/>
          </a:prstGeom>
          <a:solidFill>
            <a:srgbClr val="FFFF85"/>
          </a:solidFill>
          <a:effectLst>
            <a:softEdge rad="127000"/>
          </a:effectLst>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
                <a:cs typeface="+mn-cs"/>
              </a:rPr>
              <a:t>37 + 54 =         </a:t>
            </a:r>
          </a:p>
        </p:txBody>
      </p:sp>
      <p:sp>
        <p:nvSpPr>
          <p:cNvPr id="24" name="TextBox 23">
            <a:extLst>
              <a:ext uri="{FF2B5EF4-FFF2-40B4-BE49-F238E27FC236}">
                <a16:creationId xmlns:a16="http://schemas.microsoft.com/office/drawing/2014/main" id="{237EAA2A-59D8-4C86-A2E2-83970FF3CD56}"/>
              </a:ext>
            </a:extLst>
          </p:cNvPr>
          <p:cNvSpPr txBox="1"/>
          <p:nvPr/>
        </p:nvSpPr>
        <p:spPr>
          <a:xfrm>
            <a:off x="5091170" y="3554280"/>
            <a:ext cx="6399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Arial"/>
                <a:cs typeface="+mn-cs"/>
              </a:rPr>
              <a:t>91</a:t>
            </a:r>
          </a:p>
        </p:txBody>
      </p:sp>
    </p:spTree>
    <p:extLst>
      <p:ext uri="{BB962C8B-B14F-4D97-AF65-F5344CB8AC3E}">
        <p14:creationId xmlns:p14="http://schemas.microsoft.com/office/powerpoint/2010/main" val="38592510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9">
            <a:extLst>
              <a:ext uri="{FF2B5EF4-FFF2-40B4-BE49-F238E27FC236}">
                <a16:creationId xmlns:a16="http://schemas.microsoft.com/office/drawing/2014/main" id="{B00EE96C-1E81-3E36-F0A9-5DCB6F2DA0E9}"/>
              </a:ext>
            </a:extLst>
          </p:cNvPr>
          <p:cNvSpPr/>
          <p:nvPr/>
        </p:nvSpPr>
        <p:spPr>
          <a:xfrm>
            <a:off x="1371600" y="367694"/>
            <a:ext cx="10115550" cy="5042505"/>
          </a:xfrm>
          <a:custGeom>
            <a:avLst/>
            <a:gdLst>
              <a:gd name="connsiteX0" fmla="*/ 0 w 11741426"/>
              <a:gd name="connsiteY0" fmla="*/ 631680 h 6334540"/>
              <a:gd name="connsiteX1" fmla="*/ 631680 w 11741426"/>
              <a:gd name="connsiteY1" fmla="*/ 0 h 6334540"/>
              <a:gd name="connsiteX2" fmla="*/ 11109746 w 11741426"/>
              <a:gd name="connsiteY2" fmla="*/ 0 h 6334540"/>
              <a:gd name="connsiteX3" fmla="*/ 11741426 w 11741426"/>
              <a:gd name="connsiteY3" fmla="*/ 631680 h 6334540"/>
              <a:gd name="connsiteX4" fmla="*/ 11741426 w 11741426"/>
              <a:gd name="connsiteY4" fmla="*/ 5702860 h 6334540"/>
              <a:gd name="connsiteX5" fmla="*/ 11109746 w 11741426"/>
              <a:gd name="connsiteY5" fmla="*/ 6334540 h 6334540"/>
              <a:gd name="connsiteX6" fmla="*/ 631680 w 11741426"/>
              <a:gd name="connsiteY6" fmla="*/ 6334540 h 6334540"/>
              <a:gd name="connsiteX7" fmla="*/ 0 w 11741426"/>
              <a:gd name="connsiteY7" fmla="*/ 5702860 h 6334540"/>
              <a:gd name="connsiteX8" fmla="*/ 0 w 11741426"/>
              <a:gd name="connsiteY8" fmla="*/ 631680 h 633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41426" h="6334540" fill="none" extrusionOk="0">
                <a:moveTo>
                  <a:pt x="0" y="631680"/>
                </a:moveTo>
                <a:cubicBezTo>
                  <a:pt x="251" y="289618"/>
                  <a:pt x="291065" y="13850"/>
                  <a:pt x="631680" y="0"/>
                </a:cubicBezTo>
                <a:cubicBezTo>
                  <a:pt x="5529293" y="72427"/>
                  <a:pt x="7969009" y="61419"/>
                  <a:pt x="11109746" y="0"/>
                </a:cubicBezTo>
                <a:cubicBezTo>
                  <a:pt x="11457803" y="-5576"/>
                  <a:pt x="11684146" y="265487"/>
                  <a:pt x="11741426" y="631680"/>
                </a:cubicBezTo>
                <a:cubicBezTo>
                  <a:pt x="11842302" y="2745327"/>
                  <a:pt x="11634113" y="4973581"/>
                  <a:pt x="11741426" y="5702860"/>
                </a:cubicBezTo>
                <a:cubicBezTo>
                  <a:pt x="11746688" y="6025022"/>
                  <a:pt x="11422634" y="6294207"/>
                  <a:pt x="11109746" y="6334540"/>
                </a:cubicBezTo>
                <a:cubicBezTo>
                  <a:pt x="6215220" y="6364367"/>
                  <a:pt x="4598091" y="6255234"/>
                  <a:pt x="631680" y="6334540"/>
                </a:cubicBezTo>
                <a:cubicBezTo>
                  <a:pt x="297511" y="6332878"/>
                  <a:pt x="-65958" y="6064770"/>
                  <a:pt x="0" y="5702860"/>
                </a:cubicBezTo>
                <a:cubicBezTo>
                  <a:pt x="50037" y="3324879"/>
                  <a:pt x="770" y="1489092"/>
                  <a:pt x="0" y="631680"/>
                </a:cubicBezTo>
                <a:close/>
              </a:path>
              <a:path w="11741426" h="6334540" stroke="0" extrusionOk="0">
                <a:moveTo>
                  <a:pt x="0" y="631680"/>
                </a:moveTo>
                <a:cubicBezTo>
                  <a:pt x="28206" y="290501"/>
                  <a:pt x="307110" y="50621"/>
                  <a:pt x="631680" y="0"/>
                </a:cubicBezTo>
                <a:cubicBezTo>
                  <a:pt x="3881382" y="123000"/>
                  <a:pt x="8371828" y="-96860"/>
                  <a:pt x="11109746" y="0"/>
                </a:cubicBezTo>
                <a:cubicBezTo>
                  <a:pt x="11439049" y="-14910"/>
                  <a:pt x="11750910" y="263693"/>
                  <a:pt x="11741426" y="631680"/>
                </a:cubicBezTo>
                <a:cubicBezTo>
                  <a:pt x="11744599" y="1836606"/>
                  <a:pt x="11835693" y="4085033"/>
                  <a:pt x="11741426" y="5702860"/>
                </a:cubicBezTo>
                <a:cubicBezTo>
                  <a:pt x="11734113" y="6054376"/>
                  <a:pt x="11405910" y="6325915"/>
                  <a:pt x="11109746" y="6334540"/>
                </a:cubicBezTo>
                <a:cubicBezTo>
                  <a:pt x="7547506" y="6173833"/>
                  <a:pt x="3613832" y="6374207"/>
                  <a:pt x="631680" y="6334540"/>
                </a:cubicBezTo>
                <a:cubicBezTo>
                  <a:pt x="277128" y="6333392"/>
                  <a:pt x="-19742" y="6042783"/>
                  <a:pt x="0" y="5702860"/>
                </a:cubicBezTo>
                <a:cubicBezTo>
                  <a:pt x="32216" y="3425202"/>
                  <a:pt x="57206" y="1583993"/>
                  <a:pt x="0" y="631680"/>
                </a:cubicBezTo>
                <a:close/>
              </a:path>
            </a:pathLst>
          </a:custGeom>
          <a:solidFill>
            <a:schemeClr val="bg1">
              <a:alpha val="83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377"/>
            <a:endParaRPr lang="en-US" sz="3200">
              <a:solidFill>
                <a:prstClr val="black"/>
              </a:solidFill>
              <a:latin typeface="Calibri" panose="020F0502020204030204"/>
              <a:sym typeface="Arial"/>
            </a:endParaRPr>
          </a:p>
        </p:txBody>
      </p:sp>
      <p:sp>
        <p:nvSpPr>
          <p:cNvPr id="4" name="Hộp Văn bản 1">
            <a:extLst>
              <a:ext uri="{FF2B5EF4-FFF2-40B4-BE49-F238E27FC236}">
                <a16:creationId xmlns:a16="http://schemas.microsoft.com/office/drawing/2014/main" id="{506457E9-9512-E60F-C7B7-791526E4B5D4}"/>
              </a:ext>
            </a:extLst>
          </p:cNvPr>
          <p:cNvSpPr txBox="1"/>
          <p:nvPr/>
        </p:nvSpPr>
        <p:spPr>
          <a:xfrm>
            <a:off x="1519517" y="653151"/>
            <a:ext cx="9762563" cy="707886"/>
          </a:xfrm>
          <a:prstGeom prst="rect">
            <a:avLst/>
          </a:prstGeom>
          <a:noFill/>
        </p:spPr>
        <p:txBody>
          <a:bodyPr wrap="square" rtlCol="0">
            <a:spAutoFit/>
          </a:bodyPr>
          <a:lstStyle/>
          <a:p>
            <a:pPr algn="ctr" defTabSz="914377">
              <a:buClr>
                <a:srgbClr val="000000"/>
              </a:buClr>
              <a:defRPr/>
            </a:pPr>
            <a:r>
              <a:rPr lang="en-US" sz="4000" b="1" kern="0" dirty="0" err="1">
                <a:solidFill>
                  <a:prstClr val="black"/>
                </a:solidFill>
                <a:latin typeface="HP001 4 hàng" panose="020B0603050302020204" pitchFamily="34" charset="0"/>
                <a:cs typeface="Calibri" panose="020F0502020204030204" pitchFamily="34" charset="0"/>
                <a:sym typeface="Arial"/>
              </a:rPr>
              <a:t>Thứ</a:t>
            </a:r>
            <a:r>
              <a:rPr lang="en-US" sz="4000" b="1" kern="0" dirty="0">
                <a:solidFill>
                  <a:prstClr val="black"/>
                </a:solidFill>
                <a:latin typeface="HP001 4 hàng" panose="020B0603050302020204" pitchFamily="34" charset="0"/>
                <a:cs typeface="Calibri" panose="020F0502020204030204" pitchFamily="34" charset="0"/>
                <a:sym typeface="Arial"/>
              </a:rPr>
              <a:t> </a:t>
            </a:r>
            <a:r>
              <a:rPr lang="en-US" sz="4000" b="1" kern="0" dirty="0" smtClean="0">
                <a:solidFill>
                  <a:prstClr val="black"/>
                </a:solidFill>
                <a:latin typeface="HP001 4 hàng" panose="020B0603050302020204" pitchFamily="34" charset="0"/>
                <a:cs typeface="Calibri" panose="020F0502020204030204" pitchFamily="34" charset="0"/>
                <a:sym typeface="Arial"/>
              </a:rPr>
              <a:t>Hai, </a:t>
            </a:r>
            <a:r>
              <a:rPr lang="en-US" sz="4000" b="1" kern="0" dirty="0" err="1">
                <a:solidFill>
                  <a:prstClr val="black"/>
                </a:solidFill>
                <a:latin typeface="HP001 4 hàng" panose="020B0603050302020204" pitchFamily="34" charset="0"/>
                <a:cs typeface="Calibri" panose="020F0502020204030204" pitchFamily="34" charset="0"/>
                <a:sym typeface="Arial"/>
              </a:rPr>
              <a:t>ngày</a:t>
            </a:r>
            <a:r>
              <a:rPr lang="en-US" sz="4000" b="1" kern="0" dirty="0">
                <a:solidFill>
                  <a:prstClr val="black"/>
                </a:solidFill>
                <a:latin typeface="HP001 4 hàng" panose="020B0603050302020204" pitchFamily="34" charset="0"/>
                <a:cs typeface="Calibri" panose="020F0502020204030204" pitchFamily="34" charset="0"/>
                <a:sym typeface="Arial"/>
              </a:rPr>
              <a:t> </a:t>
            </a:r>
            <a:r>
              <a:rPr lang="en-US" sz="4000" b="1" kern="0" dirty="0" smtClean="0">
                <a:solidFill>
                  <a:prstClr val="black"/>
                </a:solidFill>
                <a:latin typeface="HP001 4 hàng" panose="020B0603050302020204" pitchFamily="34" charset="0"/>
                <a:cs typeface="Calibri" panose="020F0502020204030204" pitchFamily="34" charset="0"/>
                <a:sym typeface="Arial"/>
              </a:rPr>
              <a:t>18 </a:t>
            </a:r>
            <a:r>
              <a:rPr lang="en-US" sz="4000" b="1" kern="0" dirty="0" err="1">
                <a:solidFill>
                  <a:prstClr val="black"/>
                </a:solidFill>
                <a:latin typeface="HP001 4 hàng" panose="020B0603050302020204" pitchFamily="34" charset="0"/>
                <a:cs typeface="Calibri" panose="020F0502020204030204" pitchFamily="34" charset="0"/>
                <a:sym typeface="Arial"/>
              </a:rPr>
              <a:t>tháng</a:t>
            </a:r>
            <a:r>
              <a:rPr lang="en-US" sz="4000" b="1" kern="0" dirty="0">
                <a:solidFill>
                  <a:prstClr val="black"/>
                </a:solidFill>
                <a:latin typeface="HP001 4 hàng" panose="020B0603050302020204" pitchFamily="34" charset="0"/>
                <a:cs typeface="Calibri" panose="020F0502020204030204" pitchFamily="34" charset="0"/>
                <a:sym typeface="Arial"/>
              </a:rPr>
              <a:t> </a:t>
            </a:r>
            <a:r>
              <a:rPr lang="en-US" sz="4000" b="1" kern="0" dirty="0" smtClean="0">
                <a:solidFill>
                  <a:prstClr val="black"/>
                </a:solidFill>
                <a:latin typeface="HP001 4 hàng" panose="020B0603050302020204" pitchFamily="34" charset="0"/>
                <a:cs typeface="Calibri" panose="020F0502020204030204" pitchFamily="34" charset="0"/>
                <a:sym typeface="Arial"/>
              </a:rPr>
              <a:t>11 </a:t>
            </a:r>
            <a:r>
              <a:rPr lang="en-US" sz="4000" b="1" kern="0" dirty="0" err="1" smtClean="0">
                <a:solidFill>
                  <a:prstClr val="black"/>
                </a:solidFill>
                <a:latin typeface="HP001 4 hàng" panose="020B0603050302020204" pitchFamily="34" charset="0"/>
                <a:cs typeface="Calibri" panose="020F0502020204030204" pitchFamily="34" charset="0"/>
                <a:sym typeface="Arial"/>
              </a:rPr>
              <a:t>năm</a:t>
            </a:r>
            <a:r>
              <a:rPr lang="en-US" sz="4000" b="1" kern="0" smtClean="0">
                <a:solidFill>
                  <a:prstClr val="black"/>
                </a:solidFill>
                <a:latin typeface="HP001 4 hàng" panose="020B0603050302020204" pitchFamily="34" charset="0"/>
                <a:cs typeface="Calibri" panose="020F0502020204030204" pitchFamily="34" charset="0"/>
                <a:sym typeface="Arial"/>
              </a:rPr>
              <a:t> 2024</a:t>
            </a:r>
            <a:endParaRPr lang="en-US" sz="4000" b="1" kern="0" dirty="0">
              <a:solidFill>
                <a:prstClr val="black"/>
              </a:solidFill>
              <a:latin typeface="HP001 4 hàng" panose="020B0603050302020204" pitchFamily="34" charset="0"/>
              <a:cs typeface="Calibri" panose="020F0502020204030204" pitchFamily="34" charset="0"/>
              <a:sym typeface="Arial"/>
            </a:endParaRPr>
          </a:p>
        </p:txBody>
      </p:sp>
      <p:pic>
        <p:nvPicPr>
          <p:cNvPr id="5" name="Picture 4">
            <a:extLst>
              <a:ext uri="{FF2B5EF4-FFF2-40B4-BE49-F238E27FC236}">
                <a16:creationId xmlns:a16="http://schemas.microsoft.com/office/drawing/2014/main" id="{A4866D79-9D10-41E9-8E4D-2D6760BD4B90}"/>
              </a:ext>
            </a:extLst>
          </p:cNvPr>
          <p:cNvPicPr>
            <a:picLocks noChangeAspect="1"/>
          </p:cNvPicPr>
          <p:nvPr/>
        </p:nvPicPr>
        <p:blipFill>
          <a:blip r:embed="rId2"/>
          <a:stretch>
            <a:fillRect/>
          </a:stretch>
        </p:blipFill>
        <p:spPr>
          <a:xfrm>
            <a:off x="4744431" y="1180400"/>
            <a:ext cx="2698729" cy="1243692"/>
          </a:xfrm>
          <a:prstGeom prst="rect">
            <a:avLst/>
          </a:prstGeom>
        </p:spPr>
      </p:pic>
      <p:pic>
        <p:nvPicPr>
          <p:cNvPr id="6" name="Picture 5">
            <a:extLst>
              <a:ext uri="{FF2B5EF4-FFF2-40B4-BE49-F238E27FC236}">
                <a16:creationId xmlns:a16="http://schemas.microsoft.com/office/drawing/2014/main" id="{66A86590-2BB1-A7A2-D4DD-5544EAF8B75D}"/>
              </a:ext>
            </a:extLst>
          </p:cNvPr>
          <p:cNvPicPr>
            <a:picLocks noChangeAspect="1"/>
          </p:cNvPicPr>
          <p:nvPr/>
        </p:nvPicPr>
        <p:blipFill>
          <a:blip r:embed="rId3"/>
          <a:stretch>
            <a:fillRect/>
          </a:stretch>
        </p:blipFill>
        <p:spPr>
          <a:xfrm>
            <a:off x="2359940" y="1802246"/>
            <a:ext cx="9008786" cy="3163219"/>
          </a:xfrm>
          <a:prstGeom prst="rect">
            <a:avLst/>
          </a:prstGeom>
        </p:spPr>
      </p:pic>
      <p:sp>
        <p:nvSpPr>
          <p:cNvPr id="8" name="TextBox 7"/>
          <p:cNvSpPr txBox="1"/>
          <p:nvPr/>
        </p:nvSpPr>
        <p:spPr>
          <a:xfrm>
            <a:off x="5237842" y="4504765"/>
            <a:ext cx="2878636" cy="707886"/>
          </a:xfrm>
          <a:prstGeom prst="rect">
            <a:avLst/>
          </a:prstGeom>
          <a:noFill/>
        </p:spPr>
        <p:txBody>
          <a:bodyPr wrap="square" rtlCol="0">
            <a:spAutoFit/>
          </a:bodyPr>
          <a:lstStyle/>
          <a:p>
            <a:pPr algn="ctr"/>
            <a:r>
              <a:rPr lang="en-US" sz="4000" b="1" dirty="0" smtClean="0">
                <a:solidFill>
                  <a:srgbClr val="C00000"/>
                </a:solidFill>
                <a:latin typeface="FlowerDeco" panose="00000400000000000000" pitchFamily="2" charset="0"/>
              </a:rPr>
              <a:t>(</a:t>
            </a:r>
            <a:r>
              <a:rPr lang="en-US" sz="4000" b="1" dirty="0" err="1">
                <a:solidFill>
                  <a:srgbClr val="C00000"/>
                </a:solidFill>
                <a:latin typeface="FlowerDeco" panose="00000400000000000000" pitchFamily="2" charset="0"/>
              </a:rPr>
              <a:t>t</a:t>
            </a:r>
            <a:r>
              <a:rPr lang="en-US" sz="4000" b="1" dirty="0" err="1" smtClean="0">
                <a:solidFill>
                  <a:srgbClr val="C00000"/>
                </a:solidFill>
                <a:latin typeface="FlowerDeco" panose="00000400000000000000" pitchFamily="2" charset="0"/>
              </a:rPr>
              <a:t>iết</a:t>
            </a:r>
            <a:r>
              <a:rPr lang="en-US" sz="4000" b="1" dirty="0" smtClean="0">
                <a:solidFill>
                  <a:srgbClr val="C00000"/>
                </a:solidFill>
                <a:latin typeface="FlowerDeco" panose="00000400000000000000" pitchFamily="2" charset="0"/>
              </a:rPr>
              <a:t> 2)</a:t>
            </a:r>
            <a:endParaRPr lang="en-US" sz="4000" b="1" dirty="0">
              <a:solidFill>
                <a:srgbClr val="C00000"/>
              </a:solidFill>
              <a:latin typeface="FlowerDeco" panose="00000400000000000000" pitchFamily="2" charset="0"/>
            </a:endParaRPr>
          </a:p>
        </p:txBody>
      </p:sp>
    </p:spTree>
    <p:extLst>
      <p:ext uri="{BB962C8B-B14F-4D97-AF65-F5344CB8AC3E}">
        <p14:creationId xmlns:p14="http://schemas.microsoft.com/office/powerpoint/2010/main" val="9865452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3157"/>
          </a:xfrm>
          <a:prstGeom prst="rect">
            <a:avLst/>
          </a:prstGeom>
        </p:spPr>
      </p:pic>
      <p:sp>
        <p:nvSpPr>
          <p:cNvPr id="15" name="TextBox 14">
            <a:extLst>
              <a:ext uri="{FF2B5EF4-FFF2-40B4-BE49-F238E27FC236}">
                <a16:creationId xmlns:a16="http://schemas.microsoft.com/office/drawing/2014/main" id="{C4F8E5F2-4792-4415-B6B7-F49CEAC375A5}"/>
              </a:ext>
            </a:extLst>
          </p:cNvPr>
          <p:cNvSpPr txBox="1"/>
          <p:nvPr/>
        </p:nvSpPr>
        <p:spPr>
          <a:xfrm>
            <a:off x="3237082" y="1431697"/>
            <a:ext cx="5420075" cy="1200329"/>
          </a:xfrm>
          <a:prstGeom prst="rect">
            <a:avLst/>
          </a:prstGeom>
          <a:noFill/>
          <a:ln>
            <a:noFill/>
          </a:ln>
        </p:spPr>
        <p:txBody>
          <a:bodyPr wrap="none" rtlCol="0">
            <a:spAutoFit/>
          </a:bodyPr>
          <a:lstStyle/>
          <a:p>
            <a:pPr lvl="0" algn="ctr">
              <a:lnSpc>
                <a:spcPct val="120000"/>
              </a:lnSpc>
              <a:defRPr/>
            </a:pPr>
            <a:r>
              <a:rPr kumimoji="0" lang="en-US" sz="6000" b="0" i="0" u="none" strike="noStrike" kern="1200" cap="none" spc="0" normalizeH="0" baseline="0" noProof="0" dirty="0" err="1" smtClean="0">
                <a:ln>
                  <a:solidFill>
                    <a:srgbClr val="00B050"/>
                  </a:solidFill>
                </a:ln>
                <a:solidFill>
                  <a:srgbClr val="00B05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Củng</a:t>
            </a:r>
            <a:r>
              <a:rPr kumimoji="0" lang="en-US" sz="6000" b="0" i="0" u="none" strike="noStrike" kern="1200" cap="none" spc="0" normalizeH="0" noProof="0" dirty="0" smtClean="0">
                <a:ln>
                  <a:solidFill>
                    <a:srgbClr val="00B050"/>
                  </a:solidFill>
                </a:ln>
                <a:solidFill>
                  <a:srgbClr val="00B05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6000" b="0" i="0" u="none" strike="noStrike" kern="1200" cap="none" spc="0" normalizeH="0" noProof="0" dirty="0" err="1" smtClean="0">
                <a:ln>
                  <a:solidFill>
                    <a:srgbClr val="00B050"/>
                  </a:solidFill>
                </a:ln>
                <a:solidFill>
                  <a:srgbClr val="00B05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cố</a:t>
            </a:r>
            <a:r>
              <a:rPr lang="en-US" sz="6000" dirty="0">
                <a:ln>
                  <a:solidFill>
                    <a:srgbClr val="00B050"/>
                  </a:solidFill>
                </a:ln>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6000" dirty="0" err="1" smtClean="0">
                <a:ln>
                  <a:solidFill>
                    <a:srgbClr val="00B050"/>
                  </a:solidFill>
                </a:ln>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dặn</a:t>
            </a:r>
            <a:r>
              <a:rPr lang="en-US" sz="6000" dirty="0" smtClean="0">
                <a:ln>
                  <a:solidFill>
                    <a:srgbClr val="00B050"/>
                  </a:solidFill>
                </a:ln>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6000" dirty="0" err="1" smtClean="0">
                <a:ln>
                  <a:solidFill>
                    <a:srgbClr val="00B050"/>
                  </a:solidFill>
                </a:ln>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dò</a:t>
            </a:r>
            <a:endParaRPr kumimoji="0" lang="vi-VN" sz="8000" b="0" i="0" u="none" strike="noStrike" kern="1200" cap="none" spc="0" normalizeH="0" baseline="0" noProof="0" dirty="0">
              <a:ln>
                <a:solidFill>
                  <a:srgbClr val="00B050"/>
                </a:solidFill>
              </a:ln>
              <a:solidFill>
                <a:srgbClr val="00B05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Tree>
    <p:extLst>
      <p:ext uri="{BB962C8B-B14F-4D97-AF65-F5344CB8AC3E}">
        <p14:creationId xmlns:p14="http://schemas.microsoft.com/office/powerpoint/2010/main" val="37067476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theme1.xml><?xml version="1.0" encoding="utf-8"?>
<a:theme xmlns:a="http://schemas.openxmlformats.org/drawingml/2006/main" name="自定义设计方案">
  <a:themeElements>
    <a:clrScheme name="自定义 6">
      <a:dk1>
        <a:sysClr val="windowText" lastClr="000000"/>
      </a:dk1>
      <a:lt1>
        <a:sysClr val="window" lastClr="FFFFFF"/>
      </a:lt1>
      <a:dk2>
        <a:srgbClr val="44546A"/>
      </a:dk2>
      <a:lt2>
        <a:srgbClr val="E7E6E6"/>
      </a:lt2>
      <a:accent1>
        <a:srgbClr val="333F50"/>
      </a:accent1>
      <a:accent2>
        <a:srgbClr val="CA8F45"/>
      </a:accent2>
      <a:accent3>
        <a:srgbClr val="333F50"/>
      </a:accent3>
      <a:accent4>
        <a:srgbClr val="CA8F45"/>
      </a:accent4>
      <a:accent5>
        <a:srgbClr val="333F50"/>
      </a:accent5>
      <a:accent6>
        <a:srgbClr val="CA8F45"/>
      </a:accent6>
      <a:hlink>
        <a:srgbClr val="333F50"/>
      </a:hlink>
      <a:folHlink>
        <a:srgbClr val="CA8F45"/>
      </a:folHlink>
    </a:clrScheme>
    <a:fontScheme name="Custom 4">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4">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593</TotalTime>
  <Words>217</Words>
  <Application>Microsoft Office PowerPoint</Application>
  <PresentationFormat>Widescreen</PresentationFormat>
  <Paragraphs>53</Paragraphs>
  <Slides>10</Slides>
  <Notes>2</Notes>
  <HiddenSlides>0</HiddenSlides>
  <MMClips>1</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10</vt:i4>
      </vt:variant>
    </vt:vector>
  </HeadingPairs>
  <TitlesOfParts>
    <vt:vector size="28" baseType="lpstr">
      <vt:lpstr>宋体</vt:lpstr>
      <vt:lpstr>#9Slide07 HoneyCream</vt:lpstr>
      <vt:lpstr>Arial</vt:lpstr>
      <vt:lpstr>Arial-Rounded</vt:lpstr>
      <vt:lpstr>Calibri</vt:lpstr>
      <vt:lpstr>Calibri Light</vt:lpstr>
      <vt:lpstr>等线</vt:lpstr>
      <vt:lpstr>FlowerDeco</vt:lpstr>
      <vt:lpstr>HP001 4 hàng</vt:lpstr>
      <vt:lpstr>HP001 5 hàng 1 ô ly</vt:lpstr>
      <vt:lpstr>SVN-Gretoon</vt:lpstr>
      <vt:lpstr>SVN-Newton</vt:lpstr>
      <vt:lpstr>Times New Roman</vt:lpstr>
      <vt:lpstr>Utm AVO</vt:lpstr>
      <vt:lpstr>自定义设计方案</vt:lpstr>
      <vt:lpstr>Office 主题​​</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Administrator</cp:lastModifiedBy>
  <cp:revision>40</cp:revision>
  <dcterms:created xsi:type="dcterms:W3CDTF">2021-07-09T06:30:31Z</dcterms:created>
  <dcterms:modified xsi:type="dcterms:W3CDTF">2024-11-28T02:09:43Z</dcterms:modified>
</cp:coreProperties>
</file>