
<file path=[Content_Types].xml><?xml version="1.0" encoding="utf-8"?>
<Types xmlns="http://schemas.openxmlformats.org/package/2006/content-types">
  <Default Extension="png" ContentType="image/png"/>
  <Default Extension="mp3" ContentType="audio/unknown"/>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mp4" ContentType="video/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8.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9.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10.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11.xml" ContentType="application/vnd.openxmlformats-officedocument.theme+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1" r:id="rId3"/>
    <p:sldMasterId id="2147483693" r:id="rId4"/>
    <p:sldMasterId id="2147483709" r:id="rId5"/>
    <p:sldMasterId id="2147483718" r:id="rId6"/>
    <p:sldMasterId id="2147483784" r:id="rId7"/>
    <p:sldMasterId id="2147483796" r:id="rId8"/>
    <p:sldMasterId id="2147483930" r:id="rId9"/>
    <p:sldMasterId id="2147483974" r:id="rId10"/>
    <p:sldMasterId id="2147484018" r:id="rId11"/>
    <p:sldMasterId id="2147484062" r:id="rId12"/>
  </p:sldMasterIdLst>
  <p:notesMasterIdLst>
    <p:notesMasterId r:id="rId35"/>
  </p:notesMasterIdLst>
  <p:sldIdLst>
    <p:sldId id="2007577129" r:id="rId13"/>
    <p:sldId id="2007577127" r:id="rId14"/>
    <p:sldId id="2007577144" r:id="rId15"/>
    <p:sldId id="2007577143" r:id="rId16"/>
    <p:sldId id="2007577133" r:id="rId17"/>
    <p:sldId id="2007577132" r:id="rId18"/>
    <p:sldId id="2007577134" r:id="rId19"/>
    <p:sldId id="2007577135" r:id="rId20"/>
    <p:sldId id="2007577137" r:id="rId21"/>
    <p:sldId id="2007577139" r:id="rId22"/>
    <p:sldId id="2007577138" r:id="rId23"/>
    <p:sldId id="2007577136" r:id="rId24"/>
    <p:sldId id="2007577140" r:id="rId25"/>
    <p:sldId id="2007577141" r:id="rId26"/>
    <p:sldId id="2007577142" r:id="rId27"/>
    <p:sldId id="335" r:id="rId28"/>
    <p:sldId id="2007577098" r:id="rId29"/>
    <p:sldId id="2007577099" r:id="rId30"/>
    <p:sldId id="2007577107" r:id="rId31"/>
    <p:sldId id="360" r:id="rId32"/>
    <p:sldId id="2007577103" r:id="rId33"/>
    <p:sldId id="200757710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32" autoAdjust="0"/>
  </p:normalViewPr>
  <p:slideViewPr>
    <p:cSldViewPr snapToGrid="0">
      <p:cViewPr varScale="1">
        <p:scale>
          <a:sx n="67" d="100"/>
          <a:sy n="67" d="100"/>
        </p:scale>
        <p:origin x="-86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ableStyles" Target="tableStyles.xml"/><Relationship Id="rId21" Type="http://schemas.openxmlformats.org/officeDocument/2006/relationships/slide" Target="slides/slide9.xml"/><Relationship Id="rId34" Type="http://schemas.openxmlformats.org/officeDocument/2006/relationships/slide" Target="slides/slide22.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2BF844-16AF-4A2D-A3B3-E430AF3670C8}" type="datetimeFigureOut">
              <a:rPr lang="en-US" smtClean="0"/>
              <a:t>17/11/2024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4E6872-A038-4EFD-B1C4-3D19190003ED}" type="slidenum">
              <a:rPr lang="en-US" smtClean="0"/>
              <a:t>‹#›</a:t>
            </a:fld>
            <a:endParaRPr lang="en-US"/>
          </a:p>
        </p:txBody>
      </p:sp>
    </p:spTree>
    <p:extLst>
      <p:ext uri="{BB962C8B-B14F-4D97-AF65-F5344CB8AC3E}">
        <p14:creationId xmlns:p14="http://schemas.microsoft.com/office/powerpoint/2010/main" val="3850832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AF81A-5A48-44B6-BFB3-5A2D3370088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65847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1618862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633263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7B884C-8C00-4394-9DB6-15A5CAE11C7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49822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8C6DAB4-A5EE-47F3-865F-194124662A4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26718609-D0E2-44F0-884B-8C20021452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3537104A-EDBB-4DEF-9A8D-A6F97EEB849D}"/>
              </a:ext>
            </a:extLst>
          </p:cNvPr>
          <p:cNvSpPr>
            <a:spLocks noGrp="1"/>
          </p:cNvSpPr>
          <p:nvPr>
            <p:ph type="dt" sz="half" idx="10"/>
          </p:nvPr>
        </p:nvSpPr>
        <p:spPr/>
        <p:txBody>
          <a:bodyPr/>
          <a:lstStyle/>
          <a:p>
            <a:fld id="{E5948F6F-2428-462A-9C17-B471D69666C9}" type="datetimeFigureOut">
              <a:rPr lang="zh-CN" altLang="en-US" smtClean="0"/>
              <a:t>2024/11/17</a:t>
            </a:fld>
            <a:endParaRPr lang="zh-CN" altLang="en-US"/>
          </a:p>
        </p:txBody>
      </p:sp>
      <p:sp>
        <p:nvSpPr>
          <p:cNvPr id="5" name="页脚占位符 4">
            <a:extLst>
              <a:ext uri="{FF2B5EF4-FFF2-40B4-BE49-F238E27FC236}">
                <a16:creationId xmlns:a16="http://schemas.microsoft.com/office/drawing/2014/main" xmlns="" id="{C3BB8D15-C499-48CF-9D0D-45CCC65AD73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F90E66EA-B0D5-46D2-BB63-E9AAA5F595CC}"/>
              </a:ext>
            </a:extLst>
          </p:cNvPr>
          <p:cNvSpPr>
            <a:spLocks noGrp="1"/>
          </p:cNvSpPr>
          <p:nvPr>
            <p:ph type="sldNum" sz="quarter" idx="12"/>
          </p:nvPr>
        </p:nvSpPr>
        <p:spPr/>
        <p:txBody>
          <a:bodyPr/>
          <a:lstStyle/>
          <a:p>
            <a:fld id="{8C750DBB-D116-4F5E-87A5-6486A7600B90}" type="slidenum">
              <a:rPr lang="zh-CN" altLang="en-US" smtClean="0"/>
              <a:t>‹#›</a:t>
            </a:fld>
            <a:endParaRPr lang="zh-CN" altLang="en-US"/>
          </a:p>
        </p:txBody>
      </p:sp>
    </p:spTree>
    <p:extLst>
      <p:ext uri="{BB962C8B-B14F-4D97-AF65-F5344CB8AC3E}">
        <p14:creationId xmlns:p14="http://schemas.microsoft.com/office/powerpoint/2010/main" val="2548667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5639B58-E9A9-4E5B-8675-D220511DD16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12A3A9B5-0BCA-4364-AAED-F89099EC647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5B48A98A-4FCE-42D0-A2D1-F2BF8D5F439F}"/>
              </a:ext>
            </a:extLst>
          </p:cNvPr>
          <p:cNvSpPr>
            <a:spLocks noGrp="1"/>
          </p:cNvSpPr>
          <p:nvPr>
            <p:ph type="dt" sz="half" idx="10"/>
          </p:nvPr>
        </p:nvSpPr>
        <p:spPr/>
        <p:txBody>
          <a:bodyPr/>
          <a:lstStyle/>
          <a:p>
            <a:fld id="{E5948F6F-2428-462A-9C17-B471D69666C9}" type="datetimeFigureOut">
              <a:rPr lang="zh-CN" altLang="en-US" smtClean="0"/>
              <a:t>2024/11/17</a:t>
            </a:fld>
            <a:endParaRPr lang="zh-CN" altLang="en-US"/>
          </a:p>
        </p:txBody>
      </p:sp>
      <p:sp>
        <p:nvSpPr>
          <p:cNvPr id="5" name="页脚占位符 4">
            <a:extLst>
              <a:ext uri="{FF2B5EF4-FFF2-40B4-BE49-F238E27FC236}">
                <a16:creationId xmlns:a16="http://schemas.microsoft.com/office/drawing/2014/main" xmlns="" id="{6D531CB1-8E0F-41C9-8C45-E6F60905059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173D3C7-0FA6-4E51-9224-B3032E1C9505}"/>
              </a:ext>
            </a:extLst>
          </p:cNvPr>
          <p:cNvSpPr>
            <a:spLocks noGrp="1"/>
          </p:cNvSpPr>
          <p:nvPr>
            <p:ph type="sldNum" sz="quarter" idx="12"/>
          </p:nvPr>
        </p:nvSpPr>
        <p:spPr/>
        <p:txBody>
          <a:bodyPr/>
          <a:lstStyle/>
          <a:p>
            <a:fld id="{8C750DBB-D116-4F5E-87A5-6486A7600B90}" type="slidenum">
              <a:rPr lang="zh-CN" altLang="en-US" smtClean="0"/>
              <a:t>‹#›</a:t>
            </a:fld>
            <a:endParaRPr lang="zh-CN" altLang="en-US"/>
          </a:p>
        </p:txBody>
      </p:sp>
    </p:spTree>
    <p:extLst>
      <p:ext uri="{BB962C8B-B14F-4D97-AF65-F5344CB8AC3E}">
        <p14:creationId xmlns:p14="http://schemas.microsoft.com/office/powerpoint/2010/main" val="663559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38AA695-E720-45FC-8C4C-6F6C5E2BA6C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02C41949-D699-407F-88A2-7FC57A3E02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66ACF3AE-4FCF-43CB-A2A9-4E450D2A7FBF}"/>
              </a:ext>
            </a:extLst>
          </p:cNvPr>
          <p:cNvSpPr>
            <a:spLocks noGrp="1"/>
          </p:cNvSpPr>
          <p:nvPr>
            <p:ph type="dt" sz="half" idx="10"/>
          </p:nvPr>
        </p:nvSpPr>
        <p:spPr/>
        <p:txBody>
          <a:bodyPr/>
          <a:lstStyle/>
          <a:p>
            <a:fld id="{E5948F6F-2428-462A-9C17-B471D69666C9}" type="datetimeFigureOut">
              <a:rPr lang="zh-CN" altLang="en-US" smtClean="0"/>
              <a:t>2024/11/17</a:t>
            </a:fld>
            <a:endParaRPr lang="zh-CN" altLang="en-US"/>
          </a:p>
        </p:txBody>
      </p:sp>
      <p:sp>
        <p:nvSpPr>
          <p:cNvPr id="5" name="页脚占位符 4">
            <a:extLst>
              <a:ext uri="{FF2B5EF4-FFF2-40B4-BE49-F238E27FC236}">
                <a16:creationId xmlns:a16="http://schemas.microsoft.com/office/drawing/2014/main" xmlns="" id="{6FDA009A-460D-4113-B559-A393D1BB425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6E93440B-F521-41F1-A213-95A86A6BD7DC}"/>
              </a:ext>
            </a:extLst>
          </p:cNvPr>
          <p:cNvSpPr>
            <a:spLocks noGrp="1"/>
          </p:cNvSpPr>
          <p:nvPr>
            <p:ph type="sldNum" sz="quarter" idx="12"/>
          </p:nvPr>
        </p:nvSpPr>
        <p:spPr/>
        <p:txBody>
          <a:bodyPr/>
          <a:lstStyle/>
          <a:p>
            <a:fld id="{8C750DBB-D116-4F5E-87A5-6486A7600B90}" type="slidenum">
              <a:rPr lang="zh-CN" altLang="en-US" smtClean="0"/>
              <a:t>‹#›</a:t>
            </a:fld>
            <a:endParaRPr lang="zh-CN" altLang="en-US"/>
          </a:p>
        </p:txBody>
      </p:sp>
    </p:spTree>
    <p:extLst>
      <p:ext uri="{BB962C8B-B14F-4D97-AF65-F5344CB8AC3E}">
        <p14:creationId xmlns:p14="http://schemas.microsoft.com/office/powerpoint/2010/main" val="2312315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76D234B-710B-476F-A562-02522924871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FDC09F18-3F51-4860-9392-02DE5C82397F}"/>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58E86988-EB0B-4F17-BEB3-07B32D524513}"/>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64E94802-C01D-48B5-8391-188A661F4773}"/>
              </a:ext>
            </a:extLst>
          </p:cNvPr>
          <p:cNvSpPr>
            <a:spLocks noGrp="1"/>
          </p:cNvSpPr>
          <p:nvPr>
            <p:ph type="dt" sz="half" idx="10"/>
          </p:nvPr>
        </p:nvSpPr>
        <p:spPr/>
        <p:txBody>
          <a:bodyPr/>
          <a:lstStyle/>
          <a:p>
            <a:fld id="{E5948F6F-2428-462A-9C17-B471D69666C9}" type="datetimeFigureOut">
              <a:rPr lang="zh-CN" altLang="en-US" smtClean="0"/>
              <a:t>2024/11/17</a:t>
            </a:fld>
            <a:endParaRPr lang="zh-CN" altLang="en-US"/>
          </a:p>
        </p:txBody>
      </p:sp>
      <p:sp>
        <p:nvSpPr>
          <p:cNvPr id="6" name="页脚占位符 5">
            <a:extLst>
              <a:ext uri="{FF2B5EF4-FFF2-40B4-BE49-F238E27FC236}">
                <a16:creationId xmlns:a16="http://schemas.microsoft.com/office/drawing/2014/main" xmlns="" id="{108B485E-E3A1-4721-92B2-3C28EDE80B2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792178D-C56F-4DF2-8122-76C9CB4F6C61}"/>
              </a:ext>
            </a:extLst>
          </p:cNvPr>
          <p:cNvSpPr>
            <a:spLocks noGrp="1"/>
          </p:cNvSpPr>
          <p:nvPr>
            <p:ph type="sldNum" sz="quarter" idx="12"/>
          </p:nvPr>
        </p:nvSpPr>
        <p:spPr/>
        <p:txBody>
          <a:bodyPr/>
          <a:lstStyle/>
          <a:p>
            <a:fld id="{8C750DBB-D116-4F5E-87A5-6486A7600B90}" type="slidenum">
              <a:rPr lang="zh-CN" altLang="en-US" smtClean="0"/>
              <a:t>‹#›</a:t>
            </a:fld>
            <a:endParaRPr lang="zh-CN" altLang="en-US"/>
          </a:p>
        </p:txBody>
      </p:sp>
    </p:spTree>
    <p:extLst>
      <p:ext uri="{BB962C8B-B14F-4D97-AF65-F5344CB8AC3E}">
        <p14:creationId xmlns:p14="http://schemas.microsoft.com/office/powerpoint/2010/main" val="3919092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EFC6D8B-6DBC-49C6-AEF1-5C6BE136E57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33C5B6C7-4872-454E-8FFD-B878CACFF3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EC7AF5EB-2631-4C52-96F0-84103E525DC0}"/>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84DBCDA7-42BB-4232-A969-B037711A68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EAC1CD09-D00E-45F6-8410-0CA18A5F4D6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761B2AA4-2571-4A46-AEF9-C6600AAE3F93}"/>
              </a:ext>
            </a:extLst>
          </p:cNvPr>
          <p:cNvSpPr>
            <a:spLocks noGrp="1"/>
          </p:cNvSpPr>
          <p:nvPr>
            <p:ph type="dt" sz="half" idx="10"/>
          </p:nvPr>
        </p:nvSpPr>
        <p:spPr/>
        <p:txBody>
          <a:bodyPr/>
          <a:lstStyle/>
          <a:p>
            <a:fld id="{E5948F6F-2428-462A-9C17-B471D69666C9}" type="datetimeFigureOut">
              <a:rPr lang="zh-CN" altLang="en-US" smtClean="0"/>
              <a:t>2024/11/17</a:t>
            </a:fld>
            <a:endParaRPr lang="zh-CN" altLang="en-US"/>
          </a:p>
        </p:txBody>
      </p:sp>
      <p:sp>
        <p:nvSpPr>
          <p:cNvPr id="8" name="页脚占位符 7">
            <a:extLst>
              <a:ext uri="{FF2B5EF4-FFF2-40B4-BE49-F238E27FC236}">
                <a16:creationId xmlns:a16="http://schemas.microsoft.com/office/drawing/2014/main" xmlns="" id="{06FFAF36-201A-4E03-81DA-3C56988D954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AC3F275F-5247-493E-B457-DE9B3AA81ABF}"/>
              </a:ext>
            </a:extLst>
          </p:cNvPr>
          <p:cNvSpPr>
            <a:spLocks noGrp="1"/>
          </p:cNvSpPr>
          <p:nvPr>
            <p:ph type="sldNum" sz="quarter" idx="12"/>
          </p:nvPr>
        </p:nvSpPr>
        <p:spPr/>
        <p:txBody>
          <a:bodyPr/>
          <a:lstStyle/>
          <a:p>
            <a:fld id="{8C750DBB-D116-4F5E-87A5-6486A7600B90}" type="slidenum">
              <a:rPr lang="zh-CN" altLang="en-US" smtClean="0"/>
              <a:t>‹#›</a:t>
            </a:fld>
            <a:endParaRPr lang="zh-CN" altLang="en-US"/>
          </a:p>
        </p:txBody>
      </p:sp>
    </p:spTree>
    <p:extLst>
      <p:ext uri="{BB962C8B-B14F-4D97-AF65-F5344CB8AC3E}">
        <p14:creationId xmlns:p14="http://schemas.microsoft.com/office/powerpoint/2010/main" val="3380583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BE288C6-5431-4B45-A828-10CE8FE0F81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5E2965DF-0155-4483-BA71-E600CD0762AB}"/>
              </a:ext>
            </a:extLst>
          </p:cNvPr>
          <p:cNvSpPr>
            <a:spLocks noGrp="1"/>
          </p:cNvSpPr>
          <p:nvPr>
            <p:ph type="dt" sz="half" idx="10"/>
          </p:nvPr>
        </p:nvSpPr>
        <p:spPr/>
        <p:txBody>
          <a:bodyPr/>
          <a:lstStyle/>
          <a:p>
            <a:fld id="{E5948F6F-2428-462A-9C17-B471D69666C9}" type="datetimeFigureOut">
              <a:rPr lang="zh-CN" altLang="en-US" smtClean="0"/>
              <a:t>2024/11/17</a:t>
            </a:fld>
            <a:endParaRPr lang="zh-CN" altLang="en-US"/>
          </a:p>
        </p:txBody>
      </p:sp>
      <p:sp>
        <p:nvSpPr>
          <p:cNvPr id="4" name="页脚占位符 3">
            <a:extLst>
              <a:ext uri="{FF2B5EF4-FFF2-40B4-BE49-F238E27FC236}">
                <a16:creationId xmlns:a16="http://schemas.microsoft.com/office/drawing/2014/main" xmlns="" id="{30025267-2129-4AAC-B988-516394B8C6A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855C9AA8-61C4-4754-8BD1-ABBF30B69740}"/>
              </a:ext>
            </a:extLst>
          </p:cNvPr>
          <p:cNvSpPr>
            <a:spLocks noGrp="1"/>
          </p:cNvSpPr>
          <p:nvPr>
            <p:ph type="sldNum" sz="quarter" idx="12"/>
          </p:nvPr>
        </p:nvSpPr>
        <p:spPr/>
        <p:txBody>
          <a:bodyPr/>
          <a:lstStyle/>
          <a:p>
            <a:fld id="{8C750DBB-D116-4F5E-87A5-6486A7600B90}" type="slidenum">
              <a:rPr lang="zh-CN" altLang="en-US" smtClean="0"/>
              <a:t>‹#›</a:t>
            </a:fld>
            <a:endParaRPr lang="zh-CN" altLang="en-US"/>
          </a:p>
        </p:txBody>
      </p:sp>
    </p:spTree>
    <p:extLst>
      <p:ext uri="{BB962C8B-B14F-4D97-AF65-F5344CB8AC3E}">
        <p14:creationId xmlns:p14="http://schemas.microsoft.com/office/powerpoint/2010/main" val="855628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26E89B8B-92FE-4CCE-A6FD-1EA0AA2CB889}"/>
              </a:ext>
            </a:extLst>
          </p:cNvPr>
          <p:cNvSpPr>
            <a:spLocks noGrp="1"/>
          </p:cNvSpPr>
          <p:nvPr>
            <p:ph type="dt" sz="half" idx="10"/>
          </p:nvPr>
        </p:nvSpPr>
        <p:spPr/>
        <p:txBody>
          <a:bodyPr/>
          <a:lstStyle/>
          <a:p>
            <a:fld id="{E5948F6F-2428-462A-9C17-B471D69666C9}" type="datetimeFigureOut">
              <a:rPr lang="zh-CN" altLang="en-US" smtClean="0"/>
              <a:t>2024/11/17</a:t>
            </a:fld>
            <a:endParaRPr lang="zh-CN" altLang="en-US"/>
          </a:p>
        </p:txBody>
      </p:sp>
      <p:sp>
        <p:nvSpPr>
          <p:cNvPr id="3" name="页脚占位符 2">
            <a:extLst>
              <a:ext uri="{FF2B5EF4-FFF2-40B4-BE49-F238E27FC236}">
                <a16:creationId xmlns:a16="http://schemas.microsoft.com/office/drawing/2014/main" xmlns="" id="{8C28E2A2-AD64-42B3-A87A-68E10771FDF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ECC82940-4DCD-4457-AC93-5C941D344732}"/>
              </a:ext>
            </a:extLst>
          </p:cNvPr>
          <p:cNvSpPr>
            <a:spLocks noGrp="1"/>
          </p:cNvSpPr>
          <p:nvPr>
            <p:ph type="sldNum" sz="quarter" idx="12"/>
          </p:nvPr>
        </p:nvSpPr>
        <p:spPr/>
        <p:txBody>
          <a:bodyPr/>
          <a:lstStyle/>
          <a:p>
            <a:fld id="{8C750DBB-D116-4F5E-87A5-6486A7600B90}" type="slidenum">
              <a:rPr lang="zh-CN" altLang="en-US" smtClean="0"/>
              <a:t>‹#›</a:t>
            </a:fld>
            <a:endParaRPr lang="zh-CN" altLang="en-US"/>
          </a:p>
        </p:txBody>
      </p:sp>
    </p:spTree>
    <p:extLst>
      <p:ext uri="{BB962C8B-B14F-4D97-AF65-F5344CB8AC3E}">
        <p14:creationId xmlns:p14="http://schemas.microsoft.com/office/powerpoint/2010/main" val="2367160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DB1AE5F-13EA-4C3A-AAAA-8D04B81C9CC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459F9721-3C03-4ACA-8D2A-9BAC7D3A34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F777210C-3F98-44F0-9B0B-7484D05835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B67F33BF-7248-4CF2-9D5F-FC2D4AF5A79E}"/>
              </a:ext>
            </a:extLst>
          </p:cNvPr>
          <p:cNvSpPr>
            <a:spLocks noGrp="1"/>
          </p:cNvSpPr>
          <p:nvPr>
            <p:ph type="dt" sz="half" idx="10"/>
          </p:nvPr>
        </p:nvSpPr>
        <p:spPr/>
        <p:txBody>
          <a:bodyPr/>
          <a:lstStyle/>
          <a:p>
            <a:fld id="{E5948F6F-2428-462A-9C17-B471D69666C9}" type="datetimeFigureOut">
              <a:rPr lang="zh-CN" altLang="en-US" smtClean="0"/>
              <a:t>2024/11/17</a:t>
            </a:fld>
            <a:endParaRPr lang="zh-CN" altLang="en-US"/>
          </a:p>
        </p:txBody>
      </p:sp>
      <p:sp>
        <p:nvSpPr>
          <p:cNvPr id="6" name="页脚占位符 5">
            <a:extLst>
              <a:ext uri="{FF2B5EF4-FFF2-40B4-BE49-F238E27FC236}">
                <a16:creationId xmlns:a16="http://schemas.microsoft.com/office/drawing/2014/main" xmlns="" id="{F5BCF3C9-36E7-4968-9859-517B2D7F0E9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C894AE19-449C-4FE9-A53C-35890F0B0F77}"/>
              </a:ext>
            </a:extLst>
          </p:cNvPr>
          <p:cNvSpPr>
            <a:spLocks noGrp="1"/>
          </p:cNvSpPr>
          <p:nvPr>
            <p:ph type="sldNum" sz="quarter" idx="12"/>
          </p:nvPr>
        </p:nvSpPr>
        <p:spPr/>
        <p:txBody>
          <a:bodyPr/>
          <a:lstStyle/>
          <a:p>
            <a:fld id="{8C750DBB-D116-4F5E-87A5-6486A7600B90}" type="slidenum">
              <a:rPr lang="zh-CN" altLang="en-US" smtClean="0"/>
              <a:t>‹#›</a:t>
            </a:fld>
            <a:endParaRPr lang="zh-CN" altLang="en-US"/>
          </a:p>
        </p:txBody>
      </p:sp>
    </p:spTree>
    <p:extLst>
      <p:ext uri="{BB962C8B-B14F-4D97-AF65-F5344CB8AC3E}">
        <p14:creationId xmlns:p14="http://schemas.microsoft.com/office/powerpoint/2010/main" val="77474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490885D-D561-4A0F-BAF1-DFBEBF17EDD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A0DFF409-D77E-4AB5-9B38-5C47DC875F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A4B0F19C-3D29-4AF3-8173-1DB66EE0CA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CA0F909C-0267-40BE-B34E-CFAE371EE401}"/>
              </a:ext>
            </a:extLst>
          </p:cNvPr>
          <p:cNvSpPr>
            <a:spLocks noGrp="1"/>
          </p:cNvSpPr>
          <p:nvPr>
            <p:ph type="dt" sz="half" idx="10"/>
          </p:nvPr>
        </p:nvSpPr>
        <p:spPr/>
        <p:txBody>
          <a:bodyPr/>
          <a:lstStyle/>
          <a:p>
            <a:fld id="{E5948F6F-2428-462A-9C17-B471D69666C9}" type="datetimeFigureOut">
              <a:rPr lang="zh-CN" altLang="en-US" smtClean="0"/>
              <a:t>2024/11/17</a:t>
            </a:fld>
            <a:endParaRPr lang="zh-CN" altLang="en-US"/>
          </a:p>
        </p:txBody>
      </p:sp>
      <p:sp>
        <p:nvSpPr>
          <p:cNvPr id="6" name="页脚占位符 5">
            <a:extLst>
              <a:ext uri="{FF2B5EF4-FFF2-40B4-BE49-F238E27FC236}">
                <a16:creationId xmlns:a16="http://schemas.microsoft.com/office/drawing/2014/main" xmlns="" id="{BF55CE51-8FC0-4E46-857D-7C025FADFD0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426E691-5222-4EE9-9D13-2D12712BAF26}"/>
              </a:ext>
            </a:extLst>
          </p:cNvPr>
          <p:cNvSpPr>
            <a:spLocks noGrp="1"/>
          </p:cNvSpPr>
          <p:nvPr>
            <p:ph type="sldNum" sz="quarter" idx="12"/>
          </p:nvPr>
        </p:nvSpPr>
        <p:spPr/>
        <p:txBody>
          <a:bodyPr/>
          <a:lstStyle/>
          <a:p>
            <a:fld id="{8C750DBB-D116-4F5E-87A5-6486A7600B90}" type="slidenum">
              <a:rPr lang="zh-CN" altLang="en-US" smtClean="0"/>
              <a:t>‹#›</a:t>
            </a:fld>
            <a:endParaRPr lang="zh-CN" altLang="en-US"/>
          </a:p>
        </p:txBody>
      </p:sp>
    </p:spTree>
    <p:extLst>
      <p:ext uri="{BB962C8B-B14F-4D97-AF65-F5344CB8AC3E}">
        <p14:creationId xmlns:p14="http://schemas.microsoft.com/office/powerpoint/2010/main" val="3007041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A3E38F3-2F70-42E3-A938-BF34763BDD12}"/>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CC9835C3-98C9-4BB0-AB48-C0A5F94D36B9}"/>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68319BC4-A8AF-4B6F-A6AC-B29D151381CC}"/>
              </a:ext>
            </a:extLst>
          </p:cNvPr>
          <p:cNvSpPr>
            <a:spLocks noGrp="1"/>
          </p:cNvSpPr>
          <p:nvPr>
            <p:ph type="dt" sz="half" idx="10"/>
          </p:nvPr>
        </p:nvSpPr>
        <p:spPr/>
        <p:txBody>
          <a:bodyPr/>
          <a:lstStyle/>
          <a:p>
            <a:fld id="{E5948F6F-2428-462A-9C17-B471D69666C9}" type="datetimeFigureOut">
              <a:rPr lang="zh-CN" altLang="en-US" smtClean="0"/>
              <a:t>2024/11/17</a:t>
            </a:fld>
            <a:endParaRPr lang="zh-CN" altLang="en-US"/>
          </a:p>
        </p:txBody>
      </p:sp>
      <p:sp>
        <p:nvSpPr>
          <p:cNvPr id="5" name="页脚占位符 4">
            <a:extLst>
              <a:ext uri="{FF2B5EF4-FFF2-40B4-BE49-F238E27FC236}">
                <a16:creationId xmlns:a16="http://schemas.microsoft.com/office/drawing/2014/main" xmlns="" id="{2FEB5DED-A7DE-4EE4-B6AB-433C67613F0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BB61E76-AAA8-4A4D-AC7A-811B321C7B55}"/>
              </a:ext>
            </a:extLst>
          </p:cNvPr>
          <p:cNvSpPr>
            <a:spLocks noGrp="1"/>
          </p:cNvSpPr>
          <p:nvPr>
            <p:ph type="sldNum" sz="quarter" idx="12"/>
          </p:nvPr>
        </p:nvSpPr>
        <p:spPr/>
        <p:txBody>
          <a:bodyPr/>
          <a:lstStyle/>
          <a:p>
            <a:fld id="{8C750DBB-D116-4F5E-87A5-6486A7600B90}" type="slidenum">
              <a:rPr lang="zh-CN" altLang="en-US" smtClean="0"/>
              <a:t>‹#›</a:t>
            </a:fld>
            <a:endParaRPr lang="zh-CN" altLang="en-US"/>
          </a:p>
        </p:txBody>
      </p:sp>
    </p:spTree>
    <p:extLst>
      <p:ext uri="{BB962C8B-B14F-4D97-AF65-F5344CB8AC3E}">
        <p14:creationId xmlns:p14="http://schemas.microsoft.com/office/powerpoint/2010/main" val="1380271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88696E78-5D50-4462-927E-3A63F54EEAF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CAF02305-A9EB-4761-B11C-9AB7DF065184}"/>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D13E1FFF-8862-47C7-A800-1AAF9D7C5086}"/>
              </a:ext>
            </a:extLst>
          </p:cNvPr>
          <p:cNvSpPr>
            <a:spLocks noGrp="1"/>
          </p:cNvSpPr>
          <p:nvPr>
            <p:ph type="dt" sz="half" idx="10"/>
          </p:nvPr>
        </p:nvSpPr>
        <p:spPr/>
        <p:txBody>
          <a:bodyPr/>
          <a:lstStyle/>
          <a:p>
            <a:fld id="{E5948F6F-2428-462A-9C17-B471D69666C9}" type="datetimeFigureOut">
              <a:rPr lang="zh-CN" altLang="en-US" smtClean="0"/>
              <a:t>2024/11/17</a:t>
            </a:fld>
            <a:endParaRPr lang="zh-CN" altLang="en-US"/>
          </a:p>
        </p:txBody>
      </p:sp>
      <p:sp>
        <p:nvSpPr>
          <p:cNvPr id="5" name="页脚占位符 4">
            <a:extLst>
              <a:ext uri="{FF2B5EF4-FFF2-40B4-BE49-F238E27FC236}">
                <a16:creationId xmlns:a16="http://schemas.microsoft.com/office/drawing/2014/main" xmlns="" id="{62650148-B950-43C8-9DCD-DE25E61062D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4578DFF-1A5C-47A7-BF63-30AA9540AB11}"/>
              </a:ext>
            </a:extLst>
          </p:cNvPr>
          <p:cNvSpPr>
            <a:spLocks noGrp="1"/>
          </p:cNvSpPr>
          <p:nvPr>
            <p:ph type="sldNum" sz="quarter" idx="12"/>
          </p:nvPr>
        </p:nvSpPr>
        <p:spPr/>
        <p:txBody>
          <a:bodyPr/>
          <a:lstStyle/>
          <a:p>
            <a:fld id="{8C750DBB-D116-4F5E-87A5-6486A7600B90}" type="slidenum">
              <a:rPr lang="zh-CN" altLang="en-US" smtClean="0"/>
              <a:t>‹#›</a:t>
            </a:fld>
            <a:endParaRPr lang="zh-CN" altLang="en-US"/>
          </a:p>
        </p:txBody>
      </p:sp>
    </p:spTree>
    <p:extLst>
      <p:ext uri="{BB962C8B-B14F-4D97-AF65-F5344CB8AC3E}">
        <p14:creationId xmlns:p14="http://schemas.microsoft.com/office/powerpoint/2010/main" val="36785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050" name="Picture 2" descr="C:\Users\Thinkpad\Desktop\未标题-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D1C366D3-5762-4D36-B666-26996E5102BC}"/>
              </a:ext>
            </a:extLst>
          </p:cNvPr>
          <p:cNvSpPr txBox="1"/>
          <p:nvPr userDrawn="1"/>
        </p:nvSpPr>
        <p:spPr>
          <a:xfrm>
            <a:off x="8906608" y="6596390"/>
            <a:ext cx="4097215" cy="261610"/>
          </a:xfrm>
          <a:prstGeom prst="rect">
            <a:avLst/>
          </a:prstGeom>
          <a:noFill/>
        </p:spPr>
        <p:txBody>
          <a:bodyPr wrap="square" rtlCol="0">
            <a:spAutoFit/>
          </a:bodyPr>
          <a:lstStyle/>
          <a:p>
            <a:r>
              <a:rPr lang="en-US" sz="1100" i="1" dirty="0">
                <a:solidFill>
                  <a:schemeClr val="accent6">
                    <a:lumMod val="75000"/>
                  </a:schemeClr>
                </a:solidFill>
                <a:latin typeface="Times New Roman" panose="02020603050405020304" pitchFamily="18" charset="0"/>
                <a:cs typeface="Times New Roman" panose="02020603050405020304" pitchFamily="18" charset="0"/>
              </a:rPr>
              <a:t>Design by: </a:t>
            </a:r>
            <a:r>
              <a:rPr lang="en-US" sz="1100" i="1" dirty="0" err="1">
                <a:solidFill>
                  <a:schemeClr val="accent6">
                    <a:lumMod val="75000"/>
                  </a:schemeClr>
                </a:solidFill>
                <a:latin typeface="Times New Roman" panose="02020603050405020304" pitchFamily="18" charset="0"/>
                <a:cs typeface="Times New Roman" panose="02020603050405020304" pitchFamily="18" charset="0"/>
              </a:rPr>
              <a:t>Hương</a:t>
            </a:r>
            <a:r>
              <a:rPr lang="en-US" sz="1100" i="1" dirty="0">
                <a:solidFill>
                  <a:schemeClr val="accent6">
                    <a:lumMod val="75000"/>
                  </a:schemeClr>
                </a:solidFill>
                <a:latin typeface="Times New Roman" panose="02020603050405020304" pitchFamily="18" charset="0"/>
                <a:cs typeface="Times New Roman" panose="02020603050405020304" pitchFamily="18" charset="0"/>
              </a:rPr>
              <a:t> </a:t>
            </a:r>
            <a:r>
              <a:rPr lang="en-US" sz="1100" i="1" dirty="0" err="1">
                <a:solidFill>
                  <a:schemeClr val="accent6">
                    <a:lumMod val="75000"/>
                  </a:schemeClr>
                </a:solidFill>
                <a:latin typeface="Times New Roman" panose="02020603050405020304" pitchFamily="18" charset="0"/>
                <a:cs typeface="Times New Roman" panose="02020603050405020304" pitchFamily="18" charset="0"/>
              </a:rPr>
              <a:t>Thảo</a:t>
            </a:r>
            <a:r>
              <a:rPr lang="en-US" sz="1100" i="1" dirty="0">
                <a:solidFill>
                  <a:schemeClr val="accent6">
                    <a:lumMod val="75000"/>
                  </a:schemeClr>
                </a:solidFill>
                <a:latin typeface="Times New Roman" panose="02020603050405020304" pitchFamily="18" charset="0"/>
                <a:cs typeface="Times New Roman" panose="02020603050405020304" pitchFamily="18" charset="0"/>
              </a:rPr>
              <a:t> – tranthao121004@gmail.com </a:t>
            </a:r>
          </a:p>
        </p:txBody>
      </p:sp>
    </p:spTree>
    <p:extLst>
      <p:ext uri="{BB962C8B-B14F-4D97-AF65-F5344CB8AC3E}">
        <p14:creationId xmlns:p14="http://schemas.microsoft.com/office/powerpoint/2010/main" val="1068198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997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36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475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69392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58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19221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1485"/>
            <a:ext cx="10363200" cy="1468967"/>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6183"/>
          </a:xfrm>
          <a:prstGeom prst="rect">
            <a:avLst/>
          </a:prstGeom>
        </p:spPr>
        <p:txBody>
          <a:bodyPr/>
          <a:lstStyle/>
          <a:p>
            <a:fld id="{CDCB7474-AC18-4462-9967-766FB798D0E5}" type="datetimeFigureOut">
              <a:rPr lang="zh-CN" altLang="en-US" smtClean="0"/>
              <a:t>2024/11/17</a:t>
            </a:fld>
            <a:endParaRPr lang="zh-CN" altLang="en-US"/>
          </a:p>
        </p:txBody>
      </p:sp>
      <p:sp>
        <p:nvSpPr>
          <p:cNvPr id="5" name="页脚占位符 4"/>
          <p:cNvSpPr>
            <a:spLocks noGrp="1"/>
          </p:cNvSpPr>
          <p:nvPr>
            <p:ph type="ftr" sz="quarter" idx="11"/>
          </p:nvPr>
        </p:nvSpPr>
        <p:spPr>
          <a:xfrm>
            <a:off x="4165600" y="6356351"/>
            <a:ext cx="3860800" cy="366183"/>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6183"/>
          </a:xfrm>
          <a:prstGeom prst="rect">
            <a:avLst/>
          </a:prstGeom>
        </p:spPr>
        <p:txBody>
          <a:bodyPr/>
          <a:lstStyle/>
          <a:p>
            <a:fld id="{A4D9A019-0009-41E6-843E-D66C74BC76A4}" type="slidenum">
              <a:rPr lang="zh-CN" altLang="en-US" smtClean="0"/>
              <a:t>‹#›</a:t>
            </a:fld>
            <a:endParaRPr lang="zh-CN" altLang="en-US"/>
          </a:p>
        </p:txBody>
      </p:sp>
    </p:spTree>
    <p:extLst>
      <p:ext uri="{BB962C8B-B14F-4D97-AF65-F5344CB8AC3E}">
        <p14:creationId xmlns:p14="http://schemas.microsoft.com/office/powerpoint/2010/main" val="22896014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A5E68AA-BE64-F049-AE4B-6D22E5791D6E}"/>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xmlns="" id="{68FB45DC-93A6-9E46-B68E-4C1658CC14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xmlns="" id="{60C71B9E-72DF-9B46-9E11-92FD14AF7800}"/>
              </a:ext>
            </a:extLst>
          </p:cNvPr>
          <p:cNvSpPr>
            <a:spLocks noGrp="1"/>
          </p:cNvSpPr>
          <p:nvPr>
            <p:ph type="dt" sz="half" idx="10"/>
          </p:nvPr>
        </p:nvSpPr>
        <p:spPr/>
        <p:txBody>
          <a:bodyPr/>
          <a:lstStyle/>
          <a:p>
            <a:fld id="{84B79D43-DAE6-0F47-A9C1-04982654FBFB}" type="datetimeFigureOut">
              <a:rPr kumimoji="1" lang="zh-CN" altLang="en-US" smtClean="0"/>
              <a:t>2024/11/17</a:t>
            </a:fld>
            <a:endParaRPr kumimoji="1" lang="zh-CN" altLang="en-US"/>
          </a:p>
        </p:txBody>
      </p:sp>
      <p:sp>
        <p:nvSpPr>
          <p:cNvPr id="5" name="页脚占位符 4">
            <a:extLst>
              <a:ext uri="{FF2B5EF4-FFF2-40B4-BE49-F238E27FC236}">
                <a16:creationId xmlns:a16="http://schemas.microsoft.com/office/drawing/2014/main" xmlns="" id="{CD64AA69-0CEE-B14A-BDC5-308DDC8C2D60}"/>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xmlns="" id="{5DFAF48E-F9F8-1C46-8EEE-61E4A181629A}"/>
              </a:ext>
            </a:extLst>
          </p:cNvPr>
          <p:cNvSpPr>
            <a:spLocks noGrp="1"/>
          </p:cNvSpPr>
          <p:nvPr>
            <p:ph type="sldNum" sz="quarter" idx="12"/>
          </p:nvPr>
        </p:nvSpPr>
        <p:spPr/>
        <p:txBody>
          <a:bodyPr/>
          <a:lstStyle/>
          <a:p>
            <a:fld id="{EEF17B97-31AA-F046-A2B1-CB7B8C901C9E}" type="slidenum">
              <a:rPr kumimoji="1" lang="zh-CN" altLang="en-US" smtClean="0"/>
              <a:t>‹#›</a:t>
            </a:fld>
            <a:endParaRPr kumimoji="1" lang="zh-CN" altLang="en-US"/>
          </a:p>
        </p:txBody>
      </p:sp>
    </p:spTree>
    <p:extLst>
      <p:ext uri="{BB962C8B-B14F-4D97-AF65-F5344CB8AC3E}">
        <p14:creationId xmlns:p14="http://schemas.microsoft.com/office/powerpoint/2010/main" val="39402800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B90AC2C-89A7-5B45-AA29-0F43CAD1792B}"/>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xmlns="" id="{FF0F5861-FF02-9541-AD80-582F186482D6}"/>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xmlns="" id="{2E655C0A-AF44-4240-926F-CF039BC8D213}"/>
              </a:ext>
            </a:extLst>
          </p:cNvPr>
          <p:cNvSpPr>
            <a:spLocks noGrp="1"/>
          </p:cNvSpPr>
          <p:nvPr>
            <p:ph type="dt" sz="half" idx="10"/>
          </p:nvPr>
        </p:nvSpPr>
        <p:spPr/>
        <p:txBody>
          <a:bodyPr/>
          <a:lstStyle/>
          <a:p>
            <a:fld id="{84B79D43-DAE6-0F47-A9C1-04982654FBFB}" type="datetimeFigureOut">
              <a:rPr kumimoji="1" lang="zh-CN" altLang="en-US" smtClean="0"/>
              <a:t>2024/11/17</a:t>
            </a:fld>
            <a:endParaRPr kumimoji="1" lang="zh-CN" altLang="en-US"/>
          </a:p>
        </p:txBody>
      </p:sp>
      <p:sp>
        <p:nvSpPr>
          <p:cNvPr id="5" name="页脚占位符 4">
            <a:extLst>
              <a:ext uri="{FF2B5EF4-FFF2-40B4-BE49-F238E27FC236}">
                <a16:creationId xmlns:a16="http://schemas.microsoft.com/office/drawing/2014/main" xmlns="" id="{70AFDC4E-8BFD-B54A-BF9A-81919CC721BB}"/>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xmlns="" id="{89656241-BFAA-974E-8319-98CB08180971}"/>
              </a:ext>
            </a:extLst>
          </p:cNvPr>
          <p:cNvSpPr>
            <a:spLocks noGrp="1"/>
          </p:cNvSpPr>
          <p:nvPr>
            <p:ph type="sldNum" sz="quarter" idx="12"/>
          </p:nvPr>
        </p:nvSpPr>
        <p:spPr/>
        <p:txBody>
          <a:bodyPr/>
          <a:lstStyle/>
          <a:p>
            <a:fld id="{EEF17B97-31AA-F046-A2B1-CB7B8C901C9E}" type="slidenum">
              <a:rPr kumimoji="1" lang="zh-CN" altLang="en-US" smtClean="0"/>
              <a:t>‹#›</a:t>
            </a:fld>
            <a:endParaRPr kumimoji="1" lang="zh-CN" altLang="en-US"/>
          </a:p>
        </p:txBody>
      </p:sp>
    </p:spTree>
    <p:extLst>
      <p:ext uri="{BB962C8B-B14F-4D97-AF65-F5344CB8AC3E}">
        <p14:creationId xmlns:p14="http://schemas.microsoft.com/office/powerpoint/2010/main" val="39036051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22A9BE9-7F72-794D-9F3C-9A8FE2E8F64B}"/>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xmlns="" id="{13AC6F02-871E-DE47-AC93-1CD134CED5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xmlns="" id="{1C55CEBD-7C39-394B-A99F-80554FC46B49}"/>
              </a:ext>
            </a:extLst>
          </p:cNvPr>
          <p:cNvSpPr>
            <a:spLocks noGrp="1"/>
          </p:cNvSpPr>
          <p:nvPr>
            <p:ph type="dt" sz="half" idx="10"/>
          </p:nvPr>
        </p:nvSpPr>
        <p:spPr/>
        <p:txBody>
          <a:bodyPr/>
          <a:lstStyle/>
          <a:p>
            <a:fld id="{84B79D43-DAE6-0F47-A9C1-04982654FBFB}" type="datetimeFigureOut">
              <a:rPr kumimoji="1" lang="zh-CN" altLang="en-US" smtClean="0"/>
              <a:t>2024/11/17</a:t>
            </a:fld>
            <a:endParaRPr kumimoji="1" lang="zh-CN" altLang="en-US"/>
          </a:p>
        </p:txBody>
      </p:sp>
      <p:sp>
        <p:nvSpPr>
          <p:cNvPr id="5" name="页脚占位符 4">
            <a:extLst>
              <a:ext uri="{FF2B5EF4-FFF2-40B4-BE49-F238E27FC236}">
                <a16:creationId xmlns:a16="http://schemas.microsoft.com/office/drawing/2014/main" xmlns="" id="{AB24BB0A-6CBD-2E41-ACC7-D29880DA3BBB}"/>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xmlns="" id="{0CDC3A08-879E-9449-ADFD-682ABDEB913D}"/>
              </a:ext>
            </a:extLst>
          </p:cNvPr>
          <p:cNvSpPr>
            <a:spLocks noGrp="1"/>
          </p:cNvSpPr>
          <p:nvPr>
            <p:ph type="sldNum" sz="quarter" idx="12"/>
          </p:nvPr>
        </p:nvSpPr>
        <p:spPr/>
        <p:txBody>
          <a:bodyPr/>
          <a:lstStyle/>
          <a:p>
            <a:fld id="{EEF17B97-31AA-F046-A2B1-CB7B8C901C9E}" type="slidenum">
              <a:rPr kumimoji="1" lang="zh-CN" altLang="en-US" smtClean="0"/>
              <a:t>‹#›</a:t>
            </a:fld>
            <a:endParaRPr kumimoji="1" lang="zh-CN" altLang="en-US"/>
          </a:p>
        </p:txBody>
      </p:sp>
    </p:spTree>
    <p:extLst>
      <p:ext uri="{BB962C8B-B14F-4D97-AF65-F5344CB8AC3E}">
        <p14:creationId xmlns:p14="http://schemas.microsoft.com/office/powerpoint/2010/main" val="28694540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403AC0A-0AC7-E046-A454-45AF18903BBF}"/>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xmlns="" id="{BCFDF19E-3B3B-4842-9CFB-FEE132D206CF}"/>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xmlns="" id="{6E65A68E-44C5-224D-8CA2-CC2B095E1927}"/>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xmlns="" id="{2D30D364-0692-4248-99C8-3F14D2E4ABF8}"/>
              </a:ext>
            </a:extLst>
          </p:cNvPr>
          <p:cNvSpPr>
            <a:spLocks noGrp="1"/>
          </p:cNvSpPr>
          <p:nvPr>
            <p:ph type="dt" sz="half" idx="10"/>
          </p:nvPr>
        </p:nvSpPr>
        <p:spPr/>
        <p:txBody>
          <a:bodyPr/>
          <a:lstStyle/>
          <a:p>
            <a:fld id="{84B79D43-DAE6-0F47-A9C1-04982654FBFB}" type="datetimeFigureOut">
              <a:rPr kumimoji="1" lang="zh-CN" altLang="en-US" smtClean="0"/>
              <a:t>2024/11/17</a:t>
            </a:fld>
            <a:endParaRPr kumimoji="1" lang="zh-CN" altLang="en-US"/>
          </a:p>
        </p:txBody>
      </p:sp>
      <p:sp>
        <p:nvSpPr>
          <p:cNvPr id="6" name="页脚占位符 5">
            <a:extLst>
              <a:ext uri="{FF2B5EF4-FFF2-40B4-BE49-F238E27FC236}">
                <a16:creationId xmlns:a16="http://schemas.microsoft.com/office/drawing/2014/main" xmlns="" id="{EC7A17F9-1059-CB44-9EC4-3DC90DCBC098}"/>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xmlns="" id="{088F51C2-BC0A-9647-96E7-996BE581CB4D}"/>
              </a:ext>
            </a:extLst>
          </p:cNvPr>
          <p:cNvSpPr>
            <a:spLocks noGrp="1"/>
          </p:cNvSpPr>
          <p:nvPr>
            <p:ph type="sldNum" sz="quarter" idx="12"/>
          </p:nvPr>
        </p:nvSpPr>
        <p:spPr/>
        <p:txBody>
          <a:bodyPr/>
          <a:lstStyle/>
          <a:p>
            <a:fld id="{EEF17B97-31AA-F046-A2B1-CB7B8C901C9E}" type="slidenum">
              <a:rPr kumimoji="1" lang="zh-CN" altLang="en-US" smtClean="0"/>
              <a:t>‹#›</a:t>
            </a:fld>
            <a:endParaRPr kumimoji="1" lang="zh-CN" altLang="en-US"/>
          </a:p>
        </p:txBody>
      </p:sp>
    </p:spTree>
    <p:extLst>
      <p:ext uri="{BB962C8B-B14F-4D97-AF65-F5344CB8AC3E}">
        <p14:creationId xmlns:p14="http://schemas.microsoft.com/office/powerpoint/2010/main" val="3734930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FD20C3A-97FD-EC48-8472-14766CCB9D92}"/>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xmlns="" id="{CB998ED0-C05E-BF44-803B-F32434D969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xmlns="" id="{9C2F7DA8-241B-6E41-B115-7DD4AB88F1CE}"/>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xmlns="" id="{1763B39A-3922-DC4C-A9E0-E8F6F55BCC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xmlns="" id="{D1B154D5-EB01-C546-8E33-06C61DAFCD03}"/>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xmlns="" id="{072C4281-F8A6-F144-B529-6697CA44A29E}"/>
              </a:ext>
            </a:extLst>
          </p:cNvPr>
          <p:cNvSpPr>
            <a:spLocks noGrp="1"/>
          </p:cNvSpPr>
          <p:nvPr>
            <p:ph type="dt" sz="half" idx="10"/>
          </p:nvPr>
        </p:nvSpPr>
        <p:spPr/>
        <p:txBody>
          <a:bodyPr/>
          <a:lstStyle/>
          <a:p>
            <a:fld id="{84B79D43-DAE6-0F47-A9C1-04982654FBFB}" type="datetimeFigureOut">
              <a:rPr kumimoji="1" lang="zh-CN" altLang="en-US" smtClean="0"/>
              <a:t>2024/11/17</a:t>
            </a:fld>
            <a:endParaRPr kumimoji="1" lang="zh-CN" altLang="en-US"/>
          </a:p>
        </p:txBody>
      </p:sp>
      <p:sp>
        <p:nvSpPr>
          <p:cNvPr id="8" name="页脚占位符 7">
            <a:extLst>
              <a:ext uri="{FF2B5EF4-FFF2-40B4-BE49-F238E27FC236}">
                <a16:creationId xmlns:a16="http://schemas.microsoft.com/office/drawing/2014/main" xmlns="" id="{DE8B9C80-60CA-A34E-BFF9-C5EF301C401D}"/>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xmlns="" id="{BF90AAA6-55AF-1F43-85E0-154D6A6111AB}"/>
              </a:ext>
            </a:extLst>
          </p:cNvPr>
          <p:cNvSpPr>
            <a:spLocks noGrp="1"/>
          </p:cNvSpPr>
          <p:nvPr>
            <p:ph type="sldNum" sz="quarter" idx="12"/>
          </p:nvPr>
        </p:nvSpPr>
        <p:spPr/>
        <p:txBody>
          <a:bodyPr/>
          <a:lstStyle/>
          <a:p>
            <a:fld id="{EEF17B97-31AA-F046-A2B1-CB7B8C901C9E}" type="slidenum">
              <a:rPr kumimoji="1" lang="zh-CN" altLang="en-US" smtClean="0"/>
              <a:t>‹#›</a:t>
            </a:fld>
            <a:endParaRPr kumimoji="1" lang="zh-CN" altLang="en-US"/>
          </a:p>
        </p:txBody>
      </p:sp>
    </p:spTree>
    <p:extLst>
      <p:ext uri="{BB962C8B-B14F-4D97-AF65-F5344CB8AC3E}">
        <p14:creationId xmlns:p14="http://schemas.microsoft.com/office/powerpoint/2010/main" val="13331469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B57A5C9-2CA0-5C4F-B0AC-699302B218E6}"/>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xmlns="" id="{FE2BD9DE-4F17-9E46-85D8-E2B12EE2279A}"/>
              </a:ext>
            </a:extLst>
          </p:cNvPr>
          <p:cNvSpPr>
            <a:spLocks noGrp="1"/>
          </p:cNvSpPr>
          <p:nvPr>
            <p:ph type="dt" sz="half" idx="10"/>
          </p:nvPr>
        </p:nvSpPr>
        <p:spPr/>
        <p:txBody>
          <a:bodyPr/>
          <a:lstStyle/>
          <a:p>
            <a:fld id="{84B79D43-DAE6-0F47-A9C1-04982654FBFB}" type="datetimeFigureOut">
              <a:rPr kumimoji="1" lang="zh-CN" altLang="en-US" smtClean="0"/>
              <a:t>2024/11/17</a:t>
            </a:fld>
            <a:endParaRPr kumimoji="1" lang="zh-CN" altLang="en-US"/>
          </a:p>
        </p:txBody>
      </p:sp>
      <p:sp>
        <p:nvSpPr>
          <p:cNvPr id="4" name="页脚占位符 3">
            <a:extLst>
              <a:ext uri="{FF2B5EF4-FFF2-40B4-BE49-F238E27FC236}">
                <a16:creationId xmlns:a16="http://schemas.microsoft.com/office/drawing/2014/main" xmlns="" id="{531FE32F-DD65-4F4F-A322-76B6249BA721}"/>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xmlns="" id="{F1B1DDF3-917A-F04E-96B7-4D0D88E63782}"/>
              </a:ext>
            </a:extLst>
          </p:cNvPr>
          <p:cNvSpPr>
            <a:spLocks noGrp="1"/>
          </p:cNvSpPr>
          <p:nvPr>
            <p:ph type="sldNum" sz="quarter" idx="12"/>
          </p:nvPr>
        </p:nvSpPr>
        <p:spPr/>
        <p:txBody>
          <a:bodyPr/>
          <a:lstStyle/>
          <a:p>
            <a:fld id="{EEF17B97-31AA-F046-A2B1-CB7B8C901C9E}" type="slidenum">
              <a:rPr kumimoji="1" lang="zh-CN" altLang="en-US" smtClean="0"/>
              <a:t>‹#›</a:t>
            </a:fld>
            <a:endParaRPr kumimoji="1" lang="zh-CN" altLang="en-US"/>
          </a:p>
        </p:txBody>
      </p:sp>
    </p:spTree>
    <p:extLst>
      <p:ext uri="{BB962C8B-B14F-4D97-AF65-F5344CB8AC3E}">
        <p14:creationId xmlns:p14="http://schemas.microsoft.com/office/powerpoint/2010/main" val="2202056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0AF1B7EC-7263-EF4F-B8F8-7BC4A0926652}"/>
              </a:ext>
            </a:extLst>
          </p:cNvPr>
          <p:cNvSpPr>
            <a:spLocks noGrp="1"/>
          </p:cNvSpPr>
          <p:nvPr>
            <p:ph type="dt" sz="half" idx="10"/>
          </p:nvPr>
        </p:nvSpPr>
        <p:spPr/>
        <p:txBody>
          <a:bodyPr/>
          <a:lstStyle/>
          <a:p>
            <a:fld id="{84B79D43-DAE6-0F47-A9C1-04982654FBFB}" type="datetimeFigureOut">
              <a:rPr kumimoji="1" lang="zh-CN" altLang="en-US" smtClean="0"/>
              <a:t>2024/11/17</a:t>
            </a:fld>
            <a:endParaRPr kumimoji="1" lang="zh-CN" altLang="en-US"/>
          </a:p>
        </p:txBody>
      </p:sp>
      <p:sp>
        <p:nvSpPr>
          <p:cNvPr id="3" name="页脚占位符 2">
            <a:extLst>
              <a:ext uri="{FF2B5EF4-FFF2-40B4-BE49-F238E27FC236}">
                <a16:creationId xmlns:a16="http://schemas.microsoft.com/office/drawing/2014/main" xmlns="" id="{A87EA049-7CA7-2242-BC65-574B701167D0}"/>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xmlns="" id="{8581E859-109B-1D4E-BD7F-295BD77D5879}"/>
              </a:ext>
            </a:extLst>
          </p:cNvPr>
          <p:cNvSpPr>
            <a:spLocks noGrp="1"/>
          </p:cNvSpPr>
          <p:nvPr>
            <p:ph type="sldNum" sz="quarter" idx="12"/>
          </p:nvPr>
        </p:nvSpPr>
        <p:spPr/>
        <p:txBody>
          <a:bodyPr/>
          <a:lstStyle/>
          <a:p>
            <a:fld id="{EEF17B97-31AA-F046-A2B1-CB7B8C901C9E}" type="slidenum">
              <a:rPr kumimoji="1" lang="zh-CN" altLang="en-US" smtClean="0"/>
              <a:t>‹#›</a:t>
            </a:fld>
            <a:endParaRPr kumimoji="1" lang="zh-CN" altLang="en-US"/>
          </a:p>
        </p:txBody>
      </p:sp>
    </p:spTree>
    <p:extLst>
      <p:ext uri="{BB962C8B-B14F-4D97-AF65-F5344CB8AC3E}">
        <p14:creationId xmlns:p14="http://schemas.microsoft.com/office/powerpoint/2010/main" val="2841688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F08FA14-2A56-8F40-B578-1AF41EF3438B}"/>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xmlns="" id="{40FD8ED5-6CD0-9A49-908F-DD8F31EFE5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xmlns="" id="{3F95D50D-3854-BF41-B1B4-C14B47F0A8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xmlns="" id="{DE198175-F7BB-9649-87FC-791054344719}"/>
              </a:ext>
            </a:extLst>
          </p:cNvPr>
          <p:cNvSpPr>
            <a:spLocks noGrp="1"/>
          </p:cNvSpPr>
          <p:nvPr>
            <p:ph type="dt" sz="half" idx="10"/>
          </p:nvPr>
        </p:nvSpPr>
        <p:spPr/>
        <p:txBody>
          <a:bodyPr/>
          <a:lstStyle/>
          <a:p>
            <a:fld id="{84B79D43-DAE6-0F47-A9C1-04982654FBFB}" type="datetimeFigureOut">
              <a:rPr kumimoji="1" lang="zh-CN" altLang="en-US" smtClean="0"/>
              <a:t>2024/11/17</a:t>
            </a:fld>
            <a:endParaRPr kumimoji="1" lang="zh-CN" altLang="en-US"/>
          </a:p>
        </p:txBody>
      </p:sp>
      <p:sp>
        <p:nvSpPr>
          <p:cNvPr id="6" name="页脚占位符 5">
            <a:extLst>
              <a:ext uri="{FF2B5EF4-FFF2-40B4-BE49-F238E27FC236}">
                <a16:creationId xmlns:a16="http://schemas.microsoft.com/office/drawing/2014/main" xmlns="" id="{780D134F-22C8-A147-86A1-AFCE01B66131}"/>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xmlns="" id="{92ABE2F8-7F2B-084D-AA59-F1D650034195}"/>
              </a:ext>
            </a:extLst>
          </p:cNvPr>
          <p:cNvSpPr>
            <a:spLocks noGrp="1"/>
          </p:cNvSpPr>
          <p:nvPr>
            <p:ph type="sldNum" sz="quarter" idx="12"/>
          </p:nvPr>
        </p:nvSpPr>
        <p:spPr/>
        <p:txBody>
          <a:bodyPr/>
          <a:lstStyle/>
          <a:p>
            <a:fld id="{EEF17B97-31AA-F046-A2B1-CB7B8C901C9E}" type="slidenum">
              <a:rPr kumimoji="1" lang="zh-CN" altLang="en-US" smtClean="0"/>
              <a:t>‹#›</a:t>
            </a:fld>
            <a:endParaRPr kumimoji="1" lang="zh-CN" altLang="en-US"/>
          </a:p>
        </p:txBody>
      </p:sp>
    </p:spTree>
    <p:extLst>
      <p:ext uri="{BB962C8B-B14F-4D97-AF65-F5344CB8AC3E}">
        <p14:creationId xmlns:p14="http://schemas.microsoft.com/office/powerpoint/2010/main" val="7971103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FA1B7CB-265E-FE4B-85A7-85095EA77647}"/>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xmlns="" id="{45B568F0-876F-3A42-8E9A-F2E0E4E16B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xmlns="" id="{C9EE148B-7F31-6C4B-91AC-A6DC3C13CA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xmlns="" id="{9EFCCCA7-808E-BA49-9D15-415B8AA9BFC1}"/>
              </a:ext>
            </a:extLst>
          </p:cNvPr>
          <p:cNvSpPr>
            <a:spLocks noGrp="1"/>
          </p:cNvSpPr>
          <p:nvPr>
            <p:ph type="dt" sz="half" idx="10"/>
          </p:nvPr>
        </p:nvSpPr>
        <p:spPr/>
        <p:txBody>
          <a:bodyPr/>
          <a:lstStyle/>
          <a:p>
            <a:fld id="{84B79D43-DAE6-0F47-A9C1-04982654FBFB}" type="datetimeFigureOut">
              <a:rPr kumimoji="1" lang="zh-CN" altLang="en-US" smtClean="0"/>
              <a:t>2024/11/17</a:t>
            </a:fld>
            <a:endParaRPr kumimoji="1" lang="zh-CN" altLang="en-US"/>
          </a:p>
        </p:txBody>
      </p:sp>
      <p:sp>
        <p:nvSpPr>
          <p:cNvPr id="6" name="页脚占位符 5">
            <a:extLst>
              <a:ext uri="{FF2B5EF4-FFF2-40B4-BE49-F238E27FC236}">
                <a16:creationId xmlns:a16="http://schemas.microsoft.com/office/drawing/2014/main" xmlns="" id="{2C58DD2B-251A-234C-8A57-5ABF94C4A877}"/>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xmlns="" id="{C18CB2A8-5CD9-D04E-B567-7EBEF490AB7F}"/>
              </a:ext>
            </a:extLst>
          </p:cNvPr>
          <p:cNvSpPr>
            <a:spLocks noGrp="1"/>
          </p:cNvSpPr>
          <p:nvPr>
            <p:ph type="sldNum" sz="quarter" idx="12"/>
          </p:nvPr>
        </p:nvSpPr>
        <p:spPr/>
        <p:txBody>
          <a:bodyPr/>
          <a:lstStyle/>
          <a:p>
            <a:fld id="{EEF17B97-31AA-F046-A2B1-CB7B8C901C9E}" type="slidenum">
              <a:rPr kumimoji="1" lang="zh-CN" altLang="en-US" smtClean="0"/>
              <a:t>‹#›</a:t>
            </a:fld>
            <a:endParaRPr kumimoji="1" lang="zh-CN" altLang="en-US"/>
          </a:p>
        </p:txBody>
      </p:sp>
    </p:spTree>
    <p:extLst>
      <p:ext uri="{BB962C8B-B14F-4D97-AF65-F5344CB8AC3E}">
        <p14:creationId xmlns:p14="http://schemas.microsoft.com/office/powerpoint/2010/main" val="14227479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27507A8-15E2-164F-9615-442CE6395961}"/>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xmlns="" id="{8762B35F-BAD2-B942-AD3F-6CFBFC720ECF}"/>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xmlns="" id="{EF2FC632-FBB0-AC4F-A2C8-C309889175E8}"/>
              </a:ext>
            </a:extLst>
          </p:cNvPr>
          <p:cNvSpPr>
            <a:spLocks noGrp="1"/>
          </p:cNvSpPr>
          <p:nvPr>
            <p:ph type="dt" sz="half" idx="10"/>
          </p:nvPr>
        </p:nvSpPr>
        <p:spPr/>
        <p:txBody>
          <a:bodyPr/>
          <a:lstStyle/>
          <a:p>
            <a:fld id="{84B79D43-DAE6-0F47-A9C1-04982654FBFB}" type="datetimeFigureOut">
              <a:rPr kumimoji="1" lang="zh-CN" altLang="en-US" smtClean="0"/>
              <a:t>2024/11/17</a:t>
            </a:fld>
            <a:endParaRPr kumimoji="1" lang="zh-CN" altLang="en-US"/>
          </a:p>
        </p:txBody>
      </p:sp>
      <p:sp>
        <p:nvSpPr>
          <p:cNvPr id="5" name="页脚占位符 4">
            <a:extLst>
              <a:ext uri="{FF2B5EF4-FFF2-40B4-BE49-F238E27FC236}">
                <a16:creationId xmlns:a16="http://schemas.microsoft.com/office/drawing/2014/main" xmlns="" id="{5264E695-6EE6-3B41-9BB3-E9CE59E44B07}"/>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xmlns="" id="{47B6FE20-DD6A-434B-8F8B-53D28B1A6E52}"/>
              </a:ext>
            </a:extLst>
          </p:cNvPr>
          <p:cNvSpPr>
            <a:spLocks noGrp="1"/>
          </p:cNvSpPr>
          <p:nvPr>
            <p:ph type="sldNum" sz="quarter" idx="12"/>
          </p:nvPr>
        </p:nvSpPr>
        <p:spPr/>
        <p:txBody>
          <a:bodyPr/>
          <a:lstStyle/>
          <a:p>
            <a:fld id="{EEF17B97-31AA-F046-A2B1-CB7B8C901C9E}" type="slidenum">
              <a:rPr kumimoji="1" lang="zh-CN" altLang="en-US" smtClean="0"/>
              <a:t>‹#›</a:t>
            </a:fld>
            <a:endParaRPr kumimoji="1" lang="zh-CN" altLang="en-US"/>
          </a:p>
        </p:txBody>
      </p:sp>
    </p:spTree>
    <p:extLst>
      <p:ext uri="{BB962C8B-B14F-4D97-AF65-F5344CB8AC3E}">
        <p14:creationId xmlns:p14="http://schemas.microsoft.com/office/powerpoint/2010/main" val="40176838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D8317262-3A48-C44B-BE0D-EB1E54F694B6}"/>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xmlns="" id="{B655E45A-0599-A545-9244-C8A808CE4B4E}"/>
              </a:ext>
            </a:extLst>
          </p:cNvPr>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xmlns="" id="{6ED0EFA3-E423-1E43-9429-EFEE76FC64A0}"/>
              </a:ext>
            </a:extLst>
          </p:cNvPr>
          <p:cNvSpPr>
            <a:spLocks noGrp="1"/>
          </p:cNvSpPr>
          <p:nvPr>
            <p:ph type="dt" sz="half" idx="10"/>
          </p:nvPr>
        </p:nvSpPr>
        <p:spPr/>
        <p:txBody>
          <a:bodyPr/>
          <a:lstStyle/>
          <a:p>
            <a:fld id="{84B79D43-DAE6-0F47-A9C1-04982654FBFB}" type="datetimeFigureOut">
              <a:rPr kumimoji="1" lang="zh-CN" altLang="en-US" smtClean="0"/>
              <a:t>2024/11/17</a:t>
            </a:fld>
            <a:endParaRPr kumimoji="1" lang="zh-CN" altLang="en-US"/>
          </a:p>
        </p:txBody>
      </p:sp>
      <p:sp>
        <p:nvSpPr>
          <p:cNvPr id="5" name="页脚占位符 4">
            <a:extLst>
              <a:ext uri="{FF2B5EF4-FFF2-40B4-BE49-F238E27FC236}">
                <a16:creationId xmlns:a16="http://schemas.microsoft.com/office/drawing/2014/main" xmlns="" id="{FCE18421-96FF-A942-AB92-9E8C9E3D538D}"/>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xmlns="" id="{A76B1616-54B9-7149-8109-223505AD0D8E}"/>
              </a:ext>
            </a:extLst>
          </p:cNvPr>
          <p:cNvSpPr>
            <a:spLocks noGrp="1"/>
          </p:cNvSpPr>
          <p:nvPr>
            <p:ph type="sldNum" sz="quarter" idx="12"/>
          </p:nvPr>
        </p:nvSpPr>
        <p:spPr/>
        <p:txBody>
          <a:bodyPr/>
          <a:lstStyle/>
          <a:p>
            <a:fld id="{EEF17B97-31AA-F046-A2B1-CB7B8C901C9E}" type="slidenum">
              <a:rPr kumimoji="1" lang="zh-CN" altLang="en-US" smtClean="0"/>
              <a:t>‹#›</a:t>
            </a:fld>
            <a:endParaRPr kumimoji="1" lang="zh-CN" altLang="en-US"/>
          </a:p>
        </p:txBody>
      </p:sp>
    </p:spTree>
    <p:extLst>
      <p:ext uri="{BB962C8B-B14F-4D97-AF65-F5344CB8AC3E}">
        <p14:creationId xmlns:p14="http://schemas.microsoft.com/office/powerpoint/2010/main" val="7910433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87452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066401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94204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35498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5803344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0974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565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15633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36698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589528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1485"/>
            <a:ext cx="10363200" cy="1468967"/>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6183"/>
          </a:xfrm>
          <a:prstGeom prst="rect">
            <a:avLst/>
          </a:prstGeom>
        </p:spPr>
        <p:txBody>
          <a:bodyPr/>
          <a:lstStyle/>
          <a:p>
            <a:fld id="{CDCB7474-AC18-4462-9967-766FB798D0E5}" type="datetimeFigureOut">
              <a:rPr lang="zh-CN" altLang="en-US" smtClean="0"/>
              <a:t>2024/11/17</a:t>
            </a:fld>
            <a:endParaRPr lang="zh-CN" altLang="en-US"/>
          </a:p>
        </p:txBody>
      </p:sp>
      <p:sp>
        <p:nvSpPr>
          <p:cNvPr id="5" name="页脚占位符 4"/>
          <p:cNvSpPr>
            <a:spLocks noGrp="1"/>
          </p:cNvSpPr>
          <p:nvPr>
            <p:ph type="ftr" sz="quarter" idx="11"/>
          </p:nvPr>
        </p:nvSpPr>
        <p:spPr>
          <a:xfrm>
            <a:off x="4165600" y="6356351"/>
            <a:ext cx="3860800" cy="366183"/>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6183"/>
          </a:xfrm>
          <a:prstGeom prst="rect">
            <a:avLst/>
          </a:prstGeom>
        </p:spPr>
        <p:txBody>
          <a:bodyPr/>
          <a:lstStyle/>
          <a:p>
            <a:fld id="{A4D9A019-0009-41E6-843E-D66C74BC76A4}" type="slidenum">
              <a:rPr lang="zh-CN" altLang="en-US" smtClean="0"/>
              <a:t>‹#›</a:t>
            </a:fld>
            <a:endParaRPr lang="zh-CN" altLang="en-US"/>
          </a:p>
        </p:txBody>
      </p:sp>
    </p:spTree>
    <p:extLst>
      <p:ext uri="{BB962C8B-B14F-4D97-AF65-F5344CB8AC3E}">
        <p14:creationId xmlns:p14="http://schemas.microsoft.com/office/powerpoint/2010/main" val="12838075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69935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87123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640345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860202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A0A95C-A0CB-C0F5-F10B-94E6F38217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90AF477D-44CD-DA69-A366-78010B82F8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87E44315-E004-A848-0B0F-8866937A8DCC}"/>
              </a:ext>
            </a:extLst>
          </p:cNvPr>
          <p:cNvSpPr>
            <a:spLocks noGrp="1"/>
          </p:cNvSpPr>
          <p:nvPr>
            <p:ph type="dt" sz="half" idx="10"/>
          </p:nvPr>
        </p:nvSpPr>
        <p:spPr/>
        <p:txBody>
          <a:bodyPr/>
          <a:lstStyle/>
          <a:p>
            <a:pPr>
              <a:defRPr/>
            </a:pPr>
            <a:fld id="{5392CCFE-4CCA-44C1-9685-C37CB9B44DF0}"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D04DE0C3-C9A7-690C-E98C-4AA301BDA31F}"/>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02A175C-100C-0415-6522-B8229320C99F}"/>
              </a:ext>
            </a:extLst>
          </p:cNvPr>
          <p:cNvSpPr>
            <a:spLocks noGrp="1"/>
          </p:cNvSpPr>
          <p:nvPr>
            <p:ph type="sldNum" sz="quarter" idx="12"/>
          </p:nvPr>
        </p:nvSpPr>
        <p:spPr/>
        <p:txBody>
          <a:bodyPr/>
          <a:lstStyle/>
          <a:p>
            <a:pPr>
              <a:defRPr/>
            </a:pPr>
            <a:fld id="{B2BD94F4-204A-4D2D-B999-30906A007CB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866228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4212E4-A17D-F39A-0264-B0B2741851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7BB0A89-EDB5-632A-7214-1DE106BD3E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F796063-C531-7211-0663-C2CE07715CA8}"/>
              </a:ext>
            </a:extLst>
          </p:cNvPr>
          <p:cNvSpPr>
            <a:spLocks noGrp="1"/>
          </p:cNvSpPr>
          <p:nvPr>
            <p:ph type="dt" sz="half" idx="10"/>
          </p:nvPr>
        </p:nvSpPr>
        <p:spPr/>
        <p:txBody>
          <a:bodyPr/>
          <a:lstStyle/>
          <a:p>
            <a:pPr>
              <a:defRPr/>
            </a:pPr>
            <a:fld id="{5392CCFE-4CCA-44C1-9685-C37CB9B44DF0}"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87DD1993-AFCC-CE0A-591D-C4A5B393DC24}"/>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F5042DC5-F73C-B879-8ABA-A8AF326B7404}"/>
              </a:ext>
            </a:extLst>
          </p:cNvPr>
          <p:cNvSpPr>
            <a:spLocks noGrp="1"/>
          </p:cNvSpPr>
          <p:nvPr>
            <p:ph type="sldNum" sz="quarter" idx="12"/>
          </p:nvPr>
        </p:nvSpPr>
        <p:spPr/>
        <p:txBody>
          <a:bodyPr/>
          <a:lstStyle/>
          <a:p>
            <a:pPr>
              <a:defRPr/>
            </a:pPr>
            <a:fld id="{B2BD94F4-204A-4D2D-B999-30906A007CB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884247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86B617-A424-A1C5-E128-DFA497022D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5DA463BC-1DE6-97A9-D0FC-A68DE36644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A61BBF9-F24C-BBA8-2D6E-92EE10B86922}"/>
              </a:ext>
            </a:extLst>
          </p:cNvPr>
          <p:cNvSpPr>
            <a:spLocks noGrp="1"/>
          </p:cNvSpPr>
          <p:nvPr>
            <p:ph type="dt" sz="half" idx="10"/>
          </p:nvPr>
        </p:nvSpPr>
        <p:spPr/>
        <p:txBody>
          <a:bodyPr/>
          <a:lstStyle/>
          <a:p>
            <a:pPr>
              <a:defRPr/>
            </a:pPr>
            <a:fld id="{5392CCFE-4CCA-44C1-9685-C37CB9B44DF0}"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9719709C-D85D-84B5-0683-219CA7AEB96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B39D0FAA-26B7-5AFD-21F6-058A58DDFCFA}"/>
              </a:ext>
            </a:extLst>
          </p:cNvPr>
          <p:cNvSpPr>
            <a:spLocks noGrp="1"/>
          </p:cNvSpPr>
          <p:nvPr>
            <p:ph type="sldNum" sz="quarter" idx="12"/>
          </p:nvPr>
        </p:nvSpPr>
        <p:spPr/>
        <p:txBody>
          <a:bodyPr/>
          <a:lstStyle/>
          <a:p>
            <a:pPr>
              <a:defRPr/>
            </a:pPr>
            <a:fld id="{B2BD94F4-204A-4D2D-B999-30906A007CB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469179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CB2FD-13A9-3DD6-073A-02335EF823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3D58DEE-74F0-5F6E-97DE-B971F4BA06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3B0167AD-A15B-E48E-D384-38FC1A81E8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B7B1311-FBCB-424F-94F6-E536C2B7C3E4}"/>
              </a:ext>
            </a:extLst>
          </p:cNvPr>
          <p:cNvSpPr>
            <a:spLocks noGrp="1"/>
          </p:cNvSpPr>
          <p:nvPr>
            <p:ph type="dt" sz="half" idx="10"/>
          </p:nvPr>
        </p:nvSpPr>
        <p:spPr/>
        <p:txBody>
          <a:bodyPr/>
          <a:lstStyle/>
          <a:p>
            <a:pPr>
              <a:defRPr/>
            </a:pPr>
            <a:fld id="{5392CCFE-4CCA-44C1-9685-C37CB9B44DF0}"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3EDC7BD7-462F-6313-385C-FCA4017CE82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5D076E1B-6010-5F9D-80D7-27AF070A957B}"/>
              </a:ext>
            </a:extLst>
          </p:cNvPr>
          <p:cNvSpPr>
            <a:spLocks noGrp="1"/>
          </p:cNvSpPr>
          <p:nvPr>
            <p:ph type="sldNum" sz="quarter" idx="12"/>
          </p:nvPr>
        </p:nvSpPr>
        <p:spPr/>
        <p:txBody>
          <a:bodyPr/>
          <a:lstStyle/>
          <a:p>
            <a:pPr>
              <a:defRPr/>
            </a:pPr>
            <a:fld id="{B2BD94F4-204A-4D2D-B999-30906A007CB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01700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A02488-996A-16D7-75F3-C34D92FCB9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46194410-6B98-8217-1C71-407B4EAD1D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1CF78ACF-6181-6440-539C-A3286FEA31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5E4E9189-5C38-A8FA-E9C7-D645A6E72C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CD2AB82-FA58-03DF-10B8-214380D004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46D4B58A-5221-7BE9-CCFC-C697F0661A63}"/>
              </a:ext>
            </a:extLst>
          </p:cNvPr>
          <p:cNvSpPr>
            <a:spLocks noGrp="1"/>
          </p:cNvSpPr>
          <p:nvPr>
            <p:ph type="dt" sz="half" idx="10"/>
          </p:nvPr>
        </p:nvSpPr>
        <p:spPr/>
        <p:txBody>
          <a:bodyPr/>
          <a:lstStyle/>
          <a:p>
            <a:pPr>
              <a:defRPr/>
            </a:pPr>
            <a:fld id="{5392CCFE-4CCA-44C1-9685-C37CB9B44DF0}"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6709EF55-86B7-CFA4-C64D-E2C25AB3D117}"/>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B6307D23-3DE5-41EA-1C46-8C7589ADC07F}"/>
              </a:ext>
            </a:extLst>
          </p:cNvPr>
          <p:cNvSpPr>
            <a:spLocks noGrp="1"/>
          </p:cNvSpPr>
          <p:nvPr>
            <p:ph type="sldNum" sz="quarter" idx="12"/>
          </p:nvPr>
        </p:nvSpPr>
        <p:spPr/>
        <p:txBody>
          <a:bodyPr/>
          <a:lstStyle/>
          <a:p>
            <a:pPr>
              <a:defRPr/>
            </a:pPr>
            <a:fld id="{B2BD94F4-204A-4D2D-B999-30906A007CB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167770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D80E03-0DEA-98FE-293F-FE400F9AC7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897E6EF0-AEF5-E181-B03A-6752EFB70F5B}"/>
              </a:ext>
            </a:extLst>
          </p:cNvPr>
          <p:cNvSpPr>
            <a:spLocks noGrp="1"/>
          </p:cNvSpPr>
          <p:nvPr>
            <p:ph type="dt" sz="half" idx="10"/>
          </p:nvPr>
        </p:nvSpPr>
        <p:spPr/>
        <p:txBody>
          <a:bodyPr/>
          <a:lstStyle/>
          <a:p>
            <a:pPr>
              <a:defRPr/>
            </a:pPr>
            <a:fld id="{5392CCFE-4CCA-44C1-9685-C37CB9B44DF0}"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B3B84FBA-F0B9-A53D-94FE-D177F2BAD70C}"/>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4FAA1D59-19C2-F893-91E4-F8FB6FC9BCD8}"/>
              </a:ext>
            </a:extLst>
          </p:cNvPr>
          <p:cNvSpPr>
            <a:spLocks noGrp="1"/>
          </p:cNvSpPr>
          <p:nvPr>
            <p:ph type="sldNum" sz="quarter" idx="12"/>
          </p:nvPr>
        </p:nvSpPr>
        <p:spPr/>
        <p:txBody>
          <a:bodyPr/>
          <a:lstStyle/>
          <a:p>
            <a:pPr>
              <a:defRPr/>
            </a:pPr>
            <a:fld id="{B2BD94F4-204A-4D2D-B999-30906A007CB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349781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3533188-7B08-2F5E-9B61-86B375B75FFC}"/>
              </a:ext>
            </a:extLst>
          </p:cNvPr>
          <p:cNvSpPr>
            <a:spLocks noGrp="1"/>
          </p:cNvSpPr>
          <p:nvPr>
            <p:ph type="dt" sz="half" idx="10"/>
          </p:nvPr>
        </p:nvSpPr>
        <p:spPr/>
        <p:txBody>
          <a:bodyPr/>
          <a:lstStyle/>
          <a:p>
            <a:pPr>
              <a:defRPr/>
            </a:pPr>
            <a:fld id="{5392CCFE-4CCA-44C1-9685-C37CB9B44DF0}"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53690E94-3F81-7737-6E9A-4D814CADB264}"/>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AB28C814-0D36-5A07-1E22-7568A4A096B6}"/>
              </a:ext>
            </a:extLst>
          </p:cNvPr>
          <p:cNvSpPr>
            <a:spLocks noGrp="1"/>
          </p:cNvSpPr>
          <p:nvPr>
            <p:ph type="sldNum" sz="quarter" idx="12"/>
          </p:nvPr>
        </p:nvSpPr>
        <p:spPr/>
        <p:txBody>
          <a:bodyPr/>
          <a:lstStyle/>
          <a:p>
            <a:pPr>
              <a:defRPr/>
            </a:pPr>
            <a:fld id="{B2BD94F4-204A-4D2D-B999-30906A007CB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961660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B4B600-CF1E-5495-04EE-01E8E0D4AE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C7EA9D43-3F98-3889-05F3-EB1357B1FF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6CA1572F-326C-2C21-A26E-ED45FEEB9F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D548D54-33C4-7F4B-2D10-6EAAF95B92FD}"/>
              </a:ext>
            </a:extLst>
          </p:cNvPr>
          <p:cNvSpPr>
            <a:spLocks noGrp="1"/>
          </p:cNvSpPr>
          <p:nvPr>
            <p:ph type="dt" sz="half" idx="10"/>
          </p:nvPr>
        </p:nvSpPr>
        <p:spPr/>
        <p:txBody>
          <a:bodyPr/>
          <a:lstStyle/>
          <a:p>
            <a:pPr>
              <a:defRPr/>
            </a:pPr>
            <a:fld id="{5392CCFE-4CCA-44C1-9685-C37CB9B44DF0}"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63E04CA8-049E-505F-C82F-8DD59D8AA2AC}"/>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4CF52140-4EA9-F1E5-65CA-15246665B1AF}"/>
              </a:ext>
            </a:extLst>
          </p:cNvPr>
          <p:cNvSpPr>
            <a:spLocks noGrp="1"/>
          </p:cNvSpPr>
          <p:nvPr>
            <p:ph type="sldNum" sz="quarter" idx="12"/>
          </p:nvPr>
        </p:nvSpPr>
        <p:spPr/>
        <p:txBody>
          <a:bodyPr/>
          <a:lstStyle/>
          <a:p>
            <a:pPr>
              <a:defRPr/>
            </a:pPr>
            <a:fld id="{B2BD94F4-204A-4D2D-B999-30906A007CB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484671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C1C12B-D519-E393-5A40-4F33E7ADD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3F318D56-A815-10D1-DC5A-FD57EF5D18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A2181A80-BE21-E28F-4D11-7AB275C779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845AC61-0501-CB6F-C151-9401E32BBD08}"/>
              </a:ext>
            </a:extLst>
          </p:cNvPr>
          <p:cNvSpPr>
            <a:spLocks noGrp="1"/>
          </p:cNvSpPr>
          <p:nvPr>
            <p:ph type="dt" sz="half" idx="10"/>
          </p:nvPr>
        </p:nvSpPr>
        <p:spPr/>
        <p:txBody>
          <a:bodyPr/>
          <a:lstStyle/>
          <a:p>
            <a:pPr>
              <a:defRPr/>
            </a:pPr>
            <a:fld id="{5392CCFE-4CCA-44C1-9685-C37CB9B44DF0}"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2DB44FBD-8DCB-2EA2-79A5-A7233A1E3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BE14BD6A-020F-0A97-721C-4E5FF459ECB4}"/>
              </a:ext>
            </a:extLst>
          </p:cNvPr>
          <p:cNvSpPr>
            <a:spLocks noGrp="1"/>
          </p:cNvSpPr>
          <p:nvPr>
            <p:ph type="sldNum" sz="quarter" idx="12"/>
          </p:nvPr>
        </p:nvSpPr>
        <p:spPr/>
        <p:txBody>
          <a:bodyPr/>
          <a:lstStyle/>
          <a:p>
            <a:pPr>
              <a:defRPr/>
            </a:pPr>
            <a:fld id="{B2BD94F4-204A-4D2D-B999-30906A007CB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745112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ACFAB8-9BE7-D7FB-C7F9-05CF900076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996EAB0F-C490-C00A-D38B-562BF4ED7E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5F5426B-6AC7-062D-C395-4EF4837551EC}"/>
              </a:ext>
            </a:extLst>
          </p:cNvPr>
          <p:cNvSpPr>
            <a:spLocks noGrp="1"/>
          </p:cNvSpPr>
          <p:nvPr>
            <p:ph type="dt" sz="half" idx="10"/>
          </p:nvPr>
        </p:nvSpPr>
        <p:spPr/>
        <p:txBody>
          <a:bodyPr/>
          <a:lstStyle/>
          <a:p>
            <a:pPr>
              <a:defRPr/>
            </a:pPr>
            <a:fld id="{5392CCFE-4CCA-44C1-9685-C37CB9B44DF0}"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7C3928F-F351-D690-5F80-84967A5E9C72}"/>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E127DA3F-85BF-A833-9A5E-90472955E7A1}"/>
              </a:ext>
            </a:extLst>
          </p:cNvPr>
          <p:cNvSpPr>
            <a:spLocks noGrp="1"/>
          </p:cNvSpPr>
          <p:nvPr>
            <p:ph type="sldNum" sz="quarter" idx="12"/>
          </p:nvPr>
        </p:nvSpPr>
        <p:spPr/>
        <p:txBody>
          <a:bodyPr/>
          <a:lstStyle/>
          <a:p>
            <a:pPr>
              <a:defRPr/>
            </a:pPr>
            <a:fld id="{B2BD94F4-204A-4D2D-B999-30906A007CB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888737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61002B8-7E68-31AD-63F2-35B85FCB2B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8DB70C09-98D5-E272-1D29-29DCD5DEEC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822909F-FFE7-6CF1-4E77-BF81905E145E}"/>
              </a:ext>
            </a:extLst>
          </p:cNvPr>
          <p:cNvSpPr>
            <a:spLocks noGrp="1"/>
          </p:cNvSpPr>
          <p:nvPr>
            <p:ph type="dt" sz="half" idx="10"/>
          </p:nvPr>
        </p:nvSpPr>
        <p:spPr/>
        <p:txBody>
          <a:bodyPr/>
          <a:lstStyle/>
          <a:p>
            <a:pPr>
              <a:defRPr/>
            </a:pPr>
            <a:fld id="{5392CCFE-4CCA-44C1-9685-C37CB9B44DF0}"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8918DC3-4DFA-0141-6C07-12B2429FF1F2}"/>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1490F53-714E-85D4-1C08-1128367418CE}"/>
              </a:ext>
            </a:extLst>
          </p:cNvPr>
          <p:cNvSpPr>
            <a:spLocks noGrp="1"/>
          </p:cNvSpPr>
          <p:nvPr>
            <p:ph type="sldNum" sz="quarter" idx="12"/>
          </p:nvPr>
        </p:nvSpPr>
        <p:spPr/>
        <p:txBody>
          <a:bodyPr/>
          <a:lstStyle/>
          <a:p>
            <a:pPr>
              <a:defRPr/>
            </a:pPr>
            <a:fld id="{B2BD94F4-204A-4D2D-B999-30906A007CB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682558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190911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188096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457306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688367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635528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674854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6256034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601731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74944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384433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1257495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392383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503565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67651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253130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215849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3032225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186262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5531383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857591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6944018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6829233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775421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6458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604241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29581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24194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54050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13837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97558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44855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95309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024873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091006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41951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408203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524669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9113613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462206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329007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298872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862275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87198275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2446617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408892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941832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7480455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8665856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1539589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68650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01615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2847841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6679726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8462134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6454167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1177891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5174578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8648331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0934931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3789265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5767643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0508292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7114480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6861389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1929812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937317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821729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053311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280896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097444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771568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93938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060331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853339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97263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327897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617136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579480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770748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060923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58679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841629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006945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52880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088027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8513074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721647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4020492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7236877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0771875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9498849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8164547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3137416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7637201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2254745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1887707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3573903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6724903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8274307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4864787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1955801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6349641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0672433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0032379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3225958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1549334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0598033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5746956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30953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64098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01216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889666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210087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043579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35513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29370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154183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698329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34737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039192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24764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35557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150195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17697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837570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969555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128281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054031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5421315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265544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6013040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8521033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3282763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2402731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8726771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8389330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7081886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8975547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0185606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5931558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441863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0485191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672934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6829609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1331587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8654309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351004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5299990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9088851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3437207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6431008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614994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427865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712407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5043308"/>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325108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96952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279424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47496470"/>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7095307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9127095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326492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463180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142828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87921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856315657"/>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2912170"/>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2917654"/>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9035595"/>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718514"/>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0725589"/>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9563019"/>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18243007"/>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64856377"/>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81047230"/>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3801093"/>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3289847"/>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5936829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6225144"/>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83073063"/>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5192260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37184516"/>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3263982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24708392"/>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11477966"/>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19833121"/>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550527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31459425"/>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806504"/>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61383893"/>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00577679"/>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81963241"/>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5286585"/>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5962876"/>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162116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5655856"/>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9057485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53899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2563529"/>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1512652"/>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8012608"/>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31713667"/>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11681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3188490"/>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490554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362224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1298059"/>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556587"/>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282893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50103121"/>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77243"/>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3203"/>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40999361"/>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9660904"/>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06717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5" Type="http://schemas.openxmlformats.org/officeDocument/2006/relationships/theme" Target="../theme/theme4.xml"/><Relationship Id="rId4"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5" Type="http://schemas.openxmlformats.org/officeDocument/2006/relationships/theme" Target="../theme/theme6.xml"/><Relationship Id="rId4"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2.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slideLayout" Target="../slideLayouts/slideLayout82.xml"/><Relationship Id="rId39" Type="http://schemas.openxmlformats.org/officeDocument/2006/relationships/slideLayout" Target="../slideLayouts/slideLayout95.xml"/><Relationship Id="rId21" Type="http://schemas.openxmlformats.org/officeDocument/2006/relationships/slideLayout" Target="../slideLayouts/slideLayout77.xml"/><Relationship Id="rId34" Type="http://schemas.openxmlformats.org/officeDocument/2006/relationships/slideLayout" Target="../slideLayouts/slideLayout90.xml"/><Relationship Id="rId42" Type="http://schemas.openxmlformats.org/officeDocument/2006/relationships/slideLayout" Target="../slideLayouts/slideLayout98.xml"/><Relationship Id="rId47" Type="http://schemas.openxmlformats.org/officeDocument/2006/relationships/hyperlink" Target="https://www.facebook.com/groups/629898828017053" TargetMode="External"/><Relationship Id="rId7" Type="http://schemas.openxmlformats.org/officeDocument/2006/relationships/slideLayout" Target="../slideLayouts/slideLayout6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9" Type="http://schemas.openxmlformats.org/officeDocument/2006/relationships/slideLayout" Target="../slideLayouts/slideLayout85.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32" Type="http://schemas.openxmlformats.org/officeDocument/2006/relationships/slideLayout" Target="../slideLayouts/slideLayout88.xml"/><Relationship Id="rId37" Type="http://schemas.openxmlformats.org/officeDocument/2006/relationships/slideLayout" Target="../slideLayouts/slideLayout93.xml"/><Relationship Id="rId40" Type="http://schemas.openxmlformats.org/officeDocument/2006/relationships/slideLayout" Target="../slideLayouts/slideLayout96.xml"/><Relationship Id="rId45" Type="http://schemas.openxmlformats.org/officeDocument/2006/relationships/image" Target="../media/image3.png"/><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slideLayout" Target="../slideLayouts/slideLayout84.xml"/><Relationship Id="rId36" Type="http://schemas.openxmlformats.org/officeDocument/2006/relationships/slideLayout" Target="../slideLayouts/slideLayout92.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31" Type="http://schemas.openxmlformats.org/officeDocument/2006/relationships/slideLayout" Target="../slideLayouts/slideLayout87.xml"/><Relationship Id="rId44" Type="http://schemas.openxmlformats.org/officeDocument/2006/relationships/theme" Target="../theme/theme8.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slideLayout" Target="../slideLayouts/slideLayout83.xml"/><Relationship Id="rId30" Type="http://schemas.openxmlformats.org/officeDocument/2006/relationships/slideLayout" Target="../slideLayouts/slideLayout86.xml"/><Relationship Id="rId35" Type="http://schemas.openxmlformats.org/officeDocument/2006/relationships/slideLayout" Target="../slideLayouts/slideLayout91.xml"/><Relationship Id="rId43" Type="http://schemas.openxmlformats.org/officeDocument/2006/relationships/slideLayout" Target="../slideLayouts/slideLayout99.xml"/><Relationship Id="rId48" Type="http://schemas.openxmlformats.org/officeDocument/2006/relationships/image" Target="../media/image5.png"/><Relationship Id="rId8" Type="http://schemas.openxmlformats.org/officeDocument/2006/relationships/slideLayout" Target="../slideLayouts/slideLayout64.xml"/><Relationship Id="rId3" Type="http://schemas.openxmlformats.org/officeDocument/2006/relationships/slideLayout" Target="../slideLayouts/slideLayout59.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33" Type="http://schemas.openxmlformats.org/officeDocument/2006/relationships/slideLayout" Target="../slideLayouts/slideLayout89.xml"/><Relationship Id="rId38" Type="http://schemas.openxmlformats.org/officeDocument/2006/relationships/slideLayout" Target="../slideLayouts/slideLayout94.xml"/><Relationship Id="rId46" Type="http://schemas.openxmlformats.org/officeDocument/2006/relationships/image" Target="../media/image4.png"/><Relationship Id="rId20" Type="http://schemas.openxmlformats.org/officeDocument/2006/relationships/slideLayout" Target="../slideLayouts/slideLayout76.xml"/><Relationship Id="rId41" Type="http://schemas.openxmlformats.org/officeDocument/2006/relationships/slideLayout" Target="../slideLayouts/slideLayout97.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26" Type="http://schemas.openxmlformats.org/officeDocument/2006/relationships/slideLayout" Target="../slideLayouts/slideLayout125.xml"/><Relationship Id="rId39" Type="http://schemas.openxmlformats.org/officeDocument/2006/relationships/slideLayout" Target="../slideLayouts/slideLayout138.xml"/><Relationship Id="rId21" Type="http://schemas.openxmlformats.org/officeDocument/2006/relationships/slideLayout" Target="../slideLayouts/slideLayout120.xml"/><Relationship Id="rId34" Type="http://schemas.openxmlformats.org/officeDocument/2006/relationships/slideLayout" Target="../slideLayouts/slideLayout133.xml"/><Relationship Id="rId42" Type="http://schemas.openxmlformats.org/officeDocument/2006/relationships/slideLayout" Target="../slideLayouts/slideLayout141.xml"/><Relationship Id="rId47" Type="http://schemas.openxmlformats.org/officeDocument/2006/relationships/hyperlink" Target="https://www.facebook.com/groups/629898828017053" TargetMode="Externa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29" Type="http://schemas.openxmlformats.org/officeDocument/2006/relationships/slideLayout" Target="../slideLayouts/slideLayout128.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24" Type="http://schemas.openxmlformats.org/officeDocument/2006/relationships/slideLayout" Target="../slideLayouts/slideLayout123.xml"/><Relationship Id="rId32" Type="http://schemas.openxmlformats.org/officeDocument/2006/relationships/slideLayout" Target="../slideLayouts/slideLayout131.xml"/><Relationship Id="rId37" Type="http://schemas.openxmlformats.org/officeDocument/2006/relationships/slideLayout" Target="../slideLayouts/slideLayout136.xml"/><Relationship Id="rId40" Type="http://schemas.openxmlformats.org/officeDocument/2006/relationships/slideLayout" Target="../slideLayouts/slideLayout139.xml"/><Relationship Id="rId45" Type="http://schemas.openxmlformats.org/officeDocument/2006/relationships/image" Target="../media/image3.png"/><Relationship Id="rId5" Type="http://schemas.openxmlformats.org/officeDocument/2006/relationships/slideLayout" Target="../slideLayouts/slideLayout104.xml"/><Relationship Id="rId15" Type="http://schemas.openxmlformats.org/officeDocument/2006/relationships/slideLayout" Target="../slideLayouts/slideLayout114.xml"/><Relationship Id="rId23" Type="http://schemas.openxmlformats.org/officeDocument/2006/relationships/slideLayout" Target="../slideLayouts/slideLayout122.xml"/><Relationship Id="rId28" Type="http://schemas.openxmlformats.org/officeDocument/2006/relationships/slideLayout" Target="../slideLayouts/slideLayout127.xml"/><Relationship Id="rId36" Type="http://schemas.openxmlformats.org/officeDocument/2006/relationships/slideLayout" Target="../slideLayouts/slideLayout135.xml"/><Relationship Id="rId10" Type="http://schemas.openxmlformats.org/officeDocument/2006/relationships/slideLayout" Target="../slideLayouts/slideLayout109.xml"/><Relationship Id="rId19" Type="http://schemas.openxmlformats.org/officeDocument/2006/relationships/slideLayout" Target="../slideLayouts/slideLayout118.xml"/><Relationship Id="rId31" Type="http://schemas.openxmlformats.org/officeDocument/2006/relationships/slideLayout" Target="../slideLayouts/slideLayout130.xml"/><Relationship Id="rId44" Type="http://schemas.openxmlformats.org/officeDocument/2006/relationships/theme" Target="../theme/theme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 Id="rId22" Type="http://schemas.openxmlformats.org/officeDocument/2006/relationships/slideLayout" Target="../slideLayouts/slideLayout121.xml"/><Relationship Id="rId27" Type="http://schemas.openxmlformats.org/officeDocument/2006/relationships/slideLayout" Target="../slideLayouts/slideLayout126.xml"/><Relationship Id="rId30" Type="http://schemas.openxmlformats.org/officeDocument/2006/relationships/slideLayout" Target="../slideLayouts/slideLayout129.xml"/><Relationship Id="rId35" Type="http://schemas.openxmlformats.org/officeDocument/2006/relationships/slideLayout" Target="../slideLayouts/slideLayout134.xml"/><Relationship Id="rId43" Type="http://schemas.openxmlformats.org/officeDocument/2006/relationships/slideLayout" Target="../slideLayouts/slideLayout142.xml"/><Relationship Id="rId48" Type="http://schemas.openxmlformats.org/officeDocument/2006/relationships/image" Target="../media/image5.png"/><Relationship Id="rId8" Type="http://schemas.openxmlformats.org/officeDocument/2006/relationships/slideLayout" Target="../slideLayouts/slideLayout107.xml"/><Relationship Id="rId3" Type="http://schemas.openxmlformats.org/officeDocument/2006/relationships/slideLayout" Target="../slideLayouts/slideLayout102.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5" Type="http://schemas.openxmlformats.org/officeDocument/2006/relationships/slideLayout" Target="../slideLayouts/slideLayout124.xml"/><Relationship Id="rId33" Type="http://schemas.openxmlformats.org/officeDocument/2006/relationships/slideLayout" Target="../slideLayouts/slideLayout132.xml"/><Relationship Id="rId38" Type="http://schemas.openxmlformats.org/officeDocument/2006/relationships/slideLayout" Target="../slideLayouts/slideLayout137.xml"/><Relationship Id="rId46" Type="http://schemas.openxmlformats.org/officeDocument/2006/relationships/image" Target="../media/image4.png"/><Relationship Id="rId20" Type="http://schemas.openxmlformats.org/officeDocument/2006/relationships/slideLayout" Target="../slideLayouts/slideLayout119.xml"/><Relationship Id="rId41" Type="http://schemas.openxmlformats.org/officeDocument/2006/relationships/slideLayout" Target="../slideLayouts/slideLayout140.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155.xml"/><Relationship Id="rId18" Type="http://schemas.openxmlformats.org/officeDocument/2006/relationships/slideLayout" Target="../slideLayouts/slideLayout160.xml"/><Relationship Id="rId26" Type="http://schemas.openxmlformats.org/officeDocument/2006/relationships/slideLayout" Target="../slideLayouts/slideLayout168.xml"/><Relationship Id="rId39" Type="http://schemas.openxmlformats.org/officeDocument/2006/relationships/slideLayout" Target="../slideLayouts/slideLayout181.xml"/><Relationship Id="rId21" Type="http://schemas.openxmlformats.org/officeDocument/2006/relationships/slideLayout" Target="../slideLayouts/slideLayout163.xml"/><Relationship Id="rId34" Type="http://schemas.openxmlformats.org/officeDocument/2006/relationships/slideLayout" Target="../slideLayouts/slideLayout176.xml"/><Relationship Id="rId42" Type="http://schemas.openxmlformats.org/officeDocument/2006/relationships/slideLayout" Target="../slideLayouts/slideLayout184.xml"/><Relationship Id="rId47" Type="http://schemas.openxmlformats.org/officeDocument/2006/relationships/hyperlink" Target="https://www.facebook.com/groups/629898828017053" TargetMode="External"/><Relationship Id="rId7" Type="http://schemas.openxmlformats.org/officeDocument/2006/relationships/slideLayout" Target="../slideLayouts/slideLayout149.xml"/><Relationship Id="rId2" Type="http://schemas.openxmlformats.org/officeDocument/2006/relationships/slideLayout" Target="../slideLayouts/slideLayout144.xml"/><Relationship Id="rId16" Type="http://schemas.openxmlformats.org/officeDocument/2006/relationships/slideLayout" Target="../slideLayouts/slideLayout158.xml"/><Relationship Id="rId29" Type="http://schemas.openxmlformats.org/officeDocument/2006/relationships/slideLayout" Target="../slideLayouts/slideLayout171.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24" Type="http://schemas.openxmlformats.org/officeDocument/2006/relationships/slideLayout" Target="../slideLayouts/slideLayout166.xml"/><Relationship Id="rId32" Type="http://schemas.openxmlformats.org/officeDocument/2006/relationships/slideLayout" Target="../slideLayouts/slideLayout174.xml"/><Relationship Id="rId37" Type="http://schemas.openxmlformats.org/officeDocument/2006/relationships/slideLayout" Target="../slideLayouts/slideLayout179.xml"/><Relationship Id="rId40" Type="http://schemas.openxmlformats.org/officeDocument/2006/relationships/slideLayout" Target="../slideLayouts/slideLayout182.xml"/><Relationship Id="rId45" Type="http://schemas.openxmlformats.org/officeDocument/2006/relationships/image" Target="../media/image3.png"/><Relationship Id="rId5" Type="http://schemas.openxmlformats.org/officeDocument/2006/relationships/slideLayout" Target="../slideLayouts/slideLayout147.xml"/><Relationship Id="rId15" Type="http://schemas.openxmlformats.org/officeDocument/2006/relationships/slideLayout" Target="../slideLayouts/slideLayout157.xml"/><Relationship Id="rId23" Type="http://schemas.openxmlformats.org/officeDocument/2006/relationships/slideLayout" Target="../slideLayouts/slideLayout165.xml"/><Relationship Id="rId28" Type="http://schemas.openxmlformats.org/officeDocument/2006/relationships/slideLayout" Target="../slideLayouts/slideLayout170.xml"/><Relationship Id="rId36" Type="http://schemas.openxmlformats.org/officeDocument/2006/relationships/slideLayout" Target="../slideLayouts/slideLayout178.xml"/><Relationship Id="rId10" Type="http://schemas.openxmlformats.org/officeDocument/2006/relationships/slideLayout" Target="../slideLayouts/slideLayout152.xml"/><Relationship Id="rId19" Type="http://schemas.openxmlformats.org/officeDocument/2006/relationships/slideLayout" Target="../slideLayouts/slideLayout161.xml"/><Relationship Id="rId31" Type="http://schemas.openxmlformats.org/officeDocument/2006/relationships/slideLayout" Target="../slideLayouts/slideLayout173.xml"/><Relationship Id="rId44" Type="http://schemas.openxmlformats.org/officeDocument/2006/relationships/theme" Target="../theme/theme10.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 Id="rId22" Type="http://schemas.openxmlformats.org/officeDocument/2006/relationships/slideLayout" Target="../slideLayouts/slideLayout164.xml"/><Relationship Id="rId27" Type="http://schemas.openxmlformats.org/officeDocument/2006/relationships/slideLayout" Target="../slideLayouts/slideLayout169.xml"/><Relationship Id="rId30" Type="http://schemas.openxmlformats.org/officeDocument/2006/relationships/slideLayout" Target="../slideLayouts/slideLayout172.xml"/><Relationship Id="rId35" Type="http://schemas.openxmlformats.org/officeDocument/2006/relationships/slideLayout" Target="../slideLayouts/slideLayout177.xml"/><Relationship Id="rId43" Type="http://schemas.openxmlformats.org/officeDocument/2006/relationships/slideLayout" Target="../slideLayouts/slideLayout185.xml"/><Relationship Id="rId48" Type="http://schemas.openxmlformats.org/officeDocument/2006/relationships/image" Target="../media/image5.png"/><Relationship Id="rId8" Type="http://schemas.openxmlformats.org/officeDocument/2006/relationships/slideLayout" Target="../slideLayouts/slideLayout150.xml"/><Relationship Id="rId3" Type="http://schemas.openxmlformats.org/officeDocument/2006/relationships/slideLayout" Target="../slideLayouts/slideLayout145.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5" Type="http://schemas.openxmlformats.org/officeDocument/2006/relationships/slideLayout" Target="../slideLayouts/slideLayout167.xml"/><Relationship Id="rId33" Type="http://schemas.openxmlformats.org/officeDocument/2006/relationships/slideLayout" Target="../slideLayouts/slideLayout175.xml"/><Relationship Id="rId38" Type="http://schemas.openxmlformats.org/officeDocument/2006/relationships/slideLayout" Target="../slideLayouts/slideLayout180.xml"/><Relationship Id="rId46" Type="http://schemas.openxmlformats.org/officeDocument/2006/relationships/image" Target="../media/image4.png"/><Relationship Id="rId20" Type="http://schemas.openxmlformats.org/officeDocument/2006/relationships/slideLayout" Target="../slideLayouts/slideLayout162.xml"/><Relationship Id="rId41" Type="http://schemas.openxmlformats.org/officeDocument/2006/relationships/slideLayout" Target="../slideLayouts/slideLayout183.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198.xml"/><Relationship Id="rId18" Type="http://schemas.openxmlformats.org/officeDocument/2006/relationships/slideLayout" Target="../slideLayouts/slideLayout203.xml"/><Relationship Id="rId26" Type="http://schemas.openxmlformats.org/officeDocument/2006/relationships/slideLayout" Target="../slideLayouts/slideLayout211.xml"/><Relationship Id="rId39" Type="http://schemas.openxmlformats.org/officeDocument/2006/relationships/slideLayout" Target="../slideLayouts/slideLayout224.xml"/><Relationship Id="rId21" Type="http://schemas.openxmlformats.org/officeDocument/2006/relationships/slideLayout" Target="../slideLayouts/slideLayout206.xml"/><Relationship Id="rId34" Type="http://schemas.openxmlformats.org/officeDocument/2006/relationships/slideLayout" Target="../slideLayouts/slideLayout219.xml"/><Relationship Id="rId42" Type="http://schemas.openxmlformats.org/officeDocument/2006/relationships/slideLayout" Target="../slideLayouts/slideLayout227.xml"/><Relationship Id="rId47" Type="http://schemas.openxmlformats.org/officeDocument/2006/relationships/hyperlink" Target="https://www.facebook.com/groups/629898828017053" TargetMode="External"/><Relationship Id="rId7" Type="http://schemas.openxmlformats.org/officeDocument/2006/relationships/slideLayout" Target="../slideLayouts/slideLayout192.xml"/><Relationship Id="rId2" Type="http://schemas.openxmlformats.org/officeDocument/2006/relationships/slideLayout" Target="../slideLayouts/slideLayout187.xml"/><Relationship Id="rId16" Type="http://schemas.openxmlformats.org/officeDocument/2006/relationships/slideLayout" Target="../slideLayouts/slideLayout201.xml"/><Relationship Id="rId29" Type="http://schemas.openxmlformats.org/officeDocument/2006/relationships/slideLayout" Target="../slideLayouts/slideLayout214.xml"/><Relationship Id="rId1" Type="http://schemas.openxmlformats.org/officeDocument/2006/relationships/slideLayout" Target="../slideLayouts/slideLayout186.xml"/><Relationship Id="rId6" Type="http://schemas.openxmlformats.org/officeDocument/2006/relationships/slideLayout" Target="../slideLayouts/slideLayout191.xml"/><Relationship Id="rId11" Type="http://schemas.openxmlformats.org/officeDocument/2006/relationships/slideLayout" Target="../slideLayouts/slideLayout196.xml"/><Relationship Id="rId24" Type="http://schemas.openxmlformats.org/officeDocument/2006/relationships/slideLayout" Target="../slideLayouts/slideLayout209.xml"/><Relationship Id="rId32" Type="http://schemas.openxmlformats.org/officeDocument/2006/relationships/slideLayout" Target="../slideLayouts/slideLayout217.xml"/><Relationship Id="rId37" Type="http://schemas.openxmlformats.org/officeDocument/2006/relationships/slideLayout" Target="../slideLayouts/slideLayout222.xml"/><Relationship Id="rId40" Type="http://schemas.openxmlformats.org/officeDocument/2006/relationships/slideLayout" Target="../slideLayouts/slideLayout225.xml"/><Relationship Id="rId45" Type="http://schemas.openxmlformats.org/officeDocument/2006/relationships/image" Target="../media/image3.png"/><Relationship Id="rId5" Type="http://schemas.openxmlformats.org/officeDocument/2006/relationships/slideLayout" Target="../slideLayouts/slideLayout190.xml"/><Relationship Id="rId15" Type="http://schemas.openxmlformats.org/officeDocument/2006/relationships/slideLayout" Target="../slideLayouts/slideLayout200.xml"/><Relationship Id="rId23" Type="http://schemas.openxmlformats.org/officeDocument/2006/relationships/slideLayout" Target="../slideLayouts/slideLayout208.xml"/><Relationship Id="rId28" Type="http://schemas.openxmlformats.org/officeDocument/2006/relationships/slideLayout" Target="../slideLayouts/slideLayout213.xml"/><Relationship Id="rId36" Type="http://schemas.openxmlformats.org/officeDocument/2006/relationships/slideLayout" Target="../slideLayouts/slideLayout221.xml"/><Relationship Id="rId10" Type="http://schemas.openxmlformats.org/officeDocument/2006/relationships/slideLayout" Target="../slideLayouts/slideLayout195.xml"/><Relationship Id="rId19" Type="http://schemas.openxmlformats.org/officeDocument/2006/relationships/slideLayout" Target="../slideLayouts/slideLayout204.xml"/><Relationship Id="rId31" Type="http://schemas.openxmlformats.org/officeDocument/2006/relationships/slideLayout" Target="../slideLayouts/slideLayout216.xml"/><Relationship Id="rId44" Type="http://schemas.openxmlformats.org/officeDocument/2006/relationships/theme" Target="../theme/theme11.xml"/><Relationship Id="rId4" Type="http://schemas.openxmlformats.org/officeDocument/2006/relationships/slideLayout" Target="../slideLayouts/slideLayout189.xml"/><Relationship Id="rId9" Type="http://schemas.openxmlformats.org/officeDocument/2006/relationships/slideLayout" Target="../slideLayouts/slideLayout194.xml"/><Relationship Id="rId14" Type="http://schemas.openxmlformats.org/officeDocument/2006/relationships/slideLayout" Target="../slideLayouts/slideLayout199.xml"/><Relationship Id="rId22" Type="http://schemas.openxmlformats.org/officeDocument/2006/relationships/slideLayout" Target="../slideLayouts/slideLayout207.xml"/><Relationship Id="rId27" Type="http://schemas.openxmlformats.org/officeDocument/2006/relationships/slideLayout" Target="../slideLayouts/slideLayout212.xml"/><Relationship Id="rId30" Type="http://schemas.openxmlformats.org/officeDocument/2006/relationships/slideLayout" Target="../slideLayouts/slideLayout215.xml"/><Relationship Id="rId35" Type="http://schemas.openxmlformats.org/officeDocument/2006/relationships/slideLayout" Target="../slideLayouts/slideLayout220.xml"/><Relationship Id="rId43" Type="http://schemas.openxmlformats.org/officeDocument/2006/relationships/slideLayout" Target="../slideLayouts/slideLayout228.xml"/><Relationship Id="rId48" Type="http://schemas.openxmlformats.org/officeDocument/2006/relationships/image" Target="../media/image5.png"/><Relationship Id="rId8" Type="http://schemas.openxmlformats.org/officeDocument/2006/relationships/slideLayout" Target="../slideLayouts/slideLayout193.xml"/><Relationship Id="rId3" Type="http://schemas.openxmlformats.org/officeDocument/2006/relationships/slideLayout" Target="../slideLayouts/slideLayout188.xml"/><Relationship Id="rId12" Type="http://schemas.openxmlformats.org/officeDocument/2006/relationships/slideLayout" Target="../slideLayouts/slideLayout197.xml"/><Relationship Id="rId17" Type="http://schemas.openxmlformats.org/officeDocument/2006/relationships/slideLayout" Target="../slideLayouts/slideLayout202.xml"/><Relationship Id="rId25" Type="http://schemas.openxmlformats.org/officeDocument/2006/relationships/slideLayout" Target="../slideLayouts/slideLayout210.xml"/><Relationship Id="rId33" Type="http://schemas.openxmlformats.org/officeDocument/2006/relationships/slideLayout" Target="../slideLayouts/slideLayout218.xml"/><Relationship Id="rId38" Type="http://schemas.openxmlformats.org/officeDocument/2006/relationships/slideLayout" Target="../slideLayouts/slideLayout223.xml"/><Relationship Id="rId46" Type="http://schemas.openxmlformats.org/officeDocument/2006/relationships/image" Target="../media/image4.png"/><Relationship Id="rId20" Type="http://schemas.openxmlformats.org/officeDocument/2006/relationships/slideLayout" Target="../slideLayouts/slideLayout205.xml"/><Relationship Id="rId41" Type="http://schemas.openxmlformats.org/officeDocument/2006/relationships/slideLayout" Target="../slideLayouts/slideLayout226.xml"/></Relationships>
</file>

<file path=ppt/slideMasters/_rels/slideMaster12.xml.rels><?xml version="1.0" encoding="UTF-8" standalone="yes"?>
<Relationships xmlns="http://schemas.openxmlformats.org/package/2006/relationships"><Relationship Id="rId13" Type="http://schemas.openxmlformats.org/officeDocument/2006/relationships/slideLayout" Target="../slideLayouts/slideLayout241.xml"/><Relationship Id="rId18" Type="http://schemas.openxmlformats.org/officeDocument/2006/relationships/slideLayout" Target="../slideLayouts/slideLayout246.xml"/><Relationship Id="rId26" Type="http://schemas.openxmlformats.org/officeDocument/2006/relationships/slideLayout" Target="../slideLayouts/slideLayout254.xml"/><Relationship Id="rId39" Type="http://schemas.openxmlformats.org/officeDocument/2006/relationships/slideLayout" Target="../slideLayouts/slideLayout267.xml"/><Relationship Id="rId21" Type="http://schemas.openxmlformats.org/officeDocument/2006/relationships/slideLayout" Target="../slideLayouts/slideLayout249.xml"/><Relationship Id="rId34" Type="http://schemas.openxmlformats.org/officeDocument/2006/relationships/slideLayout" Target="../slideLayouts/slideLayout262.xml"/><Relationship Id="rId42" Type="http://schemas.openxmlformats.org/officeDocument/2006/relationships/slideLayout" Target="../slideLayouts/slideLayout270.xml"/><Relationship Id="rId47" Type="http://schemas.openxmlformats.org/officeDocument/2006/relationships/hyperlink" Target="https://www.facebook.com/groups/629898828017053" TargetMode="External"/><Relationship Id="rId7" Type="http://schemas.openxmlformats.org/officeDocument/2006/relationships/slideLayout" Target="../slideLayouts/slideLayout235.xml"/><Relationship Id="rId2" Type="http://schemas.openxmlformats.org/officeDocument/2006/relationships/slideLayout" Target="../slideLayouts/slideLayout230.xml"/><Relationship Id="rId16" Type="http://schemas.openxmlformats.org/officeDocument/2006/relationships/slideLayout" Target="../slideLayouts/slideLayout244.xml"/><Relationship Id="rId29" Type="http://schemas.openxmlformats.org/officeDocument/2006/relationships/slideLayout" Target="../slideLayouts/slideLayout257.xml"/><Relationship Id="rId1" Type="http://schemas.openxmlformats.org/officeDocument/2006/relationships/slideLayout" Target="../slideLayouts/slideLayout229.xml"/><Relationship Id="rId6" Type="http://schemas.openxmlformats.org/officeDocument/2006/relationships/slideLayout" Target="../slideLayouts/slideLayout234.xml"/><Relationship Id="rId11" Type="http://schemas.openxmlformats.org/officeDocument/2006/relationships/slideLayout" Target="../slideLayouts/slideLayout239.xml"/><Relationship Id="rId24" Type="http://schemas.openxmlformats.org/officeDocument/2006/relationships/slideLayout" Target="../slideLayouts/slideLayout252.xml"/><Relationship Id="rId32" Type="http://schemas.openxmlformats.org/officeDocument/2006/relationships/slideLayout" Target="../slideLayouts/slideLayout260.xml"/><Relationship Id="rId37" Type="http://schemas.openxmlformats.org/officeDocument/2006/relationships/slideLayout" Target="../slideLayouts/slideLayout265.xml"/><Relationship Id="rId40" Type="http://schemas.openxmlformats.org/officeDocument/2006/relationships/slideLayout" Target="../slideLayouts/slideLayout268.xml"/><Relationship Id="rId45" Type="http://schemas.openxmlformats.org/officeDocument/2006/relationships/image" Target="../media/image3.png"/><Relationship Id="rId5" Type="http://schemas.openxmlformats.org/officeDocument/2006/relationships/slideLayout" Target="../slideLayouts/slideLayout233.xml"/><Relationship Id="rId15" Type="http://schemas.openxmlformats.org/officeDocument/2006/relationships/slideLayout" Target="../slideLayouts/slideLayout243.xml"/><Relationship Id="rId23" Type="http://schemas.openxmlformats.org/officeDocument/2006/relationships/slideLayout" Target="../slideLayouts/slideLayout251.xml"/><Relationship Id="rId28" Type="http://schemas.openxmlformats.org/officeDocument/2006/relationships/slideLayout" Target="../slideLayouts/slideLayout256.xml"/><Relationship Id="rId36" Type="http://schemas.openxmlformats.org/officeDocument/2006/relationships/slideLayout" Target="../slideLayouts/slideLayout264.xml"/><Relationship Id="rId10" Type="http://schemas.openxmlformats.org/officeDocument/2006/relationships/slideLayout" Target="../slideLayouts/slideLayout238.xml"/><Relationship Id="rId19" Type="http://schemas.openxmlformats.org/officeDocument/2006/relationships/slideLayout" Target="../slideLayouts/slideLayout247.xml"/><Relationship Id="rId31" Type="http://schemas.openxmlformats.org/officeDocument/2006/relationships/slideLayout" Target="../slideLayouts/slideLayout259.xml"/><Relationship Id="rId44" Type="http://schemas.openxmlformats.org/officeDocument/2006/relationships/theme" Target="../theme/theme12.xml"/><Relationship Id="rId4" Type="http://schemas.openxmlformats.org/officeDocument/2006/relationships/slideLayout" Target="../slideLayouts/slideLayout232.xml"/><Relationship Id="rId9" Type="http://schemas.openxmlformats.org/officeDocument/2006/relationships/slideLayout" Target="../slideLayouts/slideLayout237.xml"/><Relationship Id="rId14" Type="http://schemas.openxmlformats.org/officeDocument/2006/relationships/slideLayout" Target="../slideLayouts/slideLayout242.xml"/><Relationship Id="rId22" Type="http://schemas.openxmlformats.org/officeDocument/2006/relationships/slideLayout" Target="../slideLayouts/slideLayout250.xml"/><Relationship Id="rId27" Type="http://schemas.openxmlformats.org/officeDocument/2006/relationships/slideLayout" Target="../slideLayouts/slideLayout255.xml"/><Relationship Id="rId30" Type="http://schemas.openxmlformats.org/officeDocument/2006/relationships/slideLayout" Target="../slideLayouts/slideLayout258.xml"/><Relationship Id="rId35" Type="http://schemas.openxmlformats.org/officeDocument/2006/relationships/slideLayout" Target="../slideLayouts/slideLayout263.xml"/><Relationship Id="rId43" Type="http://schemas.openxmlformats.org/officeDocument/2006/relationships/slideLayout" Target="../slideLayouts/slideLayout271.xml"/><Relationship Id="rId48" Type="http://schemas.openxmlformats.org/officeDocument/2006/relationships/image" Target="../media/image5.png"/><Relationship Id="rId8" Type="http://schemas.openxmlformats.org/officeDocument/2006/relationships/slideLayout" Target="../slideLayouts/slideLayout236.xml"/><Relationship Id="rId3" Type="http://schemas.openxmlformats.org/officeDocument/2006/relationships/slideLayout" Target="../slideLayouts/slideLayout231.xml"/><Relationship Id="rId12" Type="http://schemas.openxmlformats.org/officeDocument/2006/relationships/slideLayout" Target="../slideLayouts/slideLayout240.xml"/><Relationship Id="rId17" Type="http://schemas.openxmlformats.org/officeDocument/2006/relationships/slideLayout" Target="../slideLayouts/slideLayout245.xml"/><Relationship Id="rId25" Type="http://schemas.openxmlformats.org/officeDocument/2006/relationships/slideLayout" Target="../slideLayouts/slideLayout253.xml"/><Relationship Id="rId33" Type="http://schemas.openxmlformats.org/officeDocument/2006/relationships/slideLayout" Target="../slideLayouts/slideLayout261.xml"/><Relationship Id="rId38" Type="http://schemas.openxmlformats.org/officeDocument/2006/relationships/slideLayout" Target="../slideLayouts/slideLayout266.xml"/><Relationship Id="rId46" Type="http://schemas.openxmlformats.org/officeDocument/2006/relationships/image" Target="../media/image4.png"/><Relationship Id="rId20" Type="http://schemas.openxmlformats.org/officeDocument/2006/relationships/slideLayout" Target="../slideLayouts/slideLayout248.xml"/><Relationship Id="rId41" Type="http://schemas.openxmlformats.org/officeDocument/2006/relationships/slideLayout" Target="../slideLayouts/slideLayout2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66958FFC-099D-4B13-9000-F8DF1C7EEA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0CB03AA9-4FB2-4386-8364-C8F7761514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1FD639A9-720A-4244-9F27-35E131010C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948F6F-2428-462A-9C17-B471D69666C9}" type="datetimeFigureOut">
              <a:rPr lang="zh-CN" altLang="en-US" smtClean="0"/>
              <a:t>2024/11/17</a:t>
            </a:fld>
            <a:endParaRPr lang="zh-CN" altLang="en-US"/>
          </a:p>
        </p:txBody>
      </p:sp>
      <p:sp>
        <p:nvSpPr>
          <p:cNvPr id="5" name="页脚占位符 4">
            <a:extLst>
              <a:ext uri="{FF2B5EF4-FFF2-40B4-BE49-F238E27FC236}">
                <a16:creationId xmlns:a16="http://schemas.microsoft.com/office/drawing/2014/main" xmlns="" id="{9E9126D4-CD18-4BE2-8154-1176BFF423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B198FFC2-8849-4A8F-92A7-8939539726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50DBB-D116-4F5E-87A5-6486A7600B90}" type="slidenum">
              <a:rPr lang="zh-CN" altLang="en-US" smtClean="0"/>
              <a:t>‹#›</a:t>
            </a:fld>
            <a:endParaRPr lang="zh-CN" altLang="en-US"/>
          </a:p>
        </p:txBody>
      </p:sp>
      <p:sp>
        <p:nvSpPr>
          <p:cNvPr id="8" name="TextBox 7">
            <a:extLst>
              <a:ext uri="{FF2B5EF4-FFF2-40B4-BE49-F238E27FC236}">
                <a16:creationId xmlns:a16="http://schemas.microsoft.com/office/drawing/2014/main" xmlns="" id="{13B58766-C3D9-4BFA-A990-DBE841F4C835}"/>
              </a:ext>
            </a:extLst>
          </p:cNvPr>
          <p:cNvSpPr txBox="1"/>
          <p:nvPr userDrawn="1"/>
        </p:nvSpPr>
        <p:spPr>
          <a:xfrm>
            <a:off x="9625379" y="36047"/>
            <a:ext cx="2727813" cy="261610"/>
          </a:xfrm>
          <a:prstGeom prst="rect">
            <a:avLst/>
          </a:prstGeom>
          <a:noFill/>
        </p:spPr>
        <p:txBody>
          <a:bodyPr wrap="square">
            <a:spAutoFit/>
          </a:bodyPr>
          <a:lstStyle/>
          <a:p>
            <a:r>
              <a:rPr lang="en-US" sz="1100" i="1" dirty="0" err="1">
                <a:latin typeface="Times New Roman" panose="02020603050405020304" pitchFamily="18" charset="0"/>
                <a:cs typeface="Times New Roman" panose="02020603050405020304" pitchFamily="18" charset="0"/>
                <a:sym typeface="+mn-ea"/>
              </a:rPr>
              <a:t>Hương</a:t>
            </a:r>
            <a:r>
              <a:rPr lang="en-US" sz="1100" i="1" dirty="0">
                <a:latin typeface="Times New Roman" panose="02020603050405020304" pitchFamily="18" charset="0"/>
                <a:cs typeface="Times New Roman" panose="02020603050405020304" pitchFamily="18" charset="0"/>
                <a:sym typeface="+mn-ea"/>
              </a:rPr>
              <a:t> </a:t>
            </a:r>
            <a:r>
              <a:rPr lang="en-US" sz="1100" i="1" dirty="0" err="1">
                <a:latin typeface="Times New Roman" panose="02020603050405020304" pitchFamily="18" charset="0"/>
                <a:cs typeface="Times New Roman" panose="02020603050405020304" pitchFamily="18" charset="0"/>
                <a:sym typeface="+mn-ea"/>
              </a:rPr>
              <a:t>Thảo</a:t>
            </a:r>
            <a:r>
              <a:rPr lang="en-US" sz="1100" i="1" dirty="0">
                <a:latin typeface="Times New Roman" panose="02020603050405020304" pitchFamily="18" charset="0"/>
                <a:cs typeface="Times New Roman" panose="02020603050405020304" pitchFamily="18" charset="0"/>
                <a:sym typeface="+mn-ea"/>
              </a:rPr>
              <a:t> - tranthao121004@gmail.com</a:t>
            </a:r>
            <a:endParaRPr lang="en-US" sz="11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60340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95136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FA695B5B-D5D8-514D-9D02-1B81B7DA77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xmlns="" id="{2B379E33-FD72-9A43-82B2-651959A19C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xmlns="" id="{4218A0E9-40F7-CE46-B403-9DC1CA0AB8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79D43-DAE6-0F47-A9C1-04982654FBFB}" type="datetimeFigureOut">
              <a:rPr kumimoji="1" lang="zh-CN" altLang="en-US" smtClean="0"/>
              <a:t>2024/11/17</a:t>
            </a:fld>
            <a:endParaRPr kumimoji="1" lang="zh-CN" altLang="en-US"/>
          </a:p>
        </p:txBody>
      </p:sp>
      <p:sp>
        <p:nvSpPr>
          <p:cNvPr id="5" name="页脚占位符 4">
            <a:extLst>
              <a:ext uri="{FF2B5EF4-FFF2-40B4-BE49-F238E27FC236}">
                <a16:creationId xmlns:a16="http://schemas.microsoft.com/office/drawing/2014/main" xmlns="" id="{A3E4EC99-6892-EF4E-898D-4A31CBE00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xmlns="" id="{4A055238-B11B-8F4E-80A4-A0A5A1EC7E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F17B97-31AA-F046-A2B1-CB7B8C901C9E}" type="slidenum">
              <a:rPr kumimoji="1" lang="zh-CN" altLang="en-US" smtClean="0"/>
              <a:t>‹#›</a:t>
            </a:fld>
            <a:endParaRPr kumimoji="1" lang="zh-CN" altLang="en-US"/>
          </a:p>
        </p:txBody>
      </p:sp>
    </p:spTree>
    <p:extLst>
      <p:ext uri="{BB962C8B-B14F-4D97-AF65-F5344CB8AC3E}">
        <p14:creationId xmlns:p14="http://schemas.microsoft.com/office/powerpoint/2010/main" val="75938334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9115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70CE2123-40B2-4B73-8404-BA885C957DE8}"/>
              </a:ext>
            </a:extLst>
          </p:cNvPr>
          <p:cNvSpPr txBox="1"/>
          <p:nvPr userDrawn="1"/>
        </p:nvSpPr>
        <p:spPr>
          <a:xfrm>
            <a:off x="10137530" y="96716"/>
            <a:ext cx="2760785" cy="261610"/>
          </a:xfrm>
          <a:prstGeom prst="rect">
            <a:avLst/>
          </a:prstGeom>
          <a:noFill/>
        </p:spPr>
        <p:txBody>
          <a:bodyPr wrap="square" rtlCol="0">
            <a:spAutoFit/>
          </a:bodyPr>
          <a:lstStyle/>
          <a:p>
            <a:r>
              <a:rPr lang="en-US" sz="1100" i="1" dirty="0">
                <a:latin typeface="Times New Roman" panose="02020603050405020304" pitchFamily="18" charset="0"/>
                <a:cs typeface="Times New Roman" panose="02020603050405020304" pitchFamily="18" charset="0"/>
              </a:rPr>
              <a:t>Design by: </a:t>
            </a:r>
            <a:r>
              <a:rPr lang="en-US" sz="1100" i="1" dirty="0" err="1">
                <a:latin typeface="Times New Roman" panose="02020603050405020304" pitchFamily="18" charset="0"/>
                <a:cs typeface="Times New Roman" panose="02020603050405020304" pitchFamily="18" charset="0"/>
              </a:rPr>
              <a:t>Hương</a:t>
            </a:r>
            <a:r>
              <a:rPr lang="en-US" sz="1100" i="1" dirty="0">
                <a:latin typeface="Times New Roman" panose="02020603050405020304" pitchFamily="18" charset="0"/>
                <a:cs typeface="Times New Roman" panose="02020603050405020304" pitchFamily="18" charset="0"/>
              </a:rPr>
              <a:t> </a:t>
            </a:r>
            <a:r>
              <a:rPr lang="en-US" sz="1100" i="1" dirty="0" err="1">
                <a:latin typeface="Times New Roman" panose="02020603050405020304" pitchFamily="18" charset="0"/>
                <a:cs typeface="Times New Roman" panose="02020603050405020304" pitchFamily="18" charset="0"/>
              </a:rPr>
              <a:t>Thảo</a:t>
            </a:r>
            <a:r>
              <a:rPr lang="en-US" sz="1100" i="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85985129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C3EC567-493A-41EE-B7A5-6ABCE64DB75D}"/>
              </a:ext>
            </a:extLst>
          </p:cNvPr>
          <p:cNvSpPr txBox="1"/>
          <p:nvPr userDrawn="1"/>
        </p:nvSpPr>
        <p:spPr>
          <a:xfrm>
            <a:off x="9265920" y="94734"/>
            <a:ext cx="6096000" cy="261610"/>
          </a:xfrm>
          <a:prstGeom prst="rect">
            <a:avLst/>
          </a:prstGeom>
          <a:noFill/>
        </p:spPr>
        <p:txBody>
          <a:bodyPr wrap="square">
            <a:spAutoFit/>
          </a:bodyPr>
          <a:lstStyle/>
          <a:p>
            <a:r>
              <a:rPr lang="en-US" sz="1100" i="1" dirty="0" err="1">
                <a:sym typeface="+mn-ea"/>
              </a:rPr>
              <a:t>Hương</a:t>
            </a:r>
            <a:r>
              <a:rPr lang="en-US" sz="1100" i="1" dirty="0">
                <a:sym typeface="+mn-ea"/>
              </a:rPr>
              <a:t> </a:t>
            </a:r>
            <a:r>
              <a:rPr lang="en-US" sz="1100" i="1" dirty="0" err="1">
                <a:sym typeface="+mn-ea"/>
              </a:rPr>
              <a:t>Thảo</a:t>
            </a:r>
            <a:r>
              <a:rPr lang="en-US" sz="1100" i="1" dirty="0">
                <a:sym typeface="+mn-ea"/>
              </a:rPr>
              <a:t> - tranthao121004@gmail.com</a:t>
            </a:r>
            <a:endParaRPr lang="zh-CN" altLang="en-US" sz="1100" i="1" dirty="0"/>
          </a:p>
        </p:txBody>
      </p:sp>
    </p:spTree>
    <p:extLst>
      <p:ext uri="{BB962C8B-B14F-4D97-AF65-F5344CB8AC3E}">
        <p14:creationId xmlns:p14="http://schemas.microsoft.com/office/powerpoint/2010/main" val="2719237037"/>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AF08A2A-1261-94BA-AE46-7C7727875C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3CFBB5E-ADEE-5640-8930-9C4618EBED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9AF08AD-4768-4682-CBE6-E64B4F335D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392CCFE-4CCA-44C1-9685-C37CB9B44DF0}"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47948EE4-9ADE-5494-88AF-E2942B0D99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AB6EB70-06CB-34E9-1794-9910C8573E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2BD94F4-204A-4D2D-B999-30906A007CBA}" type="slidenum">
              <a:rPr lang="en-US" smtClean="0">
                <a:solidFill>
                  <a:prstClr val="black">
                    <a:tint val="75000"/>
                  </a:prstClr>
                </a:solidFill>
              </a:rPr>
              <a:pPr>
                <a:defRPr/>
              </a:pPr>
              <a:t>‹#›</a:t>
            </a:fld>
            <a:endParaRPr lang="en-US">
              <a:solidFill>
                <a:prstClr val="black">
                  <a:tint val="75000"/>
                </a:prstClr>
              </a:solidFill>
            </a:endParaRPr>
          </a:p>
        </p:txBody>
      </p:sp>
      <p:pic>
        <p:nvPicPr>
          <p:cNvPr id="7" name="Picture 6" descr="Logo&#10;&#10;Description automatically generated">
            <a:extLst>
              <a:ext uri="{FF2B5EF4-FFF2-40B4-BE49-F238E27FC236}">
                <a16:creationId xmlns:a16="http://schemas.microsoft.com/office/drawing/2014/main" xmlns="" id="{CF0679A9-58C3-2773-8D48-882CCA64EE3E}"/>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520000" y="0"/>
            <a:ext cx="2520000" cy="2520000"/>
          </a:xfrm>
          <a:prstGeom prst="rect">
            <a:avLst/>
          </a:prstGeom>
        </p:spPr>
      </p:pic>
    </p:spTree>
    <p:extLst>
      <p:ext uri="{BB962C8B-B14F-4D97-AF65-F5344CB8AC3E}">
        <p14:creationId xmlns:p14="http://schemas.microsoft.com/office/powerpoint/2010/main" val="3293685805"/>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pic>
        <p:nvPicPr>
          <p:cNvPr id="7" name="Picture 6">
            <a:extLst>
              <a:ext uri="{FF2B5EF4-FFF2-40B4-BE49-F238E27FC236}">
                <a16:creationId xmlns:a16="http://schemas.microsoft.com/office/drawing/2014/main" xmlns="" id="{E601A826-9DBC-4144-A309-96D00EDA9B8E}"/>
              </a:ext>
            </a:extLst>
          </p:cNvPr>
          <p:cNvPicPr>
            <a:picLocks noChangeAspect="1"/>
          </p:cNvPicPr>
          <p:nvPr userDrawn="1"/>
        </p:nvPicPr>
        <p:blipFill rotWithShape="1">
          <a:blip r:embed="rId45" cstate="hqprint">
            <a:extLst>
              <a:ext uri="{28A0092B-C50C-407E-A947-70E740481C1C}">
                <a14:useLocalDpi xmlns:a14="http://schemas.microsoft.com/office/drawing/2010/main" val="0"/>
              </a:ext>
            </a:extLst>
          </a:blip>
          <a:srcRect t="37667"/>
          <a:stretch/>
        </p:blipFill>
        <p:spPr>
          <a:xfrm>
            <a:off x="-2052206" y="-221075"/>
            <a:ext cx="2186247" cy="2317405"/>
          </a:xfrm>
          <a:prstGeom prst="rect">
            <a:avLst/>
          </a:prstGeom>
        </p:spPr>
      </p:pic>
      <p:pic>
        <p:nvPicPr>
          <p:cNvPr id="8" name="Picture 7">
            <a:extLst>
              <a:ext uri="{FF2B5EF4-FFF2-40B4-BE49-F238E27FC236}">
                <a16:creationId xmlns:a16="http://schemas.microsoft.com/office/drawing/2014/main" xmlns="" id="{56EDD49C-554B-4C28-92F7-B784D7D8872A}"/>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t="38142"/>
          <a:stretch/>
        </p:blipFill>
        <p:spPr>
          <a:xfrm>
            <a:off x="1616130" y="7791450"/>
            <a:ext cx="1824009" cy="2002485"/>
          </a:xfrm>
          <a:prstGeom prst="rect">
            <a:avLst/>
          </a:prstGeom>
        </p:spPr>
      </p:pic>
      <p:sp>
        <p:nvSpPr>
          <p:cNvPr id="9" name="TextBox 3">
            <a:extLst>
              <a:ext uri="{FF2B5EF4-FFF2-40B4-BE49-F238E27FC236}">
                <a16:creationId xmlns:a16="http://schemas.microsoft.com/office/drawing/2014/main" xmlns="" id="{F9034237-DA06-4066-849E-00A115FF4EA1}"/>
              </a:ext>
            </a:extLst>
          </p:cNvPr>
          <p:cNvSpPr txBox="1"/>
          <p:nvPr userDrawn="1"/>
        </p:nvSpPr>
        <p:spPr>
          <a:xfrm>
            <a:off x="3048000" y="909861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US" b="1" dirty="0">
                <a:solidFill>
                  <a:srgbClr val="2C9430"/>
                </a:solidFill>
                <a:latin typeface="SVN-Newton" panose="02040603050506020204" pitchFamily="18" charset="0"/>
                <a:cs typeface="Times New Roman" panose="02020603050405020304" pitchFamily="18" charset="0"/>
              </a:rPr>
              <a:t>MĂNG NON – TÀI LIỆU TIỂU HỌC</a:t>
            </a:r>
          </a:p>
          <a:p>
            <a:pPr algn="ctr">
              <a:defRPr/>
            </a:pPr>
            <a:r>
              <a:rPr lang="en-US" b="1">
                <a:solidFill>
                  <a:prstClr val="black"/>
                </a:solidFill>
                <a:latin typeface="Times New Roman" panose="02020603050405020304" pitchFamily="18" charset="0"/>
                <a:cs typeface="Times New Roman" panose="02020603050405020304" pitchFamily="18" charset="0"/>
              </a:rPr>
              <a:t>Mời </a:t>
            </a:r>
            <a:r>
              <a:rPr lang="en-US" b="1" dirty="0" err="1">
                <a:solidFill>
                  <a:prstClr val="black"/>
                </a:solidFill>
                <a:latin typeface="Times New Roman" panose="02020603050405020304" pitchFamily="18" charset="0"/>
                <a:cs typeface="Times New Roman" panose="02020603050405020304" pitchFamily="18" charset="0"/>
              </a:rPr>
              <a:t>truy</a:t>
            </a:r>
            <a:r>
              <a:rPr lang="en-US" b="1" dirty="0">
                <a:solidFill>
                  <a:prstClr val="black"/>
                </a:solidFill>
                <a:latin typeface="Times New Roman" panose="02020603050405020304" pitchFamily="18" charset="0"/>
                <a:cs typeface="Times New Roman" panose="02020603050405020304" pitchFamily="18" charset="0"/>
              </a:rPr>
              <a:t> </a:t>
            </a:r>
            <a:r>
              <a:rPr lang="en-US" b="1" dirty="0" err="1">
                <a:solidFill>
                  <a:prstClr val="black"/>
                </a:solidFill>
                <a:latin typeface="Times New Roman" panose="02020603050405020304" pitchFamily="18" charset="0"/>
                <a:cs typeface="Times New Roman" panose="02020603050405020304" pitchFamily="18" charset="0"/>
              </a:rPr>
              <a:t>cập</a:t>
            </a:r>
            <a:r>
              <a:rPr lang="en-US" b="1" dirty="0">
                <a:solidFill>
                  <a:prstClr val="black"/>
                </a:solidFill>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7">
                  <a:extLst>
                    <a:ext uri="{A12FA001-AC4F-418D-AE19-62706E023703}">
                      <ahyp:hlinkClr xmlns:ahyp="http://schemas.microsoft.com/office/drawing/2018/hyperlinkcolor" xmlns="" val="tx"/>
                    </a:ext>
                  </a:extLst>
                </a:hlinkClick>
              </a:rPr>
              <a:t>MĂNG NON- TÀI LIỆU TIỂU HỌC | Facebook</a:t>
            </a:r>
            <a:endParaRPr lang="en-US" dirty="0">
              <a:solidFill>
                <a:srgbClr val="FF0066"/>
              </a:solidFill>
              <a:latin typeface="SVN-Newton" panose="02040603050506020204" pitchFamily="18" charset="0"/>
              <a:cs typeface="Times New Roman" panose="02020603050405020304" pitchFamily="18" charset="0"/>
            </a:endParaRPr>
          </a:p>
          <a:p>
            <a:pPr algn="ctr">
              <a:defRPr/>
            </a:pPr>
            <a:r>
              <a:rPr lang="en-US" b="1" dirty="0">
                <a:solidFill>
                  <a:srgbClr val="0D4370"/>
                </a:solidFill>
                <a:latin typeface="SVN-Newton" panose="02040603050506020204" pitchFamily="18" charset="0"/>
                <a:cs typeface="Times New Roman" panose="02020603050405020304" pitchFamily="18" charset="0"/>
              </a:rPr>
              <a:t>SĐT ZALO : </a:t>
            </a:r>
            <a:r>
              <a:rPr lang="en-US" b="1" u="sng" dirty="0">
                <a:solidFill>
                  <a:srgbClr val="0D4370"/>
                </a:solidFill>
                <a:latin typeface="SVN-Newton" panose="02040603050506020204" pitchFamily="18" charset="0"/>
              </a:rPr>
              <a:t>0382348780</a:t>
            </a:r>
            <a:r>
              <a:rPr lang="en-US" b="1" dirty="0">
                <a:solidFill>
                  <a:srgbClr val="0D4370"/>
                </a:solidFill>
                <a:latin typeface="SVN-Newton" panose="02040603050506020204" pitchFamily="18" charset="0"/>
              </a:rPr>
              <a:t> - </a:t>
            </a:r>
            <a:r>
              <a:rPr lang="en-US" b="1" u="sng" dirty="0">
                <a:solidFill>
                  <a:srgbClr val="0D4370"/>
                </a:solidFill>
                <a:latin typeface="SVN-Newton" panose="02040603050506020204" pitchFamily="18" charset="0"/>
              </a:rPr>
              <a:t>0984848929</a:t>
            </a:r>
            <a:endParaRPr lang="en-US" b="1" dirty="0">
              <a:solidFill>
                <a:srgbClr val="0D4370"/>
              </a:solidFill>
              <a:latin typeface="SVN-Newton" panose="02040603050506020204" pitchFamily="18" charset="0"/>
              <a:cs typeface="Times New Roman" panose="02020603050405020304" pitchFamily="18" charset="0"/>
            </a:endParaRPr>
          </a:p>
        </p:txBody>
      </p:sp>
      <p:sp>
        <p:nvSpPr>
          <p:cNvPr id="10" name="Title 1">
            <a:extLst>
              <a:ext uri="{FF2B5EF4-FFF2-40B4-BE49-F238E27FC236}">
                <a16:creationId xmlns:a16="http://schemas.microsoft.com/office/drawing/2014/main" xmlns="" id="{9E5F6F2C-DE77-4B3E-986A-23D69ABD846E}"/>
              </a:ext>
            </a:extLst>
          </p:cNvPr>
          <p:cNvSpPr txBox="1">
            <a:spLocks/>
          </p:cNvSpPr>
          <p:nvPr userDrawn="1"/>
        </p:nvSpPr>
        <p:spPr>
          <a:xfrm>
            <a:off x="1435012" y="946256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2C9430"/>
                </a:solidFill>
                <a:latin typeface="#9Slide07 HoneyCream" pitchFamily="2" charset="0"/>
              </a:rPr>
              <a:t>Măng Non</a:t>
            </a:r>
            <a:endParaRPr lang="en-US" sz="3200" dirty="0">
              <a:solidFill>
                <a:srgbClr val="2C9430"/>
              </a:solidFill>
              <a:latin typeface="#9Slide07 HoneyCream" pitchFamily="2" charset="0"/>
            </a:endParaRPr>
          </a:p>
        </p:txBody>
      </p:sp>
      <p:pic>
        <p:nvPicPr>
          <p:cNvPr id="11" name="Picture 10">
            <a:extLst>
              <a:ext uri="{FF2B5EF4-FFF2-40B4-BE49-F238E27FC236}">
                <a16:creationId xmlns:a16="http://schemas.microsoft.com/office/drawing/2014/main" xmlns="" id="{2C38DA38-71FB-4CEB-B777-09292390EC4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1976692" y="-26525564"/>
            <a:ext cx="2186247" cy="3717751"/>
          </a:xfrm>
          <a:prstGeom prst="rect">
            <a:avLst/>
          </a:prstGeom>
        </p:spPr>
      </p:pic>
      <p:pic>
        <p:nvPicPr>
          <p:cNvPr id="12" name="Picture 11">
            <a:extLst>
              <a:ext uri="{FF2B5EF4-FFF2-40B4-BE49-F238E27FC236}">
                <a16:creationId xmlns:a16="http://schemas.microsoft.com/office/drawing/2014/main" xmlns="" id="{7B3E06E2-B8CD-4348-A929-48748D52322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9158508" y="-26525565"/>
            <a:ext cx="2186247" cy="3717751"/>
          </a:xfrm>
          <a:prstGeom prst="rect">
            <a:avLst/>
          </a:prstGeom>
        </p:spPr>
      </p:pic>
      <p:pic>
        <p:nvPicPr>
          <p:cNvPr id="13" name="Picture 12">
            <a:extLst>
              <a:ext uri="{FF2B5EF4-FFF2-40B4-BE49-F238E27FC236}">
                <a16:creationId xmlns:a16="http://schemas.microsoft.com/office/drawing/2014/main" xmlns="" id="{D1A0A433-1C81-43D6-86C9-906F9D1CD5C6}"/>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0863118" y="29176636"/>
            <a:ext cx="2186247" cy="3717751"/>
          </a:xfrm>
          <a:prstGeom prst="rect">
            <a:avLst/>
          </a:prstGeom>
        </p:spPr>
      </p:pic>
      <p:pic>
        <p:nvPicPr>
          <p:cNvPr id="14" name="Picture 13">
            <a:extLst>
              <a:ext uri="{FF2B5EF4-FFF2-40B4-BE49-F238E27FC236}">
                <a16:creationId xmlns:a16="http://schemas.microsoft.com/office/drawing/2014/main" xmlns="" id="{57AB7940-731C-4B6C-8537-33EBAD98DEBF}"/>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51382672" y="29176635"/>
            <a:ext cx="2186247" cy="3717751"/>
          </a:xfrm>
          <a:prstGeom prst="rect">
            <a:avLst/>
          </a:prstGeom>
        </p:spPr>
      </p:pic>
      <p:sp>
        <p:nvSpPr>
          <p:cNvPr id="16" name="Title 1">
            <a:extLst>
              <a:ext uri="{FF2B5EF4-FFF2-40B4-BE49-F238E27FC236}">
                <a16:creationId xmlns:a16="http://schemas.microsoft.com/office/drawing/2014/main" xmlns="" id="{6AA5128D-EAF5-483C-871A-4BFED87FD86D}"/>
              </a:ext>
            </a:extLst>
          </p:cNvPr>
          <p:cNvSpPr txBox="1">
            <a:spLocks/>
          </p:cNvSpPr>
          <p:nvPr userDrawn="1"/>
        </p:nvSpPr>
        <p:spPr>
          <a:xfrm>
            <a:off x="-2052207" y="1690688"/>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50AE47"/>
                </a:solidFill>
                <a:latin typeface="#9Slide07 HoneyCream" pitchFamily="2" charset="0"/>
              </a:rPr>
              <a:t>Măng Non</a:t>
            </a:r>
            <a:endParaRPr lang="en-US" sz="3200" dirty="0">
              <a:solidFill>
                <a:srgbClr val="50AE47"/>
              </a:solidFill>
              <a:latin typeface="#9Slide07 HoneyCream" pitchFamily="2" charset="0"/>
            </a:endParaRPr>
          </a:p>
        </p:txBody>
      </p:sp>
      <p:pic>
        <p:nvPicPr>
          <p:cNvPr id="17" name="Picture 16">
            <a:extLst>
              <a:ext uri="{FF2B5EF4-FFF2-40B4-BE49-F238E27FC236}">
                <a16:creationId xmlns:a16="http://schemas.microsoft.com/office/drawing/2014/main" xmlns="" id="{EFD30DE0-A467-4251-9C3A-A1C317B49723}"/>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19326756"/>
            <a:ext cx="3627531" cy="4761670"/>
          </a:xfrm>
          <a:prstGeom prst="rect">
            <a:avLst/>
          </a:prstGeom>
        </p:spPr>
      </p:pic>
      <p:pic>
        <p:nvPicPr>
          <p:cNvPr id="18" name="Picture 17">
            <a:extLst>
              <a:ext uri="{FF2B5EF4-FFF2-40B4-BE49-F238E27FC236}">
                <a16:creationId xmlns:a16="http://schemas.microsoft.com/office/drawing/2014/main" xmlns="" id="{DAB0BDD7-87EC-486A-B615-E37ABFEB5375}"/>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23671816"/>
            <a:ext cx="3627531" cy="4761670"/>
          </a:xfrm>
          <a:prstGeom prst="rect">
            <a:avLst/>
          </a:prstGeom>
        </p:spPr>
      </p:pic>
      <p:pic>
        <p:nvPicPr>
          <p:cNvPr id="19" name="Picture 18">
            <a:extLst>
              <a:ext uri="{FF2B5EF4-FFF2-40B4-BE49-F238E27FC236}">
                <a16:creationId xmlns:a16="http://schemas.microsoft.com/office/drawing/2014/main" xmlns="" id="{0A7B57CC-00D0-41DB-B5AF-37D47FB69ADE}"/>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475795" y="-19326756"/>
            <a:ext cx="3627531" cy="4761670"/>
          </a:xfrm>
          <a:prstGeom prst="rect">
            <a:avLst/>
          </a:prstGeom>
        </p:spPr>
      </p:pic>
      <p:pic>
        <p:nvPicPr>
          <p:cNvPr id="20" name="Picture 19">
            <a:extLst>
              <a:ext uri="{FF2B5EF4-FFF2-40B4-BE49-F238E27FC236}">
                <a16:creationId xmlns:a16="http://schemas.microsoft.com/office/drawing/2014/main" xmlns="" id="{2E588B1C-8AC9-4740-A8D9-6AF0680251B0}"/>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738933" y="23671816"/>
            <a:ext cx="3627531" cy="4761670"/>
          </a:xfrm>
          <a:prstGeom prst="rect">
            <a:avLst/>
          </a:prstGeom>
        </p:spPr>
      </p:pic>
      <p:sp>
        <p:nvSpPr>
          <p:cNvPr id="21" name="Title 1">
            <a:extLst>
              <a:ext uri="{FF2B5EF4-FFF2-40B4-BE49-F238E27FC236}">
                <a16:creationId xmlns:a16="http://schemas.microsoft.com/office/drawing/2014/main" xmlns="" id="{7A218C26-69B7-499C-B190-96851A78FEC6}"/>
              </a:ext>
            </a:extLst>
          </p:cNvPr>
          <p:cNvSpPr txBox="1">
            <a:spLocks/>
          </p:cNvSpPr>
          <p:nvPr userDrawn="1"/>
        </p:nvSpPr>
        <p:spPr>
          <a:xfrm>
            <a:off x="10473021" y="-393700"/>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1800">
                <a:solidFill>
                  <a:srgbClr val="A5A5A5">
                    <a:lumMod val="60000"/>
                    <a:lumOff val="40000"/>
                  </a:srgbClr>
                </a:solidFill>
                <a:latin typeface="#9Slide07 HoneyCream" pitchFamily="2" charset="0"/>
              </a:rPr>
              <a:t>Măng Non</a:t>
            </a:r>
            <a:endParaRPr lang="en-US" sz="1800" dirty="0">
              <a:solidFill>
                <a:srgbClr val="A5A5A5">
                  <a:lumMod val="60000"/>
                  <a:lumOff val="40000"/>
                </a:srgbClr>
              </a:solidFill>
              <a:latin typeface="#9Slide07 HoneyCream" pitchFamily="2" charset="0"/>
            </a:endParaRPr>
          </a:p>
        </p:txBody>
      </p:sp>
    </p:spTree>
    <p:extLst>
      <p:ext uri="{BB962C8B-B14F-4D97-AF65-F5344CB8AC3E}">
        <p14:creationId xmlns:p14="http://schemas.microsoft.com/office/powerpoint/2010/main" val="3426641159"/>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 id="2147483813" r:id="rId17"/>
    <p:sldLayoutId id="2147483814" r:id="rId18"/>
    <p:sldLayoutId id="2147483815" r:id="rId19"/>
    <p:sldLayoutId id="2147483816" r:id="rId20"/>
    <p:sldLayoutId id="2147483817" r:id="rId21"/>
    <p:sldLayoutId id="2147483818" r:id="rId22"/>
    <p:sldLayoutId id="2147483819" r:id="rId23"/>
    <p:sldLayoutId id="2147483820" r:id="rId24"/>
    <p:sldLayoutId id="2147483821" r:id="rId25"/>
    <p:sldLayoutId id="2147483822" r:id="rId26"/>
    <p:sldLayoutId id="2147483823" r:id="rId27"/>
    <p:sldLayoutId id="2147483824" r:id="rId28"/>
    <p:sldLayoutId id="2147483825" r:id="rId29"/>
    <p:sldLayoutId id="2147483826" r:id="rId30"/>
    <p:sldLayoutId id="2147483827" r:id="rId31"/>
    <p:sldLayoutId id="2147483828" r:id="rId32"/>
    <p:sldLayoutId id="2147483829" r:id="rId33"/>
    <p:sldLayoutId id="2147483830" r:id="rId34"/>
    <p:sldLayoutId id="2147483831" r:id="rId35"/>
    <p:sldLayoutId id="2147483832" r:id="rId36"/>
    <p:sldLayoutId id="2147483833" r:id="rId37"/>
    <p:sldLayoutId id="2147483834" r:id="rId38"/>
    <p:sldLayoutId id="2147483835" r:id="rId39"/>
    <p:sldLayoutId id="2147483836" r:id="rId40"/>
    <p:sldLayoutId id="2147483837" r:id="rId41"/>
    <p:sldLayoutId id="2147483838" r:id="rId42"/>
    <p:sldLayoutId id="2147483839" r:id="rId4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pic>
        <p:nvPicPr>
          <p:cNvPr id="7" name="Picture 6">
            <a:extLst>
              <a:ext uri="{FF2B5EF4-FFF2-40B4-BE49-F238E27FC236}">
                <a16:creationId xmlns:a16="http://schemas.microsoft.com/office/drawing/2014/main" xmlns="" id="{E601A826-9DBC-4144-A309-96D00EDA9B8E}"/>
              </a:ext>
            </a:extLst>
          </p:cNvPr>
          <p:cNvPicPr>
            <a:picLocks noChangeAspect="1"/>
          </p:cNvPicPr>
          <p:nvPr userDrawn="1"/>
        </p:nvPicPr>
        <p:blipFill rotWithShape="1">
          <a:blip r:embed="rId45" cstate="hqprint">
            <a:extLst>
              <a:ext uri="{28A0092B-C50C-407E-A947-70E740481C1C}">
                <a14:useLocalDpi xmlns:a14="http://schemas.microsoft.com/office/drawing/2010/main" val="0"/>
              </a:ext>
            </a:extLst>
          </a:blip>
          <a:srcRect t="37667"/>
          <a:stretch/>
        </p:blipFill>
        <p:spPr>
          <a:xfrm>
            <a:off x="-2052206" y="-221075"/>
            <a:ext cx="2186247" cy="2317405"/>
          </a:xfrm>
          <a:prstGeom prst="rect">
            <a:avLst/>
          </a:prstGeom>
        </p:spPr>
      </p:pic>
      <p:pic>
        <p:nvPicPr>
          <p:cNvPr id="8" name="Picture 7">
            <a:extLst>
              <a:ext uri="{FF2B5EF4-FFF2-40B4-BE49-F238E27FC236}">
                <a16:creationId xmlns:a16="http://schemas.microsoft.com/office/drawing/2014/main" xmlns="" id="{56EDD49C-554B-4C28-92F7-B784D7D8872A}"/>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t="38142"/>
          <a:stretch/>
        </p:blipFill>
        <p:spPr>
          <a:xfrm>
            <a:off x="1616130" y="7791450"/>
            <a:ext cx="1824009" cy="2002485"/>
          </a:xfrm>
          <a:prstGeom prst="rect">
            <a:avLst/>
          </a:prstGeom>
        </p:spPr>
      </p:pic>
      <p:sp>
        <p:nvSpPr>
          <p:cNvPr id="9" name="TextBox 3">
            <a:extLst>
              <a:ext uri="{FF2B5EF4-FFF2-40B4-BE49-F238E27FC236}">
                <a16:creationId xmlns:a16="http://schemas.microsoft.com/office/drawing/2014/main" xmlns="" id="{F9034237-DA06-4066-849E-00A115FF4EA1}"/>
              </a:ext>
            </a:extLst>
          </p:cNvPr>
          <p:cNvSpPr txBox="1"/>
          <p:nvPr userDrawn="1"/>
        </p:nvSpPr>
        <p:spPr>
          <a:xfrm>
            <a:off x="3048000" y="909861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US" b="1" dirty="0">
                <a:solidFill>
                  <a:srgbClr val="2C9430"/>
                </a:solidFill>
                <a:latin typeface="SVN-Newton" panose="02040603050506020204" pitchFamily="18" charset="0"/>
                <a:cs typeface="Times New Roman" panose="02020603050405020304" pitchFamily="18" charset="0"/>
              </a:rPr>
              <a:t>MĂNG NON – TÀI LIỆU TIỂU HỌC</a:t>
            </a:r>
          </a:p>
          <a:p>
            <a:pPr algn="ctr">
              <a:defRPr/>
            </a:pPr>
            <a:r>
              <a:rPr lang="en-US" b="1">
                <a:solidFill>
                  <a:prstClr val="black"/>
                </a:solidFill>
                <a:latin typeface="Times New Roman" panose="02020603050405020304" pitchFamily="18" charset="0"/>
                <a:cs typeface="Times New Roman" panose="02020603050405020304" pitchFamily="18" charset="0"/>
              </a:rPr>
              <a:t>Mời </a:t>
            </a:r>
            <a:r>
              <a:rPr lang="en-US" b="1" dirty="0" err="1">
                <a:solidFill>
                  <a:prstClr val="black"/>
                </a:solidFill>
                <a:latin typeface="Times New Roman" panose="02020603050405020304" pitchFamily="18" charset="0"/>
                <a:cs typeface="Times New Roman" panose="02020603050405020304" pitchFamily="18" charset="0"/>
              </a:rPr>
              <a:t>truy</a:t>
            </a:r>
            <a:r>
              <a:rPr lang="en-US" b="1" dirty="0">
                <a:solidFill>
                  <a:prstClr val="black"/>
                </a:solidFill>
                <a:latin typeface="Times New Roman" panose="02020603050405020304" pitchFamily="18" charset="0"/>
                <a:cs typeface="Times New Roman" panose="02020603050405020304" pitchFamily="18" charset="0"/>
              </a:rPr>
              <a:t> </a:t>
            </a:r>
            <a:r>
              <a:rPr lang="en-US" b="1" dirty="0" err="1">
                <a:solidFill>
                  <a:prstClr val="black"/>
                </a:solidFill>
                <a:latin typeface="Times New Roman" panose="02020603050405020304" pitchFamily="18" charset="0"/>
                <a:cs typeface="Times New Roman" panose="02020603050405020304" pitchFamily="18" charset="0"/>
              </a:rPr>
              <a:t>cập</a:t>
            </a:r>
            <a:r>
              <a:rPr lang="en-US" b="1" dirty="0">
                <a:solidFill>
                  <a:prstClr val="black"/>
                </a:solidFill>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7">
                  <a:extLst>
                    <a:ext uri="{A12FA001-AC4F-418D-AE19-62706E023703}">
                      <ahyp:hlinkClr xmlns:ahyp="http://schemas.microsoft.com/office/drawing/2018/hyperlinkcolor" xmlns="" val="tx"/>
                    </a:ext>
                  </a:extLst>
                </a:hlinkClick>
              </a:rPr>
              <a:t>MĂNG NON- TÀI LIỆU TIỂU HỌC | Facebook</a:t>
            </a:r>
            <a:endParaRPr lang="en-US" dirty="0">
              <a:solidFill>
                <a:srgbClr val="FF0066"/>
              </a:solidFill>
              <a:latin typeface="SVN-Newton" panose="02040603050506020204" pitchFamily="18" charset="0"/>
              <a:cs typeface="Times New Roman" panose="02020603050405020304" pitchFamily="18" charset="0"/>
            </a:endParaRPr>
          </a:p>
          <a:p>
            <a:pPr algn="ctr">
              <a:defRPr/>
            </a:pPr>
            <a:r>
              <a:rPr lang="en-US" b="1" dirty="0">
                <a:solidFill>
                  <a:srgbClr val="0D4370"/>
                </a:solidFill>
                <a:latin typeface="SVN-Newton" panose="02040603050506020204" pitchFamily="18" charset="0"/>
                <a:cs typeface="Times New Roman" panose="02020603050405020304" pitchFamily="18" charset="0"/>
              </a:rPr>
              <a:t>SĐT ZALO : </a:t>
            </a:r>
            <a:r>
              <a:rPr lang="en-US" b="1" u="sng" dirty="0">
                <a:solidFill>
                  <a:srgbClr val="0D4370"/>
                </a:solidFill>
                <a:latin typeface="SVN-Newton" panose="02040603050506020204" pitchFamily="18" charset="0"/>
              </a:rPr>
              <a:t>0382348780</a:t>
            </a:r>
            <a:r>
              <a:rPr lang="en-US" b="1" dirty="0">
                <a:solidFill>
                  <a:srgbClr val="0D4370"/>
                </a:solidFill>
                <a:latin typeface="SVN-Newton" panose="02040603050506020204" pitchFamily="18" charset="0"/>
              </a:rPr>
              <a:t> - </a:t>
            </a:r>
            <a:r>
              <a:rPr lang="en-US" b="1" u="sng" dirty="0">
                <a:solidFill>
                  <a:srgbClr val="0D4370"/>
                </a:solidFill>
                <a:latin typeface="SVN-Newton" panose="02040603050506020204" pitchFamily="18" charset="0"/>
              </a:rPr>
              <a:t>0984848929</a:t>
            </a:r>
            <a:endParaRPr lang="en-US" b="1" dirty="0">
              <a:solidFill>
                <a:srgbClr val="0D4370"/>
              </a:solidFill>
              <a:latin typeface="SVN-Newton" panose="02040603050506020204" pitchFamily="18" charset="0"/>
              <a:cs typeface="Times New Roman" panose="02020603050405020304" pitchFamily="18" charset="0"/>
            </a:endParaRPr>
          </a:p>
        </p:txBody>
      </p:sp>
      <p:sp>
        <p:nvSpPr>
          <p:cNvPr id="10" name="Title 1">
            <a:extLst>
              <a:ext uri="{FF2B5EF4-FFF2-40B4-BE49-F238E27FC236}">
                <a16:creationId xmlns:a16="http://schemas.microsoft.com/office/drawing/2014/main" xmlns="" id="{9E5F6F2C-DE77-4B3E-986A-23D69ABD846E}"/>
              </a:ext>
            </a:extLst>
          </p:cNvPr>
          <p:cNvSpPr txBox="1">
            <a:spLocks/>
          </p:cNvSpPr>
          <p:nvPr userDrawn="1"/>
        </p:nvSpPr>
        <p:spPr>
          <a:xfrm>
            <a:off x="1435012" y="946256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2C9430"/>
                </a:solidFill>
                <a:latin typeface="#9Slide07 HoneyCream" pitchFamily="2" charset="0"/>
              </a:rPr>
              <a:t>Măng Non</a:t>
            </a:r>
            <a:endParaRPr lang="en-US" sz="3200" dirty="0">
              <a:solidFill>
                <a:srgbClr val="2C9430"/>
              </a:solidFill>
              <a:latin typeface="#9Slide07 HoneyCream" pitchFamily="2" charset="0"/>
            </a:endParaRPr>
          </a:p>
        </p:txBody>
      </p:sp>
      <p:pic>
        <p:nvPicPr>
          <p:cNvPr id="11" name="Picture 10">
            <a:extLst>
              <a:ext uri="{FF2B5EF4-FFF2-40B4-BE49-F238E27FC236}">
                <a16:creationId xmlns:a16="http://schemas.microsoft.com/office/drawing/2014/main" xmlns="" id="{2C38DA38-71FB-4CEB-B777-09292390EC4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1976692" y="-26525564"/>
            <a:ext cx="2186247" cy="3717751"/>
          </a:xfrm>
          <a:prstGeom prst="rect">
            <a:avLst/>
          </a:prstGeom>
        </p:spPr>
      </p:pic>
      <p:pic>
        <p:nvPicPr>
          <p:cNvPr id="12" name="Picture 11">
            <a:extLst>
              <a:ext uri="{FF2B5EF4-FFF2-40B4-BE49-F238E27FC236}">
                <a16:creationId xmlns:a16="http://schemas.microsoft.com/office/drawing/2014/main" xmlns="" id="{7B3E06E2-B8CD-4348-A929-48748D52322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9158508" y="-26525565"/>
            <a:ext cx="2186247" cy="3717751"/>
          </a:xfrm>
          <a:prstGeom prst="rect">
            <a:avLst/>
          </a:prstGeom>
        </p:spPr>
      </p:pic>
      <p:pic>
        <p:nvPicPr>
          <p:cNvPr id="13" name="Picture 12">
            <a:extLst>
              <a:ext uri="{FF2B5EF4-FFF2-40B4-BE49-F238E27FC236}">
                <a16:creationId xmlns:a16="http://schemas.microsoft.com/office/drawing/2014/main" xmlns="" id="{D1A0A433-1C81-43D6-86C9-906F9D1CD5C6}"/>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0863118" y="29176636"/>
            <a:ext cx="2186247" cy="3717751"/>
          </a:xfrm>
          <a:prstGeom prst="rect">
            <a:avLst/>
          </a:prstGeom>
        </p:spPr>
      </p:pic>
      <p:pic>
        <p:nvPicPr>
          <p:cNvPr id="14" name="Picture 13">
            <a:extLst>
              <a:ext uri="{FF2B5EF4-FFF2-40B4-BE49-F238E27FC236}">
                <a16:creationId xmlns:a16="http://schemas.microsoft.com/office/drawing/2014/main" xmlns="" id="{57AB7940-731C-4B6C-8537-33EBAD98DEBF}"/>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51382672" y="29176635"/>
            <a:ext cx="2186247" cy="3717751"/>
          </a:xfrm>
          <a:prstGeom prst="rect">
            <a:avLst/>
          </a:prstGeom>
        </p:spPr>
      </p:pic>
      <p:sp>
        <p:nvSpPr>
          <p:cNvPr id="16" name="Title 1">
            <a:extLst>
              <a:ext uri="{FF2B5EF4-FFF2-40B4-BE49-F238E27FC236}">
                <a16:creationId xmlns:a16="http://schemas.microsoft.com/office/drawing/2014/main" xmlns="" id="{6AA5128D-EAF5-483C-871A-4BFED87FD86D}"/>
              </a:ext>
            </a:extLst>
          </p:cNvPr>
          <p:cNvSpPr txBox="1">
            <a:spLocks/>
          </p:cNvSpPr>
          <p:nvPr userDrawn="1"/>
        </p:nvSpPr>
        <p:spPr>
          <a:xfrm>
            <a:off x="-2052207" y="1690688"/>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50AE47"/>
                </a:solidFill>
                <a:latin typeface="#9Slide07 HoneyCream" pitchFamily="2" charset="0"/>
              </a:rPr>
              <a:t>Măng Non</a:t>
            </a:r>
            <a:endParaRPr lang="en-US" sz="3200" dirty="0">
              <a:solidFill>
                <a:srgbClr val="50AE47"/>
              </a:solidFill>
              <a:latin typeface="#9Slide07 HoneyCream" pitchFamily="2" charset="0"/>
            </a:endParaRPr>
          </a:p>
        </p:txBody>
      </p:sp>
      <p:pic>
        <p:nvPicPr>
          <p:cNvPr id="17" name="Picture 16">
            <a:extLst>
              <a:ext uri="{FF2B5EF4-FFF2-40B4-BE49-F238E27FC236}">
                <a16:creationId xmlns:a16="http://schemas.microsoft.com/office/drawing/2014/main" xmlns="" id="{EFD30DE0-A467-4251-9C3A-A1C317B49723}"/>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19326756"/>
            <a:ext cx="3627531" cy="4761670"/>
          </a:xfrm>
          <a:prstGeom prst="rect">
            <a:avLst/>
          </a:prstGeom>
        </p:spPr>
      </p:pic>
      <p:pic>
        <p:nvPicPr>
          <p:cNvPr id="18" name="Picture 17">
            <a:extLst>
              <a:ext uri="{FF2B5EF4-FFF2-40B4-BE49-F238E27FC236}">
                <a16:creationId xmlns:a16="http://schemas.microsoft.com/office/drawing/2014/main" xmlns="" id="{DAB0BDD7-87EC-486A-B615-E37ABFEB5375}"/>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23671816"/>
            <a:ext cx="3627531" cy="4761670"/>
          </a:xfrm>
          <a:prstGeom prst="rect">
            <a:avLst/>
          </a:prstGeom>
        </p:spPr>
      </p:pic>
      <p:pic>
        <p:nvPicPr>
          <p:cNvPr id="19" name="Picture 18">
            <a:extLst>
              <a:ext uri="{FF2B5EF4-FFF2-40B4-BE49-F238E27FC236}">
                <a16:creationId xmlns:a16="http://schemas.microsoft.com/office/drawing/2014/main" xmlns="" id="{0A7B57CC-00D0-41DB-B5AF-37D47FB69ADE}"/>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475795" y="-19326756"/>
            <a:ext cx="3627531" cy="4761670"/>
          </a:xfrm>
          <a:prstGeom prst="rect">
            <a:avLst/>
          </a:prstGeom>
        </p:spPr>
      </p:pic>
      <p:pic>
        <p:nvPicPr>
          <p:cNvPr id="20" name="Picture 19">
            <a:extLst>
              <a:ext uri="{FF2B5EF4-FFF2-40B4-BE49-F238E27FC236}">
                <a16:creationId xmlns:a16="http://schemas.microsoft.com/office/drawing/2014/main" xmlns="" id="{2E588B1C-8AC9-4740-A8D9-6AF0680251B0}"/>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738933" y="23671816"/>
            <a:ext cx="3627531" cy="4761670"/>
          </a:xfrm>
          <a:prstGeom prst="rect">
            <a:avLst/>
          </a:prstGeom>
        </p:spPr>
      </p:pic>
      <p:sp>
        <p:nvSpPr>
          <p:cNvPr id="21" name="Title 1">
            <a:extLst>
              <a:ext uri="{FF2B5EF4-FFF2-40B4-BE49-F238E27FC236}">
                <a16:creationId xmlns:a16="http://schemas.microsoft.com/office/drawing/2014/main" xmlns="" id="{7A218C26-69B7-499C-B190-96851A78FEC6}"/>
              </a:ext>
            </a:extLst>
          </p:cNvPr>
          <p:cNvSpPr txBox="1">
            <a:spLocks/>
          </p:cNvSpPr>
          <p:nvPr userDrawn="1"/>
        </p:nvSpPr>
        <p:spPr>
          <a:xfrm>
            <a:off x="10473021" y="-393700"/>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1800">
                <a:solidFill>
                  <a:srgbClr val="A5A5A5">
                    <a:lumMod val="60000"/>
                    <a:lumOff val="40000"/>
                  </a:srgbClr>
                </a:solidFill>
                <a:latin typeface="#9Slide07 HoneyCream" pitchFamily="2" charset="0"/>
              </a:rPr>
              <a:t>Măng Non</a:t>
            </a:r>
            <a:endParaRPr lang="en-US" sz="1800" dirty="0">
              <a:solidFill>
                <a:srgbClr val="A5A5A5">
                  <a:lumMod val="60000"/>
                  <a:lumOff val="40000"/>
                </a:srgbClr>
              </a:solidFill>
              <a:latin typeface="#9Slide07 HoneyCream" pitchFamily="2" charset="0"/>
            </a:endParaRPr>
          </a:p>
        </p:txBody>
      </p:sp>
    </p:spTree>
    <p:extLst>
      <p:ext uri="{BB962C8B-B14F-4D97-AF65-F5344CB8AC3E}">
        <p14:creationId xmlns:p14="http://schemas.microsoft.com/office/powerpoint/2010/main" val="984049065"/>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 id="2147483945" r:id="rId15"/>
    <p:sldLayoutId id="2147483946" r:id="rId16"/>
    <p:sldLayoutId id="2147483947" r:id="rId17"/>
    <p:sldLayoutId id="2147483948" r:id="rId18"/>
    <p:sldLayoutId id="2147483949" r:id="rId19"/>
    <p:sldLayoutId id="2147483950" r:id="rId20"/>
    <p:sldLayoutId id="2147483951" r:id="rId21"/>
    <p:sldLayoutId id="2147483952" r:id="rId22"/>
    <p:sldLayoutId id="2147483953" r:id="rId23"/>
    <p:sldLayoutId id="2147483954" r:id="rId24"/>
    <p:sldLayoutId id="2147483955" r:id="rId25"/>
    <p:sldLayoutId id="2147483956" r:id="rId26"/>
    <p:sldLayoutId id="2147483957" r:id="rId27"/>
    <p:sldLayoutId id="2147483958" r:id="rId28"/>
    <p:sldLayoutId id="2147483959" r:id="rId29"/>
    <p:sldLayoutId id="2147483960" r:id="rId30"/>
    <p:sldLayoutId id="2147483961" r:id="rId31"/>
    <p:sldLayoutId id="2147483962" r:id="rId32"/>
    <p:sldLayoutId id="2147483963" r:id="rId33"/>
    <p:sldLayoutId id="2147483964" r:id="rId34"/>
    <p:sldLayoutId id="2147483965" r:id="rId35"/>
    <p:sldLayoutId id="2147483966" r:id="rId36"/>
    <p:sldLayoutId id="2147483967" r:id="rId37"/>
    <p:sldLayoutId id="2147483968" r:id="rId38"/>
    <p:sldLayoutId id="2147483969" r:id="rId39"/>
    <p:sldLayoutId id="2147483970" r:id="rId40"/>
    <p:sldLayoutId id="2147483971" r:id="rId41"/>
    <p:sldLayoutId id="2147483972" r:id="rId42"/>
    <p:sldLayoutId id="2147483973" r:id="rId4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pic>
        <p:nvPicPr>
          <p:cNvPr id="7" name="Picture 6">
            <a:extLst>
              <a:ext uri="{FF2B5EF4-FFF2-40B4-BE49-F238E27FC236}">
                <a16:creationId xmlns:a16="http://schemas.microsoft.com/office/drawing/2014/main" xmlns="" id="{E601A826-9DBC-4144-A309-96D00EDA9B8E}"/>
              </a:ext>
            </a:extLst>
          </p:cNvPr>
          <p:cNvPicPr>
            <a:picLocks noChangeAspect="1"/>
          </p:cNvPicPr>
          <p:nvPr userDrawn="1"/>
        </p:nvPicPr>
        <p:blipFill rotWithShape="1">
          <a:blip r:embed="rId45" cstate="hqprint">
            <a:extLst>
              <a:ext uri="{28A0092B-C50C-407E-A947-70E740481C1C}">
                <a14:useLocalDpi xmlns:a14="http://schemas.microsoft.com/office/drawing/2010/main" val="0"/>
              </a:ext>
            </a:extLst>
          </a:blip>
          <a:srcRect t="37667"/>
          <a:stretch/>
        </p:blipFill>
        <p:spPr>
          <a:xfrm>
            <a:off x="-2052206" y="-221075"/>
            <a:ext cx="2186247" cy="2317405"/>
          </a:xfrm>
          <a:prstGeom prst="rect">
            <a:avLst/>
          </a:prstGeom>
        </p:spPr>
      </p:pic>
      <p:pic>
        <p:nvPicPr>
          <p:cNvPr id="8" name="Picture 7">
            <a:extLst>
              <a:ext uri="{FF2B5EF4-FFF2-40B4-BE49-F238E27FC236}">
                <a16:creationId xmlns:a16="http://schemas.microsoft.com/office/drawing/2014/main" xmlns="" id="{56EDD49C-554B-4C28-92F7-B784D7D8872A}"/>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t="38142"/>
          <a:stretch/>
        </p:blipFill>
        <p:spPr>
          <a:xfrm>
            <a:off x="1616130" y="7791450"/>
            <a:ext cx="1824009" cy="2002485"/>
          </a:xfrm>
          <a:prstGeom prst="rect">
            <a:avLst/>
          </a:prstGeom>
        </p:spPr>
      </p:pic>
      <p:sp>
        <p:nvSpPr>
          <p:cNvPr id="9" name="TextBox 3">
            <a:extLst>
              <a:ext uri="{FF2B5EF4-FFF2-40B4-BE49-F238E27FC236}">
                <a16:creationId xmlns:a16="http://schemas.microsoft.com/office/drawing/2014/main" xmlns="" id="{F9034237-DA06-4066-849E-00A115FF4EA1}"/>
              </a:ext>
            </a:extLst>
          </p:cNvPr>
          <p:cNvSpPr txBox="1"/>
          <p:nvPr userDrawn="1"/>
        </p:nvSpPr>
        <p:spPr>
          <a:xfrm>
            <a:off x="3048000" y="909861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US" b="1" dirty="0">
                <a:solidFill>
                  <a:srgbClr val="2C9430"/>
                </a:solidFill>
                <a:latin typeface="SVN-Newton" panose="02040603050506020204" pitchFamily="18" charset="0"/>
                <a:cs typeface="Times New Roman" panose="02020603050405020304" pitchFamily="18" charset="0"/>
              </a:rPr>
              <a:t>MĂNG NON – TÀI LIỆU TIỂU HỌC</a:t>
            </a:r>
          </a:p>
          <a:p>
            <a:pPr algn="ctr">
              <a:defRPr/>
            </a:pPr>
            <a:r>
              <a:rPr lang="en-US" b="1">
                <a:solidFill>
                  <a:prstClr val="black"/>
                </a:solidFill>
                <a:latin typeface="Times New Roman" panose="02020603050405020304" pitchFamily="18" charset="0"/>
                <a:cs typeface="Times New Roman" panose="02020603050405020304" pitchFamily="18" charset="0"/>
              </a:rPr>
              <a:t>Mời </a:t>
            </a:r>
            <a:r>
              <a:rPr lang="en-US" b="1" dirty="0" err="1">
                <a:solidFill>
                  <a:prstClr val="black"/>
                </a:solidFill>
                <a:latin typeface="Times New Roman" panose="02020603050405020304" pitchFamily="18" charset="0"/>
                <a:cs typeface="Times New Roman" panose="02020603050405020304" pitchFamily="18" charset="0"/>
              </a:rPr>
              <a:t>truy</a:t>
            </a:r>
            <a:r>
              <a:rPr lang="en-US" b="1" dirty="0">
                <a:solidFill>
                  <a:prstClr val="black"/>
                </a:solidFill>
                <a:latin typeface="Times New Roman" panose="02020603050405020304" pitchFamily="18" charset="0"/>
                <a:cs typeface="Times New Roman" panose="02020603050405020304" pitchFamily="18" charset="0"/>
              </a:rPr>
              <a:t> </a:t>
            </a:r>
            <a:r>
              <a:rPr lang="en-US" b="1" dirty="0" err="1">
                <a:solidFill>
                  <a:prstClr val="black"/>
                </a:solidFill>
                <a:latin typeface="Times New Roman" panose="02020603050405020304" pitchFamily="18" charset="0"/>
                <a:cs typeface="Times New Roman" panose="02020603050405020304" pitchFamily="18" charset="0"/>
              </a:rPr>
              <a:t>cập</a:t>
            </a:r>
            <a:r>
              <a:rPr lang="en-US" b="1" dirty="0">
                <a:solidFill>
                  <a:prstClr val="black"/>
                </a:solidFill>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7">
                  <a:extLst>
                    <a:ext uri="{A12FA001-AC4F-418D-AE19-62706E023703}">
                      <ahyp:hlinkClr xmlns:ahyp="http://schemas.microsoft.com/office/drawing/2018/hyperlinkcolor" xmlns="" val="tx"/>
                    </a:ext>
                  </a:extLst>
                </a:hlinkClick>
              </a:rPr>
              <a:t>MĂNG NON- TÀI LIỆU TIỂU HỌC | Facebook</a:t>
            </a:r>
            <a:endParaRPr lang="en-US" dirty="0">
              <a:solidFill>
                <a:srgbClr val="FF0066"/>
              </a:solidFill>
              <a:latin typeface="SVN-Newton" panose="02040603050506020204" pitchFamily="18" charset="0"/>
              <a:cs typeface="Times New Roman" panose="02020603050405020304" pitchFamily="18" charset="0"/>
            </a:endParaRPr>
          </a:p>
          <a:p>
            <a:pPr algn="ctr">
              <a:defRPr/>
            </a:pPr>
            <a:r>
              <a:rPr lang="en-US" b="1" dirty="0">
                <a:solidFill>
                  <a:srgbClr val="0D4370"/>
                </a:solidFill>
                <a:latin typeface="SVN-Newton" panose="02040603050506020204" pitchFamily="18" charset="0"/>
                <a:cs typeface="Times New Roman" panose="02020603050405020304" pitchFamily="18" charset="0"/>
              </a:rPr>
              <a:t>SĐT ZALO : </a:t>
            </a:r>
            <a:r>
              <a:rPr lang="en-US" b="1" u="sng" dirty="0">
                <a:solidFill>
                  <a:srgbClr val="0D4370"/>
                </a:solidFill>
                <a:latin typeface="SVN-Newton" panose="02040603050506020204" pitchFamily="18" charset="0"/>
              </a:rPr>
              <a:t>0382348780</a:t>
            </a:r>
            <a:r>
              <a:rPr lang="en-US" b="1" dirty="0">
                <a:solidFill>
                  <a:srgbClr val="0D4370"/>
                </a:solidFill>
                <a:latin typeface="SVN-Newton" panose="02040603050506020204" pitchFamily="18" charset="0"/>
              </a:rPr>
              <a:t> - </a:t>
            </a:r>
            <a:r>
              <a:rPr lang="en-US" b="1" u="sng" dirty="0">
                <a:solidFill>
                  <a:srgbClr val="0D4370"/>
                </a:solidFill>
                <a:latin typeface="SVN-Newton" panose="02040603050506020204" pitchFamily="18" charset="0"/>
              </a:rPr>
              <a:t>0984848929</a:t>
            </a:r>
            <a:endParaRPr lang="en-US" b="1" dirty="0">
              <a:solidFill>
                <a:srgbClr val="0D4370"/>
              </a:solidFill>
              <a:latin typeface="SVN-Newton" panose="02040603050506020204" pitchFamily="18" charset="0"/>
              <a:cs typeface="Times New Roman" panose="02020603050405020304" pitchFamily="18" charset="0"/>
            </a:endParaRPr>
          </a:p>
        </p:txBody>
      </p:sp>
      <p:sp>
        <p:nvSpPr>
          <p:cNvPr id="10" name="Title 1">
            <a:extLst>
              <a:ext uri="{FF2B5EF4-FFF2-40B4-BE49-F238E27FC236}">
                <a16:creationId xmlns:a16="http://schemas.microsoft.com/office/drawing/2014/main" xmlns="" id="{9E5F6F2C-DE77-4B3E-986A-23D69ABD846E}"/>
              </a:ext>
            </a:extLst>
          </p:cNvPr>
          <p:cNvSpPr txBox="1">
            <a:spLocks/>
          </p:cNvSpPr>
          <p:nvPr userDrawn="1"/>
        </p:nvSpPr>
        <p:spPr>
          <a:xfrm>
            <a:off x="1435012" y="946256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2C9430"/>
                </a:solidFill>
                <a:latin typeface="#9Slide07 HoneyCream" pitchFamily="2" charset="0"/>
              </a:rPr>
              <a:t>Măng Non</a:t>
            </a:r>
            <a:endParaRPr lang="en-US" sz="3200" dirty="0">
              <a:solidFill>
                <a:srgbClr val="2C9430"/>
              </a:solidFill>
              <a:latin typeface="#9Slide07 HoneyCream" pitchFamily="2" charset="0"/>
            </a:endParaRPr>
          </a:p>
        </p:txBody>
      </p:sp>
      <p:pic>
        <p:nvPicPr>
          <p:cNvPr id="11" name="Picture 10">
            <a:extLst>
              <a:ext uri="{FF2B5EF4-FFF2-40B4-BE49-F238E27FC236}">
                <a16:creationId xmlns:a16="http://schemas.microsoft.com/office/drawing/2014/main" xmlns="" id="{2C38DA38-71FB-4CEB-B777-09292390EC4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1976692" y="-26525564"/>
            <a:ext cx="2186247" cy="3717751"/>
          </a:xfrm>
          <a:prstGeom prst="rect">
            <a:avLst/>
          </a:prstGeom>
        </p:spPr>
      </p:pic>
      <p:pic>
        <p:nvPicPr>
          <p:cNvPr id="12" name="Picture 11">
            <a:extLst>
              <a:ext uri="{FF2B5EF4-FFF2-40B4-BE49-F238E27FC236}">
                <a16:creationId xmlns:a16="http://schemas.microsoft.com/office/drawing/2014/main" xmlns="" id="{7B3E06E2-B8CD-4348-A929-48748D52322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9158508" y="-26525565"/>
            <a:ext cx="2186247" cy="3717751"/>
          </a:xfrm>
          <a:prstGeom prst="rect">
            <a:avLst/>
          </a:prstGeom>
        </p:spPr>
      </p:pic>
      <p:pic>
        <p:nvPicPr>
          <p:cNvPr id="13" name="Picture 12">
            <a:extLst>
              <a:ext uri="{FF2B5EF4-FFF2-40B4-BE49-F238E27FC236}">
                <a16:creationId xmlns:a16="http://schemas.microsoft.com/office/drawing/2014/main" xmlns="" id="{D1A0A433-1C81-43D6-86C9-906F9D1CD5C6}"/>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0863118" y="29176636"/>
            <a:ext cx="2186247" cy="3717751"/>
          </a:xfrm>
          <a:prstGeom prst="rect">
            <a:avLst/>
          </a:prstGeom>
        </p:spPr>
      </p:pic>
      <p:pic>
        <p:nvPicPr>
          <p:cNvPr id="14" name="Picture 13">
            <a:extLst>
              <a:ext uri="{FF2B5EF4-FFF2-40B4-BE49-F238E27FC236}">
                <a16:creationId xmlns:a16="http://schemas.microsoft.com/office/drawing/2014/main" xmlns="" id="{57AB7940-731C-4B6C-8537-33EBAD98DEBF}"/>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51382672" y="29176635"/>
            <a:ext cx="2186247" cy="3717751"/>
          </a:xfrm>
          <a:prstGeom prst="rect">
            <a:avLst/>
          </a:prstGeom>
        </p:spPr>
      </p:pic>
      <p:sp>
        <p:nvSpPr>
          <p:cNvPr id="16" name="Title 1">
            <a:extLst>
              <a:ext uri="{FF2B5EF4-FFF2-40B4-BE49-F238E27FC236}">
                <a16:creationId xmlns:a16="http://schemas.microsoft.com/office/drawing/2014/main" xmlns="" id="{6AA5128D-EAF5-483C-871A-4BFED87FD86D}"/>
              </a:ext>
            </a:extLst>
          </p:cNvPr>
          <p:cNvSpPr txBox="1">
            <a:spLocks/>
          </p:cNvSpPr>
          <p:nvPr userDrawn="1"/>
        </p:nvSpPr>
        <p:spPr>
          <a:xfrm>
            <a:off x="-2052207" y="1690688"/>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50AE47"/>
                </a:solidFill>
                <a:latin typeface="#9Slide07 HoneyCream" pitchFamily="2" charset="0"/>
              </a:rPr>
              <a:t>Măng Non</a:t>
            </a:r>
            <a:endParaRPr lang="en-US" sz="3200" dirty="0">
              <a:solidFill>
                <a:srgbClr val="50AE47"/>
              </a:solidFill>
              <a:latin typeface="#9Slide07 HoneyCream" pitchFamily="2" charset="0"/>
            </a:endParaRPr>
          </a:p>
        </p:txBody>
      </p:sp>
      <p:pic>
        <p:nvPicPr>
          <p:cNvPr id="17" name="Picture 16">
            <a:extLst>
              <a:ext uri="{FF2B5EF4-FFF2-40B4-BE49-F238E27FC236}">
                <a16:creationId xmlns:a16="http://schemas.microsoft.com/office/drawing/2014/main" xmlns="" id="{EFD30DE0-A467-4251-9C3A-A1C317B49723}"/>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19326756"/>
            <a:ext cx="3627531" cy="4761670"/>
          </a:xfrm>
          <a:prstGeom prst="rect">
            <a:avLst/>
          </a:prstGeom>
        </p:spPr>
      </p:pic>
      <p:pic>
        <p:nvPicPr>
          <p:cNvPr id="18" name="Picture 17">
            <a:extLst>
              <a:ext uri="{FF2B5EF4-FFF2-40B4-BE49-F238E27FC236}">
                <a16:creationId xmlns:a16="http://schemas.microsoft.com/office/drawing/2014/main" xmlns="" id="{DAB0BDD7-87EC-486A-B615-E37ABFEB5375}"/>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23671816"/>
            <a:ext cx="3627531" cy="4761670"/>
          </a:xfrm>
          <a:prstGeom prst="rect">
            <a:avLst/>
          </a:prstGeom>
        </p:spPr>
      </p:pic>
      <p:pic>
        <p:nvPicPr>
          <p:cNvPr id="19" name="Picture 18">
            <a:extLst>
              <a:ext uri="{FF2B5EF4-FFF2-40B4-BE49-F238E27FC236}">
                <a16:creationId xmlns:a16="http://schemas.microsoft.com/office/drawing/2014/main" xmlns="" id="{0A7B57CC-00D0-41DB-B5AF-37D47FB69ADE}"/>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475795" y="-19326756"/>
            <a:ext cx="3627531" cy="4761670"/>
          </a:xfrm>
          <a:prstGeom prst="rect">
            <a:avLst/>
          </a:prstGeom>
        </p:spPr>
      </p:pic>
      <p:pic>
        <p:nvPicPr>
          <p:cNvPr id="20" name="Picture 19">
            <a:extLst>
              <a:ext uri="{FF2B5EF4-FFF2-40B4-BE49-F238E27FC236}">
                <a16:creationId xmlns:a16="http://schemas.microsoft.com/office/drawing/2014/main" xmlns="" id="{2E588B1C-8AC9-4740-A8D9-6AF0680251B0}"/>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738933" y="23671816"/>
            <a:ext cx="3627531" cy="4761670"/>
          </a:xfrm>
          <a:prstGeom prst="rect">
            <a:avLst/>
          </a:prstGeom>
        </p:spPr>
      </p:pic>
      <p:sp>
        <p:nvSpPr>
          <p:cNvPr id="21" name="Title 1">
            <a:extLst>
              <a:ext uri="{FF2B5EF4-FFF2-40B4-BE49-F238E27FC236}">
                <a16:creationId xmlns:a16="http://schemas.microsoft.com/office/drawing/2014/main" xmlns="" id="{7A218C26-69B7-499C-B190-96851A78FEC6}"/>
              </a:ext>
            </a:extLst>
          </p:cNvPr>
          <p:cNvSpPr txBox="1">
            <a:spLocks/>
          </p:cNvSpPr>
          <p:nvPr userDrawn="1"/>
        </p:nvSpPr>
        <p:spPr>
          <a:xfrm>
            <a:off x="10473021" y="-393700"/>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1800">
                <a:solidFill>
                  <a:srgbClr val="A5A5A5">
                    <a:lumMod val="60000"/>
                    <a:lumOff val="40000"/>
                  </a:srgbClr>
                </a:solidFill>
                <a:latin typeface="#9Slide07 HoneyCream" pitchFamily="2" charset="0"/>
              </a:rPr>
              <a:t>Măng Non</a:t>
            </a:r>
            <a:endParaRPr lang="en-US" sz="1800" dirty="0">
              <a:solidFill>
                <a:srgbClr val="A5A5A5">
                  <a:lumMod val="60000"/>
                  <a:lumOff val="40000"/>
                </a:srgbClr>
              </a:solidFill>
              <a:latin typeface="#9Slide07 HoneyCream" pitchFamily="2" charset="0"/>
            </a:endParaRPr>
          </a:p>
        </p:txBody>
      </p:sp>
    </p:spTree>
    <p:extLst>
      <p:ext uri="{BB962C8B-B14F-4D97-AF65-F5344CB8AC3E}">
        <p14:creationId xmlns:p14="http://schemas.microsoft.com/office/powerpoint/2010/main" val="3927320418"/>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 id="2147483995" r:id="rId21"/>
    <p:sldLayoutId id="2147483996" r:id="rId22"/>
    <p:sldLayoutId id="2147483997" r:id="rId23"/>
    <p:sldLayoutId id="2147483998" r:id="rId24"/>
    <p:sldLayoutId id="2147483999" r:id="rId25"/>
    <p:sldLayoutId id="2147484000" r:id="rId26"/>
    <p:sldLayoutId id="2147484001" r:id="rId27"/>
    <p:sldLayoutId id="2147484002" r:id="rId28"/>
    <p:sldLayoutId id="2147484003" r:id="rId29"/>
    <p:sldLayoutId id="2147484004" r:id="rId30"/>
    <p:sldLayoutId id="2147484005" r:id="rId31"/>
    <p:sldLayoutId id="2147484006" r:id="rId32"/>
    <p:sldLayoutId id="2147484007" r:id="rId33"/>
    <p:sldLayoutId id="2147484008" r:id="rId34"/>
    <p:sldLayoutId id="2147484009" r:id="rId35"/>
    <p:sldLayoutId id="2147484010" r:id="rId36"/>
    <p:sldLayoutId id="2147484011" r:id="rId37"/>
    <p:sldLayoutId id="2147484012" r:id="rId38"/>
    <p:sldLayoutId id="2147484013" r:id="rId39"/>
    <p:sldLayoutId id="2147484014" r:id="rId40"/>
    <p:sldLayoutId id="2147484015" r:id="rId41"/>
    <p:sldLayoutId id="2147484016" r:id="rId42"/>
    <p:sldLayoutId id="2147484017" r:id="rId4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pic>
        <p:nvPicPr>
          <p:cNvPr id="7" name="Picture 6">
            <a:extLst>
              <a:ext uri="{FF2B5EF4-FFF2-40B4-BE49-F238E27FC236}">
                <a16:creationId xmlns:a16="http://schemas.microsoft.com/office/drawing/2014/main" xmlns="" id="{E601A826-9DBC-4144-A309-96D00EDA9B8E}"/>
              </a:ext>
            </a:extLst>
          </p:cNvPr>
          <p:cNvPicPr>
            <a:picLocks noChangeAspect="1"/>
          </p:cNvPicPr>
          <p:nvPr userDrawn="1"/>
        </p:nvPicPr>
        <p:blipFill rotWithShape="1">
          <a:blip r:embed="rId45" cstate="hqprint">
            <a:extLst>
              <a:ext uri="{28A0092B-C50C-407E-A947-70E740481C1C}">
                <a14:useLocalDpi xmlns:a14="http://schemas.microsoft.com/office/drawing/2010/main" val="0"/>
              </a:ext>
            </a:extLst>
          </a:blip>
          <a:srcRect t="37667"/>
          <a:stretch/>
        </p:blipFill>
        <p:spPr>
          <a:xfrm>
            <a:off x="-2052206" y="-221075"/>
            <a:ext cx="2186247" cy="2317405"/>
          </a:xfrm>
          <a:prstGeom prst="rect">
            <a:avLst/>
          </a:prstGeom>
        </p:spPr>
      </p:pic>
      <p:pic>
        <p:nvPicPr>
          <p:cNvPr id="8" name="Picture 7">
            <a:extLst>
              <a:ext uri="{FF2B5EF4-FFF2-40B4-BE49-F238E27FC236}">
                <a16:creationId xmlns:a16="http://schemas.microsoft.com/office/drawing/2014/main" xmlns="" id="{56EDD49C-554B-4C28-92F7-B784D7D8872A}"/>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t="38142"/>
          <a:stretch/>
        </p:blipFill>
        <p:spPr>
          <a:xfrm>
            <a:off x="1616130" y="7791450"/>
            <a:ext cx="1824009" cy="2002485"/>
          </a:xfrm>
          <a:prstGeom prst="rect">
            <a:avLst/>
          </a:prstGeom>
        </p:spPr>
      </p:pic>
      <p:sp>
        <p:nvSpPr>
          <p:cNvPr id="9" name="TextBox 3">
            <a:extLst>
              <a:ext uri="{FF2B5EF4-FFF2-40B4-BE49-F238E27FC236}">
                <a16:creationId xmlns:a16="http://schemas.microsoft.com/office/drawing/2014/main" xmlns="" id="{F9034237-DA06-4066-849E-00A115FF4EA1}"/>
              </a:ext>
            </a:extLst>
          </p:cNvPr>
          <p:cNvSpPr txBox="1"/>
          <p:nvPr userDrawn="1"/>
        </p:nvSpPr>
        <p:spPr>
          <a:xfrm>
            <a:off x="3048000" y="909861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US" b="1" dirty="0">
                <a:solidFill>
                  <a:srgbClr val="2C9430"/>
                </a:solidFill>
                <a:latin typeface="SVN-Newton" panose="02040603050506020204" pitchFamily="18" charset="0"/>
                <a:cs typeface="Times New Roman" panose="02020603050405020304" pitchFamily="18" charset="0"/>
              </a:rPr>
              <a:t>MĂNG NON – TÀI LIỆU TIỂU HỌC</a:t>
            </a:r>
          </a:p>
          <a:p>
            <a:pPr algn="ctr">
              <a:defRPr/>
            </a:pPr>
            <a:r>
              <a:rPr lang="en-US" b="1">
                <a:solidFill>
                  <a:prstClr val="black"/>
                </a:solidFill>
                <a:latin typeface="Times New Roman" panose="02020603050405020304" pitchFamily="18" charset="0"/>
                <a:cs typeface="Times New Roman" panose="02020603050405020304" pitchFamily="18" charset="0"/>
              </a:rPr>
              <a:t>Mời </a:t>
            </a:r>
            <a:r>
              <a:rPr lang="en-US" b="1" dirty="0" err="1">
                <a:solidFill>
                  <a:prstClr val="black"/>
                </a:solidFill>
                <a:latin typeface="Times New Roman" panose="02020603050405020304" pitchFamily="18" charset="0"/>
                <a:cs typeface="Times New Roman" panose="02020603050405020304" pitchFamily="18" charset="0"/>
              </a:rPr>
              <a:t>truy</a:t>
            </a:r>
            <a:r>
              <a:rPr lang="en-US" b="1" dirty="0">
                <a:solidFill>
                  <a:prstClr val="black"/>
                </a:solidFill>
                <a:latin typeface="Times New Roman" panose="02020603050405020304" pitchFamily="18" charset="0"/>
                <a:cs typeface="Times New Roman" panose="02020603050405020304" pitchFamily="18" charset="0"/>
              </a:rPr>
              <a:t> </a:t>
            </a:r>
            <a:r>
              <a:rPr lang="en-US" b="1" dirty="0" err="1">
                <a:solidFill>
                  <a:prstClr val="black"/>
                </a:solidFill>
                <a:latin typeface="Times New Roman" panose="02020603050405020304" pitchFamily="18" charset="0"/>
                <a:cs typeface="Times New Roman" panose="02020603050405020304" pitchFamily="18" charset="0"/>
              </a:rPr>
              <a:t>cập</a:t>
            </a:r>
            <a:r>
              <a:rPr lang="en-US" b="1" dirty="0">
                <a:solidFill>
                  <a:prstClr val="black"/>
                </a:solidFill>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7">
                  <a:extLst>
                    <a:ext uri="{A12FA001-AC4F-418D-AE19-62706E023703}">
                      <ahyp:hlinkClr xmlns:ahyp="http://schemas.microsoft.com/office/drawing/2018/hyperlinkcolor" xmlns="" val="tx"/>
                    </a:ext>
                  </a:extLst>
                </a:hlinkClick>
              </a:rPr>
              <a:t>MĂNG NON- TÀI LIỆU TIỂU HỌC | Facebook</a:t>
            </a:r>
            <a:endParaRPr lang="en-US" dirty="0">
              <a:solidFill>
                <a:srgbClr val="FF0066"/>
              </a:solidFill>
              <a:latin typeface="SVN-Newton" panose="02040603050506020204" pitchFamily="18" charset="0"/>
              <a:cs typeface="Times New Roman" panose="02020603050405020304" pitchFamily="18" charset="0"/>
            </a:endParaRPr>
          </a:p>
          <a:p>
            <a:pPr algn="ctr">
              <a:defRPr/>
            </a:pPr>
            <a:r>
              <a:rPr lang="en-US" b="1" dirty="0">
                <a:solidFill>
                  <a:srgbClr val="0D4370"/>
                </a:solidFill>
                <a:latin typeface="SVN-Newton" panose="02040603050506020204" pitchFamily="18" charset="0"/>
                <a:cs typeface="Times New Roman" panose="02020603050405020304" pitchFamily="18" charset="0"/>
              </a:rPr>
              <a:t>SĐT ZALO : </a:t>
            </a:r>
            <a:r>
              <a:rPr lang="en-US" b="1" u="sng" dirty="0">
                <a:solidFill>
                  <a:srgbClr val="0D4370"/>
                </a:solidFill>
                <a:latin typeface="SVN-Newton" panose="02040603050506020204" pitchFamily="18" charset="0"/>
              </a:rPr>
              <a:t>0382348780</a:t>
            </a:r>
            <a:r>
              <a:rPr lang="en-US" b="1" dirty="0">
                <a:solidFill>
                  <a:srgbClr val="0D4370"/>
                </a:solidFill>
                <a:latin typeface="SVN-Newton" panose="02040603050506020204" pitchFamily="18" charset="0"/>
              </a:rPr>
              <a:t> - </a:t>
            </a:r>
            <a:r>
              <a:rPr lang="en-US" b="1" u="sng" dirty="0">
                <a:solidFill>
                  <a:srgbClr val="0D4370"/>
                </a:solidFill>
                <a:latin typeface="SVN-Newton" panose="02040603050506020204" pitchFamily="18" charset="0"/>
              </a:rPr>
              <a:t>0984848929</a:t>
            </a:r>
            <a:endParaRPr lang="en-US" b="1" dirty="0">
              <a:solidFill>
                <a:srgbClr val="0D4370"/>
              </a:solidFill>
              <a:latin typeface="SVN-Newton" panose="02040603050506020204" pitchFamily="18" charset="0"/>
              <a:cs typeface="Times New Roman" panose="02020603050405020304" pitchFamily="18" charset="0"/>
            </a:endParaRPr>
          </a:p>
        </p:txBody>
      </p:sp>
      <p:sp>
        <p:nvSpPr>
          <p:cNvPr id="10" name="Title 1">
            <a:extLst>
              <a:ext uri="{FF2B5EF4-FFF2-40B4-BE49-F238E27FC236}">
                <a16:creationId xmlns:a16="http://schemas.microsoft.com/office/drawing/2014/main" xmlns="" id="{9E5F6F2C-DE77-4B3E-986A-23D69ABD846E}"/>
              </a:ext>
            </a:extLst>
          </p:cNvPr>
          <p:cNvSpPr txBox="1">
            <a:spLocks/>
          </p:cNvSpPr>
          <p:nvPr userDrawn="1"/>
        </p:nvSpPr>
        <p:spPr>
          <a:xfrm>
            <a:off x="1435012" y="946256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2C9430"/>
                </a:solidFill>
                <a:latin typeface="#9Slide07 HoneyCream" pitchFamily="2" charset="0"/>
              </a:rPr>
              <a:t>Măng Non</a:t>
            </a:r>
            <a:endParaRPr lang="en-US" sz="3200" dirty="0">
              <a:solidFill>
                <a:srgbClr val="2C9430"/>
              </a:solidFill>
              <a:latin typeface="#9Slide07 HoneyCream" pitchFamily="2" charset="0"/>
            </a:endParaRPr>
          </a:p>
        </p:txBody>
      </p:sp>
      <p:pic>
        <p:nvPicPr>
          <p:cNvPr id="11" name="Picture 10">
            <a:extLst>
              <a:ext uri="{FF2B5EF4-FFF2-40B4-BE49-F238E27FC236}">
                <a16:creationId xmlns:a16="http://schemas.microsoft.com/office/drawing/2014/main" xmlns="" id="{2C38DA38-71FB-4CEB-B777-09292390EC4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1976692" y="-26525564"/>
            <a:ext cx="2186247" cy="3717751"/>
          </a:xfrm>
          <a:prstGeom prst="rect">
            <a:avLst/>
          </a:prstGeom>
        </p:spPr>
      </p:pic>
      <p:pic>
        <p:nvPicPr>
          <p:cNvPr id="12" name="Picture 11">
            <a:extLst>
              <a:ext uri="{FF2B5EF4-FFF2-40B4-BE49-F238E27FC236}">
                <a16:creationId xmlns:a16="http://schemas.microsoft.com/office/drawing/2014/main" xmlns="" id="{7B3E06E2-B8CD-4348-A929-48748D52322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9158508" y="-26525565"/>
            <a:ext cx="2186247" cy="3717751"/>
          </a:xfrm>
          <a:prstGeom prst="rect">
            <a:avLst/>
          </a:prstGeom>
        </p:spPr>
      </p:pic>
      <p:pic>
        <p:nvPicPr>
          <p:cNvPr id="13" name="Picture 12">
            <a:extLst>
              <a:ext uri="{FF2B5EF4-FFF2-40B4-BE49-F238E27FC236}">
                <a16:creationId xmlns:a16="http://schemas.microsoft.com/office/drawing/2014/main" xmlns="" id="{D1A0A433-1C81-43D6-86C9-906F9D1CD5C6}"/>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0863118" y="29176636"/>
            <a:ext cx="2186247" cy="3717751"/>
          </a:xfrm>
          <a:prstGeom prst="rect">
            <a:avLst/>
          </a:prstGeom>
        </p:spPr>
      </p:pic>
      <p:pic>
        <p:nvPicPr>
          <p:cNvPr id="14" name="Picture 13">
            <a:extLst>
              <a:ext uri="{FF2B5EF4-FFF2-40B4-BE49-F238E27FC236}">
                <a16:creationId xmlns:a16="http://schemas.microsoft.com/office/drawing/2014/main" xmlns="" id="{57AB7940-731C-4B6C-8537-33EBAD98DEBF}"/>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51382672" y="29176635"/>
            <a:ext cx="2186247" cy="3717751"/>
          </a:xfrm>
          <a:prstGeom prst="rect">
            <a:avLst/>
          </a:prstGeom>
        </p:spPr>
      </p:pic>
      <p:sp>
        <p:nvSpPr>
          <p:cNvPr id="16" name="Title 1">
            <a:extLst>
              <a:ext uri="{FF2B5EF4-FFF2-40B4-BE49-F238E27FC236}">
                <a16:creationId xmlns:a16="http://schemas.microsoft.com/office/drawing/2014/main" xmlns="" id="{6AA5128D-EAF5-483C-871A-4BFED87FD86D}"/>
              </a:ext>
            </a:extLst>
          </p:cNvPr>
          <p:cNvSpPr txBox="1">
            <a:spLocks/>
          </p:cNvSpPr>
          <p:nvPr userDrawn="1"/>
        </p:nvSpPr>
        <p:spPr>
          <a:xfrm>
            <a:off x="-2052207" y="1690688"/>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50AE47"/>
                </a:solidFill>
                <a:latin typeface="#9Slide07 HoneyCream" pitchFamily="2" charset="0"/>
              </a:rPr>
              <a:t>Măng Non</a:t>
            </a:r>
            <a:endParaRPr lang="en-US" sz="3200" dirty="0">
              <a:solidFill>
                <a:srgbClr val="50AE47"/>
              </a:solidFill>
              <a:latin typeface="#9Slide07 HoneyCream" pitchFamily="2" charset="0"/>
            </a:endParaRPr>
          </a:p>
        </p:txBody>
      </p:sp>
      <p:pic>
        <p:nvPicPr>
          <p:cNvPr id="17" name="Picture 16">
            <a:extLst>
              <a:ext uri="{FF2B5EF4-FFF2-40B4-BE49-F238E27FC236}">
                <a16:creationId xmlns:a16="http://schemas.microsoft.com/office/drawing/2014/main" xmlns="" id="{EFD30DE0-A467-4251-9C3A-A1C317B49723}"/>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19326756"/>
            <a:ext cx="3627531" cy="4761670"/>
          </a:xfrm>
          <a:prstGeom prst="rect">
            <a:avLst/>
          </a:prstGeom>
        </p:spPr>
      </p:pic>
      <p:pic>
        <p:nvPicPr>
          <p:cNvPr id="18" name="Picture 17">
            <a:extLst>
              <a:ext uri="{FF2B5EF4-FFF2-40B4-BE49-F238E27FC236}">
                <a16:creationId xmlns:a16="http://schemas.microsoft.com/office/drawing/2014/main" xmlns="" id="{DAB0BDD7-87EC-486A-B615-E37ABFEB5375}"/>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23671816"/>
            <a:ext cx="3627531" cy="4761670"/>
          </a:xfrm>
          <a:prstGeom prst="rect">
            <a:avLst/>
          </a:prstGeom>
        </p:spPr>
      </p:pic>
      <p:pic>
        <p:nvPicPr>
          <p:cNvPr id="19" name="Picture 18">
            <a:extLst>
              <a:ext uri="{FF2B5EF4-FFF2-40B4-BE49-F238E27FC236}">
                <a16:creationId xmlns:a16="http://schemas.microsoft.com/office/drawing/2014/main" xmlns="" id="{0A7B57CC-00D0-41DB-B5AF-37D47FB69ADE}"/>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475795" y="-19326756"/>
            <a:ext cx="3627531" cy="4761670"/>
          </a:xfrm>
          <a:prstGeom prst="rect">
            <a:avLst/>
          </a:prstGeom>
        </p:spPr>
      </p:pic>
      <p:pic>
        <p:nvPicPr>
          <p:cNvPr id="20" name="Picture 19">
            <a:extLst>
              <a:ext uri="{FF2B5EF4-FFF2-40B4-BE49-F238E27FC236}">
                <a16:creationId xmlns:a16="http://schemas.microsoft.com/office/drawing/2014/main" xmlns="" id="{2E588B1C-8AC9-4740-A8D9-6AF0680251B0}"/>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738933" y="23671816"/>
            <a:ext cx="3627531" cy="4761670"/>
          </a:xfrm>
          <a:prstGeom prst="rect">
            <a:avLst/>
          </a:prstGeom>
        </p:spPr>
      </p:pic>
      <p:sp>
        <p:nvSpPr>
          <p:cNvPr id="21" name="Title 1">
            <a:extLst>
              <a:ext uri="{FF2B5EF4-FFF2-40B4-BE49-F238E27FC236}">
                <a16:creationId xmlns:a16="http://schemas.microsoft.com/office/drawing/2014/main" xmlns="" id="{7A218C26-69B7-499C-B190-96851A78FEC6}"/>
              </a:ext>
            </a:extLst>
          </p:cNvPr>
          <p:cNvSpPr txBox="1">
            <a:spLocks/>
          </p:cNvSpPr>
          <p:nvPr userDrawn="1"/>
        </p:nvSpPr>
        <p:spPr>
          <a:xfrm>
            <a:off x="10473021" y="-393700"/>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1800">
                <a:solidFill>
                  <a:srgbClr val="A5A5A5">
                    <a:lumMod val="60000"/>
                    <a:lumOff val="40000"/>
                  </a:srgbClr>
                </a:solidFill>
                <a:latin typeface="#9Slide07 HoneyCream" pitchFamily="2" charset="0"/>
              </a:rPr>
              <a:t>Măng Non</a:t>
            </a:r>
            <a:endParaRPr lang="en-US" sz="1800" dirty="0">
              <a:solidFill>
                <a:srgbClr val="A5A5A5">
                  <a:lumMod val="60000"/>
                  <a:lumOff val="40000"/>
                </a:srgbClr>
              </a:solidFill>
              <a:latin typeface="#9Slide07 HoneyCream" pitchFamily="2" charset="0"/>
            </a:endParaRPr>
          </a:p>
        </p:txBody>
      </p:sp>
    </p:spTree>
    <p:extLst>
      <p:ext uri="{BB962C8B-B14F-4D97-AF65-F5344CB8AC3E}">
        <p14:creationId xmlns:p14="http://schemas.microsoft.com/office/powerpoint/2010/main" val="484332992"/>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 id="2147484031" r:id="rId13"/>
    <p:sldLayoutId id="2147484032" r:id="rId14"/>
    <p:sldLayoutId id="2147484033" r:id="rId15"/>
    <p:sldLayoutId id="2147484034" r:id="rId16"/>
    <p:sldLayoutId id="2147484035" r:id="rId17"/>
    <p:sldLayoutId id="2147484036" r:id="rId18"/>
    <p:sldLayoutId id="2147484037" r:id="rId19"/>
    <p:sldLayoutId id="2147484038" r:id="rId20"/>
    <p:sldLayoutId id="2147484039" r:id="rId21"/>
    <p:sldLayoutId id="2147484040" r:id="rId22"/>
    <p:sldLayoutId id="2147484041" r:id="rId23"/>
    <p:sldLayoutId id="2147484042" r:id="rId24"/>
    <p:sldLayoutId id="2147484043" r:id="rId25"/>
    <p:sldLayoutId id="2147484044" r:id="rId26"/>
    <p:sldLayoutId id="2147484045" r:id="rId27"/>
    <p:sldLayoutId id="2147484046" r:id="rId28"/>
    <p:sldLayoutId id="2147484047" r:id="rId29"/>
    <p:sldLayoutId id="2147484048" r:id="rId30"/>
    <p:sldLayoutId id="2147484049" r:id="rId31"/>
    <p:sldLayoutId id="2147484050" r:id="rId32"/>
    <p:sldLayoutId id="2147484051" r:id="rId33"/>
    <p:sldLayoutId id="2147484052" r:id="rId34"/>
    <p:sldLayoutId id="2147484053" r:id="rId35"/>
    <p:sldLayoutId id="2147484054" r:id="rId36"/>
    <p:sldLayoutId id="2147484055" r:id="rId37"/>
    <p:sldLayoutId id="2147484056" r:id="rId38"/>
    <p:sldLayoutId id="2147484057" r:id="rId39"/>
    <p:sldLayoutId id="2147484058" r:id="rId40"/>
    <p:sldLayoutId id="2147484059" r:id="rId41"/>
    <p:sldLayoutId id="2147484060" r:id="rId42"/>
    <p:sldLayoutId id="2147484061" r:id="rId4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0CFE2C6-0534-47C2-9B3B-3D659EB6A945}" type="datetimeFigureOut">
              <a:rPr lang="en-US" smtClean="0">
                <a:solidFill>
                  <a:prstClr val="black">
                    <a:tint val="75000"/>
                  </a:prstClr>
                </a:solidFill>
              </a:rPr>
              <a:pPr>
                <a:defRPr/>
              </a:pPr>
              <a:t>17/11/2024</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7A22C86-D2B9-4879-B299-214F286FBAB6}" type="slidenum">
              <a:rPr lang="en-US" smtClean="0">
                <a:solidFill>
                  <a:prstClr val="black">
                    <a:tint val="75000"/>
                  </a:prstClr>
                </a:solidFill>
              </a:rPr>
              <a:pPr>
                <a:defRPr/>
              </a:pPr>
              <a:t>‹#›</a:t>
            </a:fld>
            <a:endParaRPr lang="en-US">
              <a:solidFill>
                <a:prstClr val="black">
                  <a:tint val="75000"/>
                </a:prstClr>
              </a:solidFill>
            </a:endParaRPr>
          </a:p>
        </p:txBody>
      </p:sp>
      <p:pic>
        <p:nvPicPr>
          <p:cNvPr id="7" name="Picture 6">
            <a:extLst>
              <a:ext uri="{FF2B5EF4-FFF2-40B4-BE49-F238E27FC236}">
                <a16:creationId xmlns="" xmlns:a16="http://schemas.microsoft.com/office/drawing/2014/main" id="{E601A826-9DBC-4144-A309-96D00EDA9B8E}"/>
              </a:ext>
            </a:extLst>
          </p:cNvPr>
          <p:cNvPicPr>
            <a:picLocks noChangeAspect="1"/>
          </p:cNvPicPr>
          <p:nvPr userDrawn="1"/>
        </p:nvPicPr>
        <p:blipFill rotWithShape="1">
          <a:blip r:embed="rId45" cstate="hqprint">
            <a:extLst>
              <a:ext uri="{28A0092B-C50C-407E-A947-70E740481C1C}">
                <a14:useLocalDpi xmlns:a14="http://schemas.microsoft.com/office/drawing/2010/main" val="0"/>
              </a:ext>
            </a:extLst>
          </a:blip>
          <a:srcRect t="37667"/>
          <a:stretch/>
        </p:blipFill>
        <p:spPr>
          <a:xfrm>
            <a:off x="-2052206" y="-221075"/>
            <a:ext cx="2186247" cy="2317405"/>
          </a:xfrm>
          <a:prstGeom prst="rect">
            <a:avLst/>
          </a:prstGeom>
        </p:spPr>
      </p:pic>
      <p:pic>
        <p:nvPicPr>
          <p:cNvPr id="8" name="Picture 7">
            <a:extLst>
              <a:ext uri="{FF2B5EF4-FFF2-40B4-BE49-F238E27FC236}">
                <a16:creationId xmlns="" xmlns:a16="http://schemas.microsoft.com/office/drawing/2014/main" id="{56EDD49C-554B-4C28-92F7-B784D7D8872A}"/>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t="38142"/>
          <a:stretch/>
        </p:blipFill>
        <p:spPr>
          <a:xfrm>
            <a:off x="1616130" y="7791450"/>
            <a:ext cx="1824009" cy="2002485"/>
          </a:xfrm>
          <a:prstGeom prst="rect">
            <a:avLst/>
          </a:prstGeom>
        </p:spPr>
      </p:pic>
      <p:sp>
        <p:nvSpPr>
          <p:cNvPr id="9" name="TextBox 3">
            <a:extLst>
              <a:ext uri="{FF2B5EF4-FFF2-40B4-BE49-F238E27FC236}">
                <a16:creationId xmlns="" xmlns:a16="http://schemas.microsoft.com/office/drawing/2014/main" id="{F9034237-DA06-4066-849E-00A115FF4EA1}"/>
              </a:ext>
            </a:extLst>
          </p:cNvPr>
          <p:cNvSpPr txBox="1"/>
          <p:nvPr userDrawn="1"/>
        </p:nvSpPr>
        <p:spPr>
          <a:xfrm>
            <a:off x="3048000" y="909861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US" b="1" dirty="0">
                <a:solidFill>
                  <a:srgbClr val="2C9430"/>
                </a:solidFill>
                <a:latin typeface="SVN-Newton" panose="02040603050506020204" pitchFamily="18" charset="0"/>
                <a:cs typeface="Times New Roman" panose="02020603050405020304" pitchFamily="18" charset="0"/>
              </a:rPr>
              <a:t>MĂNG NON – TÀI LIỆU TIỂU HỌC</a:t>
            </a:r>
          </a:p>
          <a:p>
            <a:pPr algn="ctr">
              <a:defRPr/>
            </a:pPr>
            <a:r>
              <a:rPr lang="en-US" b="1">
                <a:solidFill>
                  <a:prstClr val="black"/>
                </a:solidFill>
                <a:latin typeface="Times New Roman" panose="02020603050405020304" pitchFamily="18" charset="0"/>
                <a:cs typeface="Times New Roman" panose="02020603050405020304" pitchFamily="18" charset="0"/>
              </a:rPr>
              <a:t>Mời </a:t>
            </a:r>
            <a:r>
              <a:rPr lang="en-US" b="1" dirty="0" err="1">
                <a:solidFill>
                  <a:prstClr val="black"/>
                </a:solidFill>
                <a:latin typeface="Times New Roman" panose="02020603050405020304" pitchFamily="18" charset="0"/>
                <a:cs typeface="Times New Roman" panose="02020603050405020304" pitchFamily="18" charset="0"/>
              </a:rPr>
              <a:t>truy</a:t>
            </a:r>
            <a:r>
              <a:rPr lang="en-US" b="1" dirty="0">
                <a:solidFill>
                  <a:prstClr val="black"/>
                </a:solidFill>
                <a:latin typeface="Times New Roman" panose="02020603050405020304" pitchFamily="18" charset="0"/>
                <a:cs typeface="Times New Roman" panose="02020603050405020304" pitchFamily="18" charset="0"/>
              </a:rPr>
              <a:t> </a:t>
            </a:r>
            <a:r>
              <a:rPr lang="en-US" b="1" dirty="0" err="1">
                <a:solidFill>
                  <a:prstClr val="black"/>
                </a:solidFill>
                <a:latin typeface="Times New Roman" panose="02020603050405020304" pitchFamily="18" charset="0"/>
                <a:cs typeface="Times New Roman" panose="02020603050405020304" pitchFamily="18" charset="0"/>
              </a:rPr>
              <a:t>cập</a:t>
            </a:r>
            <a:r>
              <a:rPr lang="en-US" b="1" dirty="0">
                <a:solidFill>
                  <a:prstClr val="black"/>
                </a:solidFill>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7">
                  <a:extLst>
                    <a:ext uri="{A12FA001-AC4F-418D-AE19-62706E023703}">
                      <ahyp:hlinkClr xmlns="" xmlns:ahyp="http://schemas.microsoft.com/office/drawing/2018/hyperlinkcolor" val="tx"/>
                    </a:ext>
                  </a:extLst>
                </a:hlinkClick>
              </a:rPr>
              <a:t>MĂNG NON- TÀI LIỆU TIỂU HỌC | Facebook</a:t>
            </a:r>
            <a:endParaRPr lang="en-US" dirty="0">
              <a:solidFill>
                <a:srgbClr val="FF0066"/>
              </a:solidFill>
              <a:latin typeface="SVN-Newton" panose="02040603050506020204" pitchFamily="18" charset="0"/>
              <a:cs typeface="Times New Roman" panose="02020603050405020304" pitchFamily="18" charset="0"/>
            </a:endParaRPr>
          </a:p>
          <a:p>
            <a:pPr algn="ctr">
              <a:defRPr/>
            </a:pPr>
            <a:r>
              <a:rPr lang="en-US" b="1" dirty="0">
                <a:solidFill>
                  <a:srgbClr val="0D4370"/>
                </a:solidFill>
                <a:latin typeface="SVN-Newton" panose="02040603050506020204" pitchFamily="18" charset="0"/>
                <a:cs typeface="Times New Roman" panose="02020603050405020304" pitchFamily="18" charset="0"/>
              </a:rPr>
              <a:t>SĐT ZALO : </a:t>
            </a:r>
            <a:r>
              <a:rPr lang="en-US" b="1" u="sng" dirty="0">
                <a:solidFill>
                  <a:srgbClr val="0D4370"/>
                </a:solidFill>
                <a:latin typeface="SVN-Newton" panose="02040603050506020204" pitchFamily="18" charset="0"/>
              </a:rPr>
              <a:t>0382348780</a:t>
            </a:r>
            <a:r>
              <a:rPr lang="en-US" b="1" dirty="0">
                <a:solidFill>
                  <a:srgbClr val="0D4370"/>
                </a:solidFill>
                <a:latin typeface="SVN-Newton" panose="02040603050506020204" pitchFamily="18" charset="0"/>
              </a:rPr>
              <a:t> - </a:t>
            </a:r>
            <a:r>
              <a:rPr lang="en-US" b="1" u="sng" dirty="0">
                <a:solidFill>
                  <a:srgbClr val="0D4370"/>
                </a:solidFill>
                <a:latin typeface="SVN-Newton" panose="02040603050506020204" pitchFamily="18" charset="0"/>
              </a:rPr>
              <a:t>0984848929</a:t>
            </a:r>
            <a:endParaRPr lang="en-US" b="1" dirty="0">
              <a:solidFill>
                <a:srgbClr val="0D4370"/>
              </a:solidFill>
              <a:latin typeface="SVN-Newton" panose="02040603050506020204" pitchFamily="18" charset="0"/>
              <a:cs typeface="Times New Roman" panose="02020603050405020304" pitchFamily="18" charset="0"/>
            </a:endParaRPr>
          </a:p>
        </p:txBody>
      </p:sp>
      <p:sp>
        <p:nvSpPr>
          <p:cNvPr id="10" name="Title 1">
            <a:extLst>
              <a:ext uri="{FF2B5EF4-FFF2-40B4-BE49-F238E27FC236}">
                <a16:creationId xmlns="" xmlns:a16="http://schemas.microsoft.com/office/drawing/2014/main" id="{9E5F6F2C-DE77-4B3E-986A-23D69ABD846E}"/>
              </a:ext>
            </a:extLst>
          </p:cNvPr>
          <p:cNvSpPr txBox="1">
            <a:spLocks/>
          </p:cNvSpPr>
          <p:nvPr userDrawn="1"/>
        </p:nvSpPr>
        <p:spPr>
          <a:xfrm>
            <a:off x="1435012" y="946256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2C9430"/>
                </a:solidFill>
                <a:latin typeface="#9Slide07 HoneyCream" pitchFamily="2" charset="0"/>
              </a:rPr>
              <a:t>Măng Non</a:t>
            </a:r>
            <a:endParaRPr lang="en-US" sz="3200" dirty="0">
              <a:solidFill>
                <a:srgbClr val="2C9430"/>
              </a:solidFill>
              <a:latin typeface="#9Slide07 HoneyCream" pitchFamily="2" charset="0"/>
            </a:endParaRPr>
          </a:p>
        </p:txBody>
      </p:sp>
      <p:pic>
        <p:nvPicPr>
          <p:cNvPr id="11" name="Picture 10">
            <a:extLst>
              <a:ext uri="{FF2B5EF4-FFF2-40B4-BE49-F238E27FC236}">
                <a16:creationId xmlns="" xmlns:a16="http://schemas.microsoft.com/office/drawing/2014/main" id="{2C38DA38-71FB-4CEB-B777-09292390EC4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1976692" y="-26525564"/>
            <a:ext cx="2186247" cy="3717751"/>
          </a:xfrm>
          <a:prstGeom prst="rect">
            <a:avLst/>
          </a:prstGeom>
        </p:spPr>
      </p:pic>
      <p:pic>
        <p:nvPicPr>
          <p:cNvPr id="12" name="Picture 11">
            <a:extLst>
              <a:ext uri="{FF2B5EF4-FFF2-40B4-BE49-F238E27FC236}">
                <a16:creationId xmlns="" xmlns:a16="http://schemas.microsoft.com/office/drawing/2014/main" id="{7B3E06E2-B8CD-4348-A929-48748D52322A}"/>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9158508" y="-26525565"/>
            <a:ext cx="2186247" cy="3717751"/>
          </a:xfrm>
          <a:prstGeom prst="rect">
            <a:avLst/>
          </a:prstGeom>
        </p:spPr>
      </p:pic>
      <p:pic>
        <p:nvPicPr>
          <p:cNvPr id="13" name="Picture 12">
            <a:extLst>
              <a:ext uri="{FF2B5EF4-FFF2-40B4-BE49-F238E27FC236}">
                <a16:creationId xmlns="" xmlns:a16="http://schemas.microsoft.com/office/drawing/2014/main" id="{D1A0A433-1C81-43D6-86C9-906F9D1CD5C6}"/>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40863118" y="29176636"/>
            <a:ext cx="2186247" cy="3717751"/>
          </a:xfrm>
          <a:prstGeom prst="rect">
            <a:avLst/>
          </a:prstGeom>
        </p:spPr>
      </p:pic>
      <p:pic>
        <p:nvPicPr>
          <p:cNvPr id="14" name="Picture 13">
            <a:extLst>
              <a:ext uri="{FF2B5EF4-FFF2-40B4-BE49-F238E27FC236}">
                <a16:creationId xmlns="" xmlns:a16="http://schemas.microsoft.com/office/drawing/2014/main" id="{57AB7940-731C-4B6C-8537-33EBAD98DEBF}"/>
              </a:ext>
            </a:extLst>
          </p:cNvPr>
          <p:cNvPicPr>
            <a:picLocks noChangeAspect="1"/>
          </p:cNvPicPr>
          <p:nvPr userDrawn="1"/>
        </p:nvPicPr>
        <p:blipFill>
          <a:blip r:embed="rId45" cstate="hqprint">
            <a:extLst>
              <a:ext uri="{28A0092B-C50C-407E-A947-70E740481C1C}">
                <a14:useLocalDpi xmlns:a14="http://schemas.microsoft.com/office/drawing/2010/main" val="0"/>
              </a:ext>
            </a:extLst>
          </a:blip>
          <a:stretch>
            <a:fillRect/>
          </a:stretch>
        </p:blipFill>
        <p:spPr>
          <a:xfrm>
            <a:off x="51382672" y="29176635"/>
            <a:ext cx="2186247" cy="3717751"/>
          </a:xfrm>
          <a:prstGeom prst="rect">
            <a:avLst/>
          </a:prstGeom>
        </p:spPr>
      </p:pic>
      <p:sp>
        <p:nvSpPr>
          <p:cNvPr id="16" name="Title 1">
            <a:extLst>
              <a:ext uri="{FF2B5EF4-FFF2-40B4-BE49-F238E27FC236}">
                <a16:creationId xmlns="" xmlns:a16="http://schemas.microsoft.com/office/drawing/2014/main" id="{6AA5128D-EAF5-483C-871A-4BFED87FD86D}"/>
              </a:ext>
            </a:extLst>
          </p:cNvPr>
          <p:cNvSpPr txBox="1">
            <a:spLocks/>
          </p:cNvSpPr>
          <p:nvPr userDrawn="1"/>
        </p:nvSpPr>
        <p:spPr>
          <a:xfrm>
            <a:off x="-2052207" y="1690688"/>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50AE47"/>
                </a:solidFill>
                <a:latin typeface="#9Slide07 HoneyCream" pitchFamily="2" charset="0"/>
              </a:rPr>
              <a:t>Măng Non</a:t>
            </a:r>
            <a:endParaRPr lang="en-US" sz="3200" dirty="0">
              <a:solidFill>
                <a:srgbClr val="50AE47"/>
              </a:solidFill>
              <a:latin typeface="#9Slide07 HoneyCream" pitchFamily="2" charset="0"/>
            </a:endParaRPr>
          </a:p>
        </p:txBody>
      </p:sp>
      <p:pic>
        <p:nvPicPr>
          <p:cNvPr id="17" name="Picture 16">
            <a:extLst>
              <a:ext uri="{FF2B5EF4-FFF2-40B4-BE49-F238E27FC236}">
                <a16:creationId xmlns="" xmlns:a16="http://schemas.microsoft.com/office/drawing/2014/main" id="{EFD30DE0-A467-4251-9C3A-A1C317B49723}"/>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19326756"/>
            <a:ext cx="3627531" cy="4761670"/>
          </a:xfrm>
          <a:prstGeom prst="rect">
            <a:avLst/>
          </a:prstGeom>
        </p:spPr>
      </p:pic>
      <p:pic>
        <p:nvPicPr>
          <p:cNvPr id="18" name="Picture 17">
            <a:extLst>
              <a:ext uri="{FF2B5EF4-FFF2-40B4-BE49-F238E27FC236}">
                <a16:creationId xmlns="" xmlns:a16="http://schemas.microsoft.com/office/drawing/2014/main" id="{DAB0BDD7-87EC-486A-B615-E37ABFEB5375}"/>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44511100" y="23671816"/>
            <a:ext cx="3627531" cy="4761670"/>
          </a:xfrm>
          <a:prstGeom prst="rect">
            <a:avLst/>
          </a:prstGeom>
        </p:spPr>
      </p:pic>
      <p:pic>
        <p:nvPicPr>
          <p:cNvPr id="19" name="Picture 18">
            <a:extLst>
              <a:ext uri="{FF2B5EF4-FFF2-40B4-BE49-F238E27FC236}">
                <a16:creationId xmlns="" xmlns:a16="http://schemas.microsoft.com/office/drawing/2014/main" id="{0A7B57CC-00D0-41DB-B5AF-37D47FB69ADE}"/>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475795" y="-19326756"/>
            <a:ext cx="3627531" cy="4761670"/>
          </a:xfrm>
          <a:prstGeom prst="rect">
            <a:avLst/>
          </a:prstGeom>
        </p:spPr>
      </p:pic>
      <p:pic>
        <p:nvPicPr>
          <p:cNvPr id="20" name="Picture 19">
            <a:extLst>
              <a:ext uri="{FF2B5EF4-FFF2-40B4-BE49-F238E27FC236}">
                <a16:creationId xmlns="" xmlns:a16="http://schemas.microsoft.com/office/drawing/2014/main" id="{2E588B1C-8AC9-4740-A8D9-6AF0680251B0}"/>
              </a:ext>
            </a:extLst>
          </p:cNvPr>
          <p:cNvPicPr>
            <a:picLocks noChangeAspect="1"/>
          </p:cNvPicPr>
          <p:nvPr userDrawn="1"/>
        </p:nvPicPr>
        <p:blipFill rotWithShape="1">
          <a:blip r:embed="rId48" cstate="print">
            <a:extLst>
              <a:ext uri="{28A0092B-C50C-407E-A947-70E740481C1C}">
                <a14:useLocalDpi xmlns:a14="http://schemas.microsoft.com/office/drawing/2010/main" val="0"/>
              </a:ext>
            </a:extLst>
          </a:blip>
          <a:srcRect t="30568" r="10051"/>
          <a:stretch/>
        </p:blipFill>
        <p:spPr>
          <a:xfrm>
            <a:off x="52738933" y="23671816"/>
            <a:ext cx="3627531" cy="4761670"/>
          </a:xfrm>
          <a:prstGeom prst="rect">
            <a:avLst/>
          </a:prstGeom>
        </p:spPr>
      </p:pic>
      <p:sp>
        <p:nvSpPr>
          <p:cNvPr id="21" name="Title 1">
            <a:extLst>
              <a:ext uri="{FF2B5EF4-FFF2-40B4-BE49-F238E27FC236}">
                <a16:creationId xmlns="" xmlns:a16="http://schemas.microsoft.com/office/drawing/2014/main" id="{7A218C26-69B7-499C-B190-96851A78FEC6}"/>
              </a:ext>
            </a:extLst>
          </p:cNvPr>
          <p:cNvSpPr txBox="1">
            <a:spLocks/>
          </p:cNvSpPr>
          <p:nvPr userDrawn="1"/>
        </p:nvSpPr>
        <p:spPr>
          <a:xfrm>
            <a:off x="10473021" y="-393700"/>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1800">
                <a:solidFill>
                  <a:srgbClr val="A5A5A5">
                    <a:lumMod val="60000"/>
                    <a:lumOff val="40000"/>
                  </a:srgbClr>
                </a:solidFill>
                <a:latin typeface="#9Slide07 HoneyCream" pitchFamily="2" charset="0"/>
              </a:rPr>
              <a:t>Măng Non</a:t>
            </a:r>
            <a:endParaRPr lang="en-US" sz="1800" dirty="0">
              <a:solidFill>
                <a:srgbClr val="A5A5A5">
                  <a:lumMod val="60000"/>
                  <a:lumOff val="40000"/>
                </a:srgbClr>
              </a:solidFill>
              <a:latin typeface="#9Slide07 HoneyCream" pitchFamily="2" charset="0"/>
            </a:endParaRPr>
          </a:p>
        </p:txBody>
      </p:sp>
    </p:spTree>
    <p:extLst>
      <p:ext uri="{BB962C8B-B14F-4D97-AF65-F5344CB8AC3E}">
        <p14:creationId xmlns:p14="http://schemas.microsoft.com/office/powerpoint/2010/main" val="184658859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 id="2147484074" r:id="rId12"/>
    <p:sldLayoutId id="2147484075" r:id="rId13"/>
    <p:sldLayoutId id="2147484076" r:id="rId14"/>
    <p:sldLayoutId id="2147484077" r:id="rId15"/>
    <p:sldLayoutId id="2147484078" r:id="rId16"/>
    <p:sldLayoutId id="2147484079" r:id="rId17"/>
    <p:sldLayoutId id="2147484080" r:id="rId18"/>
    <p:sldLayoutId id="2147484081" r:id="rId19"/>
    <p:sldLayoutId id="2147484082" r:id="rId20"/>
    <p:sldLayoutId id="2147484083" r:id="rId21"/>
    <p:sldLayoutId id="2147484084" r:id="rId22"/>
    <p:sldLayoutId id="2147484085" r:id="rId23"/>
    <p:sldLayoutId id="2147484086" r:id="rId24"/>
    <p:sldLayoutId id="2147484087" r:id="rId25"/>
    <p:sldLayoutId id="2147484088" r:id="rId26"/>
    <p:sldLayoutId id="2147484089" r:id="rId27"/>
    <p:sldLayoutId id="2147484090" r:id="rId28"/>
    <p:sldLayoutId id="2147484091" r:id="rId29"/>
    <p:sldLayoutId id="2147484092" r:id="rId30"/>
    <p:sldLayoutId id="2147484093" r:id="rId31"/>
    <p:sldLayoutId id="2147484094" r:id="rId32"/>
    <p:sldLayoutId id="2147484095" r:id="rId33"/>
    <p:sldLayoutId id="2147484096" r:id="rId34"/>
    <p:sldLayoutId id="2147484097" r:id="rId35"/>
    <p:sldLayoutId id="2147484098" r:id="rId36"/>
    <p:sldLayoutId id="2147484099" r:id="rId37"/>
    <p:sldLayoutId id="2147484100" r:id="rId38"/>
    <p:sldLayoutId id="2147484101" r:id="rId39"/>
    <p:sldLayoutId id="2147484102" r:id="rId40"/>
    <p:sldLayoutId id="2147484103" r:id="rId41"/>
    <p:sldLayoutId id="2147484104" r:id="rId42"/>
    <p:sldLayoutId id="2147484105" r:id="rId4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9.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5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5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6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208.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122.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122.xml"/><Relationship Id="rId6" Type="http://schemas.openxmlformats.org/officeDocument/2006/relationships/image" Target="../media/image106.svg"/><Relationship Id="rId11" Type="http://schemas.openxmlformats.org/officeDocument/2006/relationships/image" Target="../media/image23.png"/><Relationship Id="rId5" Type="http://schemas.openxmlformats.org/officeDocument/2006/relationships/image" Target="../media/image18.png"/><Relationship Id="rId10" Type="http://schemas.openxmlformats.org/officeDocument/2006/relationships/image" Target="../media/image22.png"/><Relationship Id="rId4" Type="http://schemas.openxmlformats.org/officeDocument/2006/relationships/image" Target="../media/image104.svg"/><Relationship Id="rId9" Type="http://schemas.openxmlformats.org/officeDocument/2006/relationships/image" Target="../media/image21.jpe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122.xml"/><Relationship Id="rId6" Type="http://schemas.openxmlformats.org/officeDocument/2006/relationships/image" Target="../media/image106.svg"/><Relationship Id="rId5" Type="http://schemas.openxmlformats.org/officeDocument/2006/relationships/image" Target="../media/image18.png"/><Relationship Id="rId4" Type="http://schemas.openxmlformats.org/officeDocument/2006/relationships/image" Target="../media/image104.sv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5.mp3"/><Relationship Id="rId7" Type="http://schemas.openxmlformats.org/officeDocument/2006/relationships/image" Target="../media/image16.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5.png"/><Relationship Id="rId11" Type="http://schemas.openxmlformats.org/officeDocument/2006/relationships/image" Target="../media/image14.png"/><Relationship Id="rId5" Type="http://schemas.openxmlformats.org/officeDocument/2006/relationships/slideLayout" Target="../slideLayouts/slideLayout122.xml"/><Relationship Id="rId10" Type="http://schemas.openxmlformats.org/officeDocument/2006/relationships/image" Target="../media/image24.png"/><Relationship Id="rId4" Type="http://schemas.openxmlformats.org/officeDocument/2006/relationships/audio" Target="../media/media5.mp3"/><Relationship Id="rId9"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4.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xml"/><Relationship Id="rId1" Type="http://schemas.openxmlformats.org/officeDocument/2006/relationships/slideLayout" Target="../slideLayouts/slideLayout45.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1.xml"/><Relationship Id="rId5" Type="http://schemas.openxmlformats.org/officeDocument/2006/relationships/image" Target="../media/image27.png"/><Relationship Id="rId4" Type="http://schemas.openxmlformats.org/officeDocument/2006/relationships/audio" Target="../media/audio3.wav"/></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t="-7000" b="-6000"/>
          </a:stretch>
        </a:blipFill>
        <a:effectLst/>
      </p:bgPr>
    </p:bg>
    <p:spTree>
      <p:nvGrpSpPr>
        <p:cNvPr id="1" name=""/>
        <p:cNvGrpSpPr/>
        <p:nvPr/>
      </p:nvGrpSpPr>
      <p:grpSpPr>
        <a:xfrm>
          <a:off x="0" y="0"/>
          <a:ext cx="0" cy="0"/>
          <a:chOff x="0" y="0"/>
          <a:chExt cx="0" cy="0"/>
        </a:xfrm>
      </p:grpSpPr>
      <p:sp>
        <p:nvSpPr>
          <p:cNvPr id="4" name="Rounded Rectangle 3"/>
          <p:cNvSpPr/>
          <p:nvPr/>
        </p:nvSpPr>
        <p:spPr>
          <a:xfrm>
            <a:off x="1890558" y="20684"/>
            <a:ext cx="8996517" cy="579948"/>
          </a:xfrm>
          <a:prstGeom prst="round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7"/>
          <p:cNvPicPr>
            <a:picLocks noChangeAspect="1"/>
          </p:cNvPicPr>
          <p:nvPr/>
        </p:nvPicPr>
        <p:blipFill>
          <a:blip r:embed="rId4"/>
          <a:srcRect/>
          <a:stretch>
            <a:fillRect/>
          </a:stretch>
        </p:blipFill>
        <p:spPr>
          <a:xfrm>
            <a:off x="35326" y="1799142"/>
            <a:ext cx="939441" cy="979861"/>
          </a:xfrm>
          <a:prstGeom prst="rect">
            <a:avLst/>
          </a:prstGeom>
        </p:spPr>
      </p:pic>
      <p:pic>
        <p:nvPicPr>
          <p:cNvPr id="8" name="Picture 8"/>
          <p:cNvPicPr>
            <a:picLocks noChangeAspect="1"/>
          </p:cNvPicPr>
          <p:nvPr/>
        </p:nvPicPr>
        <p:blipFill>
          <a:blip r:embed="rId4"/>
          <a:srcRect/>
          <a:stretch>
            <a:fillRect/>
          </a:stretch>
        </p:blipFill>
        <p:spPr>
          <a:xfrm rot="754926">
            <a:off x="10959879" y="-39209"/>
            <a:ext cx="1159717" cy="976150"/>
          </a:xfrm>
          <a:prstGeom prst="rect">
            <a:avLst/>
          </a:prstGeom>
        </p:spPr>
      </p:pic>
      <p:pic>
        <p:nvPicPr>
          <p:cNvPr id="10" name="Picture 9">
            <a:extLst>
              <a:ext uri="{FF2B5EF4-FFF2-40B4-BE49-F238E27FC236}">
                <a16:creationId xmlns:a16="http://schemas.microsoft.com/office/drawing/2014/main" xmlns="" id="{416AA52A-2568-3B14-1382-2943F1A7FFD1}"/>
              </a:ext>
            </a:extLst>
          </p:cNvPr>
          <p:cNvPicPr>
            <a:picLocks noChangeAspect="1"/>
          </p:cNvPicPr>
          <p:nvPr/>
        </p:nvPicPr>
        <p:blipFill>
          <a:blip r:embed="rId5"/>
          <a:stretch>
            <a:fillRect/>
          </a:stretch>
        </p:blipFill>
        <p:spPr>
          <a:xfrm>
            <a:off x="311210" y="-153803"/>
            <a:ext cx="1523956" cy="1508868"/>
          </a:xfrm>
          <a:prstGeom prst="rect">
            <a:avLst/>
          </a:prstGeom>
        </p:spPr>
      </p:pic>
      <p:sp>
        <p:nvSpPr>
          <p:cNvPr id="11" name="TextBox 10"/>
          <p:cNvSpPr txBox="1"/>
          <p:nvPr/>
        </p:nvSpPr>
        <p:spPr>
          <a:xfrm>
            <a:off x="-508253" y="824662"/>
            <a:ext cx="3459830" cy="666069"/>
          </a:xfrm>
          <a:prstGeom prst="rect">
            <a:avLst/>
          </a:prstGeom>
          <a:noFill/>
        </p:spPr>
        <p:txBody>
          <a:bodyPr wrap="square" rtlCol="0">
            <a:prstTxWarp prst="textArchDown">
              <a:avLst>
                <a:gd name="adj" fmla="val 17091711"/>
              </a:avLst>
            </a:prstTxWarp>
            <a:spAutoFit/>
          </a:bodyPr>
          <a:lstStyle/>
          <a:p>
            <a:pPr algn="ctr">
              <a:defRPr/>
            </a:pPr>
            <a:r>
              <a:rPr lang="en-US" sz="3200" b="1" dirty="0" err="1">
                <a:solidFill>
                  <a:srgbClr val="000099"/>
                </a:solidFill>
                <a:effectLst>
                  <a:outerShdw blurRad="38100" dist="38100" dir="2700000" algn="tl">
                    <a:srgbClr val="000000">
                      <a:alpha val="43137"/>
                    </a:srgbClr>
                  </a:outerShdw>
                </a:effectLst>
                <a:latin typeface="#9Slide07 IcielHelena" pitchFamily="2" charset="0"/>
              </a:rPr>
              <a:t>Tiếng</a:t>
            </a:r>
            <a:r>
              <a:rPr lang="en-US" sz="3200" b="1" dirty="0">
                <a:solidFill>
                  <a:srgbClr val="000099"/>
                </a:solidFill>
                <a:effectLst>
                  <a:outerShdw blurRad="38100" dist="38100" dir="2700000" algn="tl">
                    <a:srgbClr val="000000">
                      <a:alpha val="43137"/>
                    </a:srgbClr>
                  </a:outerShdw>
                </a:effectLst>
                <a:latin typeface="#9Slide07 IcielHelena" pitchFamily="2" charset="0"/>
              </a:rPr>
              <a:t> </a:t>
            </a:r>
            <a:r>
              <a:rPr lang="en-US" sz="3200" b="1" dirty="0" err="1">
                <a:solidFill>
                  <a:srgbClr val="000099"/>
                </a:solidFill>
                <a:effectLst>
                  <a:outerShdw blurRad="38100" dist="38100" dir="2700000" algn="tl">
                    <a:srgbClr val="000000">
                      <a:alpha val="43137"/>
                    </a:srgbClr>
                  </a:outerShdw>
                </a:effectLst>
                <a:latin typeface="#9Slide07 IcielHelena" pitchFamily="2" charset="0"/>
              </a:rPr>
              <a:t>Việt</a:t>
            </a:r>
            <a:r>
              <a:rPr lang="en-US" sz="3200" b="1" dirty="0">
                <a:solidFill>
                  <a:srgbClr val="000099"/>
                </a:solidFill>
                <a:effectLst>
                  <a:outerShdw blurRad="38100" dist="38100" dir="2700000" algn="tl">
                    <a:srgbClr val="000000">
                      <a:alpha val="43137"/>
                    </a:srgbClr>
                  </a:outerShdw>
                </a:effectLst>
                <a:latin typeface="#9Slide07 IcielHelena" pitchFamily="2" charset="0"/>
              </a:rPr>
              <a:t> 2</a:t>
            </a:r>
          </a:p>
        </p:txBody>
      </p:sp>
      <p:pic>
        <p:nvPicPr>
          <p:cNvPr id="13" name="Picture 5"/>
          <p:cNvPicPr>
            <a:picLocks noChangeAspect="1"/>
          </p:cNvPicPr>
          <p:nvPr/>
        </p:nvPicPr>
        <p:blipFill>
          <a:blip r:embed="rId4"/>
          <a:srcRect/>
          <a:stretch>
            <a:fillRect/>
          </a:stretch>
        </p:blipFill>
        <p:spPr>
          <a:xfrm>
            <a:off x="6015169" y="674575"/>
            <a:ext cx="633219" cy="660463"/>
          </a:xfrm>
          <a:prstGeom prst="rect">
            <a:avLst/>
          </a:prstGeom>
        </p:spPr>
      </p:pic>
      <p:sp>
        <p:nvSpPr>
          <p:cNvPr id="14" name="灯片编号占位符 17"/>
          <p:cNvSpPr txBox="1">
            <a:spLocks/>
          </p:cNvSpPr>
          <p:nvPr>
            <p:custDataLst>
              <p:tags r:id="rId1"/>
            </p:custDataLst>
          </p:nvPr>
        </p:nvSpPr>
        <p:spPr>
          <a:xfrm>
            <a:off x="8610600" y="6349833"/>
            <a:ext cx="2700000" cy="316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9AE70B2-8BF9-45C0-BB95-33D1B9D3A854}" type="slidenum">
              <a:rPr lang="zh-CN" altLang="en-US" sz="1200" smtClean="0">
                <a:solidFill>
                  <a:prstClr val="black">
                    <a:tint val="75000"/>
                  </a:prstClr>
                </a:solidFill>
                <a:latin typeface="Arial"/>
                <a:ea typeface="字魂130号-快乐俏黑体" panose="00000500000000000000" charset="-122"/>
              </a:rPr>
              <a:pPr algn="r">
                <a:defRPr/>
              </a:pPr>
              <a:t>1</a:t>
            </a:fld>
            <a:endParaRPr lang="zh-CN" altLang="en-US" sz="1200" dirty="0">
              <a:solidFill>
                <a:prstClr val="black">
                  <a:tint val="75000"/>
                </a:prstClr>
              </a:solidFill>
              <a:latin typeface="Arial"/>
              <a:ea typeface="字魂130号-快乐俏黑体" panose="00000500000000000000" charset="-122"/>
            </a:endParaRPr>
          </a:p>
        </p:txBody>
      </p:sp>
      <p:sp>
        <p:nvSpPr>
          <p:cNvPr id="17" name="Title 1">
            <a:extLst>
              <a:ext uri="{FF2B5EF4-FFF2-40B4-BE49-F238E27FC236}">
                <a16:creationId xmlns:a16="http://schemas.microsoft.com/office/drawing/2014/main" xmlns="" id="{A012A9A3-1D53-BB0E-6D91-3EC52B4F106E}"/>
              </a:ext>
            </a:extLst>
          </p:cNvPr>
          <p:cNvSpPr txBox="1">
            <a:spLocks/>
          </p:cNvSpPr>
          <p:nvPr/>
        </p:nvSpPr>
        <p:spPr>
          <a:xfrm>
            <a:off x="1435012" y="946256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a:solidFill>
                  <a:srgbClr val="2C9430"/>
                </a:solidFill>
                <a:latin typeface="#9Slide07 HoneyCream" pitchFamily="2" charset="0"/>
              </a:rPr>
              <a:t>Măng Non</a:t>
            </a:r>
            <a:endParaRPr lang="en-US" sz="3200" dirty="0">
              <a:solidFill>
                <a:srgbClr val="2C9430"/>
              </a:solidFill>
              <a:latin typeface="#9Slide07 HoneyCream" pitchFamily="2" charset="0"/>
            </a:endParaRPr>
          </a:p>
        </p:txBody>
      </p:sp>
      <p:pic>
        <p:nvPicPr>
          <p:cNvPr id="18" name="Picture 17">
            <a:extLst>
              <a:ext uri="{FF2B5EF4-FFF2-40B4-BE49-F238E27FC236}">
                <a16:creationId xmlns:a16="http://schemas.microsoft.com/office/drawing/2014/main" xmlns="" id="{710E69FE-417C-17EC-558E-2D3B3522556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4049921" y="14676864"/>
            <a:ext cx="2186247" cy="3717751"/>
          </a:xfrm>
          <a:prstGeom prst="rect">
            <a:avLst/>
          </a:prstGeom>
        </p:spPr>
      </p:pic>
      <p:pic>
        <p:nvPicPr>
          <p:cNvPr id="19" name="Picture 18">
            <a:extLst>
              <a:ext uri="{FF2B5EF4-FFF2-40B4-BE49-F238E27FC236}">
                <a16:creationId xmlns:a16="http://schemas.microsoft.com/office/drawing/2014/main" xmlns="" id="{637B0534-5204-257C-B5C8-1E84A4E76C4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4452444" y="14676863"/>
            <a:ext cx="2186247" cy="3717751"/>
          </a:xfrm>
          <a:prstGeom prst="rect">
            <a:avLst/>
          </a:prstGeom>
        </p:spPr>
      </p:pic>
      <p:sp>
        <p:nvSpPr>
          <p:cNvPr id="20" name="TextBox 19">
            <a:extLst>
              <a:ext uri="{FF2B5EF4-FFF2-40B4-BE49-F238E27FC236}">
                <a16:creationId xmlns="" xmlns:a16="http://schemas.microsoft.com/office/drawing/2014/main" id="{025A4526-C075-7D62-7FAE-B16316CDB685}"/>
              </a:ext>
            </a:extLst>
          </p:cNvPr>
          <p:cNvSpPr txBox="1"/>
          <p:nvPr/>
        </p:nvSpPr>
        <p:spPr>
          <a:xfrm>
            <a:off x="497282" y="1472509"/>
            <a:ext cx="11668994" cy="2308324"/>
          </a:xfrm>
          <a:prstGeom prst="rect">
            <a:avLst/>
          </a:prstGeom>
          <a:noFill/>
        </p:spPr>
        <p:txBody>
          <a:bodyPr wrap="square" rtlCol="0">
            <a:spAutoFit/>
          </a:bodyPr>
          <a:lstStyle/>
          <a:p>
            <a:pPr algn="ctr"/>
            <a:r>
              <a:rPr lang="en-US" sz="4800" b="1" dirty="0" smtClean="0">
                <a:ln w="9525">
                  <a:solidFill>
                    <a:prstClr val="white"/>
                  </a:solidFill>
                  <a:prstDash val="solid"/>
                </a:ln>
                <a:solidFill>
                  <a:srgbClr val="FF4949"/>
                </a:solidFill>
                <a:effectLst>
                  <a:outerShdw blurRad="12700" dist="38100" dir="2700000" algn="tl" rotWithShape="0">
                    <a:srgbClr val="5B9BD5">
                      <a:lumMod val="60000"/>
                      <a:lumOff val="40000"/>
                    </a:srgbClr>
                  </a:outerShdw>
                </a:effectLst>
                <a:latin typeface="Aachen" panose="02020500000000000000" pitchFamily="18" charset="0"/>
                <a:ea typeface="Aachen" panose="02020500000000000000" pitchFamily="18" charset="0"/>
                <a:cs typeface="Aachen" panose="02020500000000000000" pitchFamily="18" charset="0"/>
              </a:rPr>
              <a:t>HỘI THI</a:t>
            </a:r>
          </a:p>
          <a:p>
            <a:pPr algn="ctr"/>
            <a:r>
              <a:rPr lang="en-US" sz="4800" b="1" dirty="0" smtClean="0">
                <a:ln w="9525">
                  <a:solidFill>
                    <a:prstClr val="white"/>
                  </a:solidFill>
                  <a:prstDash val="solid"/>
                </a:ln>
                <a:solidFill>
                  <a:srgbClr val="FF4949"/>
                </a:solidFill>
                <a:effectLst>
                  <a:outerShdw blurRad="12700" dist="38100" dir="2700000" algn="tl" rotWithShape="0">
                    <a:srgbClr val="5B9BD5">
                      <a:lumMod val="60000"/>
                      <a:lumOff val="40000"/>
                    </a:srgbClr>
                  </a:outerShdw>
                </a:effectLst>
                <a:latin typeface="Aachen" panose="02020500000000000000" pitchFamily="18" charset="0"/>
                <a:ea typeface="Aachen" panose="02020500000000000000" pitchFamily="18" charset="0"/>
                <a:cs typeface="Aachen" panose="02020500000000000000" pitchFamily="18" charset="0"/>
              </a:rPr>
              <a:t>GIÁO VIÊN DẠY GIỎI TIỂU HỌC</a:t>
            </a:r>
          </a:p>
          <a:p>
            <a:pPr algn="ctr"/>
            <a:r>
              <a:rPr lang="en-US" sz="4800" b="1" dirty="0" smtClean="0">
                <a:ln w="9525">
                  <a:solidFill>
                    <a:prstClr val="white"/>
                  </a:solidFill>
                  <a:prstDash val="solid"/>
                </a:ln>
                <a:solidFill>
                  <a:srgbClr val="FF4949"/>
                </a:solidFill>
                <a:effectLst>
                  <a:outerShdw blurRad="12700" dist="38100" dir="2700000" algn="tl" rotWithShape="0">
                    <a:srgbClr val="5B9BD5">
                      <a:lumMod val="60000"/>
                      <a:lumOff val="40000"/>
                    </a:srgbClr>
                  </a:outerShdw>
                </a:effectLst>
                <a:latin typeface="Aachen" panose="02020500000000000000" pitchFamily="18" charset="0"/>
                <a:ea typeface="Aachen" panose="02020500000000000000" pitchFamily="18" charset="0"/>
                <a:cs typeface="Aachen" panose="02020500000000000000" pitchFamily="18" charset="0"/>
              </a:rPr>
              <a:t>CẤP THÀNH PHỐ NĂM HỌC 2024 - 2025</a:t>
            </a:r>
            <a:endParaRPr lang="en-US" sz="4800" b="1" dirty="0">
              <a:ln w="9525">
                <a:solidFill>
                  <a:prstClr val="white"/>
                </a:solidFill>
                <a:prstDash val="solid"/>
              </a:ln>
              <a:solidFill>
                <a:srgbClr val="FF4949"/>
              </a:solidFill>
              <a:effectLst>
                <a:outerShdw blurRad="12700" dist="38100" dir="2700000" algn="tl" rotWithShape="0">
                  <a:srgbClr val="5B9BD5">
                    <a:lumMod val="60000"/>
                    <a:lumOff val="40000"/>
                  </a:srgbClr>
                </a:outerShdw>
              </a:effectLst>
              <a:latin typeface="Aachen" panose="02020500000000000000" pitchFamily="18" charset="0"/>
              <a:ea typeface="Aachen" panose="02020500000000000000" pitchFamily="18" charset="0"/>
              <a:cs typeface="Aachen" panose="02020500000000000000" pitchFamily="18" charset="0"/>
            </a:endParaRPr>
          </a:p>
        </p:txBody>
      </p:sp>
      <p:sp>
        <p:nvSpPr>
          <p:cNvPr id="21" name="TextBox 20">
            <a:extLst>
              <a:ext uri="{FF2B5EF4-FFF2-40B4-BE49-F238E27FC236}">
                <a16:creationId xmlns="" xmlns:a16="http://schemas.microsoft.com/office/drawing/2014/main" id="{025A4526-C075-7D62-7FAE-B16316CDB685}"/>
              </a:ext>
            </a:extLst>
          </p:cNvPr>
          <p:cNvSpPr txBox="1"/>
          <p:nvPr/>
        </p:nvSpPr>
        <p:spPr>
          <a:xfrm>
            <a:off x="554319" y="20684"/>
            <a:ext cx="11668994" cy="584775"/>
          </a:xfrm>
          <a:prstGeom prst="rect">
            <a:avLst/>
          </a:prstGeom>
          <a:noFill/>
        </p:spPr>
        <p:txBody>
          <a:bodyPr wrap="square" rtlCol="0">
            <a:spAutoFit/>
          </a:bodyPr>
          <a:lstStyle/>
          <a:p>
            <a:pPr algn="ctr"/>
            <a:r>
              <a:rPr lang="en-US" sz="3200" b="1" dirty="0" smtClean="0">
                <a:ln w="9525">
                  <a:solidFill>
                    <a:prstClr val="white"/>
                  </a:solidFill>
                  <a:prstDash val="solid"/>
                </a:ln>
                <a:solidFill>
                  <a:srgbClr val="000099"/>
                </a:solidFill>
                <a:effectLst>
                  <a:outerShdw blurRad="12700" dist="38100" dir="2700000" algn="tl" rotWithShape="0">
                    <a:srgbClr val="5B9BD5">
                      <a:lumMod val="60000"/>
                      <a:lumOff val="40000"/>
                    </a:srgbClr>
                  </a:outerShdw>
                </a:effectLst>
                <a:latin typeface="Aachen" panose="02020500000000000000" pitchFamily="18" charset="0"/>
                <a:ea typeface="Aachen" panose="02020500000000000000" pitchFamily="18" charset="0"/>
                <a:cs typeface="Aachen" panose="02020500000000000000" pitchFamily="18" charset="0"/>
              </a:rPr>
              <a:t>ỦY BAN NHÂN DÂN THÀNH PHỐ THỦ DẦU MỘT</a:t>
            </a:r>
            <a:endParaRPr lang="en-US" sz="3200" b="1" dirty="0">
              <a:ln w="9525">
                <a:solidFill>
                  <a:prstClr val="white"/>
                </a:solidFill>
                <a:prstDash val="solid"/>
              </a:ln>
              <a:solidFill>
                <a:srgbClr val="000099"/>
              </a:solidFill>
              <a:effectLst>
                <a:outerShdw blurRad="12700" dist="38100" dir="2700000" algn="tl" rotWithShape="0">
                  <a:srgbClr val="5B9BD5">
                    <a:lumMod val="60000"/>
                    <a:lumOff val="40000"/>
                  </a:srgbClr>
                </a:outerShdw>
              </a:effectLst>
              <a:latin typeface="Aachen" panose="02020500000000000000" pitchFamily="18" charset="0"/>
              <a:ea typeface="Aachen" panose="02020500000000000000" pitchFamily="18" charset="0"/>
              <a:cs typeface="Aachen" panose="02020500000000000000" pitchFamily="18" charset="0"/>
            </a:endParaRPr>
          </a:p>
        </p:txBody>
      </p:sp>
      <p:sp>
        <p:nvSpPr>
          <p:cNvPr id="22" name="TextBox 21">
            <a:extLst>
              <a:ext uri="{FF2B5EF4-FFF2-40B4-BE49-F238E27FC236}">
                <a16:creationId xmlns="" xmlns:a16="http://schemas.microsoft.com/office/drawing/2014/main" id="{025A4526-C075-7D62-7FAE-B16316CDB685}"/>
              </a:ext>
            </a:extLst>
          </p:cNvPr>
          <p:cNvSpPr txBox="1"/>
          <p:nvPr/>
        </p:nvSpPr>
        <p:spPr>
          <a:xfrm>
            <a:off x="2594207" y="4268861"/>
            <a:ext cx="8716393" cy="1077218"/>
          </a:xfrm>
          <a:prstGeom prst="rect">
            <a:avLst/>
          </a:prstGeom>
          <a:noFill/>
        </p:spPr>
        <p:txBody>
          <a:bodyPr wrap="square" rtlCol="0">
            <a:spAutoFit/>
          </a:bodyPr>
          <a:lstStyle/>
          <a:p>
            <a:r>
              <a:rPr lang="en-US" sz="3200" b="1" dirty="0" smtClean="0">
                <a:ln w="9525">
                  <a:solidFill>
                    <a:prstClr val="white"/>
                  </a:solidFill>
                  <a:prstDash val="solid"/>
                </a:ln>
                <a:solidFill>
                  <a:schemeClr val="accent5">
                    <a:lumMod val="75000"/>
                  </a:schemeClr>
                </a:solidFill>
                <a:effectLst>
                  <a:outerShdw blurRad="12700" dist="38100" dir="2700000" algn="tl" rotWithShape="0">
                    <a:srgbClr val="5B9BD5">
                      <a:lumMod val="60000"/>
                      <a:lumOff val="40000"/>
                    </a:srgbClr>
                  </a:outerShdw>
                </a:effectLst>
                <a:latin typeface="Aachen" panose="02020500000000000000" pitchFamily="18" charset="0"/>
                <a:ea typeface="Aachen" panose="02020500000000000000" pitchFamily="18" charset="0"/>
                <a:cs typeface="Aachen" panose="02020500000000000000" pitchFamily="18" charset="0"/>
              </a:rPr>
              <a:t>ĐƠN VỊ: TRƯỜNG TIỂU HỌC CHÁNH NGHĨA</a:t>
            </a:r>
          </a:p>
          <a:p>
            <a:r>
              <a:rPr lang="en-US" sz="3200" b="1" dirty="0" smtClean="0">
                <a:ln w="9525">
                  <a:solidFill>
                    <a:prstClr val="white"/>
                  </a:solidFill>
                  <a:prstDash val="solid"/>
                </a:ln>
                <a:solidFill>
                  <a:schemeClr val="accent5">
                    <a:lumMod val="75000"/>
                  </a:schemeClr>
                </a:solidFill>
                <a:effectLst>
                  <a:outerShdw blurRad="12700" dist="38100" dir="2700000" algn="tl" rotWithShape="0">
                    <a:srgbClr val="5B9BD5">
                      <a:lumMod val="60000"/>
                      <a:lumOff val="40000"/>
                    </a:srgbClr>
                  </a:outerShdw>
                </a:effectLst>
                <a:latin typeface="Aachen" panose="02020500000000000000" pitchFamily="18" charset="0"/>
                <a:ea typeface="Aachen" panose="02020500000000000000" pitchFamily="18" charset="0"/>
                <a:cs typeface="Aachen" panose="02020500000000000000" pitchFamily="18" charset="0"/>
              </a:rPr>
              <a:t>GIÁO VIÊN: HỒ NGỌC QUYÊN </a:t>
            </a:r>
          </a:p>
        </p:txBody>
      </p:sp>
    </p:spTree>
    <p:extLst>
      <p:ext uri="{BB962C8B-B14F-4D97-AF65-F5344CB8AC3E}">
        <p14:creationId xmlns:p14="http://schemas.microsoft.com/office/powerpoint/2010/main" val="16119545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Hình ảnh 4">
            <a:extLst>
              <a:ext uri="{FF2B5EF4-FFF2-40B4-BE49-F238E27FC236}">
                <a16:creationId xmlns:a16="http://schemas.microsoft.com/office/drawing/2014/main" xmlns="" id="{6FD2A516-01A0-447C-88B2-4351C3DFC51C}"/>
              </a:ext>
            </a:extLst>
          </p:cNvPr>
          <p:cNvPicPr>
            <a:picLocks noChangeAspect="1"/>
          </p:cNvPicPr>
          <p:nvPr/>
        </p:nvPicPr>
        <p:blipFill>
          <a:blip r:embed="rId2">
            <a:extLst>
              <a:ext uri="{28A0092B-C50C-407E-A947-70E740481C1C}">
                <a14:useLocalDpi xmlns:a14="http://schemas.microsoft.com/office/drawing/2010/main" val="0"/>
              </a:ext>
            </a:extLst>
          </a:blip>
          <a:srcRect r="1315"/>
          <a:stretch>
            <a:fillRect/>
          </a:stretch>
        </p:blipFill>
        <p:spPr bwMode="auto">
          <a:xfrm>
            <a:off x="0" y="1588"/>
            <a:ext cx="12192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Box 4">
            <a:extLst>
              <a:ext uri="{FF2B5EF4-FFF2-40B4-BE49-F238E27FC236}">
                <a16:creationId xmlns:a16="http://schemas.microsoft.com/office/drawing/2014/main" xmlns="" id="{00F02B07-32A1-414A-8112-EC217C7DDE73}"/>
              </a:ext>
            </a:extLst>
          </p:cNvPr>
          <p:cNvSpPr txBox="1">
            <a:spLocks noChangeArrowheads="1"/>
          </p:cNvSpPr>
          <p:nvPr/>
        </p:nvSpPr>
        <p:spPr bwMode="auto">
          <a:xfrm>
            <a:off x="2902156" y="979662"/>
            <a:ext cx="75670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GB" altLang="en-US" sz="3200" b="1" dirty="0" err="1">
                <a:solidFill>
                  <a:prstClr val="white"/>
                </a:solidFill>
                <a:latin typeface="HP001 5 hàng" panose="020B0603050302020204" pitchFamily="34" charset="0"/>
                <a:ea typeface="Arial-Rounded"/>
                <a:cs typeface="Times New Roman" panose="02020603050405020304" pitchFamily="18" charset="0"/>
              </a:rPr>
              <a:t>Thứ</a:t>
            </a:r>
            <a:r>
              <a:rPr lang="en-GB" altLang="en-US" sz="3200" b="1" dirty="0">
                <a:solidFill>
                  <a:prstClr val="white"/>
                </a:solidFill>
                <a:latin typeface="HP001 5 hàng" panose="020B0603050302020204" pitchFamily="34" charset="0"/>
                <a:ea typeface="Arial-Rounded"/>
                <a:cs typeface="Times New Roman" panose="02020603050405020304" pitchFamily="18" charset="0"/>
              </a:rPr>
              <a:t> </a:t>
            </a:r>
            <a:r>
              <a:rPr lang="en-GB" altLang="en-US" sz="3200" b="1" dirty="0" smtClean="0">
                <a:solidFill>
                  <a:prstClr val="white"/>
                </a:solidFill>
                <a:latin typeface="HP001 5 hàng" panose="020B0603050302020204" pitchFamily="34" charset="0"/>
                <a:ea typeface="Arial-Rounded"/>
                <a:cs typeface="Times New Roman" panose="02020603050405020304" pitchFamily="18" charset="0"/>
              </a:rPr>
              <a:t>Hai, </a:t>
            </a:r>
            <a:r>
              <a:rPr lang="en-GB" altLang="en-US" sz="3200" b="1" dirty="0" err="1">
                <a:solidFill>
                  <a:prstClr val="white"/>
                </a:solidFill>
                <a:latin typeface="HP001 5 hàng" panose="020B0603050302020204" pitchFamily="34" charset="0"/>
                <a:ea typeface="Arial-Rounded"/>
                <a:cs typeface="Times New Roman" panose="02020603050405020304" pitchFamily="18" charset="0"/>
              </a:rPr>
              <a:t>ngày</a:t>
            </a:r>
            <a:r>
              <a:rPr lang="en-GB" altLang="en-US" sz="3200" b="1" dirty="0">
                <a:solidFill>
                  <a:prstClr val="white"/>
                </a:solidFill>
                <a:latin typeface="HP001 5 hàng" panose="020B0603050302020204" pitchFamily="34" charset="0"/>
                <a:ea typeface="Arial-Rounded"/>
                <a:cs typeface="Times New Roman" panose="02020603050405020304" pitchFamily="18" charset="0"/>
              </a:rPr>
              <a:t> </a:t>
            </a:r>
            <a:r>
              <a:rPr lang="en-GB" altLang="en-US" sz="3200" b="1" dirty="0" smtClean="0">
                <a:solidFill>
                  <a:prstClr val="white"/>
                </a:solidFill>
                <a:latin typeface="HP001 5 hàng" panose="020B0603050302020204" pitchFamily="34" charset="0"/>
                <a:ea typeface="Arial-Rounded"/>
                <a:cs typeface="Times New Roman" panose="02020603050405020304" pitchFamily="18" charset="0"/>
              </a:rPr>
              <a:t>18 </a:t>
            </a:r>
            <a:r>
              <a:rPr lang="en-GB" altLang="en-US" sz="3200" b="1" dirty="0" err="1">
                <a:solidFill>
                  <a:prstClr val="white"/>
                </a:solidFill>
                <a:latin typeface="HP001 5 hàng" panose="020B0603050302020204" pitchFamily="34" charset="0"/>
                <a:ea typeface="Arial-Rounded"/>
                <a:cs typeface="Times New Roman" panose="02020603050405020304" pitchFamily="18" charset="0"/>
              </a:rPr>
              <a:t>tháng</a:t>
            </a:r>
            <a:r>
              <a:rPr lang="en-GB" altLang="en-US" sz="3200" b="1" dirty="0">
                <a:solidFill>
                  <a:prstClr val="white"/>
                </a:solidFill>
                <a:latin typeface="HP001 5 hàng" panose="020B0603050302020204" pitchFamily="34" charset="0"/>
                <a:ea typeface="Arial-Rounded"/>
                <a:cs typeface="Times New Roman" panose="02020603050405020304" pitchFamily="18" charset="0"/>
              </a:rPr>
              <a:t> </a:t>
            </a:r>
            <a:r>
              <a:rPr lang="en-GB" altLang="en-US" sz="3200" b="1" dirty="0" smtClean="0">
                <a:solidFill>
                  <a:prstClr val="white"/>
                </a:solidFill>
                <a:latin typeface="HP001 5 hàng" panose="020B0603050302020204" pitchFamily="34" charset="0"/>
                <a:ea typeface="Arial-Rounded"/>
                <a:cs typeface="Times New Roman" panose="02020603050405020304" pitchFamily="18" charset="0"/>
              </a:rPr>
              <a:t>11 </a:t>
            </a:r>
            <a:r>
              <a:rPr lang="en-GB" altLang="en-US" sz="3200" b="1" dirty="0" err="1">
                <a:solidFill>
                  <a:prstClr val="white"/>
                </a:solidFill>
                <a:latin typeface="HP001 5 hàng" panose="020B0603050302020204" pitchFamily="34" charset="0"/>
                <a:ea typeface="Arial-Rounded"/>
                <a:cs typeface="Times New Roman" panose="02020603050405020304" pitchFamily="18" charset="0"/>
              </a:rPr>
              <a:t>năm</a:t>
            </a:r>
            <a:r>
              <a:rPr lang="en-GB" altLang="en-US" sz="3200" b="1" dirty="0">
                <a:solidFill>
                  <a:prstClr val="white"/>
                </a:solidFill>
                <a:latin typeface="HP001 5 hàng" panose="020B0603050302020204" pitchFamily="34" charset="0"/>
                <a:ea typeface="Arial-Rounded"/>
                <a:cs typeface="Times New Roman" panose="02020603050405020304" pitchFamily="18" charset="0"/>
              </a:rPr>
              <a:t> </a:t>
            </a:r>
            <a:r>
              <a:rPr lang="en-GB" altLang="en-US" sz="3200" b="1" dirty="0" smtClean="0">
                <a:solidFill>
                  <a:prstClr val="white"/>
                </a:solidFill>
                <a:latin typeface="HP001 5 hàng" panose="020B0603050302020204" pitchFamily="34" charset="0"/>
                <a:ea typeface="Arial-Rounded"/>
                <a:cs typeface="Times New Roman" panose="02020603050405020304" pitchFamily="18" charset="0"/>
              </a:rPr>
              <a:t>2024</a:t>
            </a:r>
            <a:endParaRPr lang="en-GB" altLang="en-US" sz="3200" b="1" dirty="0">
              <a:solidFill>
                <a:prstClr val="white"/>
              </a:solidFill>
              <a:latin typeface="HP001 5 hàng" panose="020B0603050302020204" pitchFamily="34" charset="0"/>
              <a:ea typeface="Arial-Rounded"/>
              <a:cs typeface="Times New Roman" panose="02020603050405020304" pitchFamily="18" charset="0"/>
            </a:endParaRPr>
          </a:p>
        </p:txBody>
      </p:sp>
      <p:sp>
        <p:nvSpPr>
          <p:cNvPr id="6148" name="TextBox 5">
            <a:extLst>
              <a:ext uri="{FF2B5EF4-FFF2-40B4-BE49-F238E27FC236}">
                <a16:creationId xmlns:a16="http://schemas.microsoft.com/office/drawing/2014/main" xmlns="" id="{C6313B40-5777-41DB-AD58-9B1ED0976136}"/>
              </a:ext>
            </a:extLst>
          </p:cNvPr>
          <p:cNvSpPr txBox="1">
            <a:spLocks noChangeArrowheads="1"/>
          </p:cNvSpPr>
          <p:nvPr/>
        </p:nvSpPr>
        <p:spPr bwMode="auto">
          <a:xfrm>
            <a:off x="5651061" y="1674422"/>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US" altLang="en-US" sz="3200" b="1" u="sng" dirty="0" err="1" smtClean="0">
                <a:solidFill>
                  <a:prstClr val="white"/>
                </a:solidFill>
                <a:latin typeface="HP001 5 hàng" panose="020B0603050302020204" pitchFamily="34" charset="0"/>
                <a:ea typeface="Arial-Rounded"/>
                <a:cs typeface="Times New Roman" panose="02020603050405020304" pitchFamily="18" charset="0"/>
              </a:rPr>
              <a:t>Tiếng</a:t>
            </a:r>
            <a:r>
              <a:rPr lang="en-US" altLang="en-US" sz="3200" b="1" u="sng" dirty="0" smtClean="0">
                <a:solidFill>
                  <a:prstClr val="white"/>
                </a:solidFill>
                <a:latin typeface="HP001 5 hàng" panose="020B0603050302020204" pitchFamily="34" charset="0"/>
                <a:ea typeface="Arial-Rounded"/>
                <a:cs typeface="Times New Roman" panose="02020603050405020304" pitchFamily="18" charset="0"/>
              </a:rPr>
              <a:t> </a:t>
            </a:r>
            <a:r>
              <a:rPr lang="en-US" altLang="en-US" sz="3200" b="1" u="sng" dirty="0" err="1" smtClean="0">
                <a:solidFill>
                  <a:prstClr val="white"/>
                </a:solidFill>
                <a:latin typeface="HP001 5 hàng" panose="020B0603050302020204" pitchFamily="34" charset="0"/>
                <a:ea typeface="Arial-Rounded"/>
                <a:cs typeface="Times New Roman" panose="02020603050405020304" pitchFamily="18" charset="0"/>
              </a:rPr>
              <a:t>Việt</a:t>
            </a:r>
            <a:endParaRPr lang="en-GB" altLang="en-US" sz="3200" b="1" dirty="0">
              <a:solidFill>
                <a:prstClr val="white"/>
              </a:solidFill>
              <a:latin typeface="HP001 5 hàng" panose="020B0603050302020204" pitchFamily="34" charset="0"/>
              <a:ea typeface="Arial-Rounded"/>
              <a:cs typeface="Times New Roman" panose="02020603050405020304" pitchFamily="18" charset="0"/>
            </a:endParaRPr>
          </a:p>
        </p:txBody>
      </p:sp>
      <p:cxnSp>
        <p:nvCxnSpPr>
          <p:cNvPr id="3" name="Đường nối Thẳng 2">
            <a:extLst>
              <a:ext uri="{FF2B5EF4-FFF2-40B4-BE49-F238E27FC236}">
                <a16:creationId xmlns:a16="http://schemas.microsoft.com/office/drawing/2014/main" xmlns="" id="{FE0159C7-FB9B-46B0-AA87-C751B00C72E4}"/>
              </a:ext>
            </a:extLst>
          </p:cNvPr>
          <p:cNvCxnSpPr/>
          <p:nvPr/>
        </p:nvCxnSpPr>
        <p:spPr>
          <a:xfrm>
            <a:off x="2442189" y="707231"/>
            <a:ext cx="0" cy="544512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5">
            <a:extLst>
              <a:ext uri="{FF2B5EF4-FFF2-40B4-BE49-F238E27FC236}">
                <a16:creationId xmlns:a16="http://schemas.microsoft.com/office/drawing/2014/main" xmlns="" id="{C6313B40-5777-41DB-AD58-9B1ED0976136}"/>
              </a:ext>
            </a:extLst>
          </p:cNvPr>
          <p:cNvSpPr txBox="1">
            <a:spLocks noChangeArrowheads="1"/>
          </p:cNvSpPr>
          <p:nvPr/>
        </p:nvSpPr>
        <p:spPr bwMode="auto">
          <a:xfrm>
            <a:off x="311184" y="97545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US" altLang="en-US" sz="3200" b="1" u="sng" dirty="0" err="1">
                <a:solidFill>
                  <a:prstClr val="white"/>
                </a:solidFill>
                <a:latin typeface="HP001 5 hàng" panose="020B0603050302020204" pitchFamily="34" charset="0"/>
                <a:ea typeface="Arial-Rounded"/>
                <a:cs typeface="Times New Roman" panose="02020603050405020304" pitchFamily="18" charset="0"/>
              </a:rPr>
              <a:t>Tuần</a:t>
            </a:r>
            <a:r>
              <a:rPr lang="en-US" altLang="en-US" sz="3200" b="1" u="sng" dirty="0">
                <a:solidFill>
                  <a:prstClr val="white"/>
                </a:solidFill>
                <a:latin typeface="HP001 5 hàng" panose="020B0603050302020204" pitchFamily="34" charset="0"/>
                <a:ea typeface="Arial-Rounded"/>
                <a:cs typeface="Times New Roman" panose="02020603050405020304" pitchFamily="18" charset="0"/>
              </a:rPr>
              <a:t> </a:t>
            </a:r>
            <a:r>
              <a:rPr lang="en-US" altLang="en-US" sz="3200" b="1" u="sng" dirty="0" smtClean="0">
                <a:solidFill>
                  <a:prstClr val="white"/>
                </a:solidFill>
                <a:latin typeface="HP001 5 hàng" panose="020B0603050302020204" pitchFamily="34" charset="0"/>
                <a:ea typeface="Arial-Rounded"/>
                <a:cs typeface="Times New Roman" panose="02020603050405020304" pitchFamily="18" charset="0"/>
              </a:rPr>
              <a:t>11</a:t>
            </a:r>
            <a:endParaRPr lang="en-GB" altLang="en-US" sz="3200" b="1" dirty="0">
              <a:solidFill>
                <a:prstClr val="white"/>
              </a:solidFill>
              <a:latin typeface="HP001 5 hàng" panose="020B0603050302020204" pitchFamily="34" charset="0"/>
              <a:ea typeface="Arial-Rounded"/>
              <a:cs typeface="Times New Roman" panose="02020603050405020304" pitchFamily="18" charset="0"/>
            </a:endParaRPr>
          </a:p>
        </p:txBody>
      </p:sp>
    </p:spTree>
    <p:extLst>
      <p:ext uri="{BB962C8B-B14F-4D97-AF65-F5344CB8AC3E}">
        <p14:creationId xmlns:p14="http://schemas.microsoft.com/office/powerpoint/2010/main" val="24411813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000" t="-7000" b="-6000"/>
          </a:stretch>
        </a:blipFill>
        <a:effectLst/>
      </p:bgPr>
    </p:bg>
    <p:spTree>
      <p:nvGrpSpPr>
        <p:cNvPr id="1" name=""/>
        <p:cNvGrpSpPr/>
        <p:nvPr/>
      </p:nvGrpSpPr>
      <p:grpSpPr>
        <a:xfrm>
          <a:off x="0" y="0"/>
          <a:ext cx="0" cy="0"/>
          <a:chOff x="0" y="0"/>
          <a:chExt cx="0" cy="0"/>
        </a:xfrm>
      </p:grpSpPr>
      <p:pic>
        <p:nvPicPr>
          <p:cNvPr id="3" name="Chữ a (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78681" y="200025"/>
            <a:ext cx="10529888" cy="6272214"/>
          </a:xfrm>
          <a:prstGeom prst="rect">
            <a:avLst/>
          </a:prstGeom>
        </p:spPr>
      </p:pic>
      <p:pic>
        <p:nvPicPr>
          <p:cNvPr id="5" name="Picture 4">
            <a:extLst>
              <a:ext uri="{FF2B5EF4-FFF2-40B4-BE49-F238E27FC236}">
                <a16:creationId xmlns:a16="http://schemas.microsoft.com/office/drawing/2014/main" xmlns="" id="{E4ABE25C-BF6B-4A4A-91AE-0C6455BA85BF}"/>
              </a:ext>
            </a:extLst>
          </p:cNvPr>
          <p:cNvPicPr>
            <a:picLocks noChangeAspect="1"/>
          </p:cNvPicPr>
          <p:nvPr/>
        </p:nvPicPr>
        <p:blipFill>
          <a:blip r:embed="rId6"/>
          <a:stretch>
            <a:fillRect/>
          </a:stretch>
        </p:blipFill>
        <p:spPr>
          <a:xfrm>
            <a:off x="-370747" y="0"/>
            <a:ext cx="4042635" cy="892056"/>
          </a:xfrm>
          <a:prstGeom prst="rect">
            <a:avLst/>
          </a:prstGeom>
        </p:spPr>
      </p:pic>
    </p:spTree>
    <p:extLst>
      <p:ext uri="{BB962C8B-B14F-4D97-AF65-F5344CB8AC3E}">
        <p14:creationId xmlns:p14="http://schemas.microsoft.com/office/powerpoint/2010/main" val="18752349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000" t="-7000" b="-6000"/>
          </a:stretch>
        </a:blipFill>
        <a:effectLst/>
      </p:bgPr>
    </p:bg>
    <p:spTree>
      <p:nvGrpSpPr>
        <p:cNvPr id="1" name=""/>
        <p:cNvGrpSpPr/>
        <p:nvPr/>
      </p:nvGrpSpPr>
      <p:grpSpPr>
        <a:xfrm>
          <a:off x="0" y="0"/>
          <a:ext cx="0" cy="0"/>
          <a:chOff x="0" y="0"/>
          <a:chExt cx="0" cy="0"/>
        </a:xfrm>
      </p:grpSpPr>
      <p:pic>
        <p:nvPicPr>
          <p:cNvPr id="4" name="Chữ a.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00088" y="142874"/>
            <a:ext cx="10958512" cy="6272214"/>
          </a:xfrm>
          <a:prstGeom prst="rect">
            <a:avLst/>
          </a:prstGeom>
        </p:spPr>
      </p:pic>
      <p:pic>
        <p:nvPicPr>
          <p:cNvPr id="5" name="Picture 4">
            <a:extLst>
              <a:ext uri="{FF2B5EF4-FFF2-40B4-BE49-F238E27FC236}">
                <a16:creationId xmlns:a16="http://schemas.microsoft.com/office/drawing/2014/main" xmlns="" id="{E4ABE25C-BF6B-4A4A-91AE-0C6455BA85BF}"/>
              </a:ext>
            </a:extLst>
          </p:cNvPr>
          <p:cNvPicPr>
            <a:picLocks noChangeAspect="1"/>
          </p:cNvPicPr>
          <p:nvPr/>
        </p:nvPicPr>
        <p:blipFill>
          <a:blip r:embed="rId6"/>
          <a:stretch>
            <a:fillRect/>
          </a:stretch>
        </p:blipFill>
        <p:spPr>
          <a:xfrm>
            <a:off x="-370747" y="0"/>
            <a:ext cx="4042635" cy="892056"/>
          </a:xfrm>
          <a:prstGeom prst="rect">
            <a:avLst/>
          </a:prstGeom>
        </p:spPr>
      </p:pic>
    </p:spTree>
    <p:extLst>
      <p:ext uri="{BB962C8B-B14F-4D97-AF65-F5344CB8AC3E}">
        <p14:creationId xmlns:p14="http://schemas.microsoft.com/office/powerpoint/2010/main" val="12601245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2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Hình ảnh 4">
            <a:extLst>
              <a:ext uri="{FF2B5EF4-FFF2-40B4-BE49-F238E27FC236}">
                <a16:creationId xmlns:a16="http://schemas.microsoft.com/office/drawing/2014/main" xmlns="" id="{6FD2A516-01A0-447C-88B2-4351C3DFC51C}"/>
              </a:ext>
            </a:extLst>
          </p:cNvPr>
          <p:cNvPicPr>
            <a:picLocks noChangeAspect="1"/>
          </p:cNvPicPr>
          <p:nvPr/>
        </p:nvPicPr>
        <p:blipFill>
          <a:blip r:embed="rId2">
            <a:extLst>
              <a:ext uri="{28A0092B-C50C-407E-A947-70E740481C1C}">
                <a14:useLocalDpi xmlns:a14="http://schemas.microsoft.com/office/drawing/2010/main" val="0"/>
              </a:ext>
            </a:extLst>
          </a:blip>
          <a:srcRect r="1315"/>
          <a:stretch>
            <a:fillRect/>
          </a:stretch>
        </p:blipFill>
        <p:spPr bwMode="auto">
          <a:xfrm>
            <a:off x="0" y="1588"/>
            <a:ext cx="12192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Box 4">
            <a:extLst>
              <a:ext uri="{FF2B5EF4-FFF2-40B4-BE49-F238E27FC236}">
                <a16:creationId xmlns:a16="http://schemas.microsoft.com/office/drawing/2014/main" xmlns="" id="{00F02B07-32A1-414A-8112-EC217C7DDE73}"/>
              </a:ext>
            </a:extLst>
          </p:cNvPr>
          <p:cNvSpPr txBox="1">
            <a:spLocks noChangeArrowheads="1"/>
          </p:cNvSpPr>
          <p:nvPr/>
        </p:nvSpPr>
        <p:spPr bwMode="auto">
          <a:xfrm>
            <a:off x="2902156" y="979662"/>
            <a:ext cx="75670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GB" altLang="en-US" sz="3200" b="1" dirty="0" err="1">
                <a:solidFill>
                  <a:prstClr val="white"/>
                </a:solidFill>
                <a:latin typeface="HP001 5 hàng" panose="020B0603050302020204" pitchFamily="34" charset="0"/>
                <a:ea typeface="Arial-Rounded"/>
                <a:cs typeface="Times New Roman" panose="02020603050405020304" pitchFamily="18" charset="0"/>
              </a:rPr>
              <a:t>Thứ</a:t>
            </a:r>
            <a:r>
              <a:rPr lang="en-GB" altLang="en-US" sz="3200" b="1" dirty="0">
                <a:solidFill>
                  <a:prstClr val="white"/>
                </a:solidFill>
                <a:latin typeface="HP001 5 hàng" panose="020B0603050302020204" pitchFamily="34" charset="0"/>
                <a:ea typeface="Arial-Rounded"/>
                <a:cs typeface="Times New Roman" panose="02020603050405020304" pitchFamily="18" charset="0"/>
              </a:rPr>
              <a:t> </a:t>
            </a:r>
            <a:r>
              <a:rPr lang="en-GB" altLang="en-US" sz="3200" b="1" dirty="0" smtClean="0">
                <a:solidFill>
                  <a:prstClr val="white"/>
                </a:solidFill>
                <a:latin typeface="HP001 5 hàng" panose="020B0603050302020204" pitchFamily="34" charset="0"/>
                <a:ea typeface="Arial-Rounded"/>
                <a:cs typeface="Times New Roman" panose="02020603050405020304" pitchFamily="18" charset="0"/>
              </a:rPr>
              <a:t>Hai, </a:t>
            </a:r>
            <a:r>
              <a:rPr lang="en-GB" altLang="en-US" sz="3200" b="1" dirty="0" err="1">
                <a:solidFill>
                  <a:prstClr val="white"/>
                </a:solidFill>
                <a:latin typeface="HP001 5 hàng" panose="020B0603050302020204" pitchFamily="34" charset="0"/>
                <a:ea typeface="Arial-Rounded"/>
                <a:cs typeface="Times New Roman" panose="02020603050405020304" pitchFamily="18" charset="0"/>
              </a:rPr>
              <a:t>ngày</a:t>
            </a:r>
            <a:r>
              <a:rPr lang="en-GB" altLang="en-US" sz="3200" b="1" dirty="0">
                <a:solidFill>
                  <a:prstClr val="white"/>
                </a:solidFill>
                <a:latin typeface="HP001 5 hàng" panose="020B0603050302020204" pitchFamily="34" charset="0"/>
                <a:ea typeface="Arial-Rounded"/>
                <a:cs typeface="Times New Roman" panose="02020603050405020304" pitchFamily="18" charset="0"/>
              </a:rPr>
              <a:t> </a:t>
            </a:r>
            <a:r>
              <a:rPr lang="en-GB" altLang="en-US" sz="3200" b="1" dirty="0" smtClean="0">
                <a:solidFill>
                  <a:prstClr val="white"/>
                </a:solidFill>
                <a:latin typeface="HP001 5 hàng" panose="020B0603050302020204" pitchFamily="34" charset="0"/>
                <a:ea typeface="Arial-Rounded"/>
                <a:cs typeface="Times New Roman" panose="02020603050405020304" pitchFamily="18" charset="0"/>
              </a:rPr>
              <a:t>18 </a:t>
            </a:r>
            <a:r>
              <a:rPr lang="en-GB" altLang="en-US" sz="3200" b="1" dirty="0" err="1">
                <a:solidFill>
                  <a:prstClr val="white"/>
                </a:solidFill>
                <a:latin typeface="HP001 5 hàng" panose="020B0603050302020204" pitchFamily="34" charset="0"/>
                <a:ea typeface="Arial-Rounded"/>
                <a:cs typeface="Times New Roman" panose="02020603050405020304" pitchFamily="18" charset="0"/>
              </a:rPr>
              <a:t>tháng</a:t>
            </a:r>
            <a:r>
              <a:rPr lang="en-GB" altLang="en-US" sz="3200" b="1" dirty="0">
                <a:solidFill>
                  <a:prstClr val="white"/>
                </a:solidFill>
                <a:latin typeface="HP001 5 hàng" panose="020B0603050302020204" pitchFamily="34" charset="0"/>
                <a:ea typeface="Arial-Rounded"/>
                <a:cs typeface="Times New Roman" panose="02020603050405020304" pitchFamily="18" charset="0"/>
              </a:rPr>
              <a:t> </a:t>
            </a:r>
            <a:r>
              <a:rPr lang="en-GB" altLang="en-US" sz="3200" b="1" dirty="0" smtClean="0">
                <a:solidFill>
                  <a:prstClr val="white"/>
                </a:solidFill>
                <a:latin typeface="HP001 5 hàng" panose="020B0603050302020204" pitchFamily="34" charset="0"/>
                <a:ea typeface="Arial-Rounded"/>
                <a:cs typeface="Times New Roman" panose="02020603050405020304" pitchFamily="18" charset="0"/>
              </a:rPr>
              <a:t>11 </a:t>
            </a:r>
            <a:r>
              <a:rPr lang="en-GB" altLang="en-US" sz="3200" b="1" dirty="0" err="1">
                <a:solidFill>
                  <a:prstClr val="white"/>
                </a:solidFill>
                <a:latin typeface="HP001 5 hàng" panose="020B0603050302020204" pitchFamily="34" charset="0"/>
                <a:ea typeface="Arial-Rounded"/>
                <a:cs typeface="Times New Roman" panose="02020603050405020304" pitchFamily="18" charset="0"/>
              </a:rPr>
              <a:t>năm</a:t>
            </a:r>
            <a:r>
              <a:rPr lang="en-GB" altLang="en-US" sz="3200" b="1" dirty="0">
                <a:solidFill>
                  <a:prstClr val="white"/>
                </a:solidFill>
                <a:latin typeface="HP001 5 hàng" panose="020B0603050302020204" pitchFamily="34" charset="0"/>
                <a:ea typeface="Arial-Rounded"/>
                <a:cs typeface="Times New Roman" panose="02020603050405020304" pitchFamily="18" charset="0"/>
              </a:rPr>
              <a:t> </a:t>
            </a:r>
            <a:r>
              <a:rPr lang="en-GB" altLang="en-US" sz="3200" b="1" dirty="0" smtClean="0">
                <a:solidFill>
                  <a:prstClr val="white"/>
                </a:solidFill>
                <a:latin typeface="HP001 5 hàng" panose="020B0603050302020204" pitchFamily="34" charset="0"/>
                <a:ea typeface="Arial-Rounded"/>
                <a:cs typeface="Times New Roman" panose="02020603050405020304" pitchFamily="18" charset="0"/>
              </a:rPr>
              <a:t>2024</a:t>
            </a:r>
            <a:endParaRPr lang="en-GB" altLang="en-US" sz="3200" b="1" dirty="0">
              <a:solidFill>
                <a:prstClr val="white"/>
              </a:solidFill>
              <a:latin typeface="HP001 5 hàng" panose="020B0603050302020204" pitchFamily="34" charset="0"/>
              <a:ea typeface="Arial-Rounded"/>
              <a:cs typeface="Times New Roman" panose="02020603050405020304" pitchFamily="18" charset="0"/>
            </a:endParaRPr>
          </a:p>
        </p:txBody>
      </p:sp>
      <p:sp>
        <p:nvSpPr>
          <p:cNvPr id="6148" name="TextBox 5">
            <a:extLst>
              <a:ext uri="{FF2B5EF4-FFF2-40B4-BE49-F238E27FC236}">
                <a16:creationId xmlns:a16="http://schemas.microsoft.com/office/drawing/2014/main" xmlns="" id="{C6313B40-5777-41DB-AD58-9B1ED0976136}"/>
              </a:ext>
            </a:extLst>
          </p:cNvPr>
          <p:cNvSpPr txBox="1">
            <a:spLocks noChangeArrowheads="1"/>
          </p:cNvSpPr>
          <p:nvPr/>
        </p:nvSpPr>
        <p:spPr bwMode="auto">
          <a:xfrm>
            <a:off x="5651061" y="1674422"/>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US" altLang="en-US" sz="3200" b="1" u="sng" dirty="0" err="1" smtClean="0">
                <a:solidFill>
                  <a:prstClr val="white"/>
                </a:solidFill>
                <a:latin typeface="HP001 5 hàng" panose="020B0603050302020204" pitchFamily="34" charset="0"/>
                <a:ea typeface="Arial-Rounded"/>
                <a:cs typeface="Times New Roman" panose="02020603050405020304" pitchFamily="18" charset="0"/>
              </a:rPr>
              <a:t>Tiếng</a:t>
            </a:r>
            <a:r>
              <a:rPr lang="en-US" altLang="en-US" sz="3200" b="1" u="sng" dirty="0" smtClean="0">
                <a:solidFill>
                  <a:prstClr val="white"/>
                </a:solidFill>
                <a:latin typeface="HP001 5 hàng" panose="020B0603050302020204" pitchFamily="34" charset="0"/>
                <a:ea typeface="Arial-Rounded"/>
                <a:cs typeface="Times New Roman" panose="02020603050405020304" pitchFamily="18" charset="0"/>
              </a:rPr>
              <a:t> </a:t>
            </a:r>
            <a:r>
              <a:rPr lang="en-US" altLang="en-US" sz="3200" b="1" u="sng" dirty="0" err="1" smtClean="0">
                <a:solidFill>
                  <a:prstClr val="white"/>
                </a:solidFill>
                <a:latin typeface="HP001 5 hàng" panose="020B0603050302020204" pitchFamily="34" charset="0"/>
                <a:ea typeface="Arial-Rounded"/>
                <a:cs typeface="Times New Roman" panose="02020603050405020304" pitchFamily="18" charset="0"/>
              </a:rPr>
              <a:t>Việt</a:t>
            </a:r>
            <a:endParaRPr lang="en-GB" altLang="en-US" sz="3200" b="1" dirty="0">
              <a:solidFill>
                <a:prstClr val="white"/>
              </a:solidFill>
              <a:latin typeface="HP001 5 hàng" panose="020B0603050302020204" pitchFamily="34" charset="0"/>
              <a:ea typeface="Arial-Rounded"/>
              <a:cs typeface="Times New Roman" panose="02020603050405020304" pitchFamily="18" charset="0"/>
            </a:endParaRPr>
          </a:p>
        </p:txBody>
      </p:sp>
      <p:cxnSp>
        <p:nvCxnSpPr>
          <p:cNvPr id="3" name="Đường nối Thẳng 2">
            <a:extLst>
              <a:ext uri="{FF2B5EF4-FFF2-40B4-BE49-F238E27FC236}">
                <a16:creationId xmlns:a16="http://schemas.microsoft.com/office/drawing/2014/main" xmlns="" id="{FE0159C7-FB9B-46B0-AA87-C751B00C72E4}"/>
              </a:ext>
            </a:extLst>
          </p:cNvPr>
          <p:cNvCxnSpPr/>
          <p:nvPr/>
        </p:nvCxnSpPr>
        <p:spPr>
          <a:xfrm>
            <a:off x="2442189" y="707231"/>
            <a:ext cx="0" cy="544512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5">
            <a:extLst>
              <a:ext uri="{FF2B5EF4-FFF2-40B4-BE49-F238E27FC236}">
                <a16:creationId xmlns:a16="http://schemas.microsoft.com/office/drawing/2014/main" xmlns="" id="{C6313B40-5777-41DB-AD58-9B1ED0976136}"/>
              </a:ext>
            </a:extLst>
          </p:cNvPr>
          <p:cNvSpPr txBox="1">
            <a:spLocks noChangeArrowheads="1"/>
          </p:cNvSpPr>
          <p:nvPr/>
        </p:nvSpPr>
        <p:spPr bwMode="auto">
          <a:xfrm>
            <a:off x="311184" y="97545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US" altLang="en-US" sz="3200" b="1" u="sng" dirty="0" err="1">
                <a:solidFill>
                  <a:prstClr val="white"/>
                </a:solidFill>
                <a:latin typeface="HP001 5 hàng" panose="020B0603050302020204" pitchFamily="34" charset="0"/>
                <a:ea typeface="Arial-Rounded"/>
                <a:cs typeface="Times New Roman" panose="02020603050405020304" pitchFamily="18" charset="0"/>
              </a:rPr>
              <a:t>Tuần</a:t>
            </a:r>
            <a:r>
              <a:rPr lang="en-US" altLang="en-US" sz="3200" b="1" u="sng" dirty="0">
                <a:solidFill>
                  <a:prstClr val="white"/>
                </a:solidFill>
                <a:latin typeface="HP001 5 hàng" panose="020B0603050302020204" pitchFamily="34" charset="0"/>
                <a:ea typeface="Arial-Rounded"/>
                <a:cs typeface="Times New Roman" panose="02020603050405020304" pitchFamily="18" charset="0"/>
              </a:rPr>
              <a:t> </a:t>
            </a:r>
            <a:r>
              <a:rPr lang="en-US" altLang="en-US" sz="3200" b="1" u="sng" dirty="0" smtClean="0">
                <a:solidFill>
                  <a:prstClr val="white"/>
                </a:solidFill>
                <a:latin typeface="HP001 5 hàng" panose="020B0603050302020204" pitchFamily="34" charset="0"/>
                <a:ea typeface="Arial-Rounded"/>
                <a:cs typeface="Times New Roman" panose="02020603050405020304" pitchFamily="18" charset="0"/>
              </a:rPr>
              <a:t>11</a:t>
            </a:r>
            <a:endParaRPr lang="en-GB" altLang="en-US" sz="3200" b="1" dirty="0">
              <a:solidFill>
                <a:prstClr val="white"/>
              </a:solidFill>
              <a:latin typeface="HP001 5 hàng" panose="020B0603050302020204" pitchFamily="34" charset="0"/>
              <a:ea typeface="Arial-Rounded"/>
              <a:cs typeface="Times New Roman" panose="02020603050405020304" pitchFamily="18" charset="0"/>
            </a:endParaRPr>
          </a:p>
        </p:txBody>
      </p:sp>
      <p:pic>
        <p:nvPicPr>
          <p:cNvPr id="8" name="Picture 2" descr="C:\Users\Admin\Desktop\Chu-A-va-nhung-nguoi-b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481" y="3028950"/>
            <a:ext cx="7567072" cy="354329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5">
            <a:extLst>
              <a:ext uri="{FF2B5EF4-FFF2-40B4-BE49-F238E27FC236}">
                <a16:creationId xmlns:a16="http://schemas.microsoft.com/office/drawing/2014/main" xmlns="" id="{C6313B40-5777-41DB-AD58-9B1ED0976136}"/>
              </a:ext>
            </a:extLst>
          </p:cNvPr>
          <p:cNvSpPr txBox="1">
            <a:spLocks noChangeArrowheads="1"/>
          </p:cNvSpPr>
          <p:nvPr/>
        </p:nvSpPr>
        <p:spPr bwMode="auto">
          <a:xfrm>
            <a:off x="2902155" y="2344350"/>
            <a:ext cx="83278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Bài</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19. </a:t>
            </a: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Chữ</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A </a:t>
            </a: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và</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a:t>
            </a: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những</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a:t>
            </a: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người</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a:t>
            </a: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bạn</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a:t>
            </a: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tiết</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1)</a:t>
            </a:r>
            <a:endParaRPr lang="en-GB" altLang="en-US" sz="3200" b="1" dirty="0">
              <a:solidFill>
                <a:srgbClr val="FFFF00"/>
              </a:solidFill>
              <a:latin typeface="HP001 5 hàng" panose="020B0603050302020204" pitchFamily="34" charset="0"/>
              <a:ea typeface="Arial-Rounded"/>
              <a:cs typeface="Times New Roman" panose="02020603050405020304" pitchFamily="18" charset="0"/>
            </a:endParaRPr>
          </a:p>
        </p:txBody>
      </p:sp>
    </p:spTree>
    <p:extLst>
      <p:ext uri="{BB962C8B-B14F-4D97-AF65-F5344CB8AC3E}">
        <p14:creationId xmlns:p14="http://schemas.microsoft.com/office/powerpoint/2010/main" val="155601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000" t="-7000" b="-6000"/>
          </a:stretch>
        </a:blipFill>
        <a:effectLst/>
      </p:bgPr>
    </p:bg>
    <p:spTree>
      <p:nvGrpSpPr>
        <p:cNvPr id="1" name=""/>
        <p:cNvGrpSpPr/>
        <p:nvPr/>
      </p:nvGrpSpPr>
      <p:grpSpPr>
        <a:xfrm>
          <a:off x="0" y="0"/>
          <a:ext cx="0" cy="0"/>
          <a:chOff x="0" y="0"/>
          <a:chExt cx="0" cy="0"/>
        </a:xfrm>
      </p:grpSpPr>
      <p:sp>
        <p:nvSpPr>
          <p:cNvPr id="3" name="Rounded Rectangle 2"/>
          <p:cNvSpPr/>
          <p:nvPr/>
        </p:nvSpPr>
        <p:spPr>
          <a:xfrm>
            <a:off x="0" y="662001"/>
            <a:ext cx="12192000" cy="6149023"/>
          </a:xfrm>
          <a:prstGeom prst="roundRect">
            <a:avLst/>
          </a:prstGeom>
          <a:solidFill>
            <a:schemeClr val="accent1">
              <a:lumMod val="20000"/>
              <a:lumOff val="80000"/>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a:solidFill>
                <a:prstClr val="white"/>
              </a:solidFill>
            </a:endParaRPr>
          </a:p>
        </p:txBody>
      </p:sp>
      <p:sp>
        <p:nvSpPr>
          <p:cNvPr id="4" name="TextBox 3"/>
          <p:cNvSpPr txBox="1"/>
          <p:nvPr/>
        </p:nvSpPr>
        <p:spPr>
          <a:xfrm>
            <a:off x="265731" y="114528"/>
            <a:ext cx="7148350" cy="777061"/>
          </a:xfrm>
          <a:prstGeom prst="horizontalScroll">
            <a:avLst/>
          </a:prstGeom>
          <a:solidFill>
            <a:schemeClr val="bg1"/>
          </a:solidFill>
          <a:ln w="19050">
            <a:solidFill>
              <a:schemeClr val="accent6"/>
            </a:solidFill>
            <a:prstDash val="dashDot"/>
          </a:ln>
        </p:spPr>
        <p:txBody>
          <a:bodyPr wrap="square" rtlCol="0">
            <a:spAutoFit/>
          </a:bodyPr>
          <a:lstStyle/>
          <a:p>
            <a:pPr algn="ctr">
              <a:defRPr/>
            </a:pPr>
            <a:r>
              <a:rPr lang="en-US" sz="3200" b="1" dirty="0" smtClean="0">
                <a:solidFill>
                  <a:srgbClr val="002060"/>
                </a:solidFill>
                <a:latin typeface="UTM Avo" panose="02040603050506020204" pitchFamily="18" charset="0"/>
                <a:ea typeface="Cambria" panose="02040503050406030204" pitchFamily="18" charset="0"/>
                <a:cs typeface="Calibri" panose="020F0502020204030204" pitchFamily="34" charset="0"/>
              </a:rPr>
              <a:t>CHỮ A VÀ NHỮNG NGƯỜI BẠN</a:t>
            </a:r>
            <a:endParaRPr lang="en-US" sz="3200" b="1" dirty="0">
              <a:solidFill>
                <a:srgbClr val="002060"/>
              </a:solidFill>
              <a:latin typeface="UTM Avo" panose="02040603050506020204" pitchFamily="18" charset="0"/>
              <a:ea typeface="Cambria" panose="02040503050406030204" pitchFamily="18" charset="0"/>
              <a:cs typeface="Calibri" panose="020F0502020204030204" pitchFamily="34" charset="0"/>
            </a:endParaRPr>
          </a:p>
        </p:txBody>
      </p:sp>
      <p:grpSp>
        <p:nvGrpSpPr>
          <p:cNvPr id="5" name="Group 4">
            <a:extLst>
              <a:ext uri="{FF2B5EF4-FFF2-40B4-BE49-F238E27FC236}">
                <a16:creationId xmlns="" xmlns:a16="http://schemas.microsoft.com/office/drawing/2014/main" id="{884BC162-1694-4503-BF44-CF32A7774A92}"/>
              </a:ext>
            </a:extLst>
          </p:cNvPr>
          <p:cNvGrpSpPr/>
          <p:nvPr/>
        </p:nvGrpSpPr>
        <p:grpSpPr>
          <a:xfrm>
            <a:off x="8811394" y="83579"/>
            <a:ext cx="3166280" cy="649137"/>
            <a:chOff x="708943" y="6110866"/>
            <a:chExt cx="5825836" cy="649137"/>
          </a:xfrm>
        </p:grpSpPr>
        <p:sp>
          <p:nvSpPr>
            <p:cNvPr id="6" name="TextBox 5">
              <a:extLst>
                <a:ext uri="{FF2B5EF4-FFF2-40B4-BE49-F238E27FC236}">
                  <a16:creationId xmlns="" xmlns:a16="http://schemas.microsoft.com/office/drawing/2014/main" id="{56AD77EA-041E-481B-A2BA-C3B29EDA86D0}"/>
                </a:ext>
              </a:extLst>
            </p:cNvPr>
            <p:cNvSpPr txBox="1"/>
            <p:nvPr/>
          </p:nvSpPr>
          <p:spPr>
            <a:xfrm>
              <a:off x="708943" y="6110866"/>
              <a:ext cx="5825836" cy="649137"/>
            </a:xfrm>
            <a:prstGeom prst="roundRect">
              <a:avLst>
                <a:gd name="adj" fmla="val 50000"/>
              </a:avLst>
            </a:prstGeom>
            <a:solidFill>
              <a:srgbClr val="FF0000"/>
            </a:solidFill>
          </p:spPr>
          <p:txBody>
            <a:bodyPr wrap="square" lIns="91403" tIns="45702" rIns="91403" bIns="45702" rtlCol="0">
              <a:spAutoFit/>
            </a:bodyPr>
            <a:lstStyle/>
            <a:p>
              <a:pPr algn="ctr">
                <a:defRPr/>
              </a:pPr>
              <a:endParaRPr lang="en-US" sz="2400" b="1" dirty="0">
                <a:solidFill>
                  <a:prstClr val="white"/>
                </a:solidFill>
                <a:latin typeface="UTM Avo" panose="02040603050506020204" pitchFamily="18" charset="0"/>
                <a:ea typeface="Cambria" panose="02040503050406030204" pitchFamily="18" charset="0"/>
                <a:cs typeface="Arial-Rounded" pitchFamily="34" charset="0"/>
              </a:endParaRPr>
            </a:p>
          </p:txBody>
        </p:sp>
        <p:sp>
          <p:nvSpPr>
            <p:cNvPr id="7" name="TextBox 6">
              <a:extLst>
                <a:ext uri="{FF2B5EF4-FFF2-40B4-BE49-F238E27FC236}">
                  <a16:creationId xmlns="" xmlns:a16="http://schemas.microsoft.com/office/drawing/2014/main" id="{16193EB1-0BC5-45F9-BAC6-FD290924A265}"/>
                </a:ext>
              </a:extLst>
            </p:cNvPr>
            <p:cNvSpPr txBox="1"/>
            <p:nvPr/>
          </p:nvSpPr>
          <p:spPr>
            <a:xfrm>
              <a:off x="1201859" y="6113672"/>
              <a:ext cx="5167386" cy="646331"/>
            </a:xfrm>
            <a:prstGeom prst="rect">
              <a:avLst/>
            </a:prstGeom>
            <a:noFill/>
          </p:spPr>
          <p:txBody>
            <a:bodyPr wrap="square">
              <a:spAutoFit/>
            </a:bodyPr>
            <a:lstStyle/>
            <a:p>
              <a:pPr algn="ctr">
                <a:defRPr/>
              </a:pPr>
              <a:r>
                <a:rPr lang="en-US" sz="3600" b="1" dirty="0" err="1" smtClean="0">
                  <a:solidFill>
                    <a:prstClr val="white"/>
                  </a:solidFill>
                  <a:latin typeface="UTM Avo" panose="02040603050506020204" pitchFamily="18" charset="0"/>
                  <a:ea typeface="Cambria" panose="02040503050406030204" pitchFamily="18" charset="0"/>
                  <a:cs typeface="Arial-Rounded" pitchFamily="34" charset="0"/>
                </a:rPr>
                <a:t>Đọc</a:t>
              </a:r>
              <a:r>
                <a:rPr lang="en-US" sz="36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600" b="1" dirty="0" err="1" smtClean="0">
                  <a:solidFill>
                    <a:prstClr val="white"/>
                  </a:solidFill>
                  <a:latin typeface="UTM Avo" panose="02040603050506020204" pitchFamily="18" charset="0"/>
                  <a:ea typeface="Cambria" panose="02040503050406030204" pitchFamily="18" charset="0"/>
                  <a:cs typeface="Arial-Rounded" pitchFamily="34" charset="0"/>
                </a:rPr>
                <a:t>mẫu</a:t>
              </a:r>
              <a:endParaRPr lang="en-US" sz="3600" b="1" dirty="0">
                <a:solidFill>
                  <a:prstClr val="white"/>
                </a:solidFill>
                <a:latin typeface="UTM Avo" panose="02040603050506020204" pitchFamily="18" charset="0"/>
                <a:ea typeface="Cambria" panose="02040503050406030204" pitchFamily="18" charset="0"/>
                <a:cs typeface="Arial-Rounded" pitchFamily="34" charset="0"/>
              </a:endParaRPr>
            </a:p>
          </p:txBody>
        </p:sp>
      </p:grpSp>
      <p:sp>
        <p:nvSpPr>
          <p:cNvPr id="8" name="Rectangle 7"/>
          <p:cNvSpPr/>
          <p:nvPr/>
        </p:nvSpPr>
        <p:spPr>
          <a:xfrm>
            <a:off x="13641" y="844311"/>
            <a:ext cx="12096471" cy="6093976"/>
          </a:xfrm>
          <a:prstGeom prst="rect">
            <a:avLst/>
          </a:prstGeom>
        </p:spPr>
        <p:txBody>
          <a:bodyPr wrap="square">
            <a:spAutoFit/>
          </a:bodyPr>
          <a:lstStyle/>
          <a:p>
            <a:pPr lvl="0" algn="just"/>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Tôi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là chữ A. Từ lâu, tôi đã nổi tiếng. Hễ nhắc đến tên tôi, ai cũng biết. Khi vui sướng quá, người ta thường reo lên tên tôi. Khi ngạc nhiên, sửng sốt, người ta cũng gọi tên tôi.</a:t>
            </a:r>
          </a:p>
          <a:p>
            <a:pPr lvl="0"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đứng đầu b</a:t>
            </a:r>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ả</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ng chữ cái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iếng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Việt. Trong bảng chữ cái của nhiều nước, tôi cũng được người ta trân trọng xếp ở đầu hàng. Hằng năm, cứ đến ngày khai trường, rất nhiều trẻ em làm quen với tôi trước tiên.</a:t>
            </a:r>
          </a:p>
          <a:p>
            <a:pPr lvl="0"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luôn mơ ước chỉ mình tôi làm ra một cuốn sách. Nhưng rồi, tôi nhận ra rằng, nếu chỉ một mình, tôi chẳng thể nói được với ai điều gì. Một cuốn sách chỉ toàn chữ A không thể là cuốn sách mà mọi người muốn đọc. Để có cuốn sách hay, tôi cần các bạn B, C, D, Đ, E,…</a:t>
            </a:r>
          </a:p>
          <a:p>
            <a:pPr lvl="0"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Chúng tôi luôn ở bên nhau và cần có nhau trên những trang sách.</a:t>
            </a:r>
          </a:p>
          <a:p>
            <a:pPr lvl="0"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Các bạn nhỏ hãy gặp chúng tôi hằng ngày nhé</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a:p>
            <a:pPr lvl="0" algn="just"/>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(Theo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Trần Hoài Dương)</a:t>
            </a:r>
            <a:endPar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p:txBody>
      </p:sp>
      <p:pic>
        <p:nvPicPr>
          <p:cNvPr id="10" name="1 MĐ AutumnTale07-HoaTau-3088987.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60968" y="225199"/>
            <a:ext cx="609600" cy="609600"/>
          </a:xfrm>
          <a:prstGeom prst="rect">
            <a:avLst/>
          </a:prstGeom>
        </p:spPr>
      </p:pic>
    </p:spTree>
    <p:extLst>
      <p:ext uri="{BB962C8B-B14F-4D97-AF65-F5344CB8AC3E}">
        <p14:creationId xmlns:p14="http://schemas.microsoft.com/office/powerpoint/2010/main" val="33764124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8861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7000" b="-6000"/>
          </a:stretch>
        </a:blipFill>
        <a:effectLst/>
      </p:bgPr>
    </p:bg>
    <p:spTree>
      <p:nvGrpSpPr>
        <p:cNvPr id="1" name=""/>
        <p:cNvGrpSpPr/>
        <p:nvPr/>
      </p:nvGrpSpPr>
      <p:grpSpPr>
        <a:xfrm>
          <a:off x="0" y="0"/>
          <a:ext cx="0" cy="0"/>
          <a:chOff x="0" y="0"/>
          <a:chExt cx="0" cy="0"/>
        </a:xfrm>
      </p:grpSpPr>
      <p:sp>
        <p:nvSpPr>
          <p:cNvPr id="3" name="Rounded Rectangle 2"/>
          <p:cNvSpPr/>
          <p:nvPr/>
        </p:nvSpPr>
        <p:spPr>
          <a:xfrm>
            <a:off x="0" y="561985"/>
            <a:ext cx="12192000" cy="6149023"/>
          </a:xfrm>
          <a:prstGeom prst="roundRect">
            <a:avLst/>
          </a:prstGeom>
          <a:solidFill>
            <a:schemeClr val="accent1">
              <a:lumMod val="20000"/>
              <a:lumOff val="80000"/>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a:solidFill>
                <a:prstClr val="white"/>
              </a:solidFill>
            </a:endParaRPr>
          </a:p>
        </p:txBody>
      </p:sp>
      <p:sp>
        <p:nvSpPr>
          <p:cNvPr id="4" name="TextBox 3"/>
          <p:cNvSpPr txBox="1"/>
          <p:nvPr/>
        </p:nvSpPr>
        <p:spPr>
          <a:xfrm>
            <a:off x="265731" y="-42640"/>
            <a:ext cx="7148350" cy="777061"/>
          </a:xfrm>
          <a:prstGeom prst="horizontalScroll">
            <a:avLst/>
          </a:prstGeom>
          <a:solidFill>
            <a:schemeClr val="bg1"/>
          </a:solidFill>
          <a:ln w="19050">
            <a:solidFill>
              <a:schemeClr val="accent6"/>
            </a:solidFill>
            <a:prstDash val="dashDot"/>
          </a:ln>
        </p:spPr>
        <p:txBody>
          <a:bodyPr wrap="square" rtlCol="0">
            <a:spAutoFit/>
          </a:bodyPr>
          <a:lstStyle/>
          <a:p>
            <a:pPr algn="ctr">
              <a:defRPr/>
            </a:pPr>
            <a:r>
              <a:rPr lang="en-US" sz="3200" b="1" dirty="0" smtClean="0">
                <a:solidFill>
                  <a:srgbClr val="002060"/>
                </a:solidFill>
                <a:latin typeface="UTM Avo" panose="02040603050506020204" pitchFamily="18" charset="0"/>
                <a:ea typeface="Cambria" panose="02040503050406030204" pitchFamily="18" charset="0"/>
                <a:cs typeface="Calibri" panose="020F0502020204030204" pitchFamily="34" charset="0"/>
              </a:rPr>
              <a:t>CHỮ A VÀ NHỮNG NGƯỜI BẠN</a:t>
            </a:r>
            <a:endParaRPr lang="en-US" sz="3200" b="1" dirty="0">
              <a:solidFill>
                <a:srgbClr val="002060"/>
              </a:solidFill>
              <a:latin typeface="UTM Avo" panose="02040603050506020204" pitchFamily="18" charset="0"/>
              <a:ea typeface="Cambria" panose="02040503050406030204" pitchFamily="18" charset="0"/>
              <a:cs typeface="Calibri" panose="020F0502020204030204" pitchFamily="34" charset="0"/>
            </a:endParaRPr>
          </a:p>
        </p:txBody>
      </p:sp>
      <p:grpSp>
        <p:nvGrpSpPr>
          <p:cNvPr id="5" name="Group 4">
            <a:extLst>
              <a:ext uri="{FF2B5EF4-FFF2-40B4-BE49-F238E27FC236}">
                <a16:creationId xmlns="" xmlns:a16="http://schemas.microsoft.com/office/drawing/2014/main" id="{884BC162-1694-4503-BF44-CF32A7774A92}"/>
              </a:ext>
            </a:extLst>
          </p:cNvPr>
          <p:cNvGrpSpPr/>
          <p:nvPr/>
        </p:nvGrpSpPr>
        <p:grpSpPr>
          <a:xfrm>
            <a:off x="82306" y="6185586"/>
            <a:ext cx="6106493" cy="649137"/>
            <a:chOff x="708943" y="6110866"/>
            <a:chExt cx="5825836" cy="649137"/>
          </a:xfrm>
        </p:grpSpPr>
        <p:sp>
          <p:nvSpPr>
            <p:cNvPr id="6" name="TextBox 5">
              <a:extLst>
                <a:ext uri="{FF2B5EF4-FFF2-40B4-BE49-F238E27FC236}">
                  <a16:creationId xmlns="" xmlns:a16="http://schemas.microsoft.com/office/drawing/2014/main" id="{56AD77EA-041E-481B-A2BA-C3B29EDA86D0}"/>
                </a:ext>
              </a:extLst>
            </p:cNvPr>
            <p:cNvSpPr txBox="1"/>
            <p:nvPr/>
          </p:nvSpPr>
          <p:spPr>
            <a:xfrm>
              <a:off x="708943" y="6110866"/>
              <a:ext cx="5825836" cy="649137"/>
            </a:xfrm>
            <a:prstGeom prst="roundRect">
              <a:avLst>
                <a:gd name="adj" fmla="val 50000"/>
              </a:avLst>
            </a:prstGeom>
            <a:solidFill>
              <a:srgbClr val="FF0000"/>
            </a:solidFill>
          </p:spPr>
          <p:txBody>
            <a:bodyPr wrap="square" lIns="91403" tIns="45702" rIns="91403" bIns="45702" rtlCol="0">
              <a:spAutoFit/>
            </a:bodyPr>
            <a:lstStyle/>
            <a:p>
              <a:pPr algn="ctr">
                <a:defRPr/>
              </a:pPr>
              <a:endParaRPr lang="en-US" sz="2400" b="1" dirty="0">
                <a:solidFill>
                  <a:prstClr val="white"/>
                </a:solidFill>
                <a:latin typeface="UTM Avo" panose="02040603050506020204" pitchFamily="18" charset="0"/>
                <a:ea typeface="Cambria" panose="02040503050406030204" pitchFamily="18" charset="0"/>
                <a:cs typeface="Arial-Rounded" pitchFamily="34" charset="0"/>
              </a:endParaRPr>
            </a:p>
          </p:txBody>
        </p:sp>
        <p:sp>
          <p:nvSpPr>
            <p:cNvPr id="7" name="TextBox 6">
              <a:extLst>
                <a:ext uri="{FF2B5EF4-FFF2-40B4-BE49-F238E27FC236}">
                  <a16:creationId xmlns="" xmlns:a16="http://schemas.microsoft.com/office/drawing/2014/main" id="{16193EB1-0BC5-45F9-BAC6-FD290924A265}"/>
                </a:ext>
              </a:extLst>
            </p:cNvPr>
            <p:cNvSpPr txBox="1"/>
            <p:nvPr/>
          </p:nvSpPr>
          <p:spPr>
            <a:xfrm>
              <a:off x="1201860" y="6113672"/>
              <a:ext cx="5167385" cy="584775"/>
            </a:xfrm>
            <a:prstGeom prst="rect">
              <a:avLst/>
            </a:prstGeom>
            <a:noFill/>
          </p:spPr>
          <p:txBody>
            <a:bodyPr wrap="square">
              <a:spAutoFit/>
            </a:bodyPr>
            <a:lstStyle/>
            <a:p>
              <a:pPr algn="ctr">
                <a:defRPr/>
              </a:pP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Bài</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chia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làm</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mấy</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đoạn</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a:t>
              </a:r>
              <a:endParaRPr lang="en-US" sz="3200" b="1" dirty="0">
                <a:solidFill>
                  <a:prstClr val="white"/>
                </a:solidFill>
                <a:latin typeface="UTM Avo" panose="02040603050506020204" pitchFamily="18" charset="0"/>
                <a:ea typeface="Cambria" panose="02040503050406030204" pitchFamily="18" charset="0"/>
                <a:cs typeface="Arial-Rounded" pitchFamily="34" charset="0"/>
              </a:endParaRPr>
            </a:p>
          </p:txBody>
        </p:sp>
      </p:grpSp>
      <p:sp>
        <p:nvSpPr>
          <p:cNvPr id="8" name="Rectangle 7"/>
          <p:cNvSpPr/>
          <p:nvPr/>
        </p:nvSpPr>
        <p:spPr>
          <a:xfrm>
            <a:off x="28576" y="647713"/>
            <a:ext cx="12096471" cy="6093976"/>
          </a:xfrm>
          <a:prstGeom prst="rect">
            <a:avLst/>
          </a:prstGeom>
        </p:spPr>
        <p:txBody>
          <a:bodyPr wrap="square">
            <a:spAutoFit/>
          </a:bodyPr>
          <a:lstStyle/>
          <a:p>
            <a:pPr lvl="0" algn="just"/>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Tôi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là chữ A. Từ lâu, tôi đã nổi tiếng. Hễ nhắc đến tên tôi, ai cũng biết. Khi vui sướng quá, người ta thường reo lên tên tôi. Khi ngạc nhiên, sửng sốt, người ta cũng gọi tên tôi.</a:t>
            </a:r>
          </a:p>
          <a:p>
            <a:pPr lvl="0"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đứng đầu b</a:t>
            </a:r>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ả</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ng chữ cái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iếng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Việt. Trong bảng chữ cái của nhiều nước, tôi cũng được người ta trân trọng xếp ở đầu hàng. Hằng năm, cứ đến ngày khai trường, rất nhiều trẻ em làm quen với tôi trước tiên.</a:t>
            </a:r>
          </a:p>
          <a:p>
            <a:pPr lvl="0"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luôn mơ ước chỉ mình tôi làm ra một cuốn sách. Nhưng rồi, tôi nhận ra rằng, nếu chỉ một mình, tôi chẳng thể nói được với ai điều gì. Một cuốn sách chỉ toàn chữ A không thể là cuốn sách mà mọi người muốn đọc. Để có cuốn sách hay, tôi cần các bạn B, C, D, Đ, E,…</a:t>
            </a:r>
          </a:p>
          <a:p>
            <a:pPr lvl="0"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Chúng tôi luôn ở bên nhau và cần có nhau trên những trang sách.</a:t>
            </a:r>
          </a:p>
          <a:p>
            <a:pPr lvl="0"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Các bạn nhỏ hãy gặp chúng tôi hằng ngày nhé</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a:p>
            <a:pPr lvl="0" algn="just"/>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Theo Trần Hoài Dương)</a:t>
            </a:r>
            <a:endPar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p:txBody>
      </p:sp>
      <p:pic>
        <p:nvPicPr>
          <p:cNvPr id="10" name="Picture 8"/>
          <p:cNvPicPr>
            <a:picLocks noChangeAspect="1"/>
          </p:cNvPicPr>
          <p:nvPr/>
        </p:nvPicPr>
        <p:blipFill>
          <a:blip r:embed="rId3"/>
          <a:srcRect/>
          <a:stretch>
            <a:fillRect/>
          </a:stretch>
        </p:blipFill>
        <p:spPr>
          <a:xfrm rot="754926">
            <a:off x="10961365" y="-101778"/>
            <a:ext cx="1058751" cy="748742"/>
          </a:xfrm>
          <a:prstGeom prst="rect">
            <a:avLst/>
          </a:prstGeom>
        </p:spPr>
      </p:pic>
    </p:spTree>
    <p:extLst>
      <p:ext uri="{BB962C8B-B14F-4D97-AF65-F5344CB8AC3E}">
        <p14:creationId xmlns:p14="http://schemas.microsoft.com/office/powerpoint/2010/main" val="42361337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7000" b="-6000"/>
          </a:stretch>
        </a:blipFill>
        <a:effectLst/>
      </p:bgPr>
    </p:bg>
    <p:spTree>
      <p:nvGrpSpPr>
        <p:cNvPr id="1" name=""/>
        <p:cNvGrpSpPr/>
        <p:nvPr/>
      </p:nvGrpSpPr>
      <p:grpSpPr>
        <a:xfrm>
          <a:off x="0" y="0"/>
          <a:ext cx="0" cy="0"/>
          <a:chOff x="0" y="0"/>
          <a:chExt cx="0" cy="0"/>
        </a:xfrm>
      </p:grpSpPr>
      <p:sp>
        <p:nvSpPr>
          <p:cNvPr id="3" name="Rounded Rectangle 2"/>
          <p:cNvSpPr/>
          <p:nvPr/>
        </p:nvSpPr>
        <p:spPr>
          <a:xfrm>
            <a:off x="0" y="561985"/>
            <a:ext cx="12192000" cy="6149023"/>
          </a:xfrm>
          <a:prstGeom prst="roundRect">
            <a:avLst/>
          </a:prstGeom>
          <a:solidFill>
            <a:schemeClr val="accent1">
              <a:lumMod val="20000"/>
              <a:lumOff val="80000"/>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a:solidFill>
                <a:prstClr val="white"/>
              </a:solidFill>
            </a:endParaRPr>
          </a:p>
        </p:txBody>
      </p:sp>
      <p:sp>
        <p:nvSpPr>
          <p:cNvPr id="4" name="TextBox 3"/>
          <p:cNvSpPr txBox="1"/>
          <p:nvPr/>
        </p:nvSpPr>
        <p:spPr>
          <a:xfrm>
            <a:off x="265731" y="-42640"/>
            <a:ext cx="7148350" cy="777061"/>
          </a:xfrm>
          <a:prstGeom prst="horizontalScroll">
            <a:avLst/>
          </a:prstGeom>
          <a:solidFill>
            <a:schemeClr val="bg1"/>
          </a:solidFill>
          <a:ln w="19050">
            <a:solidFill>
              <a:schemeClr val="accent6"/>
            </a:solidFill>
            <a:prstDash val="dashDot"/>
          </a:ln>
        </p:spPr>
        <p:txBody>
          <a:bodyPr wrap="square" rtlCol="0">
            <a:spAutoFit/>
          </a:bodyPr>
          <a:lstStyle/>
          <a:p>
            <a:pPr algn="ctr">
              <a:defRPr/>
            </a:pPr>
            <a:r>
              <a:rPr lang="en-US" sz="3200" b="1" dirty="0" smtClean="0">
                <a:solidFill>
                  <a:srgbClr val="002060"/>
                </a:solidFill>
                <a:latin typeface="UTM Avo" panose="02040603050506020204" pitchFamily="18" charset="0"/>
                <a:ea typeface="Cambria" panose="02040503050406030204" pitchFamily="18" charset="0"/>
                <a:cs typeface="Calibri" panose="020F0502020204030204" pitchFamily="34" charset="0"/>
              </a:rPr>
              <a:t>CHỮ A VÀ NHỮNG NGƯỜI BẠN</a:t>
            </a:r>
            <a:endParaRPr lang="en-US" sz="3200" b="1" dirty="0">
              <a:solidFill>
                <a:srgbClr val="002060"/>
              </a:solidFill>
              <a:latin typeface="UTM Avo" panose="02040603050506020204" pitchFamily="18" charset="0"/>
              <a:ea typeface="Cambria" panose="02040503050406030204" pitchFamily="18" charset="0"/>
              <a:cs typeface="Calibri" panose="020F0502020204030204" pitchFamily="34" charset="0"/>
            </a:endParaRPr>
          </a:p>
        </p:txBody>
      </p:sp>
      <p:sp>
        <p:nvSpPr>
          <p:cNvPr id="5" name="Rectangle 4"/>
          <p:cNvSpPr/>
          <p:nvPr/>
        </p:nvSpPr>
        <p:spPr>
          <a:xfrm>
            <a:off x="28576" y="647713"/>
            <a:ext cx="12096471" cy="6093976"/>
          </a:xfrm>
          <a:prstGeom prst="rect">
            <a:avLst/>
          </a:prstGeom>
        </p:spPr>
        <p:txBody>
          <a:bodyPr wrap="square">
            <a:spAutoFit/>
          </a:bodyPr>
          <a:lstStyle/>
          <a:p>
            <a:pPr algn="just"/>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Tôi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là chữ A. Từ lâu, tôi đã nổi tiếng. Hễ nhắc đến tên tôi, ai cũng biết. Khi vui sướng quá, người ta thường reo lên tên tôi. Khi ngạc nhiên, sửng sốt, người ta cũng gọi tên tôi.</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đứng đầu b</a:t>
            </a:r>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ả</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ng chữ cái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iếng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Việt. Trong bảng chữ cái của nhiều nước, tôi cũng được người ta trân trọng xếp ở đầu hàng. Hằng năm, cứ đến ngày khai trường, rất nhiều trẻ em làm quen với tôi trước tiên.</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luôn mơ ước chỉ mình tôi làm ra một cuốn sách. Nhưng rồi, tôi nhận ra rằng, nếu chỉ một mình, tôi chẳng thể nói được với ai điều gì. Một cuốn sách chỉ toàn chữ A không thể là cuốn sách mà mọi người muốn đọc. Để có cuốn sách hay, tôi cần các bạn B, C, D, Đ, E,…</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Chúng tôi luôn ở bên nhau và cần có nhau trên những trang sách.</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Các bạn nhỏ hãy gặp chúng tôi hằng ngày nhé</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a:p>
            <a:pPr algn="just"/>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(Theo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Trần Hoài Dương)</a:t>
            </a:r>
            <a:endPar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6" name="Rectangle: Rounded Corners 11">
            <a:extLst>
              <a:ext uri="{FF2B5EF4-FFF2-40B4-BE49-F238E27FC236}">
                <a16:creationId xmlns:a16="http://schemas.microsoft.com/office/drawing/2014/main" xmlns="" id="{3269D58D-4CDA-4913-A440-54F9E0658B54}"/>
              </a:ext>
            </a:extLst>
          </p:cNvPr>
          <p:cNvSpPr/>
          <p:nvPr/>
        </p:nvSpPr>
        <p:spPr>
          <a:xfrm>
            <a:off x="61196" y="682610"/>
            <a:ext cx="12063851" cy="2803540"/>
          </a:xfrm>
          <a:prstGeom prst="roundRect">
            <a:avLst/>
          </a:prstGeom>
          <a:noFill/>
          <a:ln w="38100">
            <a:solidFill>
              <a:srgbClr val="FF0000"/>
            </a:solidFill>
            <a:prstDash val="dash"/>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cs typeface="+mn-cs"/>
            </a:endParaRPr>
          </a:p>
        </p:txBody>
      </p:sp>
      <p:pic>
        <p:nvPicPr>
          <p:cNvPr id="7" name="Picture 6">
            <a:extLst>
              <a:ext uri="{FF2B5EF4-FFF2-40B4-BE49-F238E27FC236}">
                <a16:creationId xmlns:a16="http://schemas.microsoft.com/office/drawing/2014/main" xmlns="" id="{8A0667EC-D85B-47E0-84A2-681D6783B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441" y="734421"/>
            <a:ext cx="406360" cy="384000"/>
          </a:xfrm>
          <a:prstGeom prst="rect">
            <a:avLst/>
          </a:prstGeom>
        </p:spPr>
      </p:pic>
      <p:pic>
        <p:nvPicPr>
          <p:cNvPr id="8" name="Picture 7">
            <a:extLst>
              <a:ext uri="{FF2B5EF4-FFF2-40B4-BE49-F238E27FC236}">
                <a16:creationId xmlns:a16="http://schemas.microsoft.com/office/drawing/2014/main" xmlns="" id="{DE2CFC33-824E-43FC-ABE2-4604827FBFA8}"/>
              </a:ext>
            </a:extLst>
          </p:cNvPr>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568441" y="3545109"/>
            <a:ext cx="384000" cy="384000"/>
          </a:xfrm>
          <a:prstGeom prst="rect">
            <a:avLst/>
          </a:prstGeom>
        </p:spPr>
      </p:pic>
      <p:sp>
        <p:nvSpPr>
          <p:cNvPr id="9" name="Rectangle: Rounded Corners 12">
            <a:extLst>
              <a:ext uri="{FF2B5EF4-FFF2-40B4-BE49-F238E27FC236}">
                <a16:creationId xmlns:a16="http://schemas.microsoft.com/office/drawing/2014/main" xmlns="" id="{C1FD1865-7312-48C6-A93E-8E007CFFDFC9}"/>
              </a:ext>
            </a:extLst>
          </p:cNvPr>
          <p:cNvSpPr/>
          <p:nvPr/>
        </p:nvSpPr>
        <p:spPr>
          <a:xfrm>
            <a:off x="61195" y="3545109"/>
            <a:ext cx="12063851" cy="2669954"/>
          </a:xfrm>
          <a:prstGeom prst="roundRect">
            <a:avLst/>
          </a:prstGeom>
          <a:noFill/>
          <a:ln w="38100">
            <a:solidFill>
              <a:srgbClr val="FF0000"/>
            </a:solidFill>
            <a:prstDash val="dash"/>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cs typeface="+mn-cs"/>
            </a:endParaRPr>
          </a:p>
        </p:txBody>
      </p:sp>
      <p:grpSp>
        <p:nvGrpSpPr>
          <p:cNvPr id="10" name="Group 9">
            <a:extLst>
              <a:ext uri="{FF2B5EF4-FFF2-40B4-BE49-F238E27FC236}">
                <a16:creationId xmlns="" xmlns:a16="http://schemas.microsoft.com/office/drawing/2014/main" id="{884BC162-1694-4503-BF44-CF32A7774A92}"/>
              </a:ext>
            </a:extLst>
          </p:cNvPr>
          <p:cNvGrpSpPr/>
          <p:nvPr/>
        </p:nvGrpSpPr>
        <p:grpSpPr>
          <a:xfrm>
            <a:off x="120102" y="6208853"/>
            <a:ext cx="5313606" cy="649137"/>
            <a:chOff x="1201860" y="6110866"/>
            <a:chExt cx="5332919" cy="649137"/>
          </a:xfrm>
        </p:grpSpPr>
        <p:sp>
          <p:nvSpPr>
            <p:cNvPr id="11" name="TextBox 10">
              <a:extLst>
                <a:ext uri="{FF2B5EF4-FFF2-40B4-BE49-F238E27FC236}">
                  <a16:creationId xmlns="" xmlns:a16="http://schemas.microsoft.com/office/drawing/2014/main" id="{56AD77EA-041E-481B-A2BA-C3B29EDA86D0}"/>
                </a:ext>
              </a:extLst>
            </p:cNvPr>
            <p:cNvSpPr txBox="1"/>
            <p:nvPr/>
          </p:nvSpPr>
          <p:spPr>
            <a:xfrm>
              <a:off x="1201860" y="6110866"/>
              <a:ext cx="5332919" cy="649137"/>
            </a:xfrm>
            <a:prstGeom prst="roundRect">
              <a:avLst>
                <a:gd name="adj" fmla="val 50000"/>
              </a:avLst>
            </a:prstGeom>
            <a:solidFill>
              <a:srgbClr val="FF0000"/>
            </a:solidFill>
          </p:spPr>
          <p:txBody>
            <a:bodyPr wrap="square" lIns="91403" tIns="45702" rIns="91403" bIns="45702" rtlCol="0">
              <a:spAutoFit/>
            </a:bodyPr>
            <a:lstStyle/>
            <a:p>
              <a:pPr algn="ctr">
                <a:defRPr/>
              </a:pPr>
              <a:endParaRPr lang="en-US" sz="2400" b="1" dirty="0">
                <a:solidFill>
                  <a:prstClr val="white"/>
                </a:solidFill>
                <a:latin typeface="UTM Avo" panose="02040603050506020204" pitchFamily="18" charset="0"/>
                <a:ea typeface="Cambria" panose="02040503050406030204" pitchFamily="18" charset="0"/>
                <a:cs typeface="Arial-Rounded" pitchFamily="34" charset="0"/>
              </a:endParaRPr>
            </a:p>
          </p:txBody>
        </p:sp>
        <p:sp>
          <p:nvSpPr>
            <p:cNvPr id="12" name="TextBox 11">
              <a:extLst>
                <a:ext uri="{FF2B5EF4-FFF2-40B4-BE49-F238E27FC236}">
                  <a16:creationId xmlns="" xmlns:a16="http://schemas.microsoft.com/office/drawing/2014/main" id="{16193EB1-0BC5-45F9-BAC6-FD290924A265}"/>
                </a:ext>
              </a:extLst>
            </p:cNvPr>
            <p:cNvSpPr txBox="1"/>
            <p:nvPr/>
          </p:nvSpPr>
          <p:spPr>
            <a:xfrm>
              <a:off x="1287900" y="6113672"/>
              <a:ext cx="5167385" cy="584775"/>
            </a:xfrm>
            <a:prstGeom prst="rect">
              <a:avLst/>
            </a:prstGeom>
            <a:noFill/>
          </p:spPr>
          <p:txBody>
            <a:bodyPr wrap="square">
              <a:spAutoFit/>
            </a:bodyPr>
            <a:lstStyle/>
            <a:p>
              <a:pPr algn="ctr">
                <a:defRPr/>
              </a:pP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Luyện</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đọc</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nối</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tiếp</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đoạn</a:t>
              </a:r>
              <a:endParaRPr lang="en-US" sz="3200" b="1" dirty="0">
                <a:solidFill>
                  <a:prstClr val="white"/>
                </a:solidFill>
                <a:latin typeface="UTM Avo" panose="02040603050506020204" pitchFamily="18" charset="0"/>
                <a:ea typeface="Cambria" panose="02040503050406030204" pitchFamily="18" charset="0"/>
                <a:cs typeface="Arial-Rounded" pitchFamily="34" charset="0"/>
              </a:endParaRPr>
            </a:p>
          </p:txBody>
        </p:sp>
      </p:grpSp>
      <p:pic>
        <p:nvPicPr>
          <p:cNvPr id="13" name="Picture 8"/>
          <p:cNvPicPr>
            <a:picLocks noChangeAspect="1"/>
          </p:cNvPicPr>
          <p:nvPr/>
        </p:nvPicPr>
        <p:blipFill>
          <a:blip r:embed="rId6"/>
          <a:srcRect/>
          <a:stretch>
            <a:fillRect/>
          </a:stretch>
        </p:blipFill>
        <p:spPr>
          <a:xfrm rot="754926">
            <a:off x="11032805" y="-130354"/>
            <a:ext cx="1058751" cy="748742"/>
          </a:xfrm>
          <a:prstGeom prst="rect">
            <a:avLst/>
          </a:prstGeom>
        </p:spPr>
      </p:pic>
    </p:spTree>
    <p:extLst>
      <p:ext uri="{BB962C8B-B14F-4D97-AF65-F5344CB8AC3E}">
        <p14:creationId xmlns:p14="http://schemas.microsoft.com/office/powerpoint/2010/main" val="20684969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7000" b="-6000"/>
          </a:stretch>
        </a:blipFill>
        <a:effectLst/>
      </p:bgPr>
    </p:bg>
    <p:spTree>
      <p:nvGrpSpPr>
        <p:cNvPr id="1" name=""/>
        <p:cNvGrpSpPr/>
        <p:nvPr/>
      </p:nvGrpSpPr>
      <p:grpSpPr>
        <a:xfrm>
          <a:off x="0" y="0"/>
          <a:ext cx="0" cy="0"/>
          <a:chOff x="0" y="0"/>
          <a:chExt cx="0" cy="0"/>
        </a:xfrm>
      </p:grpSpPr>
      <p:sp>
        <p:nvSpPr>
          <p:cNvPr id="2" name="Rounded Rectangle 1"/>
          <p:cNvSpPr/>
          <p:nvPr/>
        </p:nvSpPr>
        <p:spPr>
          <a:xfrm>
            <a:off x="0" y="504833"/>
            <a:ext cx="12192000" cy="6149023"/>
          </a:xfrm>
          <a:prstGeom prst="roundRect">
            <a:avLst/>
          </a:prstGeom>
          <a:solidFill>
            <a:schemeClr val="accent1">
              <a:lumMod val="20000"/>
              <a:lumOff val="80000"/>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a:solidFill>
                <a:prstClr val="white"/>
              </a:solidFill>
            </a:endParaRPr>
          </a:p>
        </p:txBody>
      </p:sp>
      <p:sp>
        <p:nvSpPr>
          <p:cNvPr id="3" name="TextBox 2"/>
          <p:cNvSpPr txBox="1"/>
          <p:nvPr/>
        </p:nvSpPr>
        <p:spPr>
          <a:xfrm>
            <a:off x="265731" y="-42640"/>
            <a:ext cx="7148350" cy="777061"/>
          </a:xfrm>
          <a:prstGeom prst="horizontalScroll">
            <a:avLst/>
          </a:prstGeom>
          <a:solidFill>
            <a:schemeClr val="bg1"/>
          </a:solidFill>
          <a:ln w="19050">
            <a:solidFill>
              <a:schemeClr val="accent6"/>
            </a:solidFill>
            <a:prstDash val="dashDot"/>
          </a:ln>
        </p:spPr>
        <p:txBody>
          <a:bodyPr wrap="square" rtlCol="0">
            <a:spAutoFit/>
          </a:bodyPr>
          <a:lstStyle/>
          <a:p>
            <a:pPr algn="ctr">
              <a:defRPr/>
            </a:pPr>
            <a:r>
              <a:rPr lang="en-US" sz="3200" b="1" dirty="0" smtClean="0">
                <a:solidFill>
                  <a:srgbClr val="002060"/>
                </a:solidFill>
                <a:latin typeface="UTM Avo" panose="02040603050506020204" pitchFamily="18" charset="0"/>
                <a:ea typeface="Cambria" panose="02040503050406030204" pitchFamily="18" charset="0"/>
                <a:cs typeface="Calibri" panose="020F0502020204030204" pitchFamily="34" charset="0"/>
              </a:rPr>
              <a:t>CHỮ A VÀ NHỮNG NGƯỜI BẠN</a:t>
            </a:r>
            <a:endParaRPr lang="en-US" sz="3200" b="1" dirty="0">
              <a:solidFill>
                <a:srgbClr val="002060"/>
              </a:solidFill>
              <a:latin typeface="UTM Avo" panose="02040603050506020204" pitchFamily="18" charset="0"/>
              <a:ea typeface="Cambria" panose="02040503050406030204" pitchFamily="18" charset="0"/>
              <a:cs typeface="Calibri" panose="020F0502020204030204" pitchFamily="34" charset="0"/>
            </a:endParaRPr>
          </a:p>
        </p:txBody>
      </p:sp>
      <p:grpSp>
        <p:nvGrpSpPr>
          <p:cNvPr id="4" name="Group 3">
            <a:extLst>
              <a:ext uri="{FF2B5EF4-FFF2-40B4-BE49-F238E27FC236}">
                <a16:creationId xmlns="" xmlns:a16="http://schemas.microsoft.com/office/drawing/2014/main" id="{884BC162-1694-4503-BF44-CF32A7774A92}"/>
              </a:ext>
            </a:extLst>
          </p:cNvPr>
          <p:cNvGrpSpPr/>
          <p:nvPr/>
        </p:nvGrpSpPr>
        <p:grpSpPr>
          <a:xfrm>
            <a:off x="9444040" y="83572"/>
            <a:ext cx="2619361" cy="649137"/>
            <a:chOff x="708943" y="6110866"/>
            <a:chExt cx="5825836" cy="649137"/>
          </a:xfrm>
        </p:grpSpPr>
        <p:sp>
          <p:nvSpPr>
            <p:cNvPr id="5" name="TextBox 4">
              <a:extLst>
                <a:ext uri="{FF2B5EF4-FFF2-40B4-BE49-F238E27FC236}">
                  <a16:creationId xmlns="" xmlns:a16="http://schemas.microsoft.com/office/drawing/2014/main" id="{56AD77EA-041E-481B-A2BA-C3B29EDA86D0}"/>
                </a:ext>
              </a:extLst>
            </p:cNvPr>
            <p:cNvSpPr txBox="1"/>
            <p:nvPr/>
          </p:nvSpPr>
          <p:spPr>
            <a:xfrm>
              <a:off x="708943" y="6110866"/>
              <a:ext cx="5825836" cy="649137"/>
            </a:xfrm>
            <a:prstGeom prst="roundRect">
              <a:avLst>
                <a:gd name="adj" fmla="val 50000"/>
              </a:avLst>
            </a:prstGeom>
            <a:solidFill>
              <a:srgbClr val="FF0000"/>
            </a:solidFill>
          </p:spPr>
          <p:txBody>
            <a:bodyPr wrap="square" lIns="91403" tIns="45702" rIns="91403" bIns="45702" rtlCol="0">
              <a:spAutoFit/>
            </a:bodyPr>
            <a:lstStyle/>
            <a:p>
              <a:pPr algn="ctr">
                <a:defRPr/>
              </a:pPr>
              <a:endParaRPr lang="en-US" sz="2400" b="1" dirty="0">
                <a:solidFill>
                  <a:prstClr val="white"/>
                </a:solidFill>
                <a:latin typeface="UTM Avo" panose="02040603050506020204" pitchFamily="18" charset="0"/>
                <a:ea typeface="Cambria" panose="02040503050406030204" pitchFamily="18" charset="0"/>
                <a:cs typeface="Arial-Rounded" pitchFamily="34" charset="0"/>
              </a:endParaRPr>
            </a:p>
          </p:txBody>
        </p:sp>
        <p:sp>
          <p:nvSpPr>
            <p:cNvPr id="6" name="TextBox 5">
              <a:extLst>
                <a:ext uri="{FF2B5EF4-FFF2-40B4-BE49-F238E27FC236}">
                  <a16:creationId xmlns="" xmlns:a16="http://schemas.microsoft.com/office/drawing/2014/main" id="{16193EB1-0BC5-45F9-BAC6-FD290924A265}"/>
                </a:ext>
              </a:extLst>
            </p:cNvPr>
            <p:cNvSpPr txBox="1"/>
            <p:nvPr/>
          </p:nvSpPr>
          <p:spPr>
            <a:xfrm>
              <a:off x="1201859" y="6113672"/>
              <a:ext cx="5167386" cy="646331"/>
            </a:xfrm>
            <a:prstGeom prst="rect">
              <a:avLst/>
            </a:prstGeom>
            <a:noFill/>
          </p:spPr>
          <p:txBody>
            <a:bodyPr wrap="square">
              <a:spAutoFit/>
            </a:bodyPr>
            <a:lstStyle/>
            <a:p>
              <a:pPr algn="ctr">
                <a:defRPr/>
              </a:pPr>
              <a:r>
                <a:rPr lang="en-US" sz="3600" b="1" dirty="0" err="1" smtClean="0">
                  <a:solidFill>
                    <a:prstClr val="white"/>
                  </a:solidFill>
                  <a:latin typeface="UTM Avo" panose="02040603050506020204" pitchFamily="18" charset="0"/>
                  <a:ea typeface="Cambria" panose="02040503050406030204" pitchFamily="18" charset="0"/>
                  <a:cs typeface="Arial-Rounded" pitchFamily="34" charset="0"/>
                </a:rPr>
                <a:t>Từ</a:t>
              </a:r>
              <a:r>
                <a:rPr lang="en-US" sz="36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600" b="1" dirty="0" err="1" smtClean="0">
                  <a:solidFill>
                    <a:prstClr val="white"/>
                  </a:solidFill>
                  <a:latin typeface="UTM Avo" panose="02040603050506020204" pitchFamily="18" charset="0"/>
                  <a:ea typeface="Cambria" panose="02040503050406030204" pitchFamily="18" charset="0"/>
                  <a:cs typeface="Arial-Rounded" pitchFamily="34" charset="0"/>
                </a:rPr>
                <a:t>khó</a:t>
              </a:r>
              <a:endParaRPr lang="en-US" sz="3600" b="1" dirty="0">
                <a:solidFill>
                  <a:prstClr val="white"/>
                </a:solidFill>
                <a:latin typeface="UTM Avo" panose="02040603050506020204" pitchFamily="18" charset="0"/>
                <a:ea typeface="Cambria" panose="02040503050406030204" pitchFamily="18" charset="0"/>
                <a:cs typeface="Arial-Rounded" pitchFamily="34" charset="0"/>
              </a:endParaRPr>
            </a:p>
          </p:txBody>
        </p:sp>
      </p:grpSp>
      <p:sp>
        <p:nvSpPr>
          <p:cNvPr id="7" name="Rectangle 6"/>
          <p:cNvSpPr/>
          <p:nvPr/>
        </p:nvSpPr>
        <p:spPr>
          <a:xfrm>
            <a:off x="13641" y="687143"/>
            <a:ext cx="12096471" cy="6093976"/>
          </a:xfrm>
          <a:prstGeom prst="rect">
            <a:avLst/>
          </a:prstGeom>
        </p:spPr>
        <p:txBody>
          <a:bodyPr wrap="square">
            <a:spAutoFit/>
          </a:bodyPr>
          <a:lstStyle/>
          <a:p>
            <a:pPr lvl="0" algn="just"/>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Tôi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là chữ A. Từ lâu, tôi đã nổi tiếng. Hễ nhắc đến tên tôi, ai cũng biết. Khi vui sướng quá, người ta thường reo lên tên tôi. Khi ngạc nhiên, sửng sốt, người ta cũng gọi tên tôi.</a:t>
            </a:r>
          </a:p>
          <a:p>
            <a:pPr lvl="0"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đứng đầu b</a:t>
            </a:r>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ả</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ng chữ cái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iếng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Việt. Trong bảng chữ cái của nhiều nước, tôi cũng được người ta trân trọng xếp ở đầu hàng. Hằng năm, cứ đến ngày khai trường, rất nhiều trẻ em làm quen với tôi trước tiên.</a:t>
            </a:r>
          </a:p>
          <a:p>
            <a:pPr lvl="0"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luôn mơ ước chỉ mình tôi làm ra một cuốn sách. Nhưng rồi, tôi nhận ra rằng, nếu chỉ một mình, tôi chẳng thể nói được với ai điều gì. Một cuốn sách chỉ toàn chữ A không thể là cuốn sách mà mọi người muốn đọc. Để có cuốn sách hay, tôi cần các bạn B, C, D, Đ, E,…</a:t>
            </a:r>
          </a:p>
          <a:p>
            <a:pPr lvl="0"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Chúng tôi luôn ở bên nhau và cần có nhau trên những trang sách.</a:t>
            </a:r>
          </a:p>
          <a:p>
            <a:pPr lvl="0"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Các bạn nhỏ hãy gặp chúng tôi hằng ngày nhé</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a:p>
            <a:pPr lvl="0" algn="just"/>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(Theo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Trần Hoài Dương)</a:t>
            </a:r>
            <a:endPar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p:txBody>
      </p:sp>
    </p:spTree>
    <p:extLst>
      <p:ext uri="{BB962C8B-B14F-4D97-AF65-F5344CB8AC3E}">
        <p14:creationId xmlns:p14="http://schemas.microsoft.com/office/powerpoint/2010/main" val="26165451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7000" b="-6000"/>
          </a:stretch>
        </a:blipFill>
        <a:effectLst/>
      </p:bgPr>
    </p:bg>
    <p:spTree>
      <p:nvGrpSpPr>
        <p:cNvPr id="1" name=""/>
        <p:cNvGrpSpPr/>
        <p:nvPr/>
      </p:nvGrpSpPr>
      <p:grpSpPr>
        <a:xfrm>
          <a:off x="0" y="0"/>
          <a:ext cx="0" cy="0"/>
          <a:chOff x="0" y="0"/>
          <a:chExt cx="0" cy="0"/>
        </a:xfrm>
      </p:grpSpPr>
      <p:sp>
        <p:nvSpPr>
          <p:cNvPr id="3" name="Rounded Rectangle 2"/>
          <p:cNvSpPr/>
          <p:nvPr/>
        </p:nvSpPr>
        <p:spPr>
          <a:xfrm>
            <a:off x="0" y="561985"/>
            <a:ext cx="12192000" cy="6149023"/>
          </a:xfrm>
          <a:prstGeom prst="roundRect">
            <a:avLst/>
          </a:prstGeom>
          <a:solidFill>
            <a:schemeClr val="accent1">
              <a:lumMod val="20000"/>
              <a:lumOff val="80000"/>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a:solidFill>
                <a:prstClr val="white"/>
              </a:solidFill>
            </a:endParaRPr>
          </a:p>
        </p:txBody>
      </p:sp>
      <p:sp>
        <p:nvSpPr>
          <p:cNvPr id="4" name="TextBox 3"/>
          <p:cNvSpPr txBox="1"/>
          <p:nvPr/>
        </p:nvSpPr>
        <p:spPr>
          <a:xfrm>
            <a:off x="265731" y="-42640"/>
            <a:ext cx="7148350" cy="777061"/>
          </a:xfrm>
          <a:prstGeom prst="horizontalScroll">
            <a:avLst/>
          </a:prstGeom>
          <a:solidFill>
            <a:schemeClr val="bg1"/>
          </a:solidFill>
          <a:ln w="19050">
            <a:solidFill>
              <a:schemeClr val="accent6"/>
            </a:solidFill>
            <a:prstDash val="dashDot"/>
          </a:ln>
        </p:spPr>
        <p:txBody>
          <a:bodyPr wrap="square" rtlCol="0">
            <a:spAutoFit/>
          </a:bodyPr>
          <a:lstStyle/>
          <a:p>
            <a:pPr algn="ctr">
              <a:defRPr/>
            </a:pPr>
            <a:r>
              <a:rPr lang="en-US" sz="3200" b="1" dirty="0" smtClean="0">
                <a:solidFill>
                  <a:srgbClr val="002060"/>
                </a:solidFill>
                <a:latin typeface="UTM Avo" panose="02040603050506020204" pitchFamily="18" charset="0"/>
                <a:ea typeface="Cambria" panose="02040503050406030204" pitchFamily="18" charset="0"/>
                <a:cs typeface="Calibri" panose="020F0502020204030204" pitchFamily="34" charset="0"/>
              </a:rPr>
              <a:t>CHỮ A VÀ NHỮNG NGƯỜI BẠN</a:t>
            </a:r>
            <a:endParaRPr lang="en-US" sz="3200" b="1" dirty="0">
              <a:solidFill>
                <a:srgbClr val="002060"/>
              </a:solidFill>
              <a:latin typeface="UTM Avo" panose="02040603050506020204" pitchFamily="18" charset="0"/>
              <a:ea typeface="Cambria" panose="02040503050406030204" pitchFamily="18" charset="0"/>
              <a:cs typeface="Calibri" panose="020F0502020204030204" pitchFamily="34" charset="0"/>
            </a:endParaRPr>
          </a:p>
        </p:txBody>
      </p:sp>
      <p:sp>
        <p:nvSpPr>
          <p:cNvPr id="5" name="Rectangle 4"/>
          <p:cNvSpPr/>
          <p:nvPr/>
        </p:nvSpPr>
        <p:spPr>
          <a:xfrm>
            <a:off x="28576" y="647713"/>
            <a:ext cx="12096471" cy="6093976"/>
          </a:xfrm>
          <a:prstGeom prst="rect">
            <a:avLst/>
          </a:prstGeom>
        </p:spPr>
        <p:txBody>
          <a:bodyPr wrap="square">
            <a:spAutoFit/>
          </a:bodyPr>
          <a:lstStyle/>
          <a:p>
            <a:pPr algn="just"/>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Tôi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là chữ A. Từ lâu, tôi đã nổi tiếng. Hễ nhắc đến tên tôi, ai cũng biết. Khi vui sướng quá, người ta thường reo lên tên tôi. Khi ngạc nhiên, sửng sốt, người ta cũng gọi tên tôi.</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đứng đầu b</a:t>
            </a:r>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ả</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ng chữ cái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iếng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Việt. Trong bảng chữ cái của nhiều nước, tôi cũng được người ta trân trọng xếp ở đầu hàng. Hằng năm, cứ đến ngày khai trường, rất nhiều trẻ em làm quen với tôi trước tiên.</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luôn mơ ước chỉ mình tôi làm ra một cuốn sách. Nhưng rồi, tôi nhận ra rằng, nếu chỉ một mình, tôi chẳng thể nói được với ai điều gì. Một cuốn sách chỉ toàn chữ A không thể là cuốn sách mà mọi người muốn đọc. Để có cuốn sách hay, tôi cần các bạn B, C, D, Đ, E,…</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Chúng tôi luôn ở bên nhau và cần có nhau trên những trang sách.</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Các bạn nhỏ hãy gặp chúng tôi hằng ngày nhé</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a:p>
            <a:pPr algn="just"/>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(Theo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Trần Hoài Dương)</a:t>
            </a:r>
            <a:endPar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6" name="Rectangle: Rounded Corners 11">
            <a:extLst>
              <a:ext uri="{FF2B5EF4-FFF2-40B4-BE49-F238E27FC236}">
                <a16:creationId xmlns:a16="http://schemas.microsoft.com/office/drawing/2014/main" xmlns="" id="{3269D58D-4CDA-4913-A440-54F9E0658B54}"/>
              </a:ext>
            </a:extLst>
          </p:cNvPr>
          <p:cNvSpPr/>
          <p:nvPr/>
        </p:nvSpPr>
        <p:spPr>
          <a:xfrm>
            <a:off x="61196" y="682610"/>
            <a:ext cx="12063851" cy="2803540"/>
          </a:xfrm>
          <a:prstGeom prst="roundRect">
            <a:avLst/>
          </a:prstGeom>
          <a:noFill/>
          <a:ln w="38100">
            <a:solidFill>
              <a:srgbClr val="FF0000"/>
            </a:solidFill>
            <a:prstDash val="dash"/>
          </a:ln>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Arial"/>
            </a:endParaRPr>
          </a:p>
        </p:txBody>
      </p:sp>
      <p:pic>
        <p:nvPicPr>
          <p:cNvPr id="7" name="Picture 6">
            <a:extLst>
              <a:ext uri="{FF2B5EF4-FFF2-40B4-BE49-F238E27FC236}">
                <a16:creationId xmlns:a16="http://schemas.microsoft.com/office/drawing/2014/main" xmlns="" id="{8A0667EC-D85B-47E0-84A2-681D6783B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441" y="734421"/>
            <a:ext cx="406360" cy="384000"/>
          </a:xfrm>
          <a:prstGeom prst="rect">
            <a:avLst/>
          </a:prstGeom>
        </p:spPr>
      </p:pic>
      <p:pic>
        <p:nvPicPr>
          <p:cNvPr id="8" name="Picture 7">
            <a:extLst>
              <a:ext uri="{FF2B5EF4-FFF2-40B4-BE49-F238E27FC236}">
                <a16:creationId xmlns:a16="http://schemas.microsoft.com/office/drawing/2014/main" xmlns="" id="{DE2CFC33-824E-43FC-ABE2-4604827FBFA8}"/>
              </a:ext>
            </a:extLst>
          </p:cNvPr>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568441" y="3545109"/>
            <a:ext cx="384000" cy="384000"/>
          </a:xfrm>
          <a:prstGeom prst="rect">
            <a:avLst/>
          </a:prstGeom>
        </p:spPr>
      </p:pic>
      <p:sp>
        <p:nvSpPr>
          <p:cNvPr id="9" name="Rectangle: Rounded Corners 12">
            <a:extLst>
              <a:ext uri="{FF2B5EF4-FFF2-40B4-BE49-F238E27FC236}">
                <a16:creationId xmlns:a16="http://schemas.microsoft.com/office/drawing/2014/main" xmlns="" id="{C1FD1865-7312-48C6-A93E-8E007CFFDFC9}"/>
              </a:ext>
            </a:extLst>
          </p:cNvPr>
          <p:cNvSpPr/>
          <p:nvPr/>
        </p:nvSpPr>
        <p:spPr>
          <a:xfrm>
            <a:off x="61195" y="3545109"/>
            <a:ext cx="12063851" cy="2669954"/>
          </a:xfrm>
          <a:prstGeom prst="roundRect">
            <a:avLst/>
          </a:prstGeom>
          <a:noFill/>
          <a:ln w="38100">
            <a:solidFill>
              <a:srgbClr val="FF0000"/>
            </a:solidFill>
            <a:prstDash val="dash"/>
          </a:ln>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Arial"/>
            </a:endParaRPr>
          </a:p>
        </p:txBody>
      </p:sp>
      <p:grpSp>
        <p:nvGrpSpPr>
          <p:cNvPr id="10" name="Group 9">
            <a:extLst>
              <a:ext uri="{FF2B5EF4-FFF2-40B4-BE49-F238E27FC236}">
                <a16:creationId xmlns="" xmlns:a16="http://schemas.microsoft.com/office/drawing/2014/main" id="{884BC162-1694-4503-BF44-CF32A7774A92}"/>
              </a:ext>
            </a:extLst>
          </p:cNvPr>
          <p:cNvGrpSpPr/>
          <p:nvPr/>
        </p:nvGrpSpPr>
        <p:grpSpPr>
          <a:xfrm>
            <a:off x="120102" y="6208853"/>
            <a:ext cx="5313606" cy="649137"/>
            <a:chOff x="1201860" y="6110866"/>
            <a:chExt cx="5332919" cy="649137"/>
          </a:xfrm>
        </p:grpSpPr>
        <p:sp>
          <p:nvSpPr>
            <p:cNvPr id="11" name="TextBox 10">
              <a:extLst>
                <a:ext uri="{FF2B5EF4-FFF2-40B4-BE49-F238E27FC236}">
                  <a16:creationId xmlns="" xmlns:a16="http://schemas.microsoft.com/office/drawing/2014/main" id="{56AD77EA-041E-481B-A2BA-C3B29EDA86D0}"/>
                </a:ext>
              </a:extLst>
            </p:cNvPr>
            <p:cNvSpPr txBox="1"/>
            <p:nvPr/>
          </p:nvSpPr>
          <p:spPr>
            <a:xfrm>
              <a:off x="1201860" y="6110866"/>
              <a:ext cx="5332919" cy="649137"/>
            </a:xfrm>
            <a:prstGeom prst="roundRect">
              <a:avLst>
                <a:gd name="adj" fmla="val 50000"/>
              </a:avLst>
            </a:prstGeom>
            <a:solidFill>
              <a:srgbClr val="FF0000"/>
            </a:solidFill>
          </p:spPr>
          <p:txBody>
            <a:bodyPr wrap="square" lIns="91403" tIns="45702" rIns="91403" bIns="45702" rtlCol="0">
              <a:spAutoFit/>
            </a:bodyPr>
            <a:lstStyle/>
            <a:p>
              <a:pPr algn="ctr">
                <a:defRPr/>
              </a:pPr>
              <a:endParaRPr lang="en-US" sz="2400" b="1" dirty="0">
                <a:solidFill>
                  <a:prstClr val="white"/>
                </a:solidFill>
                <a:latin typeface="UTM Avo" panose="02040603050506020204" pitchFamily="18" charset="0"/>
                <a:ea typeface="Cambria" panose="02040503050406030204" pitchFamily="18" charset="0"/>
                <a:cs typeface="Arial-Rounded" pitchFamily="34" charset="0"/>
              </a:endParaRPr>
            </a:p>
          </p:txBody>
        </p:sp>
        <p:sp>
          <p:nvSpPr>
            <p:cNvPr id="12" name="TextBox 11">
              <a:extLst>
                <a:ext uri="{FF2B5EF4-FFF2-40B4-BE49-F238E27FC236}">
                  <a16:creationId xmlns="" xmlns:a16="http://schemas.microsoft.com/office/drawing/2014/main" id="{16193EB1-0BC5-45F9-BAC6-FD290924A265}"/>
                </a:ext>
              </a:extLst>
            </p:cNvPr>
            <p:cNvSpPr txBox="1"/>
            <p:nvPr/>
          </p:nvSpPr>
          <p:spPr>
            <a:xfrm>
              <a:off x="1287900" y="6113672"/>
              <a:ext cx="5167385" cy="584775"/>
            </a:xfrm>
            <a:prstGeom prst="rect">
              <a:avLst/>
            </a:prstGeom>
            <a:noFill/>
          </p:spPr>
          <p:txBody>
            <a:bodyPr wrap="square">
              <a:spAutoFit/>
            </a:bodyPr>
            <a:lstStyle/>
            <a:p>
              <a:pPr algn="ctr">
                <a:defRPr/>
              </a:pP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Luyện</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đọc</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nối</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tiếp</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đoạn</a:t>
              </a:r>
              <a:endParaRPr lang="en-US" sz="3200" b="1" dirty="0">
                <a:solidFill>
                  <a:prstClr val="white"/>
                </a:solidFill>
                <a:latin typeface="UTM Avo" panose="02040603050506020204" pitchFamily="18" charset="0"/>
                <a:ea typeface="Cambria" panose="02040503050406030204" pitchFamily="18" charset="0"/>
                <a:cs typeface="Arial-Rounded" pitchFamily="34" charset="0"/>
              </a:endParaRPr>
            </a:p>
          </p:txBody>
        </p:sp>
      </p:grpSp>
      <p:pic>
        <p:nvPicPr>
          <p:cNvPr id="13" name="Picture 8"/>
          <p:cNvPicPr>
            <a:picLocks noChangeAspect="1"/>
          </p:cNvPicPr>
          <p:nvPr/>
        </p:nvPicPr>
        <p:blipFill>
          <a:blip r:embed="rId6"/>
          <a:srcRect/>
          <a:stretch>
            <a:fillRect/>
          </a:stretch>
        </p:blipFill>
        <p:spPr>
          <a:xfrm rot="754926">
            <a:off x="10961365" y="-101778"/>
            <a:ext cx="1058751" cy="748742"/>
          </a:xfrm>
          <a:prstGeom prst="rect">
            <a:avLst/>
          </a:prstGeom>
        </p:spPr>
      </p:pic>
    </p:spTree>
    <p:extLst>
      <p:ext uri="{BB962C8B-B14F-4D97-AF65-F5344CB8AC3E}">
        <p14:creationId xmlns:p14="http://schemas.microsoft.com/office/powerpoint/2010/main" val="40790488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7000" b="-6000"/>
          </a:stretch>
        </a:blipFill>
        <a:effectLst/>
      </p:bgPr>
    </p:bg>
    <p:spTree>
      <p:nvGrpSpPr>
        <p:cNvPr id="1" name=""/>
        <p:cNvGrpSpPr/>
        <p:nvPr/>
      </p:nvGrpSpPr>
      <p:grpSpPr>
        <a:xfrm>
          <a:off x="0" y="0"/>
          <a:ext cx="0" cy="0"/>
          <a:chOff x="0" y="0"/>
          <a:chExt cx="0" cy="0"/>
        </a:xfrm>
      </p:grpSpPr>
      <p:pic>
        <p:nvPicPr>
          <p:cNvPr id="8" name="그래픽 48">
            <a:extLst>
              <a:ext uri="{FF2B5EF4-FFF2-40B4-BE49-F238E27FC236}">
                <a16:creationId xmlns="" xmlns:a16="http://schemas.microsoft.com/office/drawing/2014/main" id="{54A1B66C-DADF-4C2A-A518-00F2BE0FA5D3}"/>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flipH="1" flipV="1">
            <a:off x="9259305" y="5851896"/>
            <a:ext cx="2882806" cy="1785310"/>
          </a:xfrm>
          <a:prstGeom prst="rect">
            <a:avLst/>
          </a:prstGeom>
        </p:spPr>
      </p:pic>
      <p:pic>
        <p:nvPicPr>
          <p:cNvPr id="9" name="그래픽 29">
            <a:extLst>
              <a:ext uri="{FF2B5EF4-FFF2-40B4-BE49-F238E27FC236}">
                <a16:creationId xmlns="" xmlns:a16="http://schemas.microsoft.com/office/drawing/2014/main" id="{EBC8273A-6D97-4C8B-A4C9-01D4302FC84A}"/>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8808716" y="7098300"/>
            <a:ext cx="255683" cy="255683"/>
          </a:xfrm>
          <a:prstGeom prst="rect">
            <a:avLst/>
          </a:prstGeom>
        </p:spPr>
      </p:pic>
      <p:grpSp>
        <p:nvGrpSpPr>
          <p:cNvPr id="10" name="Group 9"/>
          <p:cNvGrpSpPr/>
          <p:nvPr/>
        </p:nvGrpSpPr>
        <p:grpSpPr>
          <a:xfrm>
            <a:off x="3312036" y="1976847"/>
            <a:ext cx="7275002" cy="1704156"/>
            <a:chOff x="2724915" y="3161616"/>
            <a:chExt cx="5164987" cy="1057480"/>
          </a:xfrm>
        </p:grpSpPr>
        <p:pic>
          <p:nvPicPr>
            <p:cNvPr id="11" name="Picture 10"/>
            <p:cNvPicPr>
              <a:picLocks noChangeAspect="1"/>
            </p:cNvPicPr>
            <p:nvPr/>
          </p:nvPicPr>
          <p:blipFill rotWithShape="1">
            <a:blip r:embed="rId7" cstate="print">
              <a:duotone>
                <a:schemeClr val="accent3">
                  <a:shade val="45000"/>
                  <a:satMod val="135000"/>
                </a:schemeClr>
                <a:prstClr val="white"/>
              </a:duotone>
              <a:extLst>
                <a:ext uri="{28A0092B-C50C-407E-A947-70E740481C1C}">
                  <a14:useLocalDpi xmlns:a14="http://schemas.microsoft.com/office/drawing/2010/main" val="0"/>
                </a:ext>
              </a:extLst>
            </a:blip>
            <a:srcRect l="-1" t="25923" r="1764" b="21600"/>
            <a:stretch/>
          </p:blipFill>
          <p:spPr>
            <a:xfrm flipH="1">
              <a:off x="2724915" y="3161616"/>
              <a:ext cx="5164987" cy="1057480"/>
            </a:xfrm>
            <a:prstGeom prst="rect">
              <a:avLst/>
            </a:prstGeom>
          </p:spPr>
        </p:pic>
        <p:sp>
          <p:nvSpPr>
            <p:cNvPr id="12" name="TextBox 11"/>
            <p:cNvSpPr txBox="1"/>
            <p:nvPr/>
          </p:nvSpPr>
          <p:spPr>
            <a:xfrm>
              <a:off x="3724989" y="3412423"/>
              <a:ext cx="3732697" cy="487011"/>
            </a:xfrm>
            <a:prstGeom prst="rect">
              <a:avLst/>
            </a:prstGeom>
            <a:noFill/>
          </p:spPr>
          <p:txBody>
            <a:bodyPr wrap="square" rtlCol="0">
              <a:spAutoFit/>
            </a:bodyPr>
            <a:lstStyle/>
            <a:p>
              <a:pPr algn="ctr">
                <a:defRPr/>
              </a:pPr>
              <a:endParaRPr lang="en-US" sz="4500" b="1" dirty="0">
                <a:solidFill>
                  <a:prstClr val="black"/>
                </a:solidFill>
                <a:latin typeface="Cambria" panose="02040503050406030204" pitchFamily="18" charset="0"/>
                <a:ea typeface="Cambria" panose="02040503050406030204" pitchFamily="18" charset="0"/>
              </a:endParaRPr>
            </a:p>
          </p:txBody>
        </p:sp>
      </p:grpSp>
      <p:sp>
        <p:nvSpPr>
          <p:cNvPr id="13" name="Oval 12">
            <a:extLst>
              <a:ext uri="{FF2B5EF4-FFF2-40B4-BE49-F238E27FC236}">
                <a16:creationId xmlns="" xmlns:a16="http://schemas.microsoft.com/office/drawing/2014/main" id="{32B27E3A-BE33-4759-8369-8111A7139BE8}"/>
              </a:ext>
            </a:extLst>
          </p:cNvPr>
          <p:cNvSpPr/>
          <p:nvPr/>
        </p:nvSpPr>
        <p:spPr>
          <a:xfrm>
            <a:off x="636236" y="2157413"/>
            <a:ext cx="3305187" cy="1343025"/>
          </a:xfrm>
          <a:prstGeom prst="ellipse">
            <a:avLst/>
          </a:prstGeom>
          <a:solidFill>
            <a:srgbClr val="EBC694"/>
          </a:solidFill>
          <a:ln>
            <a:solidFill>
              <a:srgbClr val="EBC6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4200" b="1" dirty="0" err="1">
                <a:solidFill>
                  <a:srgbClr val="FF0000"/>
                </a:solidFill>
                <a:latin typeface="Times New Roman" pitchFamily="18" charset="0"/>
                <a:cs typeface="Times New Roman" pitchFamily="18" charset="0"/>
              </a:rPr>
              <a:t>n</a:t>
            </a:r>
            <a:r>
              <a:rPr lang="en-US" sz="4200" b="1" dirty="0" err="1" smtClean="0">
                <a:solidFill>
                  <a:srgbClr val="FF0000"/>
                </a:solidFill>
                <a:latin typeface="Times New Roman" pitchFamily="18" charset="0"/>
                <a:cs typeface="Times New Roman" pitchFamily="18" charset="0"/>
              </a:rPr>
              <a:t>ổi</a:t>
            </a:r>
            <a:r>
              <a:rPr lang="en-US" sz="4200" b="1" dirty="0" smtClean="0">
                <a:solidFill>
                  <a:srgbClr val="FF0000"/>
                </a:solidFill>
                <a:latin typeface="Times New Roman" pitchFamily="18" charset="0"/>
                <a:cs typeface="Times New Roman" pitchFamily="18" charset="0"/>
              </a:rPr>
              <a:t> </a:t>
            </a:r>
            <a:r>
              <a:rPr lang="en-US" sz="4200" b="1" dirty="0" err="1" smtClean="0">
                <a:solidFill>
                  <a:srgbClr val="FF0000"/>
                </a:solidFill>
                <a:latin typeface="Times New Roman" pitchFamily="18" charset="0"/>
                <a:cs typeface="Times New Roman" pitchFamily="18" charset="0"/>
              </a:rPr>
              <a:t>tiếng</a:t>
            </a:r>
            <a:endParaRPr lang="en-US" sz="4200" b="1" dirty="0">
              <a:solidFill>
                <a:prstClr val="white"/>
              </a:solidFill>
            </a:endParaRPr>
          </a:p>
        </p:txBody>
      </p:sp>
      <p:sp>
        <p:nvSpPr>
          <p:cNvPr id="17" name="Rectangle 16"/>
          <p:cNvSpPr/>
          <p:nvPr/>
        </p:nvSpPr>
        <p:spPr>
          <a:xfrm>
            <a:off x="3997922" y="2233164"/>
            <a:ext cx="5989041" cy="1077218"/>
          </a:xfrm>
          <a:prstGeom prst="rect">
            <a:avLst/>
          </a:prstGeom>
        </p:spPr>
        <p:txBody>
          <a:bodyPr wrap="square">
            <a:spAutoFit/>
          </a:bodyPr>
          <a:lstStyle/>
          <a:p>
            <a:r>
              <a:rPr lang="en-US" sz="3200" dirty="0" err="1" smtClean="0">
                <a:latin typeface="Times New Roman" panose="02020603050405020304" pitchFamily="18" charset="0"/>
                <a:cs typeface="Times New Roman" panose="02020603050405020304" pitchFamily="18" charset="0"/>
              </a:rPr>
              <a:t>tiếng</a:t>
            </a:r>
            <a:r>
              <a:rPr lang="en-US" sz="3200" dirty="0" smtClean="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lành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đồn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xa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được</a:t>
            </a:r>
            <a:r>
              <a:rPr lang="en-US" sz="3200" dirty="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nhiều</a:t>
            </a:r>
            <a:r>
              <a:rPr lang="en-US" sz="3200" dirty="0" smtClean="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người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biết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đến</a:t>
            </a:r>
            <a:endParaRPr lang="en-US" sz="3200" dirty="0">
              <a:latin typeface="Times New Roman" panose="02020603050405020304" pitchFamily="18" charset="0"/>
              <a:cs typeface="Times New Roman" panose="02020603050405020304" pitchFamily="18" charset="0"/>
            </a:endParaRPr>
          </a:p>
        </p:txBody>
      </p:sp>
      <p:sp>
        <p:nvSpPr>
          <p:cNvPr id="18" name="AutoShape 2" descr="Trường Giang: Tuổi thơ ước mơ thoát nghèo và cuộc sống viên mãn bên vợ |  Tin tức Onlin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descr="C:\Users\Admin\Desktop\sơn tùng.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70146" y="3310381"/>
            <a:ext cx="2847975" cy="240115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Desktop\images.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15113" y="3310381"/>
            <a:ext cx="2847975" cy="236697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rotWithShape="1">
          <a:blip r:embed="rId10" cstate="print">
            <a:duotone>
              <a:schemeClr val="accent3">
                <a:shade val="45000"/>
                <a:satMod val="135000"/>
              </a:schemeClr>
              <a:prstClr val="white"/>
            </a:duotone>
            <a:extLst>
              <a:ext uri="{28A0092B-C50C-407E-A947-70E740481C1C}">
                <a14:useLocalDpi xmlns:a14="http://schemas.microsoft.com/office/drawing/2010/main" val="0"/>
              </a:ext>
            </a:extLst>
          </a:blip>
          <a:srcRect l="-1" t="25923" r="1764" b="21600"/>
          <a:stretch/>
        </p:blipFill>
        <p:spPr>
          <a:xfrm flipH="1">
            <a:off x="4227390" y="3500437"/>
            <a:ext cx="5823600" cy="1704156"/>
          </a:xfrm>
          <a:prstGeom prst="rect">
            <a:avLst/>
          </a:prstGeom>
        </p:spPr>
      </p:pic>
      <p:sp>
        <p:nvSpPr>
          <p:cNvPr id="16" name="Oval 15">
            <a:extLst>
              <a:ext uri="{FF2B5EF4-FFF2-40B4-BE49-F238E27FC236}">
                <a16:creationId xmlns="" xmlns:a16="http://schemas.microsoft.com/office/drawing/2014/main" id="{32B27E3A-BE33-4759-8369-8111A7139BE8}"/>
              </a:ext>
            </a:extLst>
          </p:cNvPr>
          <p:cNvSpPr/>
          <p:nvPr/>
        </p:nvSpPr>
        <p:spPr>
          <a:xfrm>
            <a:off x="2006479" y="3750254"/>
            <a:ext cx="3271416" cy="1109205"/>
          </a:xfrm>
          <a:prstGeom prst="ellipse">
            <a:avLst/>
          </a:prstGeom>
          <a:solidFill>
            <a:srgbClr val="EBC694"/>
          </a:solidFill>
          <a:ln>
            <a:solidFill>
              <a:srgbClr val="EBC6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4200" b="1" dirty="0" err="1" smtClean="0">
                <a:solidFill>
                  <a:srgbClr val="FF0000"/>
                </a:solidFill>
                <a:latin typeface="Times New Roman" panose="02020603050405020304" pitchFamily="18" charset="0"/>
              </a:rPr>
              <a:t>sửng</a:t>
            </a:r>
            <a:r>
              <a:rPr lang="en-US" sz="4200" b="1" dirty="0" smtClean="0">
                <a:solidFill>
                  <a:srgbClr val="FF0000"/>
                </a:solidFill>
                <a:latin typeface="Times New Roman" panose="02020603050405020304" pitchFamily="18" charset="0"/>
              </a:rPr>
              <a:t> </a:t>
            </a:r>
            <a:r>
              <a:rPr lang="en-US" sz="4200" b="1" dirty="0" err="1" smtClean="0">
                <a:solidFill>
                  <a:srgbClr val="FF0000"/>
                </a:solidFill>
                <a:latin typeface="Times New Roman" panose="02020603050405020304" pitchFamily="18" charset="0"/>
              </a:rPr>
              <a:t>sốt</a:t>
            </a:r>
            <a:endParaRPr lang="en-US" sz="4200" b="1" dirty="0">
              <a:solidFill>
                <a:srgbClr val="FF0000"/>
              </a:solidFill>
              <a:latin typeface="Calibri Light" panose="020F0302020204030204"/>
            </a:endParaRPr>
          </a:p>
        </p:txBody>
      </p:sp>
      <p:sp>
        <p:nvSpPr>
          <p:cNvPr id="19" name="Rectangle 18"/>
          <p:cNvSpPr/>
          <p:nvPr/>
        </p:nvSpPr>
        <p:spPr>
          <a:xfrm>
            <a:off x="5225457" y="3827802"/>
            <a:ext cx="4140491" cy="954107"/>
          </a:xfrm>
          <a:prstGeom prst="rect">
            <a:avLst/>
          </a:prstGeom>
        </p:spPr>
        <p:txBody>
          <a:bodyPr wrap="square">
            <a:spAutoFit/>
          </a:bodyPr>
          <a:lstStyle/>
          <a:p>
            <a:r>
              <a:rPr lang="en-US" sz="2800" dirty="0" err="1">
                <a:latin typeface="Times New Roman" panose="02020603050405020304" pitchFamily="18" charset="0"/>
                <a:cs typeface="Times New Roman" panose="02020603050405020304" pitchFamily="18" charset="0"/>
              </a:rPr>
              <a:t>Hết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ngạc</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nhiên</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vì</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ngờ</a:t>
            </a:r>
            <a:endParaRPr lang="en-US" sz="2800" dirty="0">
              <a:latin typeface="Times New Roman" panose="02020603050405020304" pitchFamily="18" charset="0"/>
              <a:cs typeface="Times New Roman" panose="02020603050405020304" pitchFamily="18" charset="0"/>
            </a:endParaRPr>
          </a:p>
        </p:txBody>
      </p:sp>
      <p:grpSp>
        <p:nvGrpSpPr>
          <p:cNvPr id="22" name="Group 21"/>
          <p:cNvGrpSpPr/>
          <p:nvPr/>
        </p:nvGrpSpPr>
        <p:grpSpPr>
          <a:xfrm>
            <a:off x="679404" y="488625"/>
            <a:ext cx="4835571" cy="1811654"/>
            <a:chOff x="1560542" y="1521069"/>
            <a:chExt cx="5007442" cy="1503485"/>
          </a:xfrm>
        </p:grpSpPr>
        <p:pic>
          <p:nvPicPr>
            <p:cNvPr id="23" name="图片 5" descr="图形用户界面&#10;&#10;中度可信度描述已自动生成">
              <a:extLst>
                <a:ext uri="{FF2B5EF4-FFF2-40B4-BE49-F238E27FC236}">
                  <a16:creationId xmlns:a16="http://schemas.microsoft.com/office/drawing/2014/main" xmlns="" id="{B508BF26-A535-44C8-A942-21CA977B56B0}"/>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20560" b="39441"/>
            <a:stretch/>
          </p:blipFill>
          <p:spPr>
            <a:xfrm>
              <a:off x="1560542" y="1521069"/>
              <a:ext cx="5007442" cy="1503485"/>
            </a:xfrm>
            <a:prstGeom prst="rect">
              <a:avLst/>
            </a:prstGeom>
          </p:spPr>
        </p:pic>
        <p:sp>
          <p:nvSpPr>
            <p:cNvPr id="24" name="矩形 2">
              <a:extLst>
                <a:ext uri="{FF2B5EF4-FFF2-40B4-BE49-F238E27FC236}">
                  <a16:creationId xmlns:a16="http://schemas.microsoft.com/office/drawing/2014/main" xmlns="" id="{EA28E635-6A62-46D9-B46F-8D1817EBA417}"/>
                </a:ext>
              </a:extLst>
            </p:cNvPr>
            <p:cNvSpPr/>
            <p:nvPr/>
          </p:nvSpPr>
          <p:spPr>
            <a:xfrm>
              <a:off x="1940077" y="1980902"/>
              <a:ext cx="4225304" cy="53638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err="1" smtClean="0">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rPr>
                <a:t>Giải</a:t>
              </a:r>
              <a:r>
                <a:rPr kumimoji="0" lang="en-US" altLang="zh-CN" sz="3600" b="1" i="0" u="none" strike="noStrike" kern="1200" cap="none" spc="0" normalizeH="0" baseline="0" noProof="0" dirty="0" smtClean="0">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rPr>
                <a:t> </a:t>
              </a:r>
              <a:r>
                <a:rPr kumimoji="0" lang="en-US" altLang="zh-CN" sz="3600" b="1" i="0" u="none" strike="noStrike" kern="1200" cap="none" spc="0" normalizeH="0" baseline="0" noProof="0" dirty="0" err="1" smtClean="0">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rPr>
                <a:t>nghĩa</a:t>
              </a:r>
              <a:r>
                <a:rPr kumimoji="0" lang="en-US" altLang="zh-CN" sz="3600" b="1" i="0" u="none" strike="noStrike" kern="1200" cap="none" spc="0" normalizeH="0" noProof="0" dirty="0" smtClean="0">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rPr>
                <a:t> </a:t>
              </a:r>
              <a:r>
                <a:rPr kumimoji="0" lang="en-US" altLang="zh-CN" sz="3600" b="1" i="0" u="none" strike="noStrike" kern="1200" cap="none" spc="0" normalizeH="0" noProof="0" dirty="0" err="1" smtClean="0">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rPr>
                <a:t>từ</a:t>
              </a:r>
              <a:endParaRPr kumimoji="0" lang="zh-CN" altLang="en-US" sz="3600" b="1" i="0" u="none" strike="noStrike" kern="1200" cap="none" spc="0" normalizeH="0" baseline="0" noProof="0" dirty="0">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endParaRPr>
            </a:p>
          </p:txBody>
        </p:sp>
      </p:grpSp>
    </p:spTree>
    <p:extLst>
      <p:ext uri="{BB962C8B-B14F-4D97-AF65-F5344CB8AC3E}">
        <p14:creationId xmlns:p14="http://schemas.microsoft.com/office/powerpoint/2010/main" val="26165451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barn(inVertical)">
                                      <p:cBhvr>
                                        <p:cTn id="14" dur="500"/>
                                        <p:tgtEl>
                                          <p:spTgt spid="17"/>
                                        </p:tgtEl>
                                      </p:cBhvr>
                                    </p:animEffect>
                                  </p:childTnLst>
                                </p:cTn>
                              </p:par>
                              <p:par>
                                <p:cTn id="15" presetID="16" presetClass="entr" presetSubtype="21"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barn(inVertical)">
                                      <p:cBhvr>
                                        <p:cTn id="22" dur="500"/>
                                        <p:tgtEl>
                                          <p:spTgt spid="2050"/>
                                        </p:tgtEl>
                                      </p:cBhvr>
                                    </p:animEffect>
                                  </p:childTnLst>
                                </p:cTn>
                              </p:par>
                              <p:par>
                                <p:cTn id="23" presetID="16" presetClass="entr" presetSubtype="21" fill="hold" nodeType="withEffect">
                                  <p:stCondLst>
                                    <p:cond delay="0"/>
                                  </p:stCondLst>
                                  <p:childTnLst>
                                    <p:set>
                                      <p:cBhvr>
                                        <p:cTn id="24" dur="1" fill="hold">
                                          <p:stCondLst>
                                            <p:cond delay="0"/>
                                          </p:stCondLst>
                                        </p:cTn>
                                        <p:tgtEl>
                                          <p:spTgt spid="2051"/>
                                        </p:tgtEl>
                                        <p:attrNameLst>
                                          <p:attrName>style.visibility</p:attrName>
                                        </p:attrNameLst>
                                      </p:cBhvr>
                                      <p:to>
                                        <p:strVal val="visible"/>
                                      </p:to>
                                    </p:set>
                                    <p:animEffect transition="in" filter="barn(inVertical)">
                                      <p:cBhvr>
                                        <p:cTn id="25" dur="500"/>
                                        <p:tgtEl>
                                          <p:spTgt spid="205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2050"/>
                                        </p:tgtEl>
                                      </p:cBhvr>
                                    </p:animEffect>
                                    <p:set>
                                      <p:cBhvr>
                                        <p:cTn id="30" dur="1" fill="hold">
                                          <p:stCondLst>
                                            <p:cond delay="499"/>
                                          </p:stCondLst>
                                        </p:cTn>
                                        <p:tgtEl>
                                          <p:spTgt spid="2050"/>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2051"/>
                                        </p:tgtEl>
                                      </p:cBhvr>
                                    </p:animEffect>
                                    <p:set>
                                      <p:cBhvr>
                                        <p:cTn id="33" dur="1" fill="hold">
                                          <p:stCondLst>
                                            <p:cond delay="499"/>
                                          </p:stCondLst>
                                        </p:cTn>
                                        <p:tgtEl>
                                          <p:spTgt spid="2051"/>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barn(inVertical)">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barn(inVertical)">
                                      <p:cBhvr>
                                        <p:cTn id="43" dur="500"/>
                                        <p:tgtEl>
                                          <p:spTgt spid="15"/>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barn(inVertical)">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randombar(horizontal)">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p:bldP spid="16"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7000" b="-6000"/>
          </a:stretch>
        </a:blipFill>
        <a:effectLst/>
      </p:bgPr>
    </p:bg>
    <p:spTree>
      <p:nvGrpSpPr>
        <p:cNvPr id="1" name=""/>
        <p:cNvGrpSpPr/>
        <p:nvPr/>
      </p:nvGrpSpPr>
      <p:grpSpPr>
        <a:xfrm>
          <a:off x="0" y="0"/>
          <a:ext cx="0" cy="0"/>
          <a:chOff x="0" y="0"/>
          <a:chExt cx="0" cy="0"/>
        </a:xfrm>
      </p:grpSpPr>
      <p:pic>
        <p:nvPicPr>
          <p:cNvPr id="8" name="그래픽 48">
            <a:extLst>
              <a:ext uri="{FF2B5EF4-FFF2-40B4-BE49-F238E27FC236}">
                <a16:creationId xmlns="" xmlns:a16="http://schemas.microsoft.com/office/drawing/2014/main" id="{54A1B66C-DADF-4C2A-A518-00F2BE0FA5D3}"/>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flipH="1" flipV="1">
            <a:off x="9259305" y="5851896"/>
            <a:ext cx="2882806" cy="1785310"/>
          </a:xfrm>
          <a:prstGeom prst="rect">
            <a:avLst/>
          </a:prstGeom>
        </p:spPr>
      </p:pic>
      <p:pic>
        <p:nvPicPr>
          <p:cNvPr id="9" name="그래픽 29">
            <a:extLst>
              <a:ext uri="{FF2B5EF4-FFF2-40B4-BE49-F238E27FC236}">
                <a16:creationId xmlns="" xmlns:a16="http://schemas.microsoft.com/office/drawing/2014/main" id="{EBC8273A-6D97-4C8B-A4C9-01D4302FC84A}"/>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8808716" y="7098300"/>
            <a:ext cx="255683" cy="255683"/>
          </a:xfrm>
          <a:prstGeom prst="rect">
            <a:avLst/>
          </a:prstGeom>
        </p:spPr>
      </p:pic>
      <p:pic>
        <p:nvPicPr>
          <p:cNvPr id="10" name="Picture 9"/>
          <p:cNvPicPr>
            <a:picLocks noChangeAspect="1"/>
          </p:cNvPicPr>
          <p:nvPr/>
        </p:nvPicPr>
        <p:blipFill rotWithShape="1">
          <a:blip r:embed="rId7" cstate="print">
            <a:duotone>
              <a:schemeClr val="accent3">
                <a:shade val="45000"/>
                <a:satMod val="135000"/>
              </a:schemeClr>
              <a:prstClr val="white"/>
            </a:duotone>
            <a:extLst>
              <a:ext uri="{28A0092B-C50C-407E-A947-70E740481C1C}">
                <a14:useLocalDpi xmlns:a14="http://schemas.microsoft.com/office/drawing/2010/main" val="0"/>
              </a:ext>
            </a:extLst>
          </a:blip>
          <a:srcRect l="-1" t="25923" r="1764" b="21600"/>
          <a:stretch/>
        </p:blipFill>
        <p:spPr>
          <a:xfrm flipH="1">
            <a:off x="-263527" y="2131812"/>
            <a:ext cx="12138783" cy="2502772"/>
          </a:xfrm>
          <a:prstGeom prst="rect">
            <a:avLst/>
          </a:prstGeom>
        </p:spPr>
      </p:pic>
      <p:pic>
        <p:nvPicPr>
          <p:cNvPr id="11" name="Picture 10"/>
          <p:cNvPicPr>
            <a:picLocks noChangeAspect="1"/>
          </p:cNvPicPr>
          <p:nvPr/>
        </p:nvPicPr>
        <p:blipFill rotWithShape="1">
          <a:blip r:embed="rId8" cstate="print">
            <a:duotone>
              <a:schemeClr val="accent3">
                <a:shade val="45000"/>
                <a:satMod val="135000"/>
              </a:schemeClr>
              <a:prstClr val="white"/>
            </a:duotone>
            <a:extLst>
              <a:ext uri="{28A0092B-C50C-407E-A947-70E740481C1C}">
                <a14:useLocalDpi xmlns:a14="http://schemas.microsoft.com/office/drawing/2010/main" val="0"/>
              </a:ext>
            </a:extLst>
          </a:blip>
          <a:srcRect l="-1" t="25923" r="1764" b="21600"/>
          <a:stretch/>
        </p:blipFill>
        <p:spPr>
          <a:xfrm flipH="1">
            <a:off x="467726" y="4385485"/>
            <a:ext cx="11750720" cy="2158190"/>
          </a:xfrm>
          <a:prstGeom prst="rect">
            <a:avLst/>
          </a:prstGeom>
        </p:spPr>
      </p:pic>
      <p:sp>
        <p:nvSpPr>
          <p:cNvPr id="12" name="AutoShape 2" descr="Trường Giang: Tuổi thơ ước mơ thoát nghèo và cuộc sống viên mãn bên vợ |  Tin tức Onlin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TextBox 13">
            <a:extLst>
              <a:ext uri="{FF2B5EF4-FFF2-40B4-BE49-F238E27FC236}">
                <a16:creationId xmlns:a16="http://schemas.microsoft.com/office/drawing/2014/main" xmlns="" id="{C27B5117-E092-4D2B-8C22-C0254D699400}"/>
              </a:ext>
            </a:extLst>
          </p:cNvPr>
          <p:cNvSpPr txBox="1"/>
          <p:nvPr/>
        </p:nvSpPr>
        <p:spPr>
          <a:xfrm>
            <a:off x="954151" y="2683009"/>
            <a:ext cx="9698433" cy="1277914"/>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black"/>
                </a:solidFill>
                <a:effectLst/>
                <a:uLnTx/>
                <a:uFillTx/>
                <a:latin typeface="+mj-lt"/>
                <a:ea typeface="Arial-Rounded" panose="020B0500000000000000" pitchFamily="34" charset="0"/>
                <a:cs typeface="Arial-Rounded" panose="020B0500000000000000" pitchFamily="34" charset="0"/>
              </a:rPr>
              <a:t>	</a:t>
            </a:r>
            <a:r>
              <a:rPr kumimoji="0" lang="vi-VN" sz="3600" b="0" i="0" u="none" strike="noStrike" kern="1200" cap="none" spc="0" normalizeH="0" baseline="0" noProof="0" dirty="0" smtClean="0">
                <a:ln>
                  <a:noFill/>
                </a:ln>
                <a:solidFill>
                  <a:prstClr val="black"/>
                </a:solidFill>
                <a:effectLst/>
                <a:uLnTx/>
                <a:uFillTx/>
                <a:latin typeface="+mj-lt"/>
                <a:ea typeface="Arial-Rounded" panose="020B0500000000000000" pitchFamily="34" charset="0"/>
                <a:cs typeface="Arial-Rounded" panose="020B0500000000000000" pitchFamily="34" charset="0"/>
              </a:rPr>
              <a:t>Một </a:t>
            </a:r>
            <a:r>
              <a:rPr kumimoji="0" lang="vi-VN" sz="3600" b="0" i="0" u="none" strike="noStrike" kern="1200" cap="none" spc="0" normalizeH="0" baseline="0" noProof="0" dirty="0">
                <a:ln>
                  <a:noFill/>
                </a:ln>
                <a:solidFill>
                  <a:prstClr val="black"/>
                </a:solidFill>
                <a:effectLst/>
                <a:uLnTx/>
                <a:uFillTx/>
                <a:latin typeface="+mj-lt"/>
                <a:ea typeface="Arial-Rounded" panose="020B0500000000000000" pitchFamily="34" charset="0"/>
                <a:cs typeface="Arial-Rounded" panose="020B0500000000000000" pitchFamily="34" charset="0"/>
              </a:rPr>
              <a:t>cuốn sách chỉ toàn chữ A không thể là cuốn sách mà mọi người muốn đọc.</a:t>
            </a:r>
            <a:endParaRPr kumimoji="0" lang="vi-VN" sz="3600" b="0" i="0" u="none" strike="noStrike" kern="1200" cap="none" spc="0" normalizeH="0" baseline="0" noProof="0" dirty="0">
              <a:ln>
                <a:noFill/>
              </a:ln>
              <a:solidFill>
                <a:srgbClr val="FF0000"/>
              </a:solidFill>
              <a:effectLst/>
              <a:uLnTx/>
              <a:uFillTx/>
              <a:latin typeface="+mj-lt"/>
              <a:ea typeface="Arial-Rounded" panose="020B0500000000000000" pitchFamily="34" charset="0"/>
              <a:cs typeface="Arial-Rounded" panose="020B0500000000000000" pitchFamily="34" charset="0"/>
            </a:endParaRPr>
          </a:p>
        </p:txBody>
      </p:sp>
      <p:cxnSp>
        <p:nvCxnSpPr>
          <p:cNvPr id="15" name="Straight Connector 14">
            <a:extLst>
              <a:ext uri="{FF2B5EF4-FFF2-40B4-BE49-F238E27FC236}">
                <a16:creationId xmlns:a16="http://schemas.microsoft.com/office/drawing/2014/main" xmlns="" id="{DFC3F6C6-CF88-4DAE-A1C9-47A1A7889136}"/>
              </a:ext>
            </a:extLst>
          </p:cNvPr>
          <p:cNvCxnSpPr>
            <a:cxnSpLocks/>
          </p:cNvCxnSpPr>
          <p:nvPr/>
        </p:nvCxnSpPr>
        <p:spPr>
          <a:xfrm flipH="1">
            <a:off x="7978879" y="2727330"/>
            <a:ext cx="126910" cy="59463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DFC3F6C6-CF88-4DAE-A1C9-47A1A7889136}"/>
              </a:ext>
            </a:extLst>
          </p:cNvPr>
          <p:cNvCxnSpPr>
            <a:cxnSpLocks/>
          </p:cNvCxnSpPr>
          <p:nvPr/>
        </p:nvCxnSpPr>
        <p:spPr>
          <a:xfrm flipH="1">
            <a:off x="2853805" y="3327911"/>
            <a:ext cx="126910" cy="59463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7591441" y="3306923"/>
            <a:ext cx="212876" cy="605130"/>
            <a:chOff x="8197701" y="3943242"/>
            <a:chExt cx="212876" cy="605130"/>
          </a:xfrm>
        </p:grpSpPr>
        <p:cxnSp>
          <p:nvCxnSpPr>
            <p:cNvPr id="18" name="Straight Connector 17">
              <a:extLst>
                <a:ext uri="{FF2B5EF4-FFF2-40B4-BE49-F238E27FC236}">
                  <a16:creationId xmlns:a16="http://schemas.microsoft.com/office/drawing/2014/main" xmlns="" id="{DFC3F6C6-CF88-4DAE-A1C9-47A1A7889136}"/>
                </a:ext>
              </a:extLst>
            </p:cNvPr>
            <p:cNvCxnSpPr>
              <a:cxnSpLocks/>
            </p:cNvCxnSpPr>
            <p:nvPr/>
          </p:nvCxnSpPr>
          <p:spPr>
            <a:xfrm flipH="1">
              <a:off x="8197701" y="3943242"/>
              <a:ext cx="126910" cy="59463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DFC3F6C6-CF88-4DAE-A1C9-47A1A7889136}"/>
                </a:ext>
              </a:extLst>
            </p:cNvPr>
            <p:cNvCxnSpPr>
              <a:cxnSpLocks/>
            </p:cNvCxnSpPr>
            <p:nvPr/>
          </p:nvCxnSpPr>
          <p:spPr>
            <a:xfrm flipH="1">
              <a:off x="8283667" y="3953736"/>
              <a:ext cx="126910" cy="59463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xmlns="" id="{C27B5117-E092-4D2B-8C22-C0254D699400}"/>
              </a:ext>
            </a:extLst>
          </p:cNvPr>
          <p:cNvSpPr txBox="1"/>
          <p:nvPr/>
        </p:nvSpPr>
        <p:spPr>
          <a:xfrm>
            <a:off x="1531483" y="4755436"/>
            <a:ext cx="9698433" cy="1277914"/>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baseline="0" noProof="0" dirty="0" err="1"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Chúng</a:t>
            </a:r>
            <a:r>
              <a:rPr kumimoji="0" lang="en-US" sz="3600" b="0" i="0" u="none" strike="noStrike" kern="1200" cap="none" spc="0" normalizeH="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tôi</a:t>
            </a:r>
            <a:r>
              <a:rPr kumimoji="0" lang="en-US" sz="3600" b="0" i="0" u="none" strike="noStrike" kern="1200" cap="none" spc="0" normalizeH="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luôn</a:t>
            </a:r>
            <a:r>
              <a:rPr kumimoji="0" lang="en-US" sz="3600" b="0" i="0" u="none" strike="noStrike" kern="1200" cap="none" spc="0" normalizeH="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ở </a:t>
            </a:r>
            <a:r>
              <a:rPr kumimoji="0" lang="en-US" sz="3600" b="0" i="0" u="none" strike="noStrike" kern="1200" cap="none" spc="0" normalizeH="0" noProof="0" dirty="0" err="1"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bên</a:t>
            </a:r>
            <a:r>
              <a:rPr kumimoji="0" lang="en-US" sz="3600" b="0" i="0" u="none" strike="noStrike" kern="1200" cap="none" spc="0" normalizeH="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nhau</a:t>
            </a:r>
            <a:r>
              <a:rPr kumimoji="0" lang="en-US" sz="3600" b="0" i="0" u="none" strike="noStrike" kern="1200" cap="none" spc="0" normalizeH="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và</a:t>
            </a:r>
            <a:r>
              <a:rPr kumimoji="0" lang="en-US" sz="3600" b="0" i="0" u="none" strike="noStrike" kern="1200" cap="none" spc="0" normalizeH="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cần</a:t>
            </a:r>
            <a:r>
              <a:rPr kumimoji="0" lang="en-US" sz="3600" b="0" i="0" u="none" strike="noStrike" kern="1200" cap="none" spc="0" normalizeH="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có</a:t>
            </a:r>
            <a:r>
              <a:rPr kumimoji="0" lang="en-US" sz="3600" b="0" i="0" u="none" strike="noStrike" kern="1200" cap="none" spc="0" normalizeH="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nhau</a:t>
            </a:r>
            <a:r>
              <a:rPr kumimoji="0" lang="en-US" sz="3600" b="0" i="0" u="none" strike="noStrike" kern="1200" cap="none" spc="0" normalizeH="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trên</a:t>
            </a:r>
            <a:r>
              <a:rPr kumimoji="0" lang="en-US" sz="3600" b="0" i="0" u="none" strike="noStrike" kern="1200" cap="none" spc="0" normalizeH="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những</a:t>
            </a:r>
            <a:r>
              <a:rPr kumimoji="0" lang="en-US" sz="3600" b="0" i="0" u="none" strike="noStrike" kern="1200" cap="none" spc="0" normalizeH="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trang</a:t>
            </a:r>
            <a:r>
              <a:rPr kumimoji="0" lang="en-US" sz="3600" b="0" i="0" u="none" strike="noStrike" kern="1200" cap="none" spc="0" normalizeH="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sách</a:t>
            </a:r>
            <a:r>
              <a:rPr kumimoji="0" lang="en-US" sz="3600" b="0" i="0" u="none" strike="noStrike" kern="1200" cap="none" spc="0" normalizeH="0" noProof="0" dirty="0" smtClean="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a:t>
            </a:r>
            <a:endParaRPr kumimoji="0" lang="vi-VN" sz="3600" b="0" i="0"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cxnSp>
        <p:nvCxnSpPr>
          <p:cNvPr id="21" name="Straight Connector 20">
            <a:extLst>
              <a:ext uri="{FF2B5EF4-FFF2-40B4-BE49-F238E27FC236}">
                <a16:creationId xmlns:a16="http://schemas.microsoft.com/office/drawing/2014/main" xmlns="" id="{DFC3F6C6-CF88-4DAE-A1C9-47A1A7889136}"/>
              </a:ext>
            </a:extLst>
          </p:cNvPr>
          <p:cNvCxnSpPr>
            <a:cxnSpLocks/>
          </p:cNvCxnSpPr>
          <p:nvPr/>
        </p:nvCxnSpPr>
        <p:spPr>
          <a:xfrm flipH="1">
            <a:off x="7253838" y="4844078"/>
            <a:ext cx="126910" cy="59463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4847242" y="5367507"/>
            <a:ext cx="212876" cy="605130"/>
            <a:chOff x="8197701" y="3943242"/>
            <a:chExt cx="212876" cy="605130"/>
          </a:xfrm>
        </p:grpSpPr>
        <p:cxnSp>
          <p:nvCxnSpPr>
            <p:cNvPr id="23" name="Straight Connector 22">
              <a:extLst>
                <a:ext uri="{FF2B5EF4-FFF2-40B4-BE49-F238E27FC236}">
                  <a16:creationId xmlns:a16="http://schemas.microsoft.com/office/drawing/2014/main" xmlns="" id="{DFC3F6C6-CF88-4DAE-A1C9-47A1A7889136}"/>
                </a:ext>
              </a:extLst>
            </p:cNvPr>
            <p:cNvCxnSpPr>
              <a:cxnSpLocks/>
            </p:cNvCxnSpPr>
            <p:nvPr/>
          </p:nvCxnSpPr>
          <p:spPr>
            <a:xfrm flipH="1">
              <a:off x="8197701" y="3943242"/>
              <a:ext cx="126910" cy="59463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DFC3F6C6-CF88-4DAE-A1C9-47A1A7889136}"/>
                </a:ext>
              </a:extLst>
            </p:cNvPr>
            <p:cNvCxnSpPr>
              <a:cxnSpLocks/>
            </p:cNvCxnSpPr>
            <p:nvPr/>
          </p:nvCxnSpPr>
          <p:spPr>
            <a:xfrm flipH="1">
              <a:off x="8283667" y="3953736"/>
              <a:ext cx="126910" cy="59463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679404" y="745809"/>
            <a:ext cx="5887040" cy="1811654"/>
            <a:chOff x="1560542" y="1521069"/>
            <a:chExt cx="5007442" cy="1503485"/>
          </a:xfrm>
        </p:grpSpPr>
        <p:pic>
          <p:nvPicPr>
            <p:cNvPr id="26" name="图片 5" descr="图形用户界面&#10;&#10;中度可信度描述已自动生成">
              <a:extLst>
                <a:ext uri="{FF2B5EF4-FFF2-40B4-BE49-F238E27FC236}">
                  <a16:creationId xmlns:a16="http://schemas.microsoft.com/office/drawing/2014/main" xmlns="" id="{B508BF26-A535-44C8-A942-21CA977B56B0}"/>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20560" b="39441"/>
            <a:stretch/>
          </p:blipFill>
          <p:spPr>
            <a:xfrm>
              <a:off x="1560542" y="1521069"/>
              <a:ext cx="5007442" cy="1503485"/>
            </a:xfrm>
            <a:prstGeom prst="rect">
              <a:avLst/>
            </a:prstGeom>
          </p:spPr>
        </p:pic>
        <p:sp>
          <p:nvSpPr>
            <p:cNvPr id="27" name="矩形 2">
              <a:extLst>
                <a:ext uri="{FF2B5EF4-FFF2-40B4-BE49-F238E27FC236}">
                  <a16:creationId xmlns:a16="http://schemas.microsoft.com/office/drawing/2014/main" xmlns="" id="{EA28E635-6A62-46D9-B46F-8D1817EBA417}"/>
                </a:ext>
              </a:extLst>
            </p:cNvPr>
            <p:cNvSpPr/>
            <p:nvPr/>
          </p:nvSpPr>
          <p:spPr>
            <a:xfrm>
              <a:off x="1940077" y="1980902"/>
              <a:ext cx="4225304" cy="53638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err="1">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rPr>
                <a:t>Luyện</a:t>
              </a:r>
              <a:r>
                <a:rPr kumimoji="0" lang="en-US" altLang="zh-CN" sz="3600" b="1" i="0" u="none" strike="noStrike" kern="1200" cap="none" spc="0" normalizeH="0" baseline="0" noProof="0" dirty="0">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rPr>
                <a:t> </a:t>
              </a:r>
              <a:r>
                <a:rPr kumimoji="0" lang="en-US" altLang="zh-CN" sz="3600" b="1" i="0" u="none" strike="noStrike" kern="1200" cap="none" spc="0" normalizeH="0" baseline="0" noProof="0" dirty="0" err="1">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rPr>
                <a:t>đọc</a:t>
              </a:r>
              <a:r>
                <a:rPr kumimoji="0" lang="en-US" altLang="zh-CN" sz="3600" b="1" i="0" u="none" strike="noStrike" kern="1200" cap="none" spc="0" normalizeH="0" baseline="0" noProof="0" dirty="0">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rPr>
                <a:t> </a:t>
              </a:r>
              <a:r>
                <a:rPr kumimoji="0" lang="en-US" altLang="zh-CN" sz="3600" b="1" i="0" u="none" strike="noStrike" kern="1200" cap="none" spc="0" normalizeH="0" baseline="0" noProof="0" dirty="0" err="1" smtClean="0">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rPr>
                <a:t>câu</a:t>
              </a:r>
              <a:r>
                <a:rPr kumimoji="0" lang="en-US" altLang="zh-CN" sz="3600" b="1" i="0" u="none" strike="noStrike" kern="1200" cap="none" spc="0" normalizeH="0" noProof="0" dirty="0" smtClean="0">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rPr>
                <a:t> </a:t>
              </a:r>
              <a:r>
                <a:rPr kumimoji="0" lang="en-US" altLang="zh-CN" sz="3600" b="1" i="0" u="none" strike="noStrike" kern="1200" cap="none" spc="0" normalizeH="0" noProof="0" dirty="0" err="1" smtClean="0">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rPr>
                <a:t>dài</a:t>
              </a:r>
              <a:endParaRPr kumimoji="0" lang="zh-CN" altLang="en-US" sz="3600" b="1" i="0" u="none" strike="noStrike" kern="1200" cap="none" spc="0" normalizeH="0" baseline="0" noProof="0" dirty="0">
                <a:ln>
                  <a:noFill/>
                </a:ln>
                <a:solidFill>
                  <a:srgbClr val="1D7C26"/>
                </a:solidFill>
                <a:effectLst/>
                <a:uLnTx/>
                <a:uFillTx/>
                <a:latin typeface="Arrus-Black" panose="02020500000000000000" pitchFamily="18" charset="0"/>
                <a:ea typeface="Arrus-Black" panose="02020500000000000000" pitchFamily="18" charset="0"/>
                <a:cs typeface="Arrus-Black" panose="02020500000000000000" pitchFamily="18" charset="0"/>
                <a:sym typeface="Arial" panose="020B0604020202020204" pitchFamily="34" charset="0"/>
              </a:endParaRPr>
            </a:p>
          </p:txBody>
        </p:sp>
      </p:grpSp>
    </p:spTree>
    <p:extLst>
      <p:ext uri="{BB962C8B-B14F-4D97-AF65-F5344CB8AC3E}">
        <p14:creationId xmlns:p14="http://schemas.microsoft.com/office/powerpoint/2010/main" val="27401953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randombar(horizontal)">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561985"/>
            <a:ext cx="12192000" cy="6149023"/>
          </a:xfrm>
          <a:prstGeom prst="roundRect">
            <a:avLst/>
          </a:prstGeom>
          <a:solidFill>
            <a:schemeClr val="accent1">
              <a:lumMod val="20000"/>
              <a:lumOff val="80000"/>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a:solidFill>
                <a:prstClr val="white"/>
              </a:solidFill>
            </a:endParaRPr>
          </a:p>
        </p:txBody>
      </p:sp>
      <p:sp>
        <p:nvSpPr>
          <p:cNvPr id="4" name="TextBox 3"/>
          <p:cNvSpPr txBox="1"/>
          <p:nvPr/>
        </p:nvSpPr>
        <p:spPr>
          <a:xfrm>
            <a:off x="265731" y="-42640"/>
            <a:ext cx="7148350" cy="777061"/>
          </a:xfrm>
          <a:prstGeom prst="horizontalScroll">
            <a:avLst/>
          </a:prstGeom>
          <a:solidFill>
            <a:schemeClr val="bg1"/>
          </a:solidFill>
          <a:ln w="19050">
            <a:solidFill>
              <a:schemeClr val="accent6"/>
            </a:solidFill>
            <a:prstDash val="dashDot"/>
          </a:ln>
        </p:spPr>
        <p:txBody>
          <a:bodyPr wrap="square" rtlCol="0">
            <a:spAutoFit/>
          </a:bodyPr>
          <a:lstStyle/>
          <a:p>
            <a:pPr algn="ctr">
              <a:defRPr/>
            </a:pPr>
            <a:r>
              <a:rPr lang="en-US" sz="3200" b="1" dirty="0" smtClean="0">
                <a:solidFill>
                  <a:srgbClr val="002060"/>
                </a:solidFill>
                <a:latin typeface="UTM Avo" panose="02040603050506020204" pitchFamily="18" charset="0"/>
                <a:ea typeface="Cambria" panose="02040503050406030204" pitchFamily="18" charset="0"/>
                <a:cs typeface="Calibri" panose="020F0502020204030204" pitchFamily="34" charset="0"/>
              </a:rPr>
              <a:t>CHỮ A VÀ NHỮNG NGƯỜI BẠN</a:t>
            </a:r>
            <a:endParaRPr lang="en-US" sz="3200" b="1" dirty="0">
              <a:solidFill>
                <a:srgbClr val="002060"/>
              </a:solidFill>
              <a:latin typeface="UTM Avo" panose="02040603050506020204" pitchFamily="18" charset="0"/>
              <a:ea typeface="Cambria" panose="02040503050406030204" pitchFamily="18" charset="0"/>
              <a:cs typeface="Calibri" panose="020F0502020204030204" pitchFamily="34" charset="0"/>
            </a:endParaRPr>
          </a:p>
        </p:txBody>
      </p:sp>
      <p:sp>
        <p:nvSpPr>
          <p:cNvPr id="5" name="Rectangle 4"/>
          <p:cNvSpPr/>
          <p:nvPr/>
        </p:nvSpPr>
        <p:spPr>
          <a:xfrm>
            <a:off x="28576" y="647713"/>
            <a:ext cx="12096471" cy="6093976"/>
          </a:xfrm>
          <a:prstGeom prst="rect">
            <a:avLst/>
          </a:prstGeom>
        </p:spPr>
        <p:txBody>
          <a:bodyPr wrap="square">
            <a:spAutoFit/>
          </a:bodyPr>
          <a:lstStyle/>
          <a:p>
            <a:pPr algn="just"/>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Tôi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là chữ A. Từ lâu, tôi đã nổi tiếng. Hễ nhắc đến tên tôi, ai cũng biết. Khi vui sướng quá, người ta thường reo lên tên tôi. Khi ngạc nhiên, sửng sốt, người ta cũng gọi tên tôi.</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đứng đầu b</a:t>
            </a:r>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ả</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ng chữ cái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iếng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Việt. Trong bảng chữ cái của nhiều nước, tôi cũng được người ta trân trọng xếp ở đầu hàng. Hằng năm, cứ đến ngày khai trường, rất nhiều trẻ em làm quen với tôi trước tiên.</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luôn mơ ước chỉ mình tôi làm ra một cuốn sách. Nhưng rồi, tôi nhận ra rằng, nếu chỉ một mình, tôi chẳng thể nói được với ai điều gì. Một cuốn sách chỉ toàn chữ A không thể là cuốn sách mà mọi người muốn đọc. Để có cuốn sách hay, tôi cần các bạn B, C, D, Đ, E,…</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Chúng tôi luôn ở bên nhau và cần có nhau trên những trang sách.</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Các bạn nhỏ hãy gặp chúng tôi hằng ngày nhé</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a:p>
            <a:pPr algn="just"/>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(Theo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Trần Hoài Dương)</a:t>
            </a:r>
            <a:endPar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6" name="Rectangle: Rounded Corners 11">
            <a:extLst>
              <a:ext uri="{FF2B5EF4-FFF2-40B4-BE49-F238E27FC236}">
                <a16:creationId xmlns:a16="http://schemas.microsoft.com/office/drawing/2014/main" xmlns="" id="{3269D58D-4CDA-4913-A440-54F9E0658B54}"/>
              </a:ext>
            </a:extLst>
          </p:cNvPr>
          <p:cNvSpPr/>
          <p:nvPr/>
        </p:nvSpPr>
        <p:spPr>
          <a:xfrm>
            <a:off x="61196" y="682610"/>
            <a:ext cx="12063851" cy="2803540"/>
          </a:xfrm>
          <a:prstGeom prst="roundRect">
            <a:avLst/>
          </a:prstGeom>
          <a:noFill/>
          <a:ln w="38100">
            <a:solidFill>
              <a:srgbClr val="FF0000"/>
            </a:solidFill>
            <a:prstDash val="dash"/>
          </a:ln>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Arial"/>
            </a:endParaRPr>
          </a:p>
        </p:txBody>
      </p:sp>
      <p:pic>
        <p:nvPicPr>
          <p:cNvPr id="7" name="Picture 6">
            <a:extLst>
              <a:ext uri="{FF2B5EF4-FFF2-40B4-BE49-F238E27FC236}">
                <a16:creationId xmlns:a16="http://schemas.microsoft.com/office/drawing/2014/main" xmlns="" id="{8A0667EC-D85B-47E0-84A2-681D6783B8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8441" y="734421"/>
            <a:ext cx="406360" cy="384000"/>
          </a:xfrm>
          <a:prstGeom prst="rect">
            <a:avLst/>
          </a:prstGeom>
        </p:spPr>
      </p:pic>
      <p:pic>
        <p:nvPicPr>
          <p:cNvPr id="8" name="Picture 7">
            <a:extLst>
              <a:ext uri="{FF2B5EF4-FFF2-40B4-BE49-F238E27FC236}">
                <a16:creationId xmlns:a16="http://schemas.microsoft.com/office/drawing/2014/main" xmlns="" id="{DE2CFC33-824E-43FC-ABE2-4604827FBFA8}"/>
              </a:ext>
            </a:extLst>
          </p:cNvPr>
          <p:cNvPicPr>
            <a:picLocks noChangeAspect="1"/>
          </p:cNvPicPr>
          <p:nvPr/>
        </p:nvPicPr>
        <p:blipFill>
          <a:blip r:embed="rId7">
            <a:duotone>
              <a:schemeClr val="accent6">
                <a:shade val="45000"/>
                <a:satMod val="135000"/>
              </a:schemeClr>
              <a:prstClr val="white"/>
            </a:duotone>
            <a:extLst>
              <a:ext uri="{BEBA8EAE-BF5A-486C-A8C5-ECC9F3942E4B}">
                <a14:imgProps xmlns:a14="http://schemas.microsoft.com/office/drawing/2010/main">
                  <a14:imgLayer r:embed="rId8">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568441" y="3545109"/>
            <a:ext cx="384000" cy="384000"/>
          </a:xfrm>
          <a:prstGeom prst="rect">
            <a:avLst/>
          </a:prstGeom>
        </p:spPr>
      </p:pic>
      <p:sp>
        <p:nvSpPr>
          <p:cNvPr id="9" name="Rectangle: Rounded Corners 12">
            <a:extLst>
              <a:ext uri="{FF2B5EF4-FFF2-40B4-BE49-F238E27FC236}">
                <a16:creationId xmlns:a16="http://schemas.microsoft.com/office/drawing/2014/main" xmlns="" id="{C1FD1865-7312-48C6-A93E-8E007CFFDFC9}"/>
              </a:ext>
            </a:extLst>
          </p:cNvPr>
          <p:cNvSpPr/>
          <p:nvPr/>
        </p:nvSpPr>
        <p:spPr>
          <a:xfrm>
            <a:off x="61195" y="3545109"/>
            <a:ext cx="12063851" cy="2669954"/>
          </a:xfrm>
          <a:prstGeom prst="roundRect">
            <a:avLst/>
          </a:prstGeom>
          <a:noFill/>
          <a:ln w="38100">
            <a:solidFill>
              <a:srgbClr val="FF0000"/>
            </a:solidFill>
            <a:prstDash val="dash"/>
          </a:ln>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Arial"/>
            </a:endParaRPr>
          </a:p>
        </p:txBody>
      </p:sp>
      <p:grpSp>
        <p:nvGrpSpPr>
          <p:cNvPr id="10" name="Group 9">
            <a:extLst>
              <a:ext uri="{FF2B5EF4-FFF2-40B4-BE49-F238E27FC236}">
                <a16:creationId xmlns="" xmlns:a16="http://schemas.microsoft.com/office/drawing/2014/main" id="{884BC162-1694-4503-BF44-CF32A7774A92}"/>
              </a:ext>
            </a:extLst>
          </p:cNvPr>
          <p:cNvGrpSpPr/>
          <p:nvPr/>
        </p:nvGrpSpPr>
        <p:grpSpPr>
          <a:xfrm>
            <a:off x="120102" y="6208853"/>
            <a:ext cx="5313606" cy="649137"/>
            <a:chOff x="1201860" y="6110866"/>
            <a:chExt cx="5332919" cy="649137"/>
          </a:xfrm>
        </p:grpSpPr>
        <p:sp>
          <p:nvSpPr>
            <p:cNvPr id="11" name="TextBox 10">
              <a:extLst>
                <a:ext uri="{FF2B5EF4-FFF2-40B4-BE49-F238E27FC236}">
                  <a16:creationId xmlns="" xmlns:a16="http://schemas.microsoft.com/office/drawing/2014/main" id="{56AD77EA-041E-481B-A2BA-C3B29EDA86D0}"/>
                </a:ext>
              </a:extLst>
            </p:cNvPr>
            <p:cNvSpPr txBox="1"/>
            <p:nvPr/>
          </p:nvSpPr>
          <p:spPr>
            <a:xfrm>
              <a:off x="1201860" y="6110866"/>
              <a:ext cx="5332919" cy="649137"/>
            </a:xfrm>
            <a:prstGeom prst="roundRect">
              <a:avLst>
                <a:gd name="adj" fmla="val 50000"/>
              </a:avLst>
            </a:prstGeom>
            <a:solidFill>
              <a:srgbClr val="FF0000"/>
            </a:solidFill>
          </p:spPr>
          <p:txBody>
            <a:bodyPr wrap="square" lIns="91403" tIns="45702" rIns="91403" bIns="45702" rtlCol="0">
              <a:spAutoFit/>
            </a:bodyPr>
            <a:lstStyle/>
            <a:p>
              <a:pPr algn="ctr">
                <a:defRPr/>
              </a:pPr>
              <a:endParaRPr lang="en-US" sz="2400" b="1" dirty="0">
                <a:solidFill>
                  <a:prstClr val="white"/>
                </a:solidFill>
                <a:latin typeface="UTM Avo" panose="02040603050506020204" pitchFamily="18" charset="0"/>
                <a:ea typeface="Cambria" panose="02040503050406030204" pitchFamily="18" charset="0"/>
                <a:cs typeface="Arial-Rounded" pitchFamily="34" charset="0"/>
              </a:endParaRPr>
            </a:p>
          </p:txBody>
        </p:sp>
        <p:sp>
          <p:nvSpPr>
            <p:cNvPr id="12" name="TextBox 11">
              <a:extLst>
                <a:ext uri="{FF2B5EF4-FFF2-40B4-BE49-F238E27FC236}">
                  <a16:creationId xmlns="" xmlns:a16="http://schemas.microsoft.com/office/drawing/2014/main" id="{16193EB1-0BC5-45F9-BAC6-FD290924A265}"/>
                </a:ext>
              </a:extLst>
            </p:cNvPr>
            <p:cNvSpPr txBox="1"/>
            <p:nvPr/>
          </p:nvSpPr>
          <p:spPr>
            <a:xfrm>
              <a:off x="1287900" y="6113672"/>
              <a:ext cx="5167385" cy="584775"/>
            </a:xfrm>
            <a:prstGeom prst="rect">
              <a:avLst/>
            </a:prstGeom>
            <a:noFill/>
          </p:spPr>
          <p:txBody>
            <a:bodyPr wrap="square">
              <a:spAutoFit/>
            </a:bodyPr>
            <a:lstStyle/>
            <a:p>
              <a:pPr algn="ctr">
                <a:defRPr/>
              </a:pP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Luyện</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đọc</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theo</a:t>
              </a:r>
              <a:r>
                <a:rPr lang="en-US" sz="32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200" b="1" dirty="0" err="1" smtClean="0">
                  <a:solidFill>
                    <a:prstClr val="white"/>
                  </a:solidFill>
                  <a:latin typeface="UTM Avo" panose="02040603050506020204" pitchFamily="18" charset="0"/>
                  <a:ea typeface="Cambria" panose="02040503050406030204" pitchFamily="18" charset="0"/>
                  <a:cs typeface="Arial-Rounded" pitchFamily="34" charset="0"/>
                </a:rPr>
                <a:t>nhóm</a:t>
              </a:r>
              <a:endParaRPr lang="en-US" sz="3200" b="1" dirty="0">
                <a:solidFill>
                  <a:prstClr val="white"/>
                </a:solidFill>
                <a:latin typeface="UTM Avo" panose="02040603050506020204" pitchFamily="18" charset="0"/>
                <a:ea typeface="Cambria" panose="02040503050406030204" pitchFamily="18" charset="0"/>
                <a:cs typeface="Arial-Rounded" pitchFamily="34" charset="0"/>
              </a:endParaRPr>
            </a:p>
          </p:txBody>
        </p:sp>
      </p:grpSp>
      <p:pic>
        <p:nvPicPr>
          <p:cNvPr id="13" name="Picture 8"/>
          <p:cNvPicPr>
            <a:picLocks noChangeAspect="1"/>
          </p:cNvPicPr>
          <p:nvPr/>
        </p:nvPicPr>
        <p:blipFill>
          <a:blip r:embed="rId9"/>
          <a:srcRect/>
          <a:stretch>
            <a:fillRect/>
          </a:stretch>
        </p:blipFill>
        <p:spPr>
          <a:xfrm rot="754926">
            <a:off x="10961365" y="-101778"/>
            <a:ext cx="1058751" cy="748742"/>
          </a:xfrm>
          <a:prstGeom prst="rect">
            <a:avLst/>
          </a:prstGeom>
        </p:spPr>
      </p:pic>
      <p:pic>
        <p:nvPicPr>
          <p:cNvPr id="2" name="Đồng hồ đếm ngược 2 phút có tiếng.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0186988" y="-12993"/>
            <a:ext cx="1800225" cy="695604"/>
          </a:xfrm>
          <a:prstGeom prst="rect">
            <a:avLst/>
          </a:prstGeom>
        </p:spPr>
      </p:pic>
      <p:pic>
        <p:nvPicPr>
          <p:cNvPr id="14" name="NHẠC NỀN K LỜI.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466821" y="73011"/>
            <a:ext cx="609600" cy="609600"/>
          </a:xfrm>
          <a:prstGeom prst="rect">
            <a:avLst/>
          </a:prstGeom>
        </p:spPr>
      </p:pic>
    </p:spTree>
    <p:extLst>
      <p:ext uri="{BB962C8B-B14F-4D97-AF65-F5344CB8AC3E}">
        <p14:creationId xmlns:p14="http://schemas.microsoft.com/office/powerpoint/2010/main" val="13314512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45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85184"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audio>
              <p:cMediaNode vol="80000">
                <p:cTn id="12" fill="hold" display="0">
                  <p:stCondLst>
                    <p:cond delay="indefinite"/>
                  </p:stCondLst>
                  <p:endCondLst>
                    <p:cond evt="onStopAudio" delay="0">
                      <p:tgtEl>
                        <p:sldTgt/>
                      </p:tgtEl>
                    </p:cond>
                  </p:endCondLst>
                </p:cTn>
                <p:tgtEl>
                  <p:spTgt spid="1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000" t="-7000" b="-6000"/>
          </a:stretch>
        </a:blipFill>
        <a:effectLst/>
      </p:bgPr>
    </p:bg>
    <p:spTree>
      <p:nvGrpSpPr>
        <p:cNvPr id="1" name=""/>
        <p:cNvGrpSpPr/>
        <p:nvPr/>
      </p:nvGrpSpPr>
      <p:grpSpPr>
        <a:xfrm>
          <a:off x="0" y="0"/>
          <a:ext cx="0" cy="0"/>
          <a:chOff x="0" y="0"/>
          <a:chExt cx="0" cy="0"/>
        </a:xfrm>
      </p:grpSpPr>
      <p:sp>
        <p:nvSpPr>
          <p:cNvPr id="3" name="Rounded Rectangle 2"/>
          <p:cNvSpPr/>
          <p:nvPr/>
        </p:nvSpPr>
        <p:spPr>
          <a:xfrm>
            <a:off x="0" y="662001"/>
            <a:ext cx="12192000" cy="6149023"/>
          </a:xfrm>
          <a:prstGeom prst="roundRect">
            <a:avLst/>
          </a:prstGeom>
          <a:solidFill>
            <a:schemeClr val="accent1">
              <a:lumMod val="20000"/>
              <a:lumOff val="80000"/>
              <a:alpha val="93000"/>
            </a:schemeClr>
          </a:solidFill>
          <a:ln w="34925" cmpd="sng">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a:solidFill>
                <a:prstClr val="white"/>
              </a:solidFill>
            </a:endParaRPr>
          </a:p>
        </p:txBody>
      </p:sp>
      <p:sp>
        <p:nvSpPr>
          <p:cNvPr id="4" name="TextBox 3"/>
          <p:cNvSpPr txBox="1"/>
          <p:nvPr/>
        </p:nvSpPr>
        <p:spPr>
          <a:xfrm>
            <a:off x="265731" y="114528"/>
            <a:ext cx="7148350" cy="777061"/>
          </a:xfrm>
          <a:prstGeom prst="horizontalScroll">
            <a:avLst/>
          </a:prstGeom>
          <a:solidFill>
            <a:schemeClr val="bg1"/>
          </a:solidFill>
          <a:ln w="19050">
            <a:solidFill>
              <a:schemeClr val="accent6"/>
            </a:solidFill>
            <a:prstDash val="dashDot"/>
          </a:ln>
        </p:spPr>
        <p:txBody>
          <a:bodyPr wrap="square" rtlCol="0">
            <a:spAutoFit/>
          </a:bodyPr>
          <a:lstStyle/>
          <a:p>
            <a:pPr algn="ctr">
              <a:defRPr/>
            </a:pPr>
            <a:r>
              <a:rPr lang="en-US" sz="3200" b="1" dirty="0" smtClean="0">
                <a:solidFill>
                  <a:srgbClr val="002060"/>
                </a:solidFill>
                <a:latin typeface="UTM Avo" panose="02040603050506020204" pitchFamily="18" charset="0"/>
                <a:ea typeface="Cambria" panose="02040503050406030204" pitchFamily="18" charset="0"/>
                <a:cs typeface="Calibri" panose="020F0502020204030204" pitchFamily="34" charset="0"/>
              </a:rPr>
              <a:t>CHỮ A VÀ NHỮNG NGƯỜI BẠN</a:t>
            </a:r>
            <a:endParaRPr lang="en-US" sz="3200" b="1" dirty="0">
              <a:solidFill>
                <a:srgbClr val="002060"/>
              </a:solidFill>
              <a:latin typeface="UTM Avo" panose="02040603050506020204" pitchFamily="18" charset="0"/>
              <a:ea typeface="Cambria" panose="02040503050406030204" pitchFamily="18" charset="0"/>
              <a:cs typeface="Calibri" panose="020F0502020204030204" pitchFamily="34" charset="0"/>
            </a:endParaRPr>
          </a:p>
        </p:txBody>
      </p:sp>
      <p:grpSp>
        <p:nvGrpSpPr>
          <p:cNvPr id="5" name="Group 4">
            <a:extLst>
              <a:ext uri="{FF2B5EF4-FFF2-40B4-BE49-F238E27FC236}">
                <a16:creationId xmlns="" xmlns:a16="http://schemas.microsoft.com/office/drawing/2014/main" id="{884BC162-1694-4503-BF44-CF32A7774A92}"/>
              </a:ext>
            </a:extLst>
          </p:cNvPr>
          <p:cNvGrpSpPr/>
          <p:nvPr/>
        </p:nvGrpSpPr>
        <p:grpSpPr>
          <a:xfrm>
            <a:off x="9324516" y="83579"/>
            <a:ext cx="2653157" cy="649137"/>
            <a:chOff x="708943" y="6110866"/>
            <a:chExt cx="5825836" cy="649137"/>
          </a:xfrm>
        </p:grpSpPr>
        <p:sp>
          <p:nvSpPr>
            <p:cNvPr id="6" name="TextBox 5">
              <a:extLst>
                <a:ext uri="{FF2B5EF4-FFF2-40B4-BE49-F238E27FC236}">
                  <a16:creationId xmlns="" xmlns:a16="http://schemas.microsoft.com/office/drawing/2014/main" id="{56AD77EA-041E-481B-A2BA-C3B29EDA86D0}"/>
                </a:ext>
              </a:extLst>
            </p:cNvPr>
            <p:cNvSpPr txBox="1"/>
            <p:nvPr/>
          </p:nvSpPr>
          <p:spPr>
            <a:xfrm>
              <a:off x="708943" y="6110866"/>
              <a:ext cx="5825836" cy="649137"/>
            </a:xfrm>
            <a:prstGeom prst="roundRect">
              <a:avLst>
                <a:gd name="adj" fmla="val 50000"/>
              </a:avLst>
            </a:prstGeom>
            <a:solidFill>
              <a:srgbClr val="FF0000"/>
            </a:solidFill>
          </p:spPr>
          <p:txBody>
            <a:bodyPr wrap="square" lIns="91403" tIns="45702" rIns="91403" bIns="45702" rtlCol="0">
              <a:spAutoFit/>
            </a:bodyPr>
            <a:lstStyle/>
            <a:p>
              <a:pPr algn="ctr">
                <a:defRPr/>
              </a:pPr>
              <a:endParaRPr lang="en-US" sz="2400" b="1" dirty="0">
                <a:solidFill>
                  <a:prstClr val="white"/>
                </a:solidFill>
                <a:latin typeface="UTM Avo" panose="02040603050506020204" pitchFamily="18" charset="0"/>
                <a:ea typeface="Cambria" panose="02040503050406030204" pitchFamily="18" charset="0"/>
                <a:cs typeface="Arial-Rounded" pitchFamily="34" charset="0"/>
              </a:endParaRPr>
            </a:p>
          </p:txBody>
        </p:sp>
        <p:sp>
          <p:nvSpPr>
            <p:cNvPr id="7" name="TextBox 6">
              <a:extLst>
                <a:ext uri="{FF2B5EF4-FFF2-40B4-BE49-F238E27FC236}">
                  <a16:creationId xmlns="" xmlns:a16="http://schemas.microsoft.com/office/drawing/2014/main" id="{16193EB1-0BC5-45F9-BAC6-FD290924A265}"/>
                </a:ext>
              </a:extLst>
            </p:cNvPr>
            <p:cNvSpPr txBox="1"/>
            <p:nvPr/>
          </p:nvSpPr>
          <p:spPr>
            <a:xfrm>
              <a:off x="1201859" y="6113672"/>
              <a:ext cx="5167386" cy="646331"/>
            </a:xfrm>
            <a:prstGeom prst="rect">
              <a:avLst/>
            </a:prstGeom>
            <a:noFill/>
          </p:spPr>
          <p:txBody>
            <a:bodyPr wrap="square">
              <a:spAutoFit/>
            </a:bodyPr>
            <a:lstStyle/>
            <a:p>
              <a:pPr algn="ctr">
                <a:defRPr/>
              </a:pPr>
              <a:r>
                <a:rPr lang="en-US" sz="3600" b="1" dirty="0" err="1" smtClean="0">
                  <a:solidFill>
                    <a:prstClr val="white"/>
                  </a:solidFill>
                  <a:latin typeface="UTM Avo" panose="02040603050506020204" pitchFamily="18" charset="0"/>
                  <a:ea typeface="Cambria" panose="02040503050406030204" pitchFamily="18" charset="0"/>
                  <a:cs typeface="Arial-Rounded" pitchFamily="34" charset="0"/>
                </a:rPr>
                <a:t>Thi</a:t>
              </a:r>
              <a:r>
                <a:rPr lang="en-US" sz="3600" b="1" dirty="0" smtClean="0">
                  <a:solidFill>
                    <a:prstClr val="white"/>
                  </a:solidFill>
                  <a:latin typeface="UTM Avo" panose="02040603050506020204" pitchFamily="18" charset="0"/>
                  <a:ea typeface="Cambria" panose="02040503050406030204" pitchFamily="18" charset="0"/>
                  <a:cs typeface="Arial-Rounded" pitchFamily="34" charset="0"/>
                </a:rPr>
                <a:t> </a:t>
              </a:r>
              <a:r>
                <a:rPr lang="en-US" sz="3600" b="1" dirty="0" err="1" smtClean="0">
                  <a:solidFill>
                    <a:prstClr val="white"/>
                  </a:solidFill>
                  <a:latin typeface="UTM Avo" panose="02040603050506020204" pitchFamily="18" charset="0"/>
                  <a:ea typeface="Cambria" panose="02040503050406030204" pitchFamily="18" charset="0"/>
                  <a:cs typeface="Arial-Rounded" pitchFamily="34" charset="0"/>
                </a:rPr>
                <a:t>đọc</a:t>
              </a:r>
              <a:endParaRPr lang="en-US" sz="3600" b="1" dirty="0">
                <a:solidFill>
                  <a:prstClr val="white"/>
                </a:solidFill>
                <a:latin typeface="UTM Avo" panose="02040603050506020204" pitchFamily="18" charset="0"/>
                <a:ea typeface="Cambria" panose="02040503050406030204" pitchFamily="18" charset="0"/>
                <a:cs typeface="Arial-Rounded" pitchFamily="34" charset="0"/>
              </a:endParaRPr>
            </a:p>
          </p:txBody>
        </p:sp>
      </p:grpSp>
      <p:sp>
        <p:nvSpPr>
          <p:cNvPr id="8" name="Rectangle 7"/>
          <p:cNvSpPr/>
          <p:nvPr/>
        </p:nvSpPr>
        <p:spPr>
          <a:xfrm>
            <a:off x="13641" y="844311"/>
            <a:ext cx="12096471" cy="6093976"/>
          </a:xfrm>
          <a:prstGeom prst="rect">
            <a:avLst/>
          </a:prstGeom>
        </p:spPr>
        <p:txBody>
          <a:bodyPr wrap="square">
            <a:spAutoFit/>
          </a:bodyPr>
          <a:lstStyle/>
          <a:p>
            <a:pPr algn="just"/>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Tôi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là chữ A. Từ lâu, tôi đã nổi tiếng. Hễ nhắc đến tên tôi, ai cũng biết. Khi vui sướng quá, người ta thường reo lên tên tôi. Khi ngạc nhiên, sửng sốt, người ta cũng gọi tên tôi.</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đứng đầu b</a:t>
            </a:r>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ả</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ng chữ cái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iếng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Việt. Trong bảng chữ cái của nhiều nước, tôi cũng được người ta trân trọng xếp ở đầu hàng. Hằng năm, cứ đến ngày khai trường, rất nhiều trẻ em làm quen với tôi trước tiên.</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Tôi luôn mơ ước chỉ mình tôi làm ra một cuốn sách. Nhưng rồi, tôi nhận ra rằng, nếu chỉ một mình, tôi chẳng thể nói được với ai điều gì. Một cuốn sách chỉ toàn chữ A không thể là cuốn sách mà mọi người muốn đọc. Để có cuốn sách hay, tôi cần các bạn B, C, D, Đ, E,…</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Chúng tôi luôn ở bên nhau và cần có nhau trên những trang sách.</a:t>
            </a:r>
          </a:p>
          <a:p>
            <a:pPr algn="just"/>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Các bạn nhỏ hãy gặp chúng tôi hằng ngày nhé</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a:p>
            <a:pPr algn="just"/>
            <a:r>
              <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                                                                             </a:t>
            </a:r>
            <a:r>
              <a:rPr lang="vi-VN" sz="3000" dirty="0" smtClean="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(Theo </a:t>
            </a:r>
            <a:r>
              <a:rPr lang="vi-VN"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rPr>
              <a:t>Trần Hoài Dương)</a:t>
            </a:r>
            <a:endParaRPr lang="en-US" sz="3000" dirty="0">
              <a:solidFill>
                <a:prstClr val="black"/>
              </a:solidFill>
              <a:latin typeface="Times New Roman" panose="02020603050405020304" pitchFamily="18" charset="0"/>
              <a:ea typeface="Arial-Rounded" panose="020B0500000000000000" pitchFamily="34" charset="0"/>
              <a:cs typeface="Times New Roman" panose="02020603050405020304" pitchFamily="18" charset="0"/>
            </a:endParaRPr>
          </a:p>
        </p:txBody>
      </p:sp>
      <p:pic>
        <p:nvPicPr>
          <p:cNvPr id="10" name="1 MĐ AutumnTale07-HoaTau-3088987.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60968" y="225199"/>
            <a:ext cx="609600" cy="609600"/>
          </a:xfrm>
          <a:prstGeom prst="rect">
            <a:avLst/>
          </a:prstGeom>
        </p:spPr>
      </p:pic>
    </p:spTree>
    <p:extLst>
      <p:ext uri="{BB962C8B-B14F-4D97-AF65-F5344CB8AC3E}">
        <p14:creationId xmlns:p14="http://schemas.microsoft.com/office/powerpoint/2010/main" val="11546490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8861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1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Hình ảnh 4">
            <a:extLst>
              <a:ext uri="{FF2B5EF4-FFF2-40B4-BE49-F238E27FC236}">
                <a16:creationId xmlns:a16="http://schemas.microsoft.com/office/drawing/2014/main" xmlns="" id="{6FD2A516-01A0-447C-88B2-4351C3DFC51C}"/>
              </a:ext>
            </a:extLst>
          </p:cNvPr>
          <p:cNvPicPr>
            <a:picLocks noChangeAspect="1"/>
          </p:cNvPicPr>
          <p:nvPr/>
        </p:nvPicPr>
        <p:blipFill>
          <a:blip r:embed="rId2">
            <a:extLst>
              <a:ext uri="{28A0092B-C50C-407E-A947-70E740481C1C}">
                <a14:useLocalDpi xmlns:a14="http://schemas.microsoft.com/office/drawing/2010/main" val="0"/>
              </a:ext>
            </a:extLst>
          </a:blip>
          <a:srcRect r="1315"/>
          <a:stretch>
            <a:fillRect/>
          </a:stretch>
        </p:blipFill>
        <p:spPr bwMode="auto">
          <a:xfrm>
            <a:off x="0" y="1588"/>
            <a:ext cx="12192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Box 4">
            <a:extLst>
              <a:ext uri="{FF2B5EF4-FFF2-40B4-BE49-F238E27FC236}">
                <a16:creationId xmlns:a16="http://schemas.microsoft.com/office/drawing/2014/main" xmlns="" id="{00F02B07-32A1-414A-8112-EC217C7DDE73}"/>
              </a:ext>
            </a:extLst>
          </p:cNvPr>
          <p:cNvSpPr txBox="1">
            <a:spLocks noChangeArrowheads="1"/>
          </p:cNvSpPr>
          <p:nvPr/>
        </p:nvSpPr>
        <p:spPr bwMode="auto">
          <a:xfrm>
            <a:off x="2902156" y="979662"/>
            <a:ext cx="75670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GB" altLang="en-US" sz="3200" b="1" dirty="0" err="1">
                <a:solidFill>
                  <a:prstClr val="white"/>
                </a:solidFill>
                <a:latin typeface="HP001 5 hàng" panose="020B0603050302020204" pitchFamily="34" charset="0"/>
                <a:ea typeface="Arial-Rounded"/>
                <a:cs typeface="Times New Roman" panose="02020603050405020304" pitchFamily="18" charset="0"/>
              </a:rPr>
              <a:t>Thứ</a:t>
            </a:r>
            <a:r>
              <a:rPr lang="en-GB" altLang="en-US" sz="3200" b="1" dirty="0">
                <a:solidFill>
                  <a:prstClr val="white"/>
                </a:solidFill>
                <a:latin typeface="HP001 5 hàng" panose="020B0603050302020204" pitchFamily="34" charset="0"/>
                <a:ea typeface="Arial-Rounded"/>
                <a:cs typeface="Times New Roman" panose="02020603050405020304" pitchFamily="18" charset="0"/>
              </a:rPr>
              <a:t> </a:t>
            </a:r>
            <a:r>
              <a:rPr lang="en-GB" altLang="en-US" sz="3200" b="1" dirty="0" smtClean="0">
                <a:solidFill>
                  <a:prstClr val="white"/>
                </a:solidFill>
                <a:latin typeface="HP001 5 hàng" panose="020B0603050302020204" pitchFamily="34" charset="0"/>
                <a:ea typeface="Arial-Rounded"/>
                <a:cs typeface="Times New Roman" panose="02020603050405020304" pitchFamily="18" charset="0"/>
              </a:rPr>
              <a:t>Hai, </a:t>
            </a:r>
            <a:r>
              <a:rPr lang="en-GB" altLang="en-US" sz="3200" b="1" dirty="0" err="1">
                <a:solidFill>
                  <a:prstClr val="white"/>
                </a:solidFill>
                <a:latin typeface="HP001 5 hàng" panose="020B0603050302020204" pitchFamily="34" charset="0"/>
                <a:ea typeface="Arial-Rounded"/>
                <a:cs typeface="Times New Roman" panose="02020603050405020304" pitchFamily="18" charset="0"/>
              </a:rPr>
              <a:t>ngày</a:t>
            </a:r>
            <a:r>
              <a:rPr lang="en-GB" altLang="en-US" sz="3200" b="1" dirty="0">
                <a:solidFill>
                  <a:prstClr val="white"/>
                </a:solidFill>
                <a:latin typeface="HP001 5 hàng" panose="020B0603050302020204" pitchFamily="34" charset="0"/>
                <a:ea typeface="Arial-Rounded"/>
                <a:cs typeface="Times New Roman" panose="02020603050405020304" pitchFamily="18" charset="0"/>
              </a:rPr>
              <a:t> </a:t>
            </a:r>
            <a:r>
              <a:rPr lang="en-GB" altLang="en-US" sz="3200" b="1" dirty="0" smtClean="0">
                <a:solidFill>
                  <a:prstClr val="white"/>
                </a:solidFill>
                <a:latin typeface="HP001 5 hàng" panose="020B0603050302020204" pitchFamily="34" charset="0"/>
                <a:ea typeface="Arial-Rounded"/>
                <a:cs typeface="Times New Roman" panose="02020603050405020304" pitchFamily="18" charset="0"/>
              </a:rPr>
              <a:t>18 </a:t>
            </a:r>
            <a:r>
              <a:rPr lang="en-GB" altLang="en-US" sz="3200" b="1" dirty="0" err="1">
                <a:solidFill>
                  <a:prstClr val="white"/>
                </a:solidFill>
                <a:latin typeface="HP001 5 hàng" panose="020B0603050302020204" pitchFamily="34" charset="0"/>
                <a:ea typeface="Arial-Rounded"/>
                <a:cs typeface="Times New Roman" panose="02020603050405020304" pitchFamily="18" charset="0"/>
              </a:rPr>
              <a:t>tháng</a:t>
            </a:r>
            <a:r>
              <a:rPr lang="en-GB" altLang="en-US" sz="3200" b="1" dirty="0">
                <a:solidFill>
                  <a:prstClr val="white"/>
                </a:solidFill>
                <a:latin typeface="HP001 5 hàng" panose="020B0603050302020204" pitchFamily="34" charset="0"/>
                <a:ea typeface="Arial-Rounded"/>
                <a:cs typeface="Times New Roman" panose="02020603050405020304" pitchFamily="18" charset="0"/>
              </a:rPr>
              <a:t> </a:t>
            </a:r>
            <a:r>
              <a:rPr lang="en-GB" altLang="en-US" sz="3200" b="1" dirty="0" smtClean="0">
                <a:solidFill>
                  <a:prstClr val="white"/>
                </a:solidFill>
                <a:latin typeface="HP001 5 hàng" panose="020B0603050302020204" pitchFamily="34" charset="0"/>
                <a:ea typeface="Arial-Rounded"/>
                <a:cs typeface="Times New Roman" panose="02020603050405020304" pitchFamily="18" charset="0"/>
              </a:rPr>
              <a:t>11 </a:t>
            </a:r>
            <a:r>
              <a:rPr lang="en-GB" altLang="en-US" sz="3200" b="1" dirty="0" err="1">
                <a:solidFill>
                  <a:prstClr val="white"/>
                </a:solidFill>
                <a:latin typeface="HP001 5 hàng" panose="020B0603050302020204" pitchFamily="34" charset="0"/>
                <a:ea typeface="Arial-Rounded"/>
                <a:cs typeface="Times New Roman" panose="02020603050405020304" pitchFamily="18" charset="0"/>
              </a:rPr>
              <a:t>năm</a:t>
            </a:r>
            <a:r>
              <a:rPr lang="en-GB" altLang="en-US" sz="3200" b="1" dirty="0">
                <a:solidFill>
                  <a:prstClr val="white"/>
                </a:solidFill>
                <a:latin typeface="HP001 5 hàng" panose="020B0603050302020204" pitchFamily="34" charset="0"/>
                <a:ea typeface="Arial-Rounded"/>
                <a:cs typeface="Times New Roman" panose="02020603050405020304" pitchFamily="18" charset="0"/>
              </a:rPr>
              <a:t> </a:t>
            </a:r>
            <a:r>
              <a:rPr lang="en-GB" altLang="en-US" sz="3200" b="1" dirty="0" smtClean="0">
                <a:solidFill>
                  <a:prstClr val="white"/>
                </a:solidFill>
                <a:latin typeface="HP001 5 hàng" panose="020B0603050302020204" pitchFamily="34" charset="0"/>
                <a:ea typeface="Arial-Rounded"/>
                <a:cs typeface="Times New Roman" panose="02020603050405020304" pitchFamily="18" charset="0"/>
              </a:rPr>
              <a:t>2024</a:t>
            </a:r>
            <a:endParaRPr lang="en-GB" altLang="en-US" sz="3200" b="1" dirty="0">
              <a:solidFill>
                <a:prstClr val="white"/>
              </a:solidFill>
              <a:latin typeface="HP001 5 hàng" panose="020B0603050302020204" pitchFamily="34" charset="0"/>
              <a:ea typeface="Arial-Rounded"/>
              <a:cs typeface="Times New Roman" panose="02020603050405020304" pitchFamily="18" charset="0"/>
            </a:endParaRPr>
          </a:p>
        </p:txBody>
      </p:sp>
      <p:sp>
        <p:nvSpPr>
          <p:cNvPr id="6148" name="TextBox 5">
            <a:extLst>
              <a:ext uri="{FF2B5EF4-FFF2-40B4-BE49-F238E27FC236}">
                <a16:creationId xmlns:a16="http://schemas.microsoft.com/office/drawing/2014/main" xmlns="" id="{C6313B40-5777-41DB-AD58-9B1ED0976136}"/>
              </a:ext>
            </a:extLst>
          </p:cNvPr>
          <p:cNvSpPr txBox="1">
            <a:spLocks noChangeArrowheads="1"/>
          </p:cNvSpPr>
          <p:nvPr/>
        </p:nvSpPr>
        <p:spPr bwMode="auto">
          <a:xfrm>
            <a:off x="5651061" y="1674422"/>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US" altLang="en-US" sz="3200" b="1" u="sng" dirty="0" err="1" smtClean="0">
                <a:solidFill>
                  <a:prstClr val="white"/>
                </a:solidFill>
                <a:latin typeface="HP001 5 hàng" panose="020B0603050302020204" pitchFamily="34" charset="0"/>
                <a:ea typeface="Arial-Rounded"/>
                <a:cs typeface="Times New Roman" panose="02020603050405020304" pitchFamily="18" charset="0"/>
              </a:rPr>
              <a:t>Tiếng</a:t>
            </a:r>
            <a:r>
              <a:rPr lang="en-US" altLang="en-US" sz="3200" b="1" u="sng" dirty="0" smtClean="0">
                <a:solidFill>
                  <a:prstClr val="white"/>
                </a:solidFill>
                <a:latin typeface="HP001 5 hàng" panose="020B0603050302020204" pitchFamily="34" charset="0"/>
                <a:ea typeface="Arial-Rounded"/>
                <a:cs typeface="Times New Roman" panose="02020603050405020304" pitchFamily="18" charset="0"/>
              </a:rPr>
              <a:t> </a:t>
            </a:r>
            <a:r>
              <a:rPr lang="en-US" altLang="en-US" sz="3200" b="1" u="sng" dirty="0" err="1" smtClean="0">
                <a:solidFill>
                  <a:prstClr val="white"/>
                </a:solidFill>
                <a:latin typeface="HP001 5 hàng" panose="020B0603050302020204" pitchFamily="34" charset="0"/>
                <a:ea typeface="Arial-Rounded"/>
                <a:cs typeface="Times New Roman" panose="02020603050405020304" pitchFamily="18" charset="0"/>
              </a:rPr>
              <a:t>Việt</a:t>
            </a:r>
            <a:endParaRPr lang="en-GB" altLang="en-US" sz="3200" b="1" dirty="0">
              <a:solidFill>
                <a:prstClr val="white"/>
              </a:solidFill>
              <a:latin typeface="HP001 5 hàng" panose="020B0603050302020204" pitchFamily="34" charset="0"/>
              <a:ea typeface="Arial-Rounded"/>
              <a:cs typeface="Times New Roman" panose="02020603050405020304" pitchFamily="18" charset="0"/>
            </a:endParaRPr>
          </a:p>
        </p:txBody>
      </p:sp>
      <p:cxnSp>
        <p:nvCxnSpPr>
          <p:cNvPr id="3" name="Đường nối Thẳng 2">
            <a:extLst>
              <a:ext uri="{FF2B5EF4-FFF2-40B4-BE49-F238E27FC236}">
                <a16:creationId xmlns:a16="http://schemas.microsoft.com/office/drawing/2014/main" xmlns="" id="{FE0159C7-FB9B-46B0-AA87-C751B00C72E4}"/>
              </a:ext>
            </a:extLst>
          </p:cNvPr>
          <p:cNvCxnSpPr/>
          <p:nvPr/>
        </p:nvCxnSpPr>
        <p:spPr>
          <a:xfrm>
            <a:off x="2442189" y="707231"/>
            <a:ext cx="0" cy="544512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5">
            <a:extLst>
              <a:ext uri="{FF2B5EF4-FFF2-40B4-BE49-F238E27FC236}">
                <a16:creationId xmlns:a16="http://schemas.microsoft.com/office/drawing/2014/main" xmlns="" id="{C6313B40-5777-41DB-AD58-9B1ED0976136}"/>
              </a:ext>
            </a:extLst>
          </p:cNvPr>
          <p:cNvSpPr txBox="1">
            <a:spLocks noChangeArrowheads="1"/>
          </p:cNvSpPr>
          <p:nvPr/>
        </p:nvSpPr>
        <p:spPr bwMode="auto">
          <a:xfrm>
            <a:off x="311184" y="97545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US" altLang="en-US" sz="3200" b="1" u="sng" dirty="0" err="1">
                <a:solidFill>
                  <a:prstClr val="white"/>
                </a:solidFill>
                <a:latin typeface="HP001 5 hàng" panose="020B0603050302020204" pitchFamily="34" charset="0"/>
                <a:ea typeface="Arial-Rounded"/>
                <a:cs typeface="Times New Roman" panose="02020603050405020304" pitchFamily="18" charset="0"/>
              </a:rPr>
              <a:t>Tuần</a:t>
            </a:r>
            <a:r>
              <a:rPr lang="en-US" altLang="en-US" sz="3200" b="1" u="sng" dirty="0">
                <a:solidFill>
                  <a:prstClr val="white"/>
                </a:solidFill>
                <a:latin typeface="HP001 5 hàng" panose="020B0603050302020204" pitchFamily="34" charset="0"/>
                <a:ea typeface="Arial-Rounded"/>
                <a:cs typeface="Times New Roman" panose="02020603050405020304" pitchFamily="18" charset="0"/>
              </a:rPr>
              <a:t> </a:t>
            </a:r>
            <a:r>
              <a:rPr lang="en-US" altLang="en-US" sz="3200" b="1" u="sng" dirty="0" smtClean="0">
                <a:solidFill>
                  <a:prstClr val="white"/>
                </a:solidFill>
                <a:latin typeface="HP001 5 hàng" panose="020B0603050302020204" pitchFamily="34" charset="0"/>
                <a:ea typeface="Arial-Rounded"/>
                <a:cs typeface="Times New Roman" panose="02020603050405020304" pitchFamily="18" charset="0"/>
              </a:rPr>
              <a:t>11</a:t>
            </a:r>
            <a:endParaRPr lang="en-GB" altLang="en-US" sz="3200" b="1" dirty="0">
              <a:solidFill>
                <a:prstClr val="white"/>
              </a:solidFill>
              <a:latin typeface="HP001 5 hàng" panose="020B0603050302020204" pitchFamily="34" charset="0"/>
              <a:ea typeface="Arial-Rounded"/>
              <a:cs typeface="Times New Roman" panose="02020603050405020304" pitchFamily="18" charset="0"/>
            </a:endParaRPr>
          </a:p>
        </p:txBody>
      </p:sp>
      <p:pic>
        <p:nvPicPr>
          <p:cNvPr id="8" name="Picture 2" descr="C:\Users\Admin\Desktop\Chu-A-va-nhung-nguoi-b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481" y="3028950"/>
            <a:ext cx="7567072" cy="354329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5">
            <a:extLst>
              <a:ext uri="{FF2B5EF4-FFF2-40B4-BE49-F238E27FC236}">
                <a16:creationId xmlns:a16="http://schemas.microsoft.com/office/drawing/2014/main" xmlns="" id="{C6313B40-5777-41DB-AD58-9B1ED0976136}"/>
              </a:ext>
            </a:extLst>
          </p:cNvPr>
          <p:cNvSpPr txBox="1">
            <a:spLocks noChangeArrowheads="1"/>
          </p:cNvSpPr>
          <p:nvPr/>
        </p:nvSpPr>
        <p:spPr bwMode="auto">
          <a:xfrm>
            <a:off x="2902155" y="2344350"/>
            <a:ext cx="83278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Bài</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19. </a:t>
            </a: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Chữ</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A </a:t>
            </a: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và</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a:t>
            </a: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những</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a:t>
            </a: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người</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a:t>
            </a: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bạn</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a:t>
            </a:r>
            <a:r>
              <a:rPr lang="en-US" altLang="en-US" sz="3200" b="1" dirty="0" err="1" smtClean="0">
                <a:solidFill>
                  <a:srgbClr val="FFFF00"/>
                </a:solidFill>
                <a:latin typeface="HP001 5 hàng" panose="020B0603050302020204" pitchFamily="34" charset="0"/>
                <a:ea typeface="Arial-Rounded"/>
                <a:cs typeface="Times New Roman" panose="02020603050405020304" pitchFamily="18" charset="0"/>
              </a:rPr>
              <a:t>tiết</a:t>
            </a:r>
            <a:r>
              <a:rPr lang="en-US" altLang="en-US" sz="3200" b="1" dirty="0" smtClean="0">
                <a:solidFill>
                  <a:srgbClr val="FFFF00"/>
                </a:solidFill>
                <a:latin typeface="HP001 5 hàng" panose="020B0603050302020204" pitchFamily="34" charset="0"/>
                <a:ea typeface="Arial-Rounded"/>
                <a:cs typeface="Times New Roman" panose="02020603050405020304" pitchFamily="18" charset="0"/>
              </a:rPr>
              <a:t> 1)</a:t>
            </a:r>
            <a:endParaRPr lang="en-GB" altLang="en-US" sz="3200" b="1" dirty="0">
              <a:solidFill>
                <a:srgbClr val="FFFF00"/>
              </a:solidFill>
              <a:latin typeface="HP001 5 hàng" panose="020B0603050302020204" pitchFamily="34" charset="0"/>
              <a:ea typeface="Arial-Rounded"/>
              <a:cs typeface="Times New Roman" panose="02020603050405020304" pitchFamily="18" charset="0"/>
            </a:endParaRPr>
          </a:p>
        </p:txBody>
      </p:sp>
    </p:spTree>
    <p:extLst>
      <p:ext uri="{BB962C8B-B14F-4D97-AF65-F5344CB8AC3E}">
        <p14:creationId xmlns:p14="http://schemas.microsoft.com/office/powerpoint/2010/main" val="183024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86" descr="书本蓝阴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498" y="965006"/>
            <a:ext cx="8248759" cy="4353154"/>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F:\360安全浏览器下载\六一\Nipic_2531170_b95b5e79d8a6cffe\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5865" y="2222433"/>
            <a:ext cx="2552700" cy="353483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xmlns="" id="{46437100-CA1D-413A-B1B2-E22DC2619EF2}"/>
              </a:ext>
            </a:extLst>
          </p:cNvPr>
          <p:cNvSpPr txBox="1"/>
          <p:nvPr/>
        </p:nvSpPr>
        <p:spPr>
          <a:xfrm>
            <a:off x="1413434" y="2075227"/>
            <a:ext cx="7996037"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72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Trả</a:t>
            </a:r>
            <a:r>
              <a:rPr kumimoji="0" lang="en-US" sz="7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72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lời</a:t>
            </a:r>
            <a:r>
              <a:rPr kumimoji="0" lang="en-US" sz="7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72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câu</a:t>
            </a:r>
            <a:r>
              <a:rPr kumimoji="0" lang="en-US" sz="7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72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hỏi</a:t>
            </a:r>
            <a:endParaRPr kumimoji="0" lang="en-US" sz="7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81527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500"/>
                                        <p:tgtEl>
                                          <p:spTgt spid="1126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xmlns="" id="{9DD51CF8-521D-4F54-9BF7-162ACEC472B7}"/>
              </a:ext>
            </a:extLst>
          </p:cNvPr>
          <p:cNvSpPr txBox="1"/>
          <p:nvPr/>
        </p:nvSpPr>
        <p:spPr>
          <a:xfrm>
            <a:off x="972766" y="862401"/>
            <a:ext cx="9766570" cy="730200"/>
          </a:xfrm>
          <a:prstGeom prst="rect">
            <a:avLst/>
          </a:prstGeom>
          <a:noFill/>
        </p:spPr>
        <p:txBody>
          <a:bodyPr wrap="square" rtlCol="0">
            <a:spAutoFit/>
          </a:bodyPr>
          <a:lstStyle/>
          <a:p>
            <a:pPr algn="just">
              <a:lnSpc>
                <a:spcPct val="150000"/>
              </a:lnSpc>
            </a:pPr>
            <a:r>
              <a:rPr lang="vi-VN" sz="3200" b="1" dirty="0">
                <a:solidFill>
                  <a:schemeClr val="accent6">
                    <a:lumMod val="75000"/>
                  </a:schemeClr>
                </a:solidFill>
                <a:latin typeface="Arial-Rounded" panose="020B0500000000000000" pitchFamily="34" charset="0"/>
                <a:ea typeface="Arial-Rounded" panose="020B0500000000000000" pitchFamily="34" charset="0"/>
                <a:cs typeface="Arial-Rounded" panose="020B0500000000000000" pitchFamily="34" charset="0"/>
              </a:rPr>
              <a:t>1. </a:t>
            </a:r>
            <a:r>
              <a:rPr lang="vi-VN" sz="3200" dirty="0">
                <a:latin typeface="Arial-Rounded" panose="020B0500000000000000" pitchFamily="34" charset="0"/>
                <a:ea typeface="Arial-Rounded" panose="020B0500000000000000" pitchFamily="34" charset="0"/>
                <a:cs typeface="Arial-Rounded" panose="020B0500000000000000" pitchFamily="34" charset="0"/>
              </a:rPr>
              <a:t>Trong bảng chữ cái tiếng Việt, chữ A đứng ở vị trí nào?</a:t>
            </a:r>
          </a:p>
        </p:txBody>
      </p:sp>
      <p:sp>
        <p:nvSpPr>
          <p:cNvPr id="26" name="TextBox 25">
            <a:extLst>
              <a:ext uri="{FF2B5EF4-FFF2-40B4-BE49-F238E27FC236}">
                <a16:creationId xmlns:a16="http://schemas.microsoft.com/office/drawing/2014/main" xmlns="" id="{2395118E-926B-44B8-A9ED-318DE6E4D6AE}"/>
              </a:ext>
            </a:extLst>
          </p:cNvPr>
          <p:cNvSpPr txBox="1"/>
          <p:nvPr/>
        </p:nvSpPr>
        <p:spPr>
          <a:xfrm>
            <a:off x="1006193" y="2726101"/>
            <a:ext cx="9980817" cy="730200"/>
          </a:xfrm>
          <a:prstGeom prst="rect">
            <a:avLst/>
          </a:prstGeom>
          <a:noFill/>
        </p:spPr>
        <p:txBody>
          <a:bodyPr wrap="square" rtlCol="0">
            <a:spAutoFit/>
          </a:bodyPr>
          <a:lstStyle/>
          <a:p>
            <a:pPr algn="just">
              <a:lnSpc>
                <a:spcPct val="150000"/>
              </a:lnSpc>
            </a:pPr>
            <a:r>
              <a:rPr lang="vi-VN" sz="3200" b="1" dirty="0">
                <a:solidFill>
                  <a:schemeClr val="accent6">
                    <a:lumMod val="75000"/>
                  </a:schemeClr>
                </a:solidFill>
                <a:latin typeface="Arial-Rounded" panose="020B0500000000000000" pitchFamily="34" charset="0"/>
                <a:ea typeface="Arial-Rounded" panose="020B0500000000000000" pitchFamily="34" charset="0"/>
                <a:cs typeface="Arial-Rounded" panose="020B0500000000000000" pitchFamily="34" charset="0"/>
              </a:rPr>
              <a:t>2. </a:t>
            </a:r>
            <a:r>
              <a:rPr lang="vi-VN" sz="3200" dirty="0">
                <a:latin typeface="Arial-Rounded" panose="020B0500000000000000" pitchFamily="34" charset="0"/>
                <a:ea typeface="Arial-Rounded" panose="020B0500000000000000" pitchFamily="34" charset="0"/>
                <a:cs typeface="Arial-Rounded" panose="020B0500000000000000" pitchFamily="34" charset="0"/>
              </a:rPr>
              <a:t>Chữ A mơ ước điều gì?</a:t>
            </a:r>
          </a:p>
        </p:txBody>
      </p:sp>
      <p:sp>
        <p:nvSpPr>
          <p:cNvPr id="27" name="TextBox 26">
            <a:extLst>
              <a:ext uri="{FF2B5EF4-FFF2-40B4-BE49-F238E27FC236}">
                <a16:creationId xmlns:a16="http://schemas.microsoft.com/office/drawing/2014/main" xmlns="" id="{E0E589DB-54F7-49DB-A639-8F6E5AB3D05E}"/>
              </a:ext>
            </a:extLst>
          </p:cNvPr>
          <p:cNvSpPr txBox="1"/>
          <p:nvPr/>
        </p:nvSpPr>
        <p:spPr>
          <a:xfrm>
            <a:off x="758759" y="3620633"/>
            <a:ext cx="9766569" cy="738151"/>
          </a:xfrm>
          <a:prstGeom prst="rect">
            <a:avLst/>
          </a:prstGeom>
          <a:noFill/>
        </p:spPr>
        <p:txBody>
          <a:bodyPr wrap="square" rtlCol="0">
            <a:spAutoFit/>
          </a:bodyPr>
          <a:lstStyle/>
          <a:p>
            <a:pPr algn="just">
              <a:lnSpc>
                <a:spcPct val="150000"/>
              </a:lnSpc>
            </a:pPr>
            <a:r>
              <a:rPr lang="vi-VN"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 </a:t>
            </a:r>
            <a:r>
              <a:rPr lang="vi-VN"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Chữ A mơ ước một mình nó làm ra một cuốn sách.</a:t>
            </a:r>
          </a:p>
        </p:txBody>
      </p:sp>
      <p:sp>
        <p:nvSpPr>
          <p:cNvPr id="28" name="TextBox 27">
            <a:extLst>
              <a:ext uri="{FF2B5EF4-FFF2-40B4-BE49-F238E27FC236}">
                <a16:creationId xmlns:a16="http://schemas.microsoft.com/office/drawing/2014/main" xmlns="" id="{52BBB9AB-44B4-4A12-9AB4-1AE6E6DD125A}"/>
              </a:ext>
            </a:extLst>
          </p:cNvPr>
          <p:cNvSpPr txBox="1"/>
          <p:nvPr/>
        </p:nvSpPr>
        <p:spPr>
          <a:xfrm>
            <a:off x="1006193" y="1795504"/>
            <a:ext cx="10179614" cy="738151"/>
          </a:xfrm>
          <a:prstGeom prst="rect">
            <a:avLst/>
          </a:prstGeom>
          <a:noFill/>
        </p:spPr>
        <p:txBody>
          <a:bodyPr wrap="square" rtlCol="0">
            <a:spAutoFit/>
          </a:bodyPr>
          <a:lstStyle/>
          <a:p>
            <a:pPr algn="just">
              <a:lnSpc>
                <a:spcPct val="150000"/>
              </a:lnSpc>
            </a:pPr>
            <a:r>
              <a:rPr lang="vi-VN"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 </a:t>
            </a:r>
            <a:r>
              <a:rPr lang="vi-VN"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Trong bảng chữ cái tiếng Việt, chữ A đứng đầu.</a:t>
            </a:r>
          </a:p>
        </p:txBody>
      </p:sp>
    </p:spTree>
    <p:extLst>
      <p:ext uri="{BB962C8B-B14F-4D97-AF65-F5344CB8AC3E}">
        <p14:creationId xmlns:p14="http://schemas.microsoft.com/office/powerpoint/2010/main" val="283049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left)">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xmlns="" id="{521372B4-C097-4C78-A35B-80D09CFC2E85}"/>
              </a:ext>
            </a:extLst>
          </p:cNvPr>
          <p:cNvSpPr txBox="1"/>
          <p:nvPr/>
        </p:nvSpPr>
        <p:spPr>
          <a:xfrm>
            <a:off x="735068" y="418425"/>
            <a:ext cx="10721864" cy="650499"/>
          </a:xfrm>
          <a:prstGeom prst="rect">
            <a:avLst/>
          </a:prstGeom>
          <a:noFill/>
        </p:spPr>
        <p:txBody>
          <a:bodyPr wrap="square" rtlCol="0">
            <a:spAutoFit/>
          </a:bodyPr>
          <a:lstStyle/>
          <a:p>
            <a:pPr algn="just">
              <a:lnSpc>
                <a:spcPct val="150000"/>
              </a:lnSpc>
            </a:pPr>
            <a:r>
              <a:rPr lang="vi-VN" sz="2800" b="1" dirty="0">
                <a:solidFill>
                  <a:schemeClr val="accent6">
                    <a:lumMod val="75000"/>
                  </a:schemeClr>
                </a:solidFill>
                <a:latin typeface="Arial-Rounded" panose="020B0500000000000000" pitchFamily="34" charset="0"/>
                <a:ea typeface="Arial-Rounded" panose="020B0500000000000000" pitchFamily="34" charset="0"/>
                <a:cs typeface="Arial-Rounded" panose="020B0500000000000000" pitchFamily="34" charset="0"/>
              </a:rPr>
              <a:t>3. </a:t>
            </a:r>
            <a:r>
              <a:rPr lang="vi-VN" sz="2800" dirty="0">
                <a:latin typeface="Arial-Rounded" panose="020B0500000000000000" pitchFamily="34" charset="0"/>
                <a:ea typeface="Arial-Rounded" panose="020B0500000000000000" pitchFamily="34" charset="0"/>
                <a:cs typeface="Arial-Rounded" panose="020B0500000000000000" pitchFamily="34" charset="0"/>
              </a:rPr>
              <a:t>Chữ A nhận ra điều gì?</a:t>
            </a:r>
          </a:p>
        </p:txBody>
      </p:sp>
      <p:sp>
        <p:nvSpPr>
          <p:cNvPr id="31" name="TextBox 30">
            <a:extLst>
              <a:ext uri="{FF2B5EF4-FFF2-40B4-BE49-F238E27FC236}">
                <a16:creationId xmlns:a16="http://schemas.microsoft.com/office/drawing/2014/main" xmlns="" id="{F27C0EB9-247B-4ACC-8A3F-8BC122B66442}"/>
              </a:ext>
            </a:extLst>
          </p:cNvPr>
          <p:cNvSpPr txBox="1"/>
          <p:nvPr/>
        </p:nvSpPr>
        <p:spPr>
          <a:xfrm>
            <a:off x="735068" y="1032276"/>
            <a:ext cx="10033485" cy="1296830"/>
          </a:xfrm>
          <a:prstGeom prst="rect">
            <a:avLst/>
          </a:prstGeom>
          <a:noFill/>
        </p:spPr>
        <p:txBody>
          <a:bodyPr wrap="square" rtlCol="0">
            <a:spAutoFit/>
          </a:bodyPr>
          <a:lstStyle/>
          <a:p>
            <a:pPr algn="just">
              <a:lnSpc>
                <a:spcPct val="150000"/>
              </a:lnSpc>
            </a:pPr>
            <a:r>
              <a:rPr lang="vi-VN"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 </a:t>
            </a:r>
            <a:r>
              <a:rPr lang="vi-VN" sz="28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Chữ A nhận ra rằng, nếu chỉ có một mình, chữ A chẳng thể nói được điều gì với ai.</a:t>
            </a:r>
          </a:p>
        </p:txBody>
      </p:sp>
      <p:sp>
        <p:nvSpPr>
          <p:cNvPr id="32" name="TextBox 31">
            <a:extLst>
              <a:ext uri="{FF2B5EF4-FFF2-40B4-BE49-F238E27FC236}">
                <a16:creationId xmlns:a16="http://schemas.microsoft.com/office/drawing/2014/main" xmlns="" id="{AEBF2A92-D22F-4D3A-928E-2C8D73A5C8D2}"/>
              </a:ext>
            </a:extLst>
          </p:cNvPr>
          <p:cNvSpPr txBox="1"/>
          <p:nvPr/>
        </p:nvSpPr>
        <p:spPr>
          <a:xfrm>
            <a:off x="435761" y="2133321"/>
            <a:ext cx="11468626" cy="2589491"/>
          </a:xfrm>
          <a:prstGeom prst="rect">
            <a:avLst/>
          </a:prstGeom>
          <a:noFill/>
        </p:spPr>
        <p:txBody>
          <a:bodyPr wrap="square" rtlCol="0">
            <a:spAutoFit/>
          </a:bodyPr>
          <a:lstStyle/>
          <a:p>
            <a:pPr algn="just">
              <a:lnSpc>
                <a:spcPct val="150000"/>
              </a:lnSpc>
            </a:pPr>
            <a:r>
              <a:rPr lang="vi-VN" sz="2800" b="1" dirty="0">
                <a:solidFill>
                  <a:schemeClr val="accent6">
                    <a:lumMod val="75000"/>
                  </a:schemeClr>
                </a:solidFill>
                <a:latin typeface="Arial-Rounded" panose="020B0500000000000000" pitchFamily="34" charset="0"/>
                <a:ea typeface="Arial-Rounded" panose="020B0500000000000000" pitchFamily="34" charset="0"/>
                <a:cs typeface="Arial-Rounded" panose="020B0500000000000000" pitchFamily="34" charset="0"/>
              </a:rPr>
              <a:t>4. </a:t>
            </a:r>
            <a:r>
              <a:rPr lang="vi-VN" sz="2800" dirty="0">
                <a:latin typeface="Arial-Rounded" panose="020B0500000000000000" pitchFamily="34" charset="0"/>
                <a:ea typeface="Arial-Rounded" panose="020B0500000000000000" pitchFamily="34" charset="0"/>
                <a:cs typeface="Arial-Rounded" panose="020B0500000000000000" pitchFamily="34" charset="0"/>
              </a:rPr>
              <a:t>Chữ A muốn nhắn nhủ điều gì với các bạn?</a:t>
            </a:r>
          </a:p>
          <a:p>
            <a:pPr algn="just">
              <a:lnSpc>
                <a:spcPct val="150000"/>
              </a:lnSpc>
            </a:pPr>
            <a:r>
              <a:rPr lang="vi-VN" sz="2800" dirty="0">
                <a:latin typeface="Arial-Rounded" panose="020B0500000000000000" pitchFamily="34" charset="0"/>
                <a:ea typeface="Arial-Rounded" panose="020B0500000000000000" pitchFamily="34" charset="0"/>
                <a:cs typeface="Arial-Rounded" panose="020B0500000000000000" pitchFamily="34" charset="0"/>
              </a:rPr>
              <a:t>     a. Chăm viết chữ cái		      </a:t>
            </a:r>
          </a:p>
          <a:p>
            <a:pPr algn="just">
              <a:lnSpc>
                <a:spcPct val="150000"/>
              </a:lnSpc>
            </a:pPr>
            <a:r>
              <a:rPr lang="vi-VN" sz="2800" dirty="0">
                <a:latin typeface="Arial-Rounded" panose="020B0500000000000000" pitchFamily="34" charset="0"/>
                <a:ea typeface="Arial-Rounded" panose="020B0500000000000000" pitchFamily="34" charset="0"/>
                <a:cs typeface="Arial-Rounded" panose="020B0500000000000000" pitchFamily="34" charset="0"/>
              </a:rPr>
              <a:t>     b. Chăm đọc sách</a:t>
            </a:r>
          </a:p>
          <a:p>
            <a:pPr algn="just">
              <a:lnSpc>
                <a:spcPct val="150000"/>
              </a:lnSpc>
            </a:pPr>
            <a:r>
              <a:rPr lang="vi-VN" sz="2800" dirty="0">
                <a:latin typeface="Arial-Rounded" panose="020B0500000000000000" pitchFamily="34" charset="0"/>
                <a:ea typeface="Arial-Rounded" panose="020B0500000000000000" pitchFamily="34" charset="0"/>
                <a:cs typeface="Arial-Rounded" panose="020B0500000000000000" pitchFamily="34" charset="0"/>
              </a:rPr>
              <a:t>     c. Chăm xếp các chữ cái</a:t>
            </a:r>
          </a:p>
        </p:txBody>
      </p:sp>
      <p:sp>
        <p:nvSpPr>
          <p:cNvPr id="33" name="Oval 32">
            <a:extLst>
              <a:ext uri="{FF2B5EF4-FFF2-40B4-BE49-F238E27FC236}">
                <a16:creationId xmlns:a16="http://schemas.microsoft.com/office/drawing/2014/main" xmlns="" id="{BC3810D0-5B4E-4CAC-ABC4-7CFDB420B9F5}"/>
              </a:ext>
            </a:extLst>
          </p:cNvPr>
          <p:cNvSpPr/>
          <p:nvPr/>
        </p:nvSpPr>
        <p:spPr>
          <a:xfrm>
            <a:off x="760671" y="2996119"/>
            <a:ext cx="503926" cy="41126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800">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68949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xmlns="" id="{C432D325-9041-614E-B121-2883E358D2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191808" y="-45710"/>
            <a:ext cx="844272" cy="1193800"/>
          </a:xfrm>
          <a:prstGeom prst="rect">
            <a:avLst/>
          </a:prstGeom>
        </p:spPr>
      </p:pic>
      <p:sp>
        <p:nvSpPr>
          <p:cNvPr id="2" name="Rectangle: Rounded Corners 1">
            <a:extLst>
              <a:ext uri="{FF2B5EF4-FFF2-40B4-BE49-F238E27FC236}">
                <a16:creationId xmlns:a16="http://schemas.microsoft.com/office/drawing/2014/main" xmlns="" id="{CB044157-FBFC-45DE-AE77-CC70A71BC2E3}"/>
              </a:ext>
            </a:extLst>
          </p:cNvPr>
          <p:cNvSpPr/>
          <p:nvPr/>
        </p:nvSpPr>
        <p:spPr>
          <a:xfrm>
            <a:off x="2537926" y="115411"/>
            <a:ext cx="7912359" cy="487364"/>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Chữ</a:t>
            </a:r>
            <a:r>
              <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 </a:t>
            </a: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người</a:t>
            </a:r>
            <a:r>
              <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bạn</a:t>
            </a:r>
            <a:endPar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4" name="Rectangle: Rounded Corners 3">
            <a:extLst>
              <a:ext uri="{FF2B5EF4-FFF2-40B4-BE49-F238E27FC236}">
                <a16:creationId xmlns:a16="http://schemas.microsoft.com/office/drawing/2014/main" xmlns="" id="{3CCC1427-5E34-4F7A-A0F5-85EFCA61B10A}"/>
              </a:ext>
            </a:extLst>
          </p:cNvPr>
          <p:cNvSpPr/>
          <p:nvPr/>
        </p:nvSpPr>
        <p:spPr>
          <a:xfrm>
            <a:off x="0" y="719339"/>
            <a:ext cx="12192000" cy="6138662"/>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Tôi là chữ A. Từ lâu, tôi đã nổi tiếng. Hễ nhắc đến tên tôi, ai cũng biết. Khi vui sướng quá, người ta thường reo lên tên tôi. Khi ngạc nhiên, sửng sốt, người ta cũng gọi tên tôi.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Tôi đứng đầu bằng chữ cái tiếng Việt. Trong bảng chữ cái của nhiều nước, tôi cũng được người ta trân trọng xếp ở đầu hàng. Hằng năm, cứ đến ngày khai trường, rất nhiều trẻ em làm quen với tôi trước tiên.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Tôi luôn mơ ước chỉ mình tôi làm ra một cuốn sách. Nhưng rồi, tôi nhận ra rằng, nếu chỉ một mình, tôi chẳng thể nói được với ai điều gì. Một cuốn sách chỉ toàn chữ A không thể là cuốn sách mà mọi người muốn đọc. Để có cuốn sách hay, tôi cần các bạn B, C, D, Đ, 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Chúng tôi luôn ở bên nhau và cần có nhau trên những trang sách.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Các bạn nhỏ hãy gặp chúng tôi hằng ngày nhé!</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 Theo Trần Hoài Dương)</a:t>
            </a:r>
          </a:p>
        </p:txBody>
      </p:sp>
      <p:grpSp>
        <p:nvGrpSpPr>
          <p:cNvPr id="9" name="Group 8">
            <a:extLst>
              <a:ext uri="{FF2B5EF4-FFF2-40B4-BE49-F238E27FC236}">
                <a16:creationId xmlns:a16="http://schemas.microsoft.com/office/drawing/2014/main" xmlns="" id="{B665C216-8385-4AE1-A602-F00AA5D1EE7A}"/>
              </a:ext>
            </a:extLst>
          </p:cNvPr>
          <p:cNvGrpSpPr/>
          <p:nvPr/>
        </p:nvGrpSpPr>
        <p:grpSpPr>
          <a:xfrm>
            <a:off x="5122506" y="6088559"/>
            <a:ext cx="6581341" cy="1446550"/>
            <a:chOff x="708943" y="6033135"/>
            <a:chExt cx="5825836" cy="1446550"/>
          </a:xfrm>
        </p:grpSpPr>
        <p:sp>
          <p:nvSpPr>
            <p:cNvPr id="10" name="TextBox 9">
              <a:extLst>
                <a:ext uri="{FF2B5EF4-FFF2-40B4-BE49-F238E27FC236}">
                  <a16:creationId xmlns:a16="http://schemas.microsoft.com/office/drawing/2014/main" xmlns="" id="{2F4A13AA-A149-4029-B1BA-083EC889FF54}"/>
                </a:ext>
              </a:extLst>
            </p:cNvPr>
            <p:cNvSpPr txBox="1"/>
            <p:nvPr/>
          </p:nvSpPr>
          <p:spPr>
            <a:xfrm>
              <a:off x="708943" y="6110866"/>
              <a:ext cx="5825836" cy="649137"/>
            </a:xfrm>
            <a:prstGeom prst="roundRect">
              <a:avLst>
                <a:gd name="adj" fmla="val 50000"/>
              </a:avLst>
            </a:prstGeom>
            <a:solidFill>
              <a:srgbClr val="F15A88"/>
            </a:solidFill>
          </p:spPr>
          <p:txBody>
            <a:bodyPr wrap="square" lIns="91403" tIns="45702" rIns="91403" bIns="45702"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Rounded" pitchFamily="34" charset="0"/>
                <a:ea typeface="Arial-Rounded" pitchFamily="34" charset="0"/>
                <a:cs typeface="Arial-Rounded" pitchFamily="34" charset="0"/>
              </a:endParaRPr>
            </a:p>
          </p:txBody>
        </p:sp>
        <p:sp>
          <p:nvSpPr>
            <p:cNvPr id="11" name="TextBox 10">
              <a:extLst>
                <a:ext uri="{FF2B5EF4-FFF2-40B4-BE49-F238E27FC236}">
                  <a16:creationId xmlns:a16="http://schemas.microsoft.com/office/drawing/2014/main" xmlns="" id="{5E1BC20F-141B-45C6-A187-EEB5778412BC}"/>
                </a:ext>
              </a:extLst>
            </p:cNvPr>
            <p:cNvSpPr txBox="1"/>
            <p:nvPr/>
          </p:nvSpPr>
          <p:spPr>
            <a:xfrm>
              <a:off x="1016462" y="6033135"/>
              <a:ext cx="5167387"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err="1">
                  <a:solidFill>
                    <a:prstClr val="white"/>
                  </a:solidFill>
                  <a:latin typeface="Arial-Rounded" pitchFamily="34" charset="0"/>
                  <a:ea typeface="Arial-Rounded" pitchFamily="34" charset="0"/>
                  <a:cs typeface="Arial-Rounded" pitchFamily="34" charset="0"/>
                </a:rPr>
                <a:t>Luyện</a:t>
              </a:r>
              <a:r>
                <a:rPr lang="en-US" sz="4400" dirty="0">
                  <a:solidFill>
                    <a:prstClr val="white"/>
                  </a:solidFill>
                  <a:latin typeface="Arial-Rounded" pitchFamily="34" charset="0"/>
                  <a:ea typeface="Arial-Rounded" pitchFamily="34" charset="0"/>
                  <a:cs typeface="Arial-Rounded" pitchFamily="34" charset="0"/>
                </a:rPr>
                <a:t> </a:t>
              </a:r>
              <a:r>
                <a:rPr lang="en-US" sz="4400" dirty="0" err="1">
                  <a:solidFill>
                    <a:prstClr val="white"/>
                  </a:solidFill>
                  <a:latin typeface="Arial-Rounded" pitchFamily="34" charset="0"/>
                  <a:ea typeface="Arial-Rounded" pitchFamily="34" charset="0"/>
                  <a:cs typeface="Arial-Rounded" pitchFamily="34" charset="0"/>
                </a:rPr>
                <a:t>đọc</a:t>
              </a:r>
              <a:r>
                <a:rPr lang="en-US" sz="4400" dirty="0">
                  <a:solidFill>
                    <a:prstClr val="white"/>
                  </a:solidFill>
                  <a:latin typeface="Arial-Rounded" pitchFamily="34" charset="0"/>
                  <a:ea typeface="Arial-Rounded" pitchFamily="34" charset="0"/>
                  <a:cs typeface="Arial-Rounded" pitchFamily="34" charset="0"/>
                </a:rPr>
                <a:t> </a:t>
              </a:r>
              <a:r>
                <a:rPr lang="en-US" sz="4400" dirty="0" err="1">
                  <a:solidFill>
                    <a:prstClr val="white"/>
                  </a:solidFill>
                  <a:latin typeface="Arial-Rounded" pitchFamily="34" charset="0"/>
                  <a:ea typeface="Arial-Rounded" pitchFamily="34" charset="0"/>
                  <a:cs typeface="Arial-Rounded" pitchFamily="34" charset="0"/>
                </a:rPr>
                <a:t>lại</a:t>
              </a:r>
              <a:r>
                <a:rPr lang="en-US" sz="4400" dirty="0">
                  <a:solidFill>
                    <a:prstClr val="white"/>
                  </a:solidFill>
                  <a:latin typeface="Arial-Rounded" pitchFamily="34" charset="0"/>
                  <a:ea typeface="Arial-Rounded" pitchFamily="34" charset="0"/>
                  <a:cs typeface="Arial-Rounded" pitchFamily="34" charset="0"/>
                </a:rPr>
                <a:t> </a:t>
              </a:r>
              <a:r>
                <a:rPr lang="en-US" sz="4400" dirty="0" err="1">
                  <a:solidFill>
                    <a:prstClr val="white"/>
                  </a:solidFill>
                  <a:latin typeface="Arial-Rounded" pitchFamily="34" charset="0"/>
                  <a:ea typeface="Arial-Rounded" pitchFamily="34" charset="0"/>
                  <a:cs typeface="Arial-Rounded" pitchFamily="34" charset="0"/>
                </a:rPr>
                <a:t>toàn</a:t>
              </a:r>
              <a:r>
                <a:rPr lang="en-US" sz="4400" dirty="0">
                  <a:solidFill>
                    <a:prstClr val="white"/>
                  </a:solidFill>
                  <a:latin typeface="Arial-Rounded" pitchFamily="34" charset="0"/>
                  <a:ea typeface="Arial-Rounded" pitchFamily="34" charset="0"/>
                  <a:cs typeface="Arial-Rounded" pitchFamily="34" charset="0"/>
                </a:rPr>
                <a:t> </a:t>
              </a:r>
              <a:r>
                <a:rPr lang="en-US" sz="4400" dirty="0" err="1">
                  <a:solidFill>
                    <a:prstClr val="white"/>
                  </a:solidFill>
                  <a:latin typeface="Arial-Rounded" pitchFamily="34" charset="0"/>
                  <a:ea typeface="Arial-Rounded" pitchFamily="34" charset="0"/>
                  <a:cs typeface="Arial-Rounded" pitchFamily="34" charset="0"/>
                </a:rPr>
                <a:t>bài</a:t>
              </a:r>
              <a:endParaRPr kumimoji="0" lang="en-US" sz="4400" b="0" i="0" u="none" strike="noStrike" kern="1200" cap="none" spc="0" normalizeH="0" baseline="0" noProof="0" dirty="0">
                <a:ln>
                  <a:noFill/>
                </a:ln>
                <a:solidFill>
                  <a:prstClr val="white"/>
                </a:solidFill>
                <a:effectLst/>
                <a:uLnTx/>
                <a:uFillTx/>
                <a:latin typeface="Arial-Rounded" pitchFamily="34" charset="0"/>
                <a:ea typeface="Arial-Rounded" pitchFamily="34" charset="0"/>
                <a:cs typeface="Arial-Rounded" pitchFamily="34" charset="0"/>
              </a:endParaRPr>
            </a:p>
          </p:txBody>
        </p:sp>
      </p:grpSp>
    </p:spTree>
    <p:extLst>
      <p:ext uri="{BB962C8B-B14F-4D97-AF65-F5344CB8AC3E}">
        <p14:creationId xmlns:p14="http://schemas.microsoft.com/office/powerpoint/2010/main" val="425212945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DE7C73A4-796D-994F-9362-C7FA7877F8D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82657" y="0"/>
            <a:ext cx="7556500" cy="4241800"/>
          </a:xfrm>
          <a:prstGeom prst="rect">
            <a:avLst/>
          </a:prstGeom>
        </p:spPr>
      </p:pic>
      <p:sp>
        <p:nvSpPr>
          <p:cNvPr id="16" name="TextBox 15">
            <a:extLst>
              <a:ext uri="{FF2B5EF4-FFF2-40B4-BE49-F238E27FC236}">
                <a16:creationId xmlns:a16="http://schemas.microsoft.com/office/drawing/2014/main" xmlns="" id="{5D978843-FFF4-4E0D-A4B7-49C55FF85D27}"/>
              </a:ext>
            </a:extLst>
          </p:cNvPr>
          <p:cNvSpPr txBox="1"/>
          <p:nvPr/>
        </p:nvSpPr>
        <p:spPr>
          <a:xfrm>
            <a:off x="2352532" y="1307452"/>
            <a:ext cx="701675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err="1">
                <a:ln w="22225">
                  <a:solidFill>
                    <a:srgbClr val="7030A0"/>
                  </a:solidFill>
                  <a:prstDash val="solid"/>
                </a:ln>
                <a:solidFill>
                  <a:srgbClr val="FFFF00"/>
                </a:solidFill>
                <a:effectLst>
                  <a:glow rad="228600">
                    <a:srgbClr val="70AD47">
                      <a:satMod val="175000"/>
                      <a:alpha val="40000"/>
                    </a:srgbClr>
                  </a:glow>
                </a:effectLst>
                <a:uLnTx/>
                <a:uFillTx/>
                <a:latin typeface="Arial"/>
                <a:cs typeface="+mn-cs"/>
              </a:rPr>
              <a:t>Luyện</a:t>
            </a:r>
            <a:r>
              <a:rPr kumimoji="0" lang="en-US" sz="8000" b="1" i="0" u="none" strike="noStrike" kern="1200" cap="none" spc="0" normalizeH="0" baseline="0" noProof="0" dirty="0">
                <a:ln w="22225">
                  <a:solidFill>
                    <a:srgbClr val="7030A0"/>
                  </a:solidFill>
                  <a:prstDash val="solid"/>
                </a:ln>
                <a:solidFill>
                  <a:srgbClr val="FFFF00"/>
                </a:solidFill>
                <a:effectLst>
                  <a:glow rad="228600">
                    <a:srgbClr val="70AD47">
                      <a:satMod val="175000"/>
                      <a:alpha val="40000"/>
                    </a:srgbClr>
                  </a:glow>
                </a:effectLst>
                <a:uLnTx/>
                <a:uFillTx/>
                <a:latin typeface="Arial"/>
                <a:cs typeface="+mn-cs"/>
              </a:rPr>
              <a:t> </a:t>
            </a:r>
            <a:r>
              <a:rPr kumimoji="0" lang="en-US" sz="8000" b="1" i="0" u="none" strike="noStrike" kern="1200" cap="none" spc="0" normalizeH="0" baseline="0" noProof="0" dirty="0" err="1">
                <a:ln w="22225">
                  <a:solidFill>
                    <a:srgbClr val="7030A0"/>
                  </a:solidFill>
                  <a:prstDash val="solid"/>
                </a:ln>
                <a:solidFill>
                  <a:srgbClr val="FFFF00"/>
                </a:solidFill>
                <a:effectLst>
                  <a:glow rad="228600">
                    <a:srgbClr val="70AD47">
                      <a:satMod val="175000"/>
                      <a:alpha val="40000"/>
                    </a:srgbClr>
                  </a:glow>
                </a:effectLst>
                <a:uLnTx/>
                <a:uFillTx/>
                <a:latin typeface="Arial"/>
                <a:cs typeface="+mn-cs"/>
              </a:rPr>
              <a:t>tập</a:t>
            </a:r>
            <a:endParaRPr kumimoji="0" lang="en-US" sz="8800" b="1" i="0" u="none" strike="noStrike" kern="1200" cap="none" spc="0" normalizeH="0" baseline="0" noProof="0" dirty="0">
              <a:ln w="22225">
                <a:solidFill>
                  <a:srgbClr val="7030A0"/>
                </a:solidFill>
                <a:prstDash val="solid"/>
              </a:ln>
              <a:solidFill>
                <a:srgbClr val="FFFF00"/>
              </a:solidFill>
              <a:effectLst>
                <a:glow rad="228600">
                  <a:srgbClr val="70AD47">
                    <a:satMod val="175000"/>
                    <a:alpha val="40000"/>
                  </a:srgbClr>
                </a:glow>
              </a:effectLst>
              <a:uLnTx/>
              <a:uFillTx/>
              <a:latin typeface="Arial"/>
              <a:cs typeface="+mn-cs"/>
            </a:endParaRPr>
          </a:p>
        </p:txBody>
      </p:sp>
    </p:spTree>
    <p:extLst>
      <p:ext uri="{BB962C8B-B14F-4D97-AF65-F5344CB8AC3E}">
        <p14:creationId xmlns:p14="http://schemas.microsoft.com/office/powerpoint/2010/main" val="1092937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18" presetClass="emph" presetSubtype="0" repeatCount="indefinite" fill="hold" nodeType="withEffect">
                                  <p:stCondLst>
                                    <p:cond delay="0"/>
                                  </p:stCondLst>
                                  <p:iterate type="lt">
                                    <p:tmPct val="4000"/>
                                  </p:iterate>
                                  <p:childTnLst>
                                    <p:set>
                                      <p:cBhvr override="childStyle">
                                        <p:cTn id="9" dur="500" fill="hold"/>
                                        <p:tgtEl>
                                          <p:spTgt spid="16">
                                            <p:txEl>
                                              <p:pRg st="0" end="0"/>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xmlns="" id="{EB62EA84-C50E-4916-AE65-F4CE66D35104}"/>
              </a:ext>
            </a:extLst>
          </p:cNvPr>
          <p:cNvSpPr txBox="1"/>
          <p:nvPr/>
        </p:nvSpPr>
        <p:spPr>
          <a:xfrm>
            <a:off x="740936" y="965254"/>
            <a:ext cx="9093728" cy="1943161"/>
          </a:xfrm>
          <a:prstGeom prst="rect">
            <a:avLst/>
          </a:prstGeom>
          <a:noFill/>
        </p:spPr>
        <p:txBody>
          <a:bodyPr wrap="square" rtlCol="0">
            <a:spAutoFit/>
          </a:bodyPr>
          <a:lstStyle/>
          <a:p>
            <a:pPr marL="342900" lvl="0" indent="-342900" algn="just">
              <a:lnSpc>
                <a:spcPct val="150000"/>
              </a:lnSpc>
              <a:buAutoNum type="arabicPeriod"/>
            </a:pPr>
            <a:r>
              <a:rPr lang="vi-VN" sz="2800" dirty="0">
                <a:latin typeface="Arial-Rounded" panose="020B0500000000000000" pitchFamily="34" charset="0"/>
                <a:ea typeface="Arial-Rounded" panose="020B0500000000000000" pitchFamily="34" charset="0"/>
                <a:cs typeface="Arial-Rounded" panose="020B0500000000000000" pitchFamily="34" charset="0"/>
              </a:rPr>
              <a:t>Nói tiếp lời của chữ A để cảm ơn các bạn chữ:</a:t>
            </a:r>
          </a:p>
          <a:p>
            <a:pPr lvl="0" algn="just">
              <a:lnSpc>
                <a:spcPct val="150000"/>
              </a:lnSpc>
            </a:pPr>
            <a:r>
              <a:rPr lang="vi-VN" sz="2800" dirty="0">
                <a:latin typeface="Arial-Rounded" panose="020B0500000000000000" pitchFamily="34" charset="0"/>
                <a:ea typeface="Arial-Rounded" panose="020B0500000000000000" pitchFamily="34" charset="0"/>
                <a:cs typeface="Arial-Rounded" panose="020B0500000000000000" pitchFamily="34" charset="0"/>
              </a:rPr>
              <a:t>   Cảm ơn các bạn. Nhờ có các bạn, chúng ta đã ……………………………………………………..………</a:t>
            </a:r>
          </a:p>
        </p:txBody>
      </p:sp>
      <p:sp>
        <p:nvSpPr>
          <p:cNvPr id="13" name="TextBox 12">
            <a:extLst>
              <a:ext uri="{FF2B5EF4-FFF2-40B4-BE49-F238E27FC236}">
                <a16:creationId xmlns:a16="http://schemas.microsoft.com/office/drawing/2014/main" xmlns="" id="{AFF94089-7ADF-4CF3-88C4-AA0DF077411E}"/>
              </a:ext>
            </a:extLst>
          </p:cNvPr>
          <p:cNvSpPr txBox="1"/>
          <p:nvPr/>
        </p:nvSpPr>
        <p:spPr>
          <a:xfrm>
            <a:off x="475620" y="2885529"/>
            <a:ext cx="9093728" cy="650499"/>
          </a:xfrm>
          <a:prstGeom prst="rect">
            <a:avLst/>
          </a:prstGeom>
          <a:noFill/>
        </p:spPr>
        <p:txBody>
          <a:bodyPr wrap="square" rtlCol="0">
            <a:spAutoFit/>
          </a:bodyPr>
          <a:lstStyle/>
          <a:p>
            <a:pPr algn="just">
              <a:lnSpc>
                <a:spcPct val="150000"/>
              </a:lnSpc>
            </a:pPr>
            <a:r>
              <a:rPr lang="vi-VN" sz="2800" b="1" dirty="0">
                <a:solidFill>
                  <a:schemeClr val="accent6">
                    <a:lumMod val="75000"/>
                  </a:schemeClr>
                </a:solidFill>
                <a:latin typeface="Arial-Rounded" panose="020B0500000000000000" pitchFamily="34" charset="0"/>
                <a:ea typeface="Arial-Rounded" panose="020B0500000000000000" pitchFamily="34" charset="0"/>
                <a:cs typeface="Arial-Rounded" panose="020B0500000000000000" pitchFamily="34" charset="0"/>
              </a:rPr>
              <a:t>2.</a:t>
            </a:r>
            <a:r>
              <a:rPr lang="vi-VN" sz="2800" dirty="0">
                <a:latin typeface="Arial-Rounded" panose="020B0500000000000000" pitchFamily="34" charset="0"/>
                <a:ea typeface="Arial-Rounded" panose="020B0500000000000000" pitchFamily="34" charset="0"/>
                <a:cs typeface="Arial-Rounded" panose="020B0500000000000000" pitchFamily="34" charset="0"/>
              </a:rPr>
              <a:t> Những từ nào dưới đây chỉ cảm xúc?</a:t>
            </a:r>
          </a:p>
        </p:txBody>
      </p:sp>
      <p:sp>
        <p:nvSpPr>
          <p:cNvPr id="14" name="TextBox 13">
            <a:extLst>
              <a:ext uri="{FF2B5EF4-FFF2-40B4-BE49-F238E27FC236}">
                <a16:creationId xmlns:a16="http://schemas.microsoft.com/office/drawing/2014/main" xmlns="" id="{2FAE44BA-652A-4F15-9B1F-3C47A275003C}"/>
              </a:ext>
            </a:extLst>
          </p:cNvPr>
          <p:cNvSpPr txBox="1"/>
          <p:nvPr/>
        </p:nvSpPr>
        <p:spPr>
          <a:xfrm>
            <a:off x="853206" y="2134731"/>
            <a:ext cx="5570281" cy="650499"/>
          </a:xfrm>
          <a:prstGeom prst="rect">
            <a:avLst/>
          </a:prstGeom>
          <a:noFill/>
        </p:spPr>
        <p:txBody>
          <a:bodyPr wrap="square" rtlCol="0">
            <a:spAutoFit/>
          </a:bodyPr>
          <a:lstStyle/>
          <a:p>
            <a:pPr algn="just">
              <a:lnSpc>
                <a:spcPct val="150000"/>
              </a:lnSpc>
            </a:pPr>
            <a:r>
              <a:rPr lang="vi-VN" sz="2800" dirty="0">
                <a:solidFill>
                  <a:schemeClr val="accent6">
                    <a:lumMod val="75000"/>
                  </a:schemeClr>
                </a:solidFill>
                <a:latin typeface="Arial-Rounded" panose="020B0500000000000000" pitchFamily="34" charset="0"/>
                <a:ea typeface="Arial-Rounded" panose="020B0500000000000000" pitchFamily="34" charset="0"/>
                <a:cs typeface="Arial-Rounded" panose="020B0500000000000000" pitchFamily="34" charset="0"/>
              </a:rPr>
              <a:t>làm nên những cuốn sách hay.</a:t>
            </a:r>
          </a:p>
        </p:txBody>
      </p:sp>
      <p:sp>
        <p:nvSpPr>
          <p:cNvPr id="17" name="Rounded Rectangle 18">
            <a:extLst>
              <a:ext uri="{FF2B5EF4-FFF2-40B4-BE49-F238E27FC236}">
                <a16:creationId xmlns:a16="http://schemas.microsoft.com/office/drawing/2014/main" xmlns="" id="{D403F5F1-B6F7-4292-BC9E-AB660B49E337}"/>
              </a:ext>
            </a:extLst>
          </p:cNvPr>
          <p:cNvSpPr/>
          <p:nvPr/>
        </p:nvSpPr>
        <p:spPr>
          <a:xfrm>
            <a:off x="598339" y="3713351"/>
            <a:ext cx="2223407" cy="446740"/>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vui</a:t>
            </a:r>
            <a:r>
              <a:rPr lang="en-US"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sướng</a:t>
            </a:r>
            <a:endParaRPr lang="en-US"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18" name="Rounded Rectangle 9">
            <a:extLst>
              <a:ext uri="{FF2B5EF4-FFF2-40B4-BE49-F238E27FC236}">
                <a16:creationId xmlns:a16="http://schemas.microsoft.com/office/drawing/2014/main" xmlns="" id="{9EAE17FD-6BF3-4B14-ADBC-190E4E5853B1}"/>
              </a:ext>
            </a:extLst>
          </p:cNvPr>
          <p:cNvSpPr/>
          <p:nvPr/>
        </p:nvSpPr>
        <p:spPr>
          <a:xfrm>
            <a:off x="4098216" y="3747681"/>
            <a:ext cx="2379167" cy="446740"/>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ngạc</a:t>
            </a:r>
            <a:r>
              <a:rPr lang="en-US"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nhiên</a:t>
            </a:r>
            <a:endParaRPr lang="en-US"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Rounded Rectangle 12">
            <a:extLst>
              <a:ext uri="{FF2B5EF4-FFF2-40B4-BE49-F238E27FC236}">
                <a16:creationId xmlns:a16="http://schemas.microsoft.com/office/drawing/2014/main" xmlns="" id="{54CD9B47-A1C5-4955-A548-3A301BBF12C1}"/>
              </a:ext>
            </a:extLst>
          </p:cNvPr>
          <p:cNvSpPr/>
          <p:nvPr/>
        </p:nvSpPr>
        <p:spPr>
          <a:xfrm>
            <a:off x="7477387" y="3747681"/>
            <a:ext cx="2223407" cy="446740"/>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nổi</a:t>
            </a:r>
            <a:r>
              <a:rPr lang="en-US"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tiếng</a:t>
            </a:r>
            <a:endParaRPr lang="en-US"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7297403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wipe(left)">
                                      <p:cBhvr>
                                        <p:cTn id="17" dur="500"/>
                                        <p:tgtEl>
                                          <p:spTgt spid="13">
                                            <p:txEl>
                                              <p:pRg st="0" end="0"/>
                                            </p:txEl>
                                          </p:spTgt>
                                        </p:tgtEl>
                                      </p:cBhvr>
                                    </p:animEffect>
                                  </p:childTnLst>
                                </p:cTn>
                              </p:par>
                              <p:par>
                                <p:cTn id="18" presetID="10" presetClass="entr" presetSubtype="0" fill="hold" grpId="0" nodeType="withEffect">
                                  <p:stCondLst>
                                    <p:cond delay="0"/>
                                  </p:stCondLst>
                                  <p:iterate type="lt">
                                    <p:tmPct val="0"/>
                                  </p:iterate>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iterate type="lt">
                                    <p:tmPct val="0"/>
                                  </p:iterate>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par>
                                <p:cTn id="24" presetID="10" presetClass="entr" presetSubtype="0" fill="hold" grpId="0" nodeType="withEffect">
                                  <p:stCondLst>
                                    <p:cond delay="0"/>
                                  </p:stCondLst>
                                  <p:iterate type="lt">
                                    <p:tmPct val="0"/>
                                  </p:iterate>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7"/>
                                        </p:tgtEl>
                                        <p:attrNameLst>
                                          <p:attrName>fillcolor</p:attrName>
                                        </p:attrNameLst>
                                      </p:cBhvr>
                                      <p:to>
                                        <a:srgbClr val="9FE540"/>
                                      </p:to>
                                    </p:animClr>
                                    <p:set>
                                      <p:cBhvr>
                                        <p:cTn id="32" dur="1000" fill="hold"/>
                                        <p:tgtEl>
                                          <p:spTgt spid="17"/>
                                        </p:tgtEl>
                                        <p:attrNameLst>
                                          <p:attrName>fill.type</p:attrName>
                                        </p:attrNameLst>
                                      </p:cBhvr>
                                      <p:to>
                                        <p:strVal val="solid"/>
                                      </p:to>
                                    </p:set>
                                    <p:set>
                                      <p:cBhvr>
                                        <p:cTn id="33" dur="1000" fill="hold"/>
                                        <p:tgtEl>
                                          <p:spTgt spid="17"/>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2" name="drumroll.wav"/>
                                        </p:tgtEl>
                                      </p:cMediaNode>
                                    </p:audio>
                                  </p:subTnLst>
                                </p:cTn>
                              </p:par>
                            </p:childTnLst>
                          </p:cTn>
                        </p:par>
                        <p:par>
                          <p:cTn id="34" fill="hold">
                            <p:stCondLst>
                              <p:cond delay="1000"/>
                            </p:stCondLst>
                            <p:childTnLst>
                              <p:par>
                                <p:cTn id="35" presetID="26" presetClass="emph" presetSubtype="0" repeatCount="0" fill="hold" grpId="1" nodeType="afterEffect">
                                  <p:stCondLst>
                                    <p:cond delay="0"/>
                                  </p:stCondLst>
                                  <p:iterate type="lt">
                                    <p:tmPct val="0"/>
                                  </p:iterate>
                                  <p:childTnLst>
                                    <p:animEffect transition="out" filter="fade">
                                      <p:cBhvr>
                                        <p:cTn id="36" dur="2000" tmFilter="0, 0; .2, .5; .8, .5; 1, 0"/>
                                        <p:tgtEl>
                                          <p:spTgt spid="17"/>
                                        </p:tgtEl>
                                      </p:cBhvr>
                                    </p:animEffect>
                                    <p:animScale>
                                      <p:cBhvr>
                                        <p:cTn id="37" dur="1000" autoRev="1" fill="hold"/>
                                        <p:tgtEl>
                                          <p:spTgt spid="17"/>
                                        </p:tgtEl>
                                      </p:cBhvr>
                                      <p:by x="105000" y="105000"/>
                                    </p:animScale>
                                  </p:childTnLst>
                                  <p:subTnLst>
                                    <p:audio>
                                      <p:cMediaNode>
                                        <p:cTn display="0" masterRel="sameClick">
                                          <p:stCondLst>
                                            <p:cond evt="begin" delay="0">
                                              <p:tn val="3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7"/>
                  </p:tgtEl>
                </p:cond>
              </p:nextCondLst>
            </p:seq>
            <p:seq concurrent="1" nextAc="seek">
              <p:cTn id="38" restart="whenNotActive" fill="hold" evtFilter="cancelBubble" nodeType="interactiveSeq">
                <p:stCondLst>
                  <p:cond evt="onClick" delay="0">
                    <p:tgtEl>
                      <p:spTgt spid="18"/>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1000" fill="hold"/>
                                        <p:tgtEl>
                                          <p:spTgt spid="18"/>
                                        </p:tgtEl>
                                        <p:attrNameLst>
                                          <p:attrName>fillcolor</p:attrName>
                                        </p:attrNameLst>
                                      </p:cBhvr>
                                      <p:to>
                                        <a:srgbClr val="9FE540"/>
                                      </p:to>
                                    </p:animClr>
                                    <p:set>
                                      <p:cBhvr>
                                        <p:cTn id="43" dur="1000" fill="hold"/>
                                        <p:tgtEl>
                                          <p:spTgt spid="18"/>
                                        </p:tgtEl>
                                        <p:attrNameLst>
                                          <p:attrName>fill.type</p:attrName>
                                        </p:attrNameLst>
                                      </p:cBhvr>
                                      <p:to>
                                        <p:strVal val="solid"/>
                                      </p:to>
                                    </p:set>
                                    <p:set>
                                      <p:cBhvr>
                                        <p:cTn id="44" dur="1000" fill="hold"/>
                                        <p:tgtEl>
                                          <p:spTgt spid="18"/>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drumroll.wav"/>
                                        </p:tgtEl>
                                      </p:cMediaNode>
                                    </p:audio>
                                  </p:subTnLst>
                                </p:cTn>
                              </p:par>
                            </p:childTnLst>
                          </p:cTn>
                        </p:par>
                        <p:par>
                          <p:cTn id="45" fill="hold">
                            <p:stCondLst>
                              <p:cond delay="1000"/>
                            </p:stCondLst>
                            <p:childTnLst>
                              <p:par>
                                <p:cTn id="46" presetID="26" presetClass="emph" presetSubtype="0" repeatCount="0" fill="hold" grpId="1" nodeType="afterEffect">
                                  <p:stCondLst>
                                    <p:cond delay="0"/>
                                  </p:stCondLst>
                                  <p:iterate type="lt">
                                    <p:tmPct val="0"/>
                                  </p:iterate>
                                  <p:childTnLst>
                                    <p:animEffect transition="out" filter="fade">
                                      <p:cBhvr>
                                        <p:cTn id="47" dur="2000" tmFilter="0, 0; .2, .5; .8, .5; 1, 0"/>
                                        <p:tgtEl>
                                          <p:spTgt spid="18"/>
                                        </p:tgtEl>
                                      </p:cBhvr>
                                    </p:animEffect>
                                    <p:animScale>
                                      <p:cBhvr>
                                        <p:cTn id="48" dur="1000" autoRev="1" fill="hold"/>
                                        <p:tgtEl>
                                          <p:spTgt spid="18"/>
                                        </p:tgtEl>
                                      </p:cBhvr>
                                      <p:by x="105000" y="105000"/>
                                    </p:animScale>
                                  </p:childTnLst>
                                  <p:subTnLst>
                                    <p:audio>
                                      <p:cMediaNode>
                                        <p:cTn display="0" masterRel="sameClick">
                                          <p:stCondLst>
                                            <p:cond evt="begin" delay="0">
                                              <p:tn val="4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8"/>
                  </p:tgtEl>
                </p:cond>
              </p:nextCondLst>
            </p:seq>
            <p:seq concurrent="1" nextAc="seek">
              <p:cTn id="49" restart="whenNotActive" fill="hold" evtFilter="cancelBubble" nodeType="interactiveSeq">
                <p:stCondLst>
                  <p:cond evt="onClick" delay="0">
                    <p:tgtEl>
                      <p:spTgt spid="26"/>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000" fill="hold"/>
                                        <p:tgtEl>
                                          <p:spTgt spid="26"/>
                                        </p:tgtEl>
                                        <p:attrNameLst>
                                          <p:attrName>fillcolor</p:attrName>
                                        </p:attrNameLst>
                                      </p:cBhvr>
                                      <p:to>
                                        <a:srgbClr val="EF5F5F"/>
                                      </p:to>
                                    </p:animClr>
                                    <p:set>
                                      <p:cBhvr>
                                        <p:cTn id="54" dur="2000" fill="hold"/>
                                        <p:tgtEl>
                                          <p:spTgt spid="26"/>
                                        </p:tgtEl>
                                        <p:attrNameLst>
                                          <p:attrName>fill.type</p:attrName>
                                        </p:attrNameLst>
                                      </p:cBhvr>
                                      <p:to>
                                        <p:strVal val="solid"/>
                                      </p:to>
                                    </p:set>
                                    <p:set>
                                      <p:cBhvr>
                                        <p:cTn id="55" dur="2000" fill="hold"/>
                                        <p:tgtEl>
                                          <p:spTgt spid="26"/>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2" name="drumroll.wav"/>
                                        </p:tgtEl>
                                      </p:cMediaNode>
                                    </p:audio>
                                  </p:subTnLst>
                                </p:cTn>
                              </p:par>
                            </p:childTnLst>
                          </p:cTn>
                        </p:par>
                        <p:par>
                          <p:cTn id="56" fill="hold">
                            <p:stCondLst>
                              <p:cond delay="2000"/>
                            </p:stCondLst>
                            <p:childTnLst>
                              <p:par>
                                <p:cTn id="57" presetID="26" presetClass="emph" presetSubtype="0" repeatCount="0" fill="hold" grpId="1" nodeType="afterEffect">
                                  <p:stCondLst>
                                    <p:cond delay="0"/>
                                  </p:stCondLst>
                                  <p:iterate type="lt">
                                    <p:tmPct val="0"/>
                                  </p:iterate>
                                  <p:childTnLst>
                                    <p:animEffect transition="out" filter="fade">
                                      <p:cBhvr>
                                        <p:cTn id="58" dur="2000" tmFilter="0, 0; .2, .5; .8, .5; 1, 0"/>
                                        <p:tgtEl>
                                          <p:spTgt spid="26"/>
                                        </p:tgtEl>
                                      </p:cBhvr>
                                    </p:animEffect>
                                    <p:animScale>
                                      <p:cBhvr>
                                        <p:cTn id="59" dur="1000" autoRev="1" fill="hold"/>
                                        <p:tgtEl>
                                          <p:spTgt spid="26"/>
                                        </p:tgtEl>
                                      </p:cBhvr>
                                      <p:by x="105000" y="105000"/>
                                    </p:animScale>
                                  </p:childTnLst>
                                  <p:subTnLst>
                                    <p:audio>
                                      <p:cMediaNode>
                                        <p:cTn display="0" masterRel="sameClick">
                                          <p:stCondLst>
                                            <p:cond evt="begin" delay="0">
                                              <p:tn val="57"/>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6"/>
                  </p:tgtEl>
                </p:cond>
              </p:nextCondLst>
            </p:seq>
          </p:childTnLst>
        </p:cTn>
      </p:par>
    </p:tnLst>
    <p:bldLst>
      <p:bldP spid="12" grpId="0"/>
      <p:bldP spid="13" grpId="0" uiExpand="1" build="p"/>
      <p:bldP spid="14" grpId="0"/>
      <p:bldP spid="17" grpId="0" animBg="1"/>
      <p:bldP spid="17" grpId="1" animBg="1"/>
      <p:bldP spid="18" grpId="0" animBg="1"/>
      <p:bldP spid="18" grpId="1" animBg="1"/>
      <p:bldP spid="26" grpId="0" animBg="1"/>
      <p:bldP spid="26"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1EA15710-049F-4371-89E7-E1C0227F4F47}"/>
              </a:ext>
            </a:extLst>
          </p:cNvPr>
          <p:cNvPicPr>
            <a:picLocks noChangeAspect="1"/>
          </p:cNvPicPr>
          <p:nvPr/>
        </p:nvPicPr>
        <p:blipFill rotWithShape="1">
          <a:blip r:embed="rId3">
            <a:extLst>
              <a:ext uri="{28A0092B-C50C-407E-A947-70E740481C1C}">
                <a14:useLocalDpi xmlns:a14="http://schemas.microsoft.com/office/drawing/2010/main" val="0"/>
              </a:ext>
            </a:extLst>
          </a:blip>
          <a:srcRect l="66515" b="75097"/>
          <a:stretch/>
        </p:blipFill>
        <p:spPr>
          <a:xfrm rot="660128">
            <a:off x="9693355" y="-1175868"/>
            <a:ext cx="3020116" cy="3146513"/>
          </a:xfrm>
          <a:prstGeom prst="rect">
            <a:avLst/>
          </a:prstGeom>
        </p:spPr>
      </p:pic>
      <p:pic>
        <p:nvPicPr>
          <p:cNvPr id="24" name="图片 23">
            <a:extLst>
              <a:ext uri="{FF2B5EF4-FFF2-40B4-BE49-F238E27FC236}">
                <a16:creationId xmlns:a16="http://schemas.microsoft.com/office/drawing/2014/main" xmlns="" id="{0C82CE93-B80A-4BC3-A986-4F4B527733DB}"/>
              </a:ext>
            </a:extLst>
          </p:cNvPr>
          <p:cNvPicPr>
            <a:picLocks noChangeAspect="1"/>
          </p:cNvPicPr>
          <p:nvPr/>
        </p:nvPicPr>
        <p:blipFill rotWithShape="1">
          <a:blip r:embed="rId4">
            <a:extLst>
              <a:ext uri="{28A0092B-C50C-407E-A947-70E740481C1C}">
                <a14:useLocalDpi xmlns:a14="http://schemas.microsoft.com/office/drawing/2010/main" val="0"/>
              </a:ext>
            </a:extLst>
          </a:blip>
          <a:srcRect l="3522" t="72885" r="51708" b="5978"/>
          <a:stretch/>
        </p:blipFill>
        <p:spPr>
          <a:xfrm>
            <a:off x="5936803" y="3676755"/>
            <a:ext cx="5635036" cy="3556696"/>
          </a:xfrm>
          <a:prstGeom prst="rect">
            <a:avLst/>
          </a:prstGeom>
        </p:spPr>
      </p:pic>
      <p:sp>
        <p:nvSpPr>
          <p:cNvPr id="2" name="TextBox 1">
            <a:extLst>
              <a:ext uri="{FF2B5EF4-FFF2-40B4-BE49-F238E27FC236}">
                <a16:creationId xmlns:a16="http://schemas.microsoft.com/office/drawing/2014/main" xmlns="" id="{E98139A1-FFB6-4ED7-90BB-B1C22E2100FA}"/>
              </a:ext>
            </a:extLst>
          </p:cNvPr>
          <p:cNvSpPr txBox="1"/>
          <p:nvPr/>
        </p:nvSpPr>
        <p:spPr>
          <a:xfrm>
            <a:off x="2590800" y="1408285"/>
            <a:ext cx="844099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Củng</a:t>
            </a:r>
            <a:r>
              <a:rPr kumimoji="0" lang="en-US" sz="8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8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cố</a:t>
            </a:r>
            <a:r>
              <a:rPr kumimoji="0" lang="en-US" sz="8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8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dặn</a:t>
            </a:r>
            <a:r>
              <a:rPr kumimoji="0" lang="en-US" sz="8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8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dò</a:t>
            </a:r>
            <a:endParaRPr kumimoji="0" lang="en-US" sz="8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6" name="TextBox 5">
            <a:extLst>
              <a:ext uri="{FF2B5EF4-FFF2-40B4-BE49-F238E27FC236}">
                <a16:creationId xmlns:a16="http://schemas.microsoft.com/office/drawing/2014/main" xmlns="" id="{42A93B87-F5A0-4D85-A8D9-55030CD8BD6B}"/>
              </a:ext>
            </a:extLst>
          </p:cNvPr>
          <p:cNvSpPr txBox="1"/>
          <p:nvPr/>
        </p:nvSpPr>
        <p:spPr>
          <a:xfrm>
            <a:off x="0" y="0"/>
            <a:ext cx="409721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Design by: </a:t>
            </a:r>
            <a:r>
              <a:rPr kumimoji="0" lang="en-US" sz="1100" b="0" i="1" u="none" strike="noStrike" kern="1200" cap="none" spc="0" normalizeH="0" baseline="0" noProof="0" dirty="0" err="1">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Hương</a:t>
            </a:r>
            <a:r>
              <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 </a:t>
            </a:r>
            <a:r>
              <a:rPr kumimoji="0" lang="en-US" sz="1100" b="0" i="1" u="none" strike="noStrike" kern="1200" cap="none" spc="0" normalizeH="0" baseline="0" noProof="0" dirty="0" err="1">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Thảo</a:t>
            </a:r>
            <a:r>
              <a:rPr kumimoji="0" lang="en-US" sz="1100" b="0" i="1"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mn-ea"/>
                <a:cs typeface="Times New Roman" panose="02020603050405020304" pitchFamily="18" charset="0"/>
              </a:rPr>
              <a:t> – tranthao121004@gmail.com </a:t>
            </a:r>
          </a:p>
        </p:txBody>
      </p:sp>
    </p:spTree>
    <p:extLst>
      <p:ext uri="{BB962C8B-B14F-4D97-AF65-F5344CB8AC3E}">
        <p14:creationId xmlns:p14="http://schemas.microsoft.com/office/powerpoint/2010/main" val="231554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588ku">
      <a:majorFont>
        <a:latin typeface="Arial Black"/>
        <a:ea typeface="思源黑体 CN Bold"/>
        <a:cs typeface=""/>
      </a:majorFont>
      <a:minorFont>
        <a:latin typeface="Arial"/>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4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588ku">
      <a:majorFont>
        <a:latin typeface="Arial Black"/>
        <a:ea typeface="思源黑体 CN Bold"/>
        <a:cs typeface=""/>
      </a:majorFont>
      <a:minorFont>
        <a:latin typeface="Arial"/>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646</TotalTime>
  <Words>638</Words>
  <Application>Microsoft Office PowerPoint</Application>
  <PresentationFormat>Custom</PresentationFormat>
  <Paragraphs>119</Paragraphs>
  <Slides>22</Slides>
  <Notes>4</Notes>
  <HiddenSlides>0</HiddenSlides>
  <MMClips>6</MMClips>
  <ScaleCrop>false</ScaleCrop>
  <HeadingPairs>
    <vt:vector size="4" baseType="variant">
      <vt:variant>
        <vt:lpstr>Theme</vt:lpstr>
      </vt:variant>
      <vt:variant>
        <vt:i4>12</vt:i4>
      </vt:variant>
      <vt:variant>
        <vt:lpstr>Slide Titles</vt:lpstr>
      </vt:variant>
      <vt:variant>
        <vt:i4>22</vt:i4>
      </vt:variant>
    </vt:vector>
  </HeadingPairs>
  <TitlesOfParts>
    <vt:vector size="34" baseType="lpstr">
      <vt:lpstr>Office 主题​​</vt:lpstr>
      <vt:lpstr>3_Office 主题</vt:lpstr>
      <vt:lpstr>1_Office 主题​​</vt:lpstr>
      <vt:lpstr>Office 主题</vt:lpstr>
      <vt:lpstr>4_Office 主题</vt:lpstr>
      <vt:lpstr>2_Office 主题</vt:lpstr>
      <vt:lpstr>5_Office Theme</vt:lpstr>
      <vt:lpstr>6_Office Theme</vt:lpstr>
      <vt:lpstr>1_Office Theme</vt:lpstr>
      <vt:lpstr>2_Office Theme</vt:lpstr>
      <vt:lpstr>7_Office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Administrator</cp:lastModifiedBy>
  <cp:revision>42</cp:revision>
  <dcterms:created xsi:type="dcterms:W3CDTF">2021-08-03T05:09:55Z</dcterms:created>
  <dcterms:modified xsi:type="dcterms:W3CDTF">2024-11-17T11:57:09Z</dcterms:modified>
</cp:coreProperties>
</file>