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095" r:id="rId1"/>
    <p:sldMasterId id="2147484143" r:id="rId2"/>
    <p:sldMasterId id="2147484155" r:id="rId3"/>
    <p:sldMasterId id="2147484179" r:id="rId4"/>
    <p:sldMasterId id="2147484191" r:id="rId5"/>
  </p:sldMasterIdLst>
  <p:notesMasterIdLst>
    <p:notesMasterId r:id="rId20"/>
  </p:notesMasterIdLst>
  <p:sldIdLst>
    <p:sldId id="280" r:id="rId6"/>
    <p:sldId id="279" r:id="rId7"/>
    <p:sldId id="291" r:id="rId8"/>
    <p:sldId id="315" r:id="rId9"/>
    <p:sldId id="316" r:id="rId10"/>
    <p:sldId id="276" r:id="rId11"/>
    <p:sldId id="317" r:id="rId12"/>
    <p:sldId id="319" r:id="rId13"/>
    <p:sldId id="326" r:id="rId14"/>
    <p:sldId id="270" r:id="rId15"/>
    <p:sldId id="303" r:id="rId16"/>
    <p:sldId id="328" r:id="rId17"/>
    <p:sldId id="289" r:id="rId18"/>
    <p:sldId id="293" r:id="rId19"/>
  </p:sldIdLst>
  <p:sldSz cx="9144000" cy="6858000" type="screen4x3"/>
  <p:notesSz cx="6858000" cy="9144000"/>
  <p:embeddedFontLst>
    <p:embeddedFont>
      <p:font typeface="Calibri Light" pitchFamily="34" charset="0"/>
      <p:regular r:id="rId21"/>
      <p:italic r:id="rId22"/>
    </p:embeddedFont>
    <p:embeddedFont>
      <p:font typeface="VNI-Times"/>
      <p:regular r:id="rId23"/>
      <p:bold r:id="rId24"/>
      <p:italic r:id="rId25"/>
      <p:boldItalic r:id="rId26"/>
    </p:embeddedFont>
    <p:embeddedFont>
      <p:font typeface="VNI-Book"/>
      <p:regular r:id="rId27"/>
      <p:bold r:id="rId28"/>
      <p:italic r:id="rId29"/>
      <p:boldItalic r:id="rId30"/>
    </p:embeddedFont>
    <p:embeddedFont>
      <p:font typeface="VNI-Franko"/>
      <p:regular r:id="rId31"/>
    </p:embeddedFont>
    <p:embeddedFont>
      <p:font typeface="Verdana" pitchFamily="34" charset="0"/>
      <p:regular r:id="rId32"/>
      <p:bold r:id="rId33"/>
      <p:italic r:id="rId34"/>
      <p:boldItalic r:id="rId35"/>
    </p:embeddedFont>
    <p:embeddedFont>
      <p:font typeface="VNI-Cooper"/>
      <p:bold r:id="rId36"/>
    </p:embeddedFont>
    <p:embeddedFont>
      <p:font typeface="Calibri" pitchFamily="34" charset="0"/>
      <p:regular r:id="rId37"/>
      <p:bold r:id="rId38"/>
      <p:italic r:id="rId39"/>
      <p:boldItalic r:id="rId40"/>
    </p:embeddedFont>
    <p:embeddedFont>
      <p:font typeface="VNI-Vari"/>
      <p:bold r:id="rId4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99"/>
    <a:srgbClr val="1A1D9A"/>
    <a:srgbClr val="F0F5AD"/>
    <a:srgbClr val="339933"/>
    <a:srgbClr val="3333FF"/>
    <a:srgbClr val="6A0C6C"/>
    <a:srgbClr val="78060E"/>
    <a:srgbClr val="10680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797" autoAdjust="0"/>
  </p:normalViewPr>
  <p:slideViewPr>
    <p:cSldViewPr>
      <p:cViewPr>
        <p:scale>
          <a:sx n="64" d="100"/>
          <a:sy n="64" d="100"/>
        </p:scale>
        <p:origin x="-1590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1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7A88F06-2296-4BD1-895E-52BC5140DA76}" type="datetimeFigureOut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1C2A985-6031-49ED-96E3-B155334DB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72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DE0676-44F7-4376-8B46-D99BB611317C}" type="slidenum">
              <a:rPr lang="en-US" smtClean="0"/>
              <a:pPr eaLnBrk="1" hangingPunct="1"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CB07BA0-35F0-4450-A8B3-68902E4286A3}" type="slidenum">
              <a:rPr lang="en-US" smtClean="0"/>
              <a:pPr eaLnBrk="1" hangingPunct="1"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CB07BA0-35F0-4450-A8B3-68902E4286A3}" type="slidenum">
              <a:rPr lang="en-US" smtClean="0">
                <a:solidFill>
                  <a:prstClr val="black"/>
                </a:solidFill>
              </a:rPr>
              <a:pPr eaLnBrk="1" hangingPunct="1"/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7D07A47-7AD6-4165-8482-C605EFA9446A}" type="slidenum">
              <a:rPr lang="en-US" smtClean="0"/>
              <a:pPr eaLnBrk="1" hangingPunct="1"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CB07BA0-35F0-4450-A8B3-68902E4286A3}" type="slidenum">
              <a:rPr lang="en-US" smtClean="0"/>
              <a:pPr eaLnBrk="1" hangingPunct="1"/>
              <a:t>11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176038-11AB-41D3-A850-24AED7474F82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7DEF7-9806-4B5F-98D6-362C1D7328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3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B9814D-C973-47ED-9D61-813E61254C4A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26985B-AA88-48DE-A402-CB2A918925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A48DB6-7AC7-4FA1-B850-0D45F4B8491F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9C360-661C-4068-B3C0-3E49878B4A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4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A478BE-EA02-48E2-914E-A21F7187E9A2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EE92F-FC6B-4312-A6AA-7F2ABF8A6D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57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7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7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F58FD8-C2AE-4242-9DB2-1B94EAFF86FD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F0273B-188F-4809-A82D-BE10310FEF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16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5D7F78-5FAB-46CF-83B4-DFD63CB53DB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C094FE-6C8C-4AD4-B9E5-3147F0C125A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B87719-9B22-4AD4-95F5-1EAA6D7DAE0A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8952DB-1BAB-4029-8869-A81FEEC702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107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A6EB78-72A8-4D27-AC2C-4C27A6486D0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EE9CD-2EA7-4366-9A09-0B8BA10919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788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00D332-CF5A-43BD-8FB0-C2B0708F5186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596A93-06E1-4DE1-A3B4-C21D0DA0EA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6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1CB837-E7CA-40EA-807C-796EE633C44C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8244F8-8C31-4D00-BFF9-FBB6D7BBB9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2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7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A46E74-01E0-44C1-B6D2-867BE4F8D5EC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48C1D-B63A-4C8F-8384-FAA487F4DA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1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338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373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2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5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207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41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045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105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129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1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68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51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376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672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834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5898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0280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0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2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61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7241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1367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4467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8204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8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6951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8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8892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6072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1917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41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2470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686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8507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5371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2179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9517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7289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413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4955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0338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176038-11AB-41D3-A850-24AED7474F8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7DEF7-9806-4B5F-98D6-362C1D732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6364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B9814D-C973-47ED-9D61-813E61254C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26985B-AA88-48DE-A402-CB2A9189252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6536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A48DB6-7AC7-4FA1-B850-0D45F4B849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9C360-661C-4068-B3C0-3E49878B4A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5139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A478BE-EA02-48E2-914E-A21F7187E9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EE92F-FC6B-4312-A6AA-7F2ABF8A6D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7906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7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7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F58FD8-C2AE-4242-9DB2-1B94EAFF86F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F0273B-188F-4809-A82D-BE10310FEF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8261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5D7F78-5FAB-46CF-83B4-DFD63CB53D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C094FE-6C8C-4AD4-B9E5-3147F0C125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5542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B87719-9B22-4AD4-95F5-1EAA6D7DAE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8952DB-1BAB-4029-8869-A81FEEC702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493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A6EB78-72A8-4D27-AC2C-4C27A6486D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EE9CD-2EA7-4366-9A09-0B8BA109192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912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00D332-CF5A-43BD-8FB0-C2B0708F518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596A93-06E1-4DE1-A3B4-C21D0DA0EA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6990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1CB837-E7CA-40EA-807C-796EE633C4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8244F8-8C31-4D00-BFF9-FBB6D7BBB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2571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7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A46E74-01E0-44C1-B6D2-867BE4F8D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48C1D-B63A-4C8F-8384-FAA487F4DAA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540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24460E-02A7-486F-926B-0DBD61D681D8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3081D4-8138-45F8-9726-E0472754AD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7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44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44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44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73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1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4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832281E-8529-468C-8940-9D7B9BEA9E5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41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4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484A019-54F1-4A6C-BD04-75641B224A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47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8CAFE46-76E0-43BA-ADAB-A7B7321C10D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365C82E-7917-4A8A-96B6-D9438B752AE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573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24460E-02A7-486F-926B-0DBD61D681D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3081D4-8138-45F8-9726-E0472754AD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97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2" r:id="rId1"/>
    <p:sldLayoutId id="2147484193" r:id="rId2"/>
    <p:sldLayoutId id="2147484194" r:id="rId3"/>
    <p:sldLayoutId id="2147484195" r:id="rId4"/>
    <p:sldLayoutId id="2147484196" r:id="rId5"/>
    <p:sldLayoutId id="2147484197" r:id="rId6"/>
    <p:sldLayoutId id="2147484198" r:id="rId7"/>
    <p:sldLayoutId id="2147484199" r:id="rId8"/>
    <p:sldLayoutId id="2147484200" r:id="rId9"/>
    <p:sldLayoutId id="2147484201" r:id="rId10"/>
    <p:sldLayoutId id="214748420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5" Type="http://schemas.openxmlformats.org/officeDocument/2006/relationships/image" Target="../media/image3.jpe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46106" y="2429470"/>
            <a:ext cx="56736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 MĨ THUẬT</a:t>
            </a:r>
            <a:endParaRPr lang="en-US" sz="5400" b="1" spc="50" dirty="0">
              <a:ln w="11430"/>
              <a:solidFill>
                <a:srgbClr val="92D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43379" y="3802559"/>
            <a:ext cx="162095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4400" b="1" cap="all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VNI-Franko" pitchFamily="2" charset="0"/>
              </a:rPr>
              <a:t>LÔÙP </a:t>
            </a:r>
            <a:r>
              <a:rPr lang="en-US" sz="44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VNI-Franko" pitchFamily="2" charset="0"/>
              </a:rPr>
              <a:t>5</a:t>
            </a:r>
          </a:p>
        </p:txBody>
      </p:sp>
      <p:sp>
        <p:nvSpPr>
          <p:cNvPr id="2" name="Rectangle 1"/>
          <p:cNvSpPr/>
          <p:nvPr/>
        </p:nvSpPr>
        <p:spPr>
          <a:xfrm>
            <a:off x="188819" y="1381780"/>
            <a:ext cx="87664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latin typeface="+mj-lt"/>
              </a:rPr>
              <a:t>CHÀO MỪNG QUÝ THẦY CÔ VỀ DỰ GIỜ THĂM LỚP</a:t>
            </a:r>
            <a:endParaRPr lang="en-US" sz="2800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92D050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93282" y="5029200"/>
            <a:ext cx="615745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2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Gv thực hiện: Nguyễn Ngọc Quyền</a:t>
            </a:r>
            <a:endParaRPr lang="en-US" sz="2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762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4743" y="2286000"/>
            <a:ext cx="614219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KIỂM TRA DỤNG CỤ HỌC TẬP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832166" y="854985"/>
            <a:ext cx="7732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9pPr>
          </a:lstStyle>
          <a:p>
            <a:pPr algn="ctr" eaLnBrk="1" hangingPunct="1"/>
            <a:r>
              <a:rPr lang="en-US" sz="3200" err="1">
                <a:latin typeface="VNI-Times" pitchFamily="2" charset="0"/>
              </a:rPr>
              <a:t>Thöù</a:t>
            </a:r>
            <a:r>
              <a:rPr lang="en-US" sz="3200">
                <a:latin typeface="VNI-Times" pitchFamily="2" charset="0"/>
              </a:rPr>
              <a:t> </a:t>
            </a:r>
            <a:r>
              <a:rPr lang="en-US" sz="3200" smtClean="0">
                <a:latin typeface="VNI-Times" pitchFamily="2" charset="0"/>
              </a:rPr>
              <a:t> ba  </a:t>
            </a:r>
            <a:r>
              <a:rPr lang="en-US" sz="3200" dirty="0" smtClean="0">
                <a:latin typeface="VNI-Times" pitchFamily="2" charset="0"/>
              </a:rPr>
              <a:t>, </a:t>
            </a:r>
            <a:r>
              <a:rPr lang="en-US" sz="3200" err="1">
                <a:latin typeface="VNI-Times" pitchFamily="2" charset="0"/>
              </a:rPr>
              <a:t>ngaøy</a:t>
            </a:r>
            <a:r>
              <a:rPr lang="en-US" sz="3200">
                <a:latin typeface="VNI-Times" pitchFamily="2" charset="0"/>
              </a:rPr>
              <a:t> </a:t>
            </a:r>
            <a:r>
              <a:rPr lang="vi-VN" sz="3200" smtClean="0">
                <a:latin typeface="VNI-Times" pitchFamily="2" charset="0"/>
              </a:rPr>
              <a:t>2</a:t>
            </a:r>
            <a:r>
              <a:rPr lang="en-US" sz="3200" smtClean="0">
                <a:latin typeface="VNI-Times" pitchFamily="2" charset="0"/>
              </a:rPr>
              <a:t>2  </a:t>
            </a:r>
            <a:r>
              <a:rPr lang="en-US" sz="3200" err="1">
                <a:latin typeface="VNI-Times" pitchFamily="2" charset="0"/>
              </a:rPr>
              <a:t>thaùng</a:t>
            </a:r>
            <a:r>
              <a:rPr lang="en-US" sz="3200">
                <a:latin typeface="VNI-Times" pitchFamily="2" charset="0"/>
              </a:rPr>
              <a:t>  </a:t>
            </a:r>
            <a:r>
              <a:rPr lang="vi-VN" sz="3200" smtClean="0">
                <a:latin typeface="VNI-Times" pitchFamily="2" charset="0"/>
              </a:rPr>
              <a:t>1</a:t>
            </a:r>
            <a:r>
              <a:rPr lang="en-US" sz="3200" smtClean="0">
                <a:latin typeface="VNI-Times" pitchFamily="2" charset="0"/>
              </a:rPr>
              <a:t>0  </a:t>
            </a:r>
            <a:r>
              <a:rPr lang="en-US" sz="3200" dirty="0" err="1">
                <a:latin typeface="VNI-Times" pitchFamily="2" charset="0"/>
              </a:rPr>
              <a:t>naêm</a:t>
            </a:r>
            <a:r>
              <a:rPr lang="en-US" sz="3200" dirty="0">
                <a:latin typeface="VNI-Times" pitchFamily="2" charset="0"/>
              </a:rPr>
              <a:t> </a:t>
            </a:r>
            <a:r>
              <a:rPr lang="en-US" sz="3200" smtClean="0">
                <a:latin typeface="VNI-Times" pitchFamily="2" charset="0"/>
              </a:rPr>
              <a:t>20</a:t>
            </a:r>
            <a:r>
              <a:rPr lang="vi-VN" sz="3200" smtClean="0">
                <a:latin typeface="VNI-Times" pitchFamily="2" charset="0"/>
              </a:rPr>
              <a:t>2</a:t>
            </a:r>
            <a:r>
              <a:rPr lang="en-US" sz="3200" smtClean="0">
                <a:latin typeface="VNI-Times" pitchFamily="2" charset="0"/>
              </a:rPr>
              <a:t>4</a:t>
            </a:r>
            <a:endParaRPr lang="en-US" sz="3200" dirty="0">
              <a:latin typeface="VNI-Times" pitchFamily="2" charset="0"/>
            </a:endParaRPr>
          </a:p>
        </p:txBody>
      </p:sp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3468214" y="1510924"/>
            <a:ext cx="1970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9pPr>
          </a:lstStyle>
          <a:p>
            <a:pPr eaLnBrk="1" hangingPunct="1"/>
            <a:r>
              <a:rPr lang="en-US" sz="2400" b="1" u="sng" dirty="0" smtClean="0">
                <a:solidFill>
                  <a:schemeClr val="accent6">
                    <a:lumMod val="50000"/>
                  </a:schemeClr>
                </a:solidFill>
                <a:latin typeface="VNI-Book" pitchFamily="2" charset="0"/>
              </a:rPr>
              <a:t> </a:t>
            </a:r>
            <a:r>
              <a:rPr lang="en-US" sz="2400" b="1" u="sng" dirty="0">
                <a:solidFill>
                  <a:schemeClr val="accent6">
                    <a:lumMod val="50000"/>
                  </a:schemeClr>
                </a:solidFill>
                <a:latin typeface="VNI-Book" pitchFamily="2" charset="0"/>
              </a:rPr>
              <a:t>MÓ THUAÄT</a:t>
            </a:r>
          </a:p>
        </p:txBody>
      </p:sp>
      <p:sp>
        <p:nvSpPr>
          <p:cNvPr id="6150" name="WordArt 9"/>
          <p:cNvSpPr>
            <a:spLocks noChangeArrowheads="1" noChangeShapeType="1" noTextEdit="1"/>
          </p:cNvSpPr>
          <p:nvPr/>
        </p:nvSpPr>
        <p:spPr bwMode="auto">
          <a:xfrm>
            <a:off x="1703076" y="2226585"/>
            <a:ext cx="4767943" cy="3878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Chủ </a:t>
            </a:r>
            <a:r>
              <a:rPr lang="vi-VN" sz="3600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đề </a:t>
            </a:r>
            <a:r>
              <a:rPr lang="en-US" sz="3600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2:</a:t>
            </a:r>
            <a:r>
              <a:rPr lang="vi-VN" sz="3600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en-US" sz="3600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uộc sống quanh em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7313" y="2966599"/>
            <a:ext cx="818846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48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Bài </a:t>
            </a:r>
            <a:r>
              <a:rPr lang="en-US" sz="48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r>
              <a:rPr lang="vi-VN" sz="48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r>
              <a:rPr lang="en-US" sz="48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Vòng quanh thế giới</a:t>
            </a:r>
            <a:endParaRPr 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45185" y="3987800"/>
            <a:ext cx="7732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NI-Vari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NI-Vari" pitchFamily="2" charset="0"/>
              </a:defRPr>
            </a:lvl9pPr>
          </a:lstStyle>
          <a:p>
            <a:pPr algn="ctr" eaLnBrk="1" hangingPunct="1"/>
            <a:r>
              <a:rPr lang="vi-VN" sz="3200" dirty="0" smtClean="0">
                <a:latin typeface="VNI-Times" pitchFamily="2" charset="0"/>
              </a:rPr>
              <a:t>(</a:t>
            </a:r>
            <a:r>
              <a:rPr lang="vi-VN" sz="3200" smtClean="0">
                <a:latin typeface="VNI-Times" pitchFamily="2" charset="0"/>
              </a:rPr>
              <a:t>Tiết </a:t>
            </a:r>
            <a:r>
              <a:rPr lang="en-US" sz="3200" smtClean="0">
                <a:latin typeface="VNI-Times" pitchFamily="2" charset="0"/>
              </a:rPr>
              <a:t>1</a:t>
            </a:r>
            <a:r>
              <a:rPr lang="vi-VN" sz="3200" smtClean="0">
                <a:latin typeface="VNI-Times" pitchFamily="2" charset="0"/>
              </a:rPr>
              <a:t>)</a:t>
            </a:r>
            <a:endParaRPr lang="en-US" sz="3200" dirty="0">
              <a:latin typeface="VNI-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8953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6385" y="3296737"/>
            <a:ext cx="3902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Arial"/>
                <a:cs typeface="+mn-cs"/>
              </a:rPr>
              <a:t>HS </a:t>
            </a:r>
            <a:r>
              <a:rPr lang="en-US" sz="2000" b="1" dirty="0" err="1" smtClean="0">
                <a:solidFill>
                  <a:srgbClr val="FF0000"/>
                </a:solidFill>
                <a:latin typeface="Arial"/>
                <a:cs typeface="+mn-cs"/>
              </a:rPr>
              <a:t>thảo</a:t>
            </a:r>
            <a:r>
              <a:rPr lang="en-US" sz="2000" b="1" dirty="0" smtClean="0">
                <a:solidFill>
                  <a:srgbClr val="FF0000"/>
                </a:solidFill>
                <a:latin typeface="Arial"/>
                <a:cs typeface="+mn-cs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rial"/>
                <a:cs typeface="+mn-cs"/>
              </a:rPr>
              <a:t>luận</a:t>
            </a:r>
            <a:r>
              <a:rPr lang="en-US" sz="2000" b="1" dirty="0" smtClean="0">
                <a:solidFill>
                  <a:srgbClr val="FF0000"/>
                </a:solidFill>
                <a:latin typeface="Arial"/>
                <a:cs typeface="+mn-cs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rial"/>
                <a:cs typeface="+mn-cs"/>
              </a:rPr>
              <a:t>nhóm</a:t>
            </a:r>
            <a:r>
              <a:rPr lang="en-US" sz="2000" b="1" dirty="0" smtClean="0">
                <a:solidFill>
                  <a:srgbClr val="FF0000"/>
                </a:solidFill>
                <a:latin typeface="Arial"/>
                <a:cs typeface="+mn-cs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rial"/>
                <a:cs typeface="+mn-cs"/>
              </a:rPr>
              <a:t>đôi</a:t>
            </a:r>
            <a:r>
              <a:rPr lang="vi-VN" sz="2000" b="1" dirty="0" smtClean="0">
                <a:solidFill>
                  <a:srgbClr val="FF0000"/>
                </a:solidFill>
                <a:latin typeface="Arial"/>
                <a:cs typeface="+mn-cs"/>
              </a:rPr>
              <a:t>:</a:t>
            </a:r>
            <a:r>
              <a:rPr lang="en-US" sz="2000" b="1" dirty="0" smtClean="0">
                <a:solidFill>
                  <a:srgbClr val="FF0000"/>
                </a:solidFill>
                <a:latin typeface="Arial"/>
                <a:cs typeface="+mn-cs"/>
              </a:rPr>
              <a:t> 1 </a:t>
            </a:r>
            <a:r>
              <a:rPr lang="en-US" sz="2000" b="1" dirty="0" err="1" smtClean="0">
                <a:solidFill>
                  <a:srgbClr val="FF0000"/>
                </a:solidFill>
                <a:latin typeface="Arial"/>
                <a:cs typeface="+mn-cs"/>
              </a:rPr>
              <a:t>phút</a:t>
            </a:r>
            <a:endParaRPr lang="en-US" sz="2000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94"/>
          <a:stretch/>
        </p:blipFill>
        <p:spPr bwMode="auto">
          <a:xfrm>
            <a:off x="325235" y="1136926"/>
            <a:ext cx="2113165" cy="3244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416"/>
          <a:stretch/>
        </p:blipFill>
        <p:spPr bwMode="auto">
          <a:xfrm>
            <a:off x="2732312" y="1143000"/>
            <a:ext cx="2220688" cy="187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35" y="4572000"/>
            <a:ext cx="2113165" cy="1572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107516" y="6248400"/>
            <a:ext cx="887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tái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vi-VN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solidFill>
                  <a:srgbClr val="1A1D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b="0" cap="none" spc="0" dirty="0">
              <a:ln w="0"/>
              <a:solidFill>
                <a:srgbClr val="1A1D9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37474"/>
            <a:ext cx="5105400" cy="6979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656" t="2159" r="3087" b="2159"/>
          <a:stretch/>
        </p:blipFill>
        <p:spPr>
          <a:xfrm>
            <a:off x="5029200" y="1146273"/>
            <a:ext cx="3810000" cy="1876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2755900" y="3733443"/>
            <a:ext cx="6083300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000" dirty="0">
                <a:solidFill>
                  <a:srgbClr val="1A1D9A"/>
                </a:solidFill>
                <a:latin typeface="+mj-lt"/>
              </a:rPr>
              <a:t>+ SPMT tái hiện những công trình gì?</a:t>
            </a:r>
          </a:p>
          <a:p>
            <a:pPr>
              <a:lnSpc>
                <a:spcPct val="150000"/>
              </a:lnSpc>
            </a:pPr>
            <a:r>
              <a:rPr lang="vi-VN" sz="2000" dirty="0">
                <a:solidFill>
                  <a:srgbClr val="1A1D9A"/>
                </a:solidFill>
                <a:latin typeface="+mj-lt"/>
              </a:rPr>
              <a:t>+ SPMT sử dụng chất liệu, vật liệu gì? </a:t>
            </a:r>
            <a:endParaRPr lang="en-US" sz="2000" dirty="0" smtClean="0">
              <a:solidFill>
                <a:srgbClr val="1A1D9A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000" dirty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SPMT </a:t>
            </a:r>
            <a:r>
              <a:rPr lang="en-US" sz="2000" dirty="0" err="1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000" dirty="0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000" dirty="0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000" dirty="0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000" dirty="0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000" dirty="0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tái</a:t>
            </a:r>
            <a:r>
              <a:rPr lang="en-US" sz="2000" dirty="0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000" dirty="0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000" dirty="0" smtClean="0">
                <a:ln w="0"/>
                <a:solidFill>
                  <a:srgbClr val="1A1D9A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vi-VN" sz="2000" dirty="0">
              <a:solidFill>
                <a:srgbClr val="1A1D9A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vi-VN" sz="2000" dirty="0">
                <a:solidFill>
                  <a:srgbClr val="1A1D9A"/>
                </a:solidFill>
                <a:latin typeface="+mj-lt"/>
              </a:rPr>
              <a:t>+ </a:t>
            </a:r>
            <a:r>
              <a:rPr lang="vi-VN" sz="2000" dirty="0" smtClean="0">
                <a:solidFill>
                  <a:srgbClr val="1A1D9A"/>
                </a:solidFill>
                <a:latin typeface="+mj-lt"/>
              </a:rPr>
              <a:t>Những</a:t>
            </a:r>
            <a:r>
              <a:rPr lang="en-US" sz="2000" dirty="0" smtClean="0">
                <a:solidFill>
                  <a:srgbClr val="1A1D9A"/>
                </a:solidFill>
                <a:latin typeface="+mj-lt"/>
              </a:rPr>
              <a:t> </a:t>
            </a:r>
            <a:r>
              <a:rPr lang="vi-VN" sz="2000" dirty="0" smtClean="0">
                <a:solidFill>
                  <a:srgbClr val="1A1D9A"/>
                </a:solidFill>
                <a:latin typeface="+mj-lt"/>
              </a:rPr>
              <a:t>chất </a:t>
            </a:r>
            <a:r>
              <a:rPr lang="vi-VN" sz="2000" dirty="0">
                <a:solidFill>
                  <a:srgbClr val="1A1D9A"/>
                </a:solidFill>
                <a:latin typeface="+mj-lt"/>
              </a:rPr>
              <a:t>liệu, vật liệu trong </a:t>
            </a:r>
            <a:r>
              <a:rPr lang="vi-VN" sz="2000" dirty="0" smtClean="0">
                <a:solidFill>
                  <a:srgbClr val="1A1D9A"/>
                </a:solidFill>
                <a:latin typeface="+mj-lt"/>
              </a:rPr>
              <a:t>SPMT có </a:t>
            </a:r>
            <a:r>
              <a:rPr lang="vi-VN" sz="2000" dirty="0">
                <a:solidFill>
                  <a:srgbClr val="1A1D9A"/>
                </a:solidFill>
                <a:latin typeface="+mj-lt"/>
              </a:rPr>
              <a:t>thể tìm kiếm được ở đâu? </a:t>
            </a:r>
          </a:p>
        </p:txBody>
      </p:sp>
      <p:sp>
        <p:nvSpPr>
          <p:cNvPr id="2" name="Rectangle 1"/>
          <p:cNvSpPr/>
          <p:nvPr/>
        </p:nvSpPr>
        <p:spPr>
          <a:xfrm>
            <a:off x="423737" y="1106269"/>
            <a:ext cx="2620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vi-VN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</a:t>
            </a:r>
            <a:endParaRPr lang="en-US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89968" y="1030069"/>
            <a:ext cx="2620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vi-VN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endParaRPr lang="en-US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00537" y="1066800"/>
            <a:ext cx="2620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vi-VN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</a:t>
            </a:r>
            <a:endParaRPr lang="en-US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2937" y="4457700"/>
            <a:ext cx="2620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vi-VN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</a:t>
            </a:r>
            <a:endParaRPr lang="en-US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15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762001"/>
            <a:ext cx="8991600" cy="34925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82810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981200"/>
            <a:ext cx="5715000" cy="924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309" y="76200"/>
            <a:ext cx="580158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vi-VN" sz="3600" b="1" dirty="0" smtClean="0">
                <a:ln w="31550" cmpd="sng">
                  <a:gradFill>
                    <a:gsLst>
                      <a:gs pos="70000">
                        <a:srgbClr val="70AD47">
                          <a:shade val="50000"/>
                          <a:satMod val="190000"/>
                        </a:srgbClr>
                      </a:gs>
                      <a:gs pos="0">
                        <a:srgbClr val="70AD47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0F5AD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/>
                <a:cs typeface="+mn-cs"/>
              </a:rPr>
              <a:t>Cách tạo hình sản phẩm: </a:t>
            </a:r>
            <a:endParaRPr lang="en-US" sz="3600" b="1" dirty="0">
              <a:ln w="31550" cmpd="sng">
                <a:gradFill>
                  <a:gsLst>
                    <a:gs pos="70000">
                      <a:srgbClr val="70AD47">
                        <a:shade val="50000"/>
                        <a:satMod val="190000"/>
                      </a:srgbClr>
                    </a:gs>
                    <a:gs pos="0">
                      <a:srgbClr val="70AD47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0F5AD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alibri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18944"/>
            <a:ext cx="8708571" cy="3994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03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8" t="15762"/>
          <a:stretch/>
        </p:blipFill>
        <p:spPr>
          <a:xfrm>
            <a:off x="204838" y="609600"/>
            <a:ext cx="2235801" cy="2666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198" y="0"/>
            <a:ext cx="845820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8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8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2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" y="3822328"/>
            <a:ext cx="4172588" cy="2775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0" r="20912"/>
          <a:stretch/>
        </p:blipFill>
        <p:spPr bwMode="auto">
          <a:xfrm>
            <a:off x="2651281" y="668077"/>
            <a:ext cx="2530319" cy="2608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798" y="3822328"/>
            <a:ext cx="3482294" cy="283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721" y="668077"/>
            <a:ext cx="3448479" cy="2608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6523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90600"/>
            <a:ext cx="5867400" cy="9804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90599" y="2222718"/>
            <a:ext cx="507637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800" dirty="0" smtClean="0">
                <a:solidFill>
                  <a:srgbClr val="FF0000"/>
                </a:solidFill>
              </a:rPr>
              <a:t>HS </a:t>
            </a:r>
            <a:r>
              <a:rPr lang="vi-VN" sz="2800" dirty="0">
                <a:solidFill>
                  <a:srgbClr val="FF0000"/>
                </a:solidFill>
              </a:rPr>
              <a:t>thực hiện một sản phẩm mĩ thuật về kỉ niệm một chuyến đi du lịch của em  từ vật liệu tái sử dụng.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28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511033"/>
            <a:ext cx="7696200" cy="112949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" y="2209800"/>
            <a:ext cx="8686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Em đang thực hiện sản phẩm gì?</a:t>
            </a:r>
          </a:p>
          <a:p>
            <a:r>
              <a:rPr lang="vi-V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Em sử dụng chất liệu, vật liệu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 </a:t>
            </a:r>
            <a:r>
              <a:rPr lang="vi-V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tạo ra SPMT?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227" y="1396323"/>
            <a:ext cx="7365373" cy="119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16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2989110" cy="19454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41" y="2514600"/>
            <a:ext cx="3087259" cy="1892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327" y="4616197"/>
            <a:ext cx="2713697" cy="20008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04800"/>
            <a:ext cx="2602607" cy="1945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30" y="4572000"/>
            <a:ext cx="3048000" cy="20450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48" b="40704"/>
          <a:stretch/>
        </p:blipFill>
        <p:spPr>
          <a:xfrm flipH="1">
            <a:off x="3293910" y="2506920"/>
            <a:ext cx="2995119" cy="19888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781" y="2498360"/>
            <a:ext cx="2560644" cy="18937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496" y="304800"/>
            <a:ext cx="2705850" cy="19454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539" y="4634936"/>
            <a:ext cx="2576930" cy="198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290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63935" y="983159"/>
            <a:ext cx="274626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DẶN DÒ</a:t>
            </a:r>
            <a:endParaRPr lang="en-US" sz="4400" b="1" cap="none" spc="5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981306"/>
            <a:ext cx="7391400" cy="1481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3200" b="1" dirty="0" err="1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Hoàn</a:t>
            </a:r>
            <a:r>
              <a:rPr lang="en-US" sz="32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thành</a:t>
            </a:r>
            <a:r>
              <a:rPr lang="en-US" sz="32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bài</a:t>
            </a:r>
            <a:r>
              <a:rPr lang="en-US" sz="32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nếu</a:t>
            </a:r>
            <a:r>
              <a:rPr lang="en-US" sz="32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chưa</a:t>
            </a:r>
            <a:r>
              <a:rPr lang="en-US" sz="32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xong</a:t>
            </a:r>
            <a:r>
              <a:rPr lang="vi-VN" sz="32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  <a:endParaRPr lang="en-US" sz="3200" b="1" dirty="0" smtClean="0">
              <a:solidFill>
                <a:srgbClr val="000099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3200" b="1" dirty="0" smtClean="0">
                <a:solidFill>
                  <a:srgbClr val="000099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           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0522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WordArt 6"/>
          <p:cNvSpPr>
            <a:spLocks noChangeArrowheads="1" noChangeShapeType="1" noTextEdit="1"/>
          </p:cNvSpPr>
          <p:nvPr/>
        </p:nvSpPr>
        <p:spPr bwMode="auto">
          <a:xfrm>
            <a:off x="1447800" y="990600"/>
            <a:ext cx="6172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Tieát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hoïc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keát</a:t>
            </a:r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 </a:t>
            </a:r>
            <a:r>
              <a:rPr lang="en-US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Cooper"/>
              </a:rPr>
              <a:t>thuùc</a:t>
            </a:r>
            <a:endParaRPr lang="en-US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VNI-Cooper"/>
            </a:endParaRPr>
          </a:p>
        </p:txBody>
      </p:sp>
      <p:sp>
        <p:nvSpPr>
          <p:cNvPr id="14343" name="WordArt 7"/>
          <p:cNvSpPr>
            <a:spLocks noChangeArrowheads="1" noChangeShapeType="1" noTextEdit="1"/>
          </p:cNvSpPr>
          <p:nvPr/>
        </p:nvSpPr>
        <p:spPr bwMode="auto">
          <a:xfrm>
            <a:off x="914400" y="3200400"/>
            <a:ext cx="7239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Chuùc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caùc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em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chaêm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ngoan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,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hoïc</a:t>
            </a:r>
            <a:r>
              <a:rPr lang="en-US" sz="3600" kern="10" dirty="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 </a:t>
            </a:r>
            <a:r>
              <a:rPr lang="en-US" sz="3600" kern="10" dirty="0" err="1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F0F5AD"/>
                </a:solidFill>
                <a:effectLst>
                  <a:outerShdw dist="35921" dir="2700000" algn="ctr" rotWithShape="0">
                    <a:srgbClr val="336600"/>
                  </a:outerShdw>
                </a:effectLst>
                <a:latin typeface="VNI-Vari"/>
              </a:rPr>
              <a:t>gioûi</a:t>
            </a:r>
            <a:endParaRPr lang="en-US" sz="3600" kern="10" dirty="0">
              <a:ln w="9525">
                <a:solidFill>
                  <a:srgbClr val="336600"/>
                </a:solidFill>
                <a:round/>
                <a:headEnd/>
                <a:tailEnd/>
              </a:ln>
              <a:solidFill>
                <a:srgbClr val="F0F5AD"/>
              </a:solidFill>
              <a:effectLst>
                <a:outerShdw dist="35921" dir="2700000" algn="ctr" rotWithShape="0">
                  <a:srgbClr val="336600"/>
                </a:outerShdw>
              </a:effectLst>
              <a:latin typeface="VNI-Va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3463" y="2362306"/>
            <a:ext cx="85571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Kính chúc quý thầy cô thật nhiều sức khỏe</a:t>
            </a:r>
            <a:endParaRPr lang="en-US" sz="3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636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3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4342" grpId="1"/>
      <p:bldP spid="14343" grpId="0"/>
      <p:bldP spid="14343" grpId="1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7720</TotalTime>
  <Words>239</Words>
  <Application>Microsoft Office PowerPoint</Application>
  <PresentationFormat>On-screen Show (4:3)</PresentationFormat>
  <Paragraphs>36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30" baseType="lpstr">
      <vt:lpstr>Arial</vt:lpstr>
      <vt:lpstr>Times New Roman</vt:lpstr>
      <vt:lpstr>Wingdings</vt:lpstr>
      <vt:lpstr>Calibri Light</vt:lpstr>
      <vt:lpstr>VNI-Times</vt:lpstr>
      <vt:lpstr>VNI-Book</vt:lpstr>
      <vt:lpstr>VNI-Franko</vt:lpstr>
      <vt:lpstr>Verdana</vt:lpstr>
      <vt:lpstr>VNI-Cooper</vt:lpstr>
      <vt:lpstr>Calibri</vt:lpstr>
      <vt:lpstr>VNI-Vari</vt:lpstr>
      <vt:lpstr>Office Theme</vt:lpstr>
      <vt:lpstr>3_Office Theme</vt:lpstr>
      <vt:lpstr>4_Office Theme</vt:lpstr>
      <vt:lpstr>6_Office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HOME</cp:lastModifiedBy>
  <cp:revision>596</cp:revision>
  <dcterms:created xsi:type="dcterms:W3CDTF">2012-04-22T11:25:49Z</dcterms:created>
  <dcterms:modified xsi:type="dcterms:W3CDTF">2024-11-11T04:43:37Z</dcterms:modified>
</cp:coreProperties>
</file>