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06" r:id="rId2"/>
    <p:sldId id="330" r:id="rId3"/>
    <p:sldId id="309" r:id="rId4"/>
    <p:sldId id="331" r:id="rId5"/>
    <p:sldId id="313" r:id="rId6"/>
    <p:sldId id="11670" r:id="rId7"/>
    <p:sldId id="315" r:id="rId8"/>
    <p:sldId id="260" r:id="rId9"/>
    <p:sldId id="282" r:id="rId10"/>
    <p:sldId id="317" r:id="rId11"/>
    <p:sldId id="318" r:id="rId12"/>
    <p:sldId id="320" r:id="rId13"/>
    <p:sldId id="11691" r:id="rId14"/>
    <p:sldId id="321" r:id="rId15"/>
    <p:sldId id="11675" r:id="rId16"/>
    <p:sldId id="322" r:id="rId17"/>
    <p:sldId id="11676" r:id="rId18"/>
    <p:sldId id="328" r:id="rId19"/>
    <p:sldId id="11687" r:id="rId20"/>
    <p:sldId id="11688" r:id="rId21"/>
    <p:sldId id="11690" r:id="rId22"/>
    <p:sldId id="11689" r:id="rId23"/>
    <p:sldId id="30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7C62FC-98E1-4AE9-9AD9-70344D1CABB5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DED337-7659-405F-8D64-307F8E2BA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2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Design: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Hương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Thảo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Zalo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0972.115.126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6FC046-8A97-4656-9FE3-391D737F1C6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257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6FC046-8A97-4656-9FE3-391D737F1C6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9692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6FC046-8A97-4656-9FE3-391D737F1C6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367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6FC046-8A97-4656-9FE3-391D737F1C6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369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6FC046-8A97-4656-9FE3-391D737F1C6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0945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6FC046-8A97-4656-9FE3-391D737F1C6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98200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6FC046-8A97-4656-9FE3-391D737F1C6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5518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6FC046-8A97-4656-9FE3-391D737F1C6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0589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6FC046-8A97-4656-9FE3-391D737F1C6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0578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6FC046-8A97-4656-9FE3-391D737F1C6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2201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6FC046-8A97-4656-9FE3-391D737F1C6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98196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6FC046-8A97-4656-9FE3-391D737F1C6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863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5C280-2B21-079E-AC47-6D54CEFD71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FD158A-FA4C-94CA-D3A4-580C900E2F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DAB03-02DB-5E82-DA24-E9045BAC2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F12E-BFD6-47A4-97F1-B81053B9DC1B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98FDB-EC8B-FEF4-B0F0-1851293D8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C7E8BC-74BD-07A9-B023-F397AAA00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BF6-4946-488F-98CF-DF77C949B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89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1065E-E8A3-82CB-C062-63166BFD4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AAA1E-F50D-BED5-DC88-28B9ED30C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21320-9A8B-7BF0-70CD-57AC03343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F12E-BFD6-47A4-97F1-B81053B9DC1B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64DC1-0B2F-A857-CF93-788CB9939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9E453-8AE4-E500-7823-F8350951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BF6-4946-488F-98CF-DF77C949B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96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F5562-2BEB-8F7F-11D5-26F8F41BB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0C7D1-4E38-327D-8B34-5A90BC8D34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8FB56-818D-CE74-D5FB-55135C44A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F12E-BFD6-47A4-97F1-B81053B9DC1B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9A6E0-685E-901A-6B4C-EF3429526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3D5C3-5B22-7E2C-2D0A-3F1024A20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BF6-4946-488F-98CF-DF77C949B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096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B4761-0C2C-0B52-1473-872159FAB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08C66-DC9E-148D-09F4-99B44F052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DA0E23-8DFE-72E1-DF16-FF6C038CD0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A4D9AE-FA2C-C386-FC08-B922CC845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F12E-BFD6-47A4-97F1-B81053B9DC1B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386707-A44F-1B84-E906-2C5C09918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CC2963-4EC2-49FB-DE62-D7AAEDF40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BF6-4946-488F-98CF-DF77C949B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26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AA8C4-2983-379C-4216-439920632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0482D-E20D-E0E2-4710-425942040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F04EED-383A-5FEF-B2FF-C1D47CEC6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E592FE-34C7-D9F4-2FC9-9F763B5561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E673D6-FAD0-75B7-DFAF-C76ACB8D51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989FF2-8698-7AE2-89A4-198426A41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F12E-BFD6-47A4-97F1-B81053B9DC1B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6199B0-59CF-A858-5D59-6AFF2E90F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DDCC39-9819-512E-18A2-82BD932C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BF6-4946-488F-98CF-DF77C949B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97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4A657-278D-0CC6-B897-32B68C398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CD4C5-D6B5-C09F-C66C-59016C219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F12E-BFD6-47A4-97F1-B81053B9DC1B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329A73-1106-5671-50C5-354719F06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542A32-9340-8707-6011-1E3BCF47D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BF6-4946-488F-98CF-DF77C949B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51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F1DE23-1C47-C58E-24BD-3C0E8D74F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F12E-BFD6-47A4-97F1-B81053B9DC1B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73DFE4-4957-0F30-877A-6AA0D62AE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FA1767-7F77-6693-C095-D69EADE94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BF6-4946-488F-98CF-DF77C949B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23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4CD36-5AE3-B3E3-653C-809551911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32D88-C96E-BCD7-804E-4BBDDD184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CC941-859B-D1EA-49D1-EF1C8E88E1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05C9BB-54E7-6E2B-E7C5-221CC7378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F12E-BFD6-47A4-97F1-B81053B9DC1B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13FC38-4BBF-41AF-1868-0E0403A0B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257A52-14C5-BC53-0329-132EEC8DA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BF6-4946-488F-98CF-DF77C949B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342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32619-EC63-09D4-DB2D-90F42874D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CE6F79-3847-FDA5-77F2-475647908F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4363B-1F75-A2D8-4EDF-E85C6B725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BE9F8E-1028-38A6-A04E-EE6E1D200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F12E-BFD6-47A4-97F1-B81053B9DC1B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9B82EF-2D7A-2E53-F1DA-BF91D90A7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A8968-C367-8247-ACF6-30A439A0A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BF6-4946-488F-98CF-DF77C949B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529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B8095-2577-2E43-36BD-F4FA07C16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F685BC-8468-13F1-2082-DBEA680354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94352-871E-D8D6-4469-C92ABF873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F12E-BFD6-47A4-97F1-B81053B9DC1B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BBAD5-F8B7-09C8-D3D5-6A5BF6C76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B7D65-DD6B-A92E-8C3A-2FB12DC81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BF6-4946-488F-98CF-DF77C949B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38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C5932C-0355-3AC2-8915-84647836B6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2F3BE1-4A74-EC61-FDC6-33D197ED56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2BFEE-E0D6-8B1D-C9D2-14A632AC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F12E-BFD6-47A4-97F1-B81053B9DC1B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431AD-0DF5-C6C3-FB46-05F6E560A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67052-BA9A-EC2B-8C76-CAEFE522D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BF6-4946-488F-98CF-DF77C949B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5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943418D-E626-4517-B83D-240176FB3E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52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86519E7-772A-41CB-BECA-18EA82659A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38236587-74EE-4407-A1B9-0920A47C8610}"/>
              </a:ext>
            </a:extLst>
          </p:cNvPr>
          <p:cNvSpPr/>
          <p:nvPr userDrawn="1"/>
        </p:nvSpPr>
        <p:spPr>
          <a:xfrm>
            <a:off x="221526" y="261969"/>
            <a:ext cx="11748947" cy="63340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schemeClr val="tx1">
                <a:lumMod val="50000"/>
                <a:lumOff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756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2A829E0-9F89-4A24-B84C-5820D8081E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122B6B2-B936-41EF-A9E6-49E9AC99F3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2744"/>
            <a:ext cx="12192000" cy="249875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6518875-E6DC-4291-B58B-04F6709A0E1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" y="4059978"/>
            <a:ext cx="12192000" cy="108134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A9B5DB5-5611-4919-B085-ABE09CCC911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5339"/>
            <a:ext cx="12192000" cy="200266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1B798E0-55A4-4902-BBE9-6A2693C0FA3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007" y="-95495"/>
            <a:ext cx="3813993" cy="175995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E854705-0D9A-4851-8186-28E46BCF64F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9734">
            <a:off x="480917" y="359539"/>
            <a:ext cx="2513561" cy="76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97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84438F-3660-B958-7A15-38156A3D4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5AA0E-9FB5-C844-596A-BD79177CE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FC5BE-D087-1B92-0F4C-8AACDD2B36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9F12E-BFD6-47A4-97F1-B81053B9DC1B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BE700-4605-756E-4D64-058E9D0D81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626D8-D324-E29B-4936-D9A7A31D4B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9EBF6-4946-488F-98CF-DF77C949B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3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slide" Target="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5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7.emf"/><Relationship Id="rId5" Type="http://schemas.openxmlformats.org/officeDocument/2006/relationships/image" Target="../media/image56.emf"/><Relationship Id="rId4" Type="http://schemas.openxmlformats.org/officeDocument/2006/relationships/audio" Target="../media/audio3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5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audio" Target="../media/audio5.wav"/><Relationship Id="rId7" Type="http://schemas.openxmlformats.org/officeDocument/2006/relationships/image" Target="../media/image61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0.jpeg"/><Relationship Id="rId5" Type="http://schemas.openxmlformats.org/officeDocument/2006/relationships/audio" Target="../media/audio7.wav"/><Relationship Id="rId4" Type="http://schemas.openxmlformats.org/officeDocument/2006/relationships/audio" Target="../media/audio6.wav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audio" Target="../media/audio5.wav"/><Relationship Id="rId7" Type="http://schemas.openxmlformats.org/officeDocument/2006/relationships/image" Target="../media/image61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0.jpeg"/><Relationship Id="rId5" Type="http://schemas.openxmlformats.org/officeDocument/2006/relationships/audio" Target="../media/audio7.wav"/><Relationship Id="rId4" Type="http://schemas.openxmlformats.org/officeDocument/2006/relationships/audio" Target="../media/audio6.wav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audio" Target="../media/audio5.wav"/><Relationship Id="rId7" Type="http://schemas.openxmlformats.org/officeDocument/2006/relationships/image" Target="../media/image61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0.jpeg"/><Relationship Id="rId5" Type="http://schemas.openxmlformats.org/officeDocument/2006/relationships/audio" Target="../media/audio7.wav"/><Relationship Id="rId4" Type="http://schemas.openxmlformats.org/officeDocument/2006/relationships/audio" Target="../media/audio6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6">
            <a:extLst>
              <a:ext uri="{FF2B5EF4-FFF2-40B4-BE49-F238E27FC236}">
                <a16:creationId xmlns:a16="http://schemas.microsoft.com/office/drawing/2014/main" id="{BF398CE1-3427-E5B1-D846-1D84D24CB9BE}"/>
              </a:ext>
            </a:extLst>
          </p:cNvPr>
          <p:cNvSpPr txBox="1"/>
          <p:nvPr/>
        </p:nvSpPr>
        <p:spPr>
          <a:xfrm>
            <a:off x="2605767" y="140692"/>
            <a:ext cx="8003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Thứ</a:t>
            </a:r>
            <a:r>
              <a:rPr lang="en-US" sz="4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…… </a:t>
            </a:r>
            <a:r>
              <a:rPr lang="en-US" sz="4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ngày</a:t>
            </a:r>
            <a:r>
              <a:rPr lang="en-US" sz="4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…… </a:t>
            </a:r>
            <a:r>
              <a:rPr lang="en-US" sz="4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tháng</a:t>
            </a:r>
            <a:r>
              <a:rPr lang="en-US" sz="4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…… </a:t>
            </a:r>
            <a:r>
              <a:rPr lang="en-US" sz="40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năm</a:t>
            </a:r>
            <a:r>
              <a:rPr lang="en-US" sz="4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……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D573F3-E19F-3CDA-ABE9-26CC19B95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8548" y="1185242"/>
            <a:ext cx="4383404" cy="11156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4A4F0F-D29B-0577-AE76-755E6CCDF0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8257" y="2037031"/>
            <a:ext cx="6261135" cy="40602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D6700F-06AF-CDBE-BA90-B4DFE6B80E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486" y="689169"/>
            <a:ext cx="2499577" cy="1383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FE85C0-C0C9-F69C-97C7-867DCB9268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5874" y="857597"/>
            <a:ext cx="3420152" cy="7803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290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2F972426-9645-4A41-90D6-94CDCF03E8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4546" y="3986631"/>
            <a:ext cx="2477454" cy="247745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31B210F-B509-CFDD-7EFC-A03A9A37F0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947" y="2249896"/>
            <a:ext cx="467048" cy="46704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E9FF53B-3C38-406E-C733-F5A419F8095B}"/>
              </a:ext>
            </a:extLst>
          </p:cNvPr>
          <p:cNvSpPr txBox="1"/>
          <p:nvPr/>
        </p:nvSpPr>
        <p:spPr>
          <a:xfrm>
            <a:off x="1220343" y="2230121"/>
            <a:ext cx="1030490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algn="just">
              <a:spcBef>
                <a:spcPts val="1200"/>
              </a:spcBef>
            </a:pP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Biết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danh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sự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hiện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tượng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tự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nhiên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thời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gian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…).</a:t>
            </a:r>
          </a:p>
          <a:p>
            <a:pPr marL="457200" algn="just">
              <a:spcBef>
                <a:spcPts val="1200"/>
              </a:spcBef>
            </a:pP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Tìm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được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danh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thông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qua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việc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sát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sự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xung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quanh</a:t>
            </a:r>
            <a:r>
              <a:rPr lang="en-US" sz="36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1" name="Picture 20" descr="Shape, rectangle&#10;&#10;Description automatically generated">
            <a:extLst>
              <a:ext uri="{FF2B5EF4-FFF2-40B4-BE49-F238E27FC236}">
                <a16:creationId xmlns:a16="http://schemas.microsoft.com/office/drawing/2014/main" id="{F5E5E9C1-A545-FE27-952A-DE0633FCC2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318" y="770822"/>
            <a:ext cx="5969482" cy="1052587"/>
          </a:xfrm>
          <a:prstGeom prst="rect">
            <a:avLst/>
          </a:prstGeom>
        </p:spPr>
      </p:pic>
      <p:pic>
        <p:nvPicPr>
          <p:cNvPr id="22" name="Picture 21" descr="A cartoon of a child&#10;&#10;Description automatically generated with low confidence">
            <a:extLst>
              <a:ext uri="{FF2B5EF4-FFF2-40B4-BE49-F238E27FC236}">
                <a16:creationId xmlns:a16="http://schemas.microsoft.com/office/drawing/2014/main" id="{87782C3D-0C22-0753-CB19-C71B07F3616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571" y="675243"/>
            <a:ext cx="1093341" cy="127983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59EF13B-1EA1-541D-B0B0-39557CC85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6814" y="765924"/>
            <a:ext cx="1205005" cy="120500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3F39039-A069-7FA4-FC98-7FF7A46E00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8888" y="922751"/>
            <a:ext cx="4877223" cy="707197"/>
          </a:xfrm>
          <a:prstGeom prst="rect">
            <a:avLst/>
          </a:prstGeom>
        </p:spPr>
      </p:pic>
      <p:pic>
        <p:nvPicPr>
          <p:cNvPr id="27" name="图片 7">
            <a:extLst>
              <a:ext uri="{FF2B5EF4-FFF2-40B4-BE49-F238E27FC236}">
                <a16:creationId xmlns:a16="http://schemas.microsoft.com/office/drawing/2014/main" id="{FC8E3700-984F-4170-9F9C-BC5EC215F7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74" y="304186"/>
            <a:ext cx="1496039" cy="14960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FEA3597-7CE9-6637-4ACA-C32D30424E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1147" y="3678646"/>
            <a:ext cx="467048" cy="4670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15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>
            <a:extLst>
              <a:ext uri="{FF2B5EF4-FFF2-40B4-BE49-F238E27FC236}">
                <a16:creationId xmlns:a16="http://schemas.microsoft.com/office/drawing/2014/main" id="{EA7EF2D6-6D98-4507-A9F4-DD334EB2BF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263"/>
          <a:stretch/>
        </p:blipFill>
        <p:spPr>
          <a:xfrm>
            <a:off x="0" y="-152400"/>
            <a:ext cx="752701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E6B368-35F4-0BC9-9235-5A51791A62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4150" y="1356181"/>
            <a:ext cx="8730698" cy="33770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991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A5466A-16D9-4258-A6B5-ACB00925ED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12192000" cy="5167312"/>
          </a:xfr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32F9F20-7501-492C-97DB-A761DF5CFBB3}"/>
              </a:ext>
            </a:extLst>
          </p:cNvPr>
          <p:cNvSpPr/>
          <p:nvPr/>
        </p:nvSpPr>
        <p:spPr>
          <a:xfrm>
            <a:off x="1269241" y="0"/>
            <a:ext cx="9526137" cy="1690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Trò chơi “Chuyền bóng”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>
            <a:hlinkClick r:id="rId4" action="ppaction://hlinksldjump"/>
            <a:extLst>
              <a:ext uri="{FF2B5EF4-FFF2-40B4-BE49-F238E27FC236}">
                <a16:creationId xmlns:a16="http://schemas.microsoft.com/office/drawing/2014/main" id="{C9CD0F46-4C4E-4D7C-B2FB-4D61871378E2}"/>
              </a:ext>
            </a:extLst>
          </p:cNvPr>
          <p:cNvSpPr/>
          <p:nvPr/>
        </p:nvSpPr>
        <p:spPr>
          <a:xfrm>
            <a:off x="11655188" y="1037230"/>
            <a:ext cx="409431" cy="35434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951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: 圆角 17">
            <a:extLst>
              <a:ext uri="{FF2B5EF4-FFF2-40B4-BE49-F238E27FC236}">
                <a16:creationId xmlns:a16="http://schemas.microsoft.com/office/drawing/2014/main" id="{8B7D6052-A7A0-B47A-4879-2C0E154A336E}"/>
              </a:ext>
            </a:extLst>
          </p:cNvPr>
          <p:cNvSpPr/>
          <p:nvPr/>
        </p:nvSpPr>
        <p:spPr>
          <a:xfrm>
            <a:off x="638175" y="2234042"/>
            <a:ext cx="11249025" cy="4204858"/>
          </a:xfrm>
          <a:prstGeom prst="roundRect">
            <a:avLst/>
          </a:prstGeom>
          <a:noFill/>
          <a:ln w="34925" cap="rnd">
            <a:solidFill>
              <a:srgbClr val="139F4E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FC19A6-8929-1005-16D2-C945EF7301DB}"/>
              </a:ext>
            </a:extLst>
          </p:cNvPr>
          <p:cNvSpPr txBox="1"/>
          <p:nvPr/>
        </p:nvSpPr>
        <p:spPr>
          <a:xfrm>
            <a:off x="857251" y="2394641"/>
            <a:ext cx="72675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GV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trao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quả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bóng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cho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một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HS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đầu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dãy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bàn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. HS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lớp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vừa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hát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vừa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chuyền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tay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nhau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quả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bóng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0" name="Content Placeholder 4">
            <a:extLst>
              <a:ext uri="{FF2B5EF4-FFF2-40B4-BE49-F238E27FC236}">
                <a16:creationId xmlns:a16="http://schemas.microsoft.com/office/drawing/2014/main" id="{B764D24C-93E5-258E-84A4-3F0ACE3580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204" y="2343149"/>
            <a:ext cx="3573323" cy="17526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A9761C-99E5-F789-5BD0-54C5E3795D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0919" y="851107"/>
            <a:ext cx="3139712" cy="1079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20702FA-39A1-7CDB-281F-BB198451D4B4}"/>
              </a:ext>
            </a:extLst>
          </p:cNvPr>
          <p:cNvSpPr txBox="1"/>
          <p:nvPr/>
        </p:nvSpPr>
        <p:spPr>
          <a:xfrm>
            <a:off x="933450" y="4124325"/>
            <a:ext cx="103727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Khi GV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hô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Dừng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!”,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quả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bóng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trên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tay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HS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nào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thì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HS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đó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phải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nêu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được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tên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một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sự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ở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xung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quanh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lớp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. (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Ví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dụ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3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cửa</a:t>
            </a: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sổ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634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014FD14-C4C1-70BF-D09E-6B0E6FACB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324" name="Graphic 323">
            <a:extLst>
              <a:ext uri="{FF2B5EF4-FFF2-40B4-BE49-F238E27FC236}">
                <a16:creationId xmlns:a16="http://schemas.microsoft.com/office/drawing/2014/main" id="{2D11F085-7E93-E490-C862-3D6001065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465813">
            <a:off x="3064254" y="3617813"/>
            <a:ext cx="3167199" cy="340900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326" name="Graphic 325">
            <a:extLst>
              <a:ext uri="{FF2B5EF4-FFF2-40B4-BE49-F238E27FC236}">
                <a16:creationId xmlns:a16="http://schemas.microsoft.com/office/drawing/2014/main" id="{720ACE1C-4CD4-2F8C-2A01-E2DFD9566E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7316" y="3425362"/>
            <a:ext cx="2355185" cy="305744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D359478-148D-38A5-8622-7434844119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411" y="1278558"/>
            <a:ext cx="6096528" cy="178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8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11A507F-F4CF-28E3-EBA2-32AE6D9FB136}"/>
              </a:ext>
            </a:extLst>
          </p:cNvPr>
          <p:cNvSpPr/>
          <p:nvPr/>
        </p:nvSpPr>
        <p:spPr>
          <a:xfrm>
            <a:off x="564803" y="193369"/>
            <a:ext cx="10912821" cy="633542"/>
          </a:xfrm>
          <a:custGeom>
            <a:avLst/>
            <a:gdLst>
              <a:gd name="connsiteX0" fmla="*/ 0 w 10912821"/>
              <a:gd name="connsiteY0" fmla="*/ 316771 h 633542"/>
              <a:gd name="connsiteX1" fmla="*/ 316771 w 10912821"/>
              <a:gd name="connsiteY1" fmla="*/ 0 h 633542"/>
              <a:gd name="connsiteX2" fmla="*/ 1207642 w 10912821"/>
              <a:gd name="connsiteY2" fmla="*/ 0 h 633542"/>
              <a:gd name="connsiteX3" fmla="*/ 1790134 w 10912821"/>
              <a:gd name="connsiteY3" fmla="*/ 0 h 633542"/>
              <a:gd name="connsiteX4" fmla="*/ 2578212 w 10912821"/>
              <a:gd name="connsiteY4" fmla="*/ 0 h 633542"/>
              <a:gd name="connsiteX5" fmla="*/ 3057912 w 10912821"/>
              <a:gd name="connsiteY5" fmla="*/ 0 h 633542"/>
              <a:gd name="connsiteX6" fmla="*/ 3743197 w 10912821"/>
              <a:gd name="connsiteY6" fmla="*/ 0 h 633542"/>
              <a:gd name="connsiteX7" fmla="*/ 4531275 w 10912821"/>
              <a:gd name="connsiteY7" fmla="*/ 0 h 633542"/>
              <a:gd name="connsiteX8" fmla="*/ 5113768 w 10912821"/>
              <a:gd name="connsiteY8" fmla="*/ 0 h 633542"/>
              <a:gd name="connsiteX9" fmla="*/ 5696260 w 10912821"/>
              <a:gd name="connsiteY9" fmla="*/ 0 h 633542"/>
              <a:gd name="connsiteX10" fmla="*/ 6278753 w 10912821"/>
              <a:gd name="connsiteY10" fmla="*/ 0 h 633542"/>
              <a:gd name="connsiteX11" fmla="*/ 6964038 w 10912821"/>
              <a:gd name="connsiteY11" fmla="*/ 0 h 633542"/>
              <a:gd name="connsiteX12" fmla="*/ 7443738 w 10912821"/>
              <a:gd name="connsiteY12" fmla="*/ 0 h 633542"/>
              <a:gd name="connsiteX13" fmla="*/ 8231816 w 10912821"/>
              <a:gd name="connsiteY13" fmla="*/ 0 h 633542"/>
              <a:gd name="connsiteX14" fmla="*/ 8917101 w 10912821"/>
              <a:gd name="connsiteY14" fmla="*/ 0 h 633542"/>
              <a:gd name="connsiteX15" fmla="*/ 9807972 w 10912821"/>
              <a:gd name="connsiteY15" fmla="*/ 0 h 633542"/>
              <a:gd name="connsiteX16" fmla="*/ 10596050 w 10912821"/>
              <a:gd name="connsiteY16" fmla="*/ 0 h 633542"/>
              <a:gd name="connsiteX17" fmla="*/ 10912821 w 10912821"/>
              <a:gd name="connsiteY17" fmla="*/ 316771 h 633542"/>
              <a:gd name="connsiteX18" fmla="*/ 10912821 w 10912821"/>
              <a:gd name="connsiteY18" fmla="*/ 316771 h 633542"/>
              <a:gd name="connsiteX19" fmla="*/ 10596050 w 10912821"/>
              <a:gd name="connsiteY19" fmla="*/ 633542 h 633542"/>
              <a:gd name="connsiteX20" fmla="*/ 9910765 w 10912821"/>
              <a:gd name="connsiteY20" fmla="*/ 633542 h 633542"/>
              <a:gd name="connsiteX21" fmla="*/ 9431065 w 10912821"/>
              <a:gd name="connsiteY21" fmla="*/ 633542 h 633542"/>
              <a:gd name="connsiteX22" fmla="*/ 8848573 w 10912821"/>
              <a:gd name="connsiteY22" fmla="*/ 633542 h 633542"/>
              <a:gd name="connsiteX23" fmla="*/ 8368873 w 10912821"/>
              <a:gd name="connsiteY23" fmla="*/ 633542 h 633542"/>
              <a:gd name="connsiteX24" fmla="*/ 7889173 w 10912821"/>
              <a:gd name="connsiteY24" fmla="*/ 633542 h 633542"/>
              <a:gd name="connsiteX25" fmla="*/ 7101095 w 10912821"/>
              <a:gd name="connsiteY25" fmla="*/ 633542 h 633542"/>
              <a:gd name="connsiteX26" fmla="*/ 6210224 w 10912821"/>
              <a:gd name="connsiteY26" fmla="*/ 633542 h 633542"/>
              <a:gd name="connsiteX27" fmla="*/ 5422146 w 10912821"/>
              <a:gd name="connsiteY27" fmla="*/ 633542 h 633542"/>
              <a:gd name="connsiteX28" fmla="*/ 4531275 w 10912821"/>
              <a:gd name="connsiteY28" fmla="*/ 633542 h 633542"/>
              <a:gd name="connsiteX29" fmla="*/ 3845990 w 10912821"/>
              <a:gd name="connsiteY29" fmla="*/ 633542 h 633542"/>
              <a:gd name="connsiteX30" fmla="*/ 3263498 w 10912821"/>
              <a:gd name="connsiteY30" fmla="*/ 633542 h 633542"/>
              <a:gd name="connsiteX31" fmla="*/ 2475420 w 10912821"/>
              <a:gd name="connsiteY31" fmla="*/ 633542 h 633542"/>
              <a:gd name="connsiteX32" fmla="*/ 1584549 w 10912821"/>
              <a:gd name="connsiteY32" fmla="*/ 633542 h 633542"/>
              <a:gd name="connsiteX33" fmla="*/ 316771 w 10912821"/>
              <a:gd name="connsiteY33" fmla="*/ 633542 h 633542"/>
              <a:gd name="connsiteX34" fmla="*/ 0 w 10912821"/>
              <a:gd name="connsiteY34" fmla="*/ 316771 h 633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912821" h="633542" fill="none" extrusionOk="0">
                <a:moveTo>
                  <a:pt x="0" y="316771"/>
                </a:moveTo>
                <a:cubicBezTo>
                  <a:pt x="18752" y="136495"/>
                  <a:pt x="144195" y="27489"/>
                  <a:pt x="316771" y="0"/>
                </a:cubicBezTo>
                <a:cubicBezTo>
                  <a:pt x="700875" y="32066"/>
                  <a:pt x="883345" y="-28904"/>
                  <a:pt x="1207642" y="0"/>
                </a:cubicBezTo>
                <a:cubicBezTo>
                  <a:pt x="1531939" y="28904"/>
                  <a:pt x="1513313" y="-1621"/>
                  <a:pt x="1790134" y="0"/>
                </a:cubicBezTo>
                <a:cubicBezTo>
                  <a:pt x="2066955" y="1621"/>
                  <a:pt x="2201156" y="-25667"/>
                  <a:pt x="2578212" y="0"/>
                </a:cubicBezTo>
                <a:cubicBezTo>
                  <a:pt x="2955268" y="25667"/>
                  <a:pt x="2953423" y="-22513"/>
                  <a:pt x="3057912" y="0"/>
                </a:cubicBezTo>
                <a:cubicBezTo>
                  <a:pt x="3162401" y="22513"/>
                  <a:pt x="3544390" y="7205"/>
                  <a:pt x="3743197" y="0"/>
                </a:cubicBezTo>
                <a:cubicBezTo>
                  <a:pt x="3942004" y="-7205"/>
                  <a:pt x="4221492" y="19290"/>
                  <a:pt x="4531275" y="0"/>
                </a:cubicBezTo>
                <a:cubicBezTo>
                  <a:pt x="4841058" y="-19290"/>
                  <a:pt x="4913021" y="-15424"/>
                  <a:pt x="5113768" y="0"/>
                </a:cubicBezTo>
                <a:cubicBezTo>
                  <a:pt x="5314515" y="15424"/>
                  <a:pt x="5486217" y="25797"/>
                  <a:pt x="5696260" y="0"/>
                </a:cubicBezTo>
                <a:cubicBezTo>
                  <a:pt x="5906303" y="-25797"/>
                  <a:pt x="6020457" y="3449"/>
                  <a:pt x="6278753" y="0"/>
                </a:cubicBezTo>
                <a:cubicBezTo>
                  <a:pt x="6537049" y="-3449"/>
                  <a:pt x="6709003" y="30589"/>
                  <a:pt x="6964038" y="0"/>
                </a:cubicBezTo>
                <a:cubicBezTo>
                  <a:pt x="7219074" y="-30589"/>
                  <a:pt x="7325133" y="15701"/>
                  <a:pt x="7443738" y="0"/>
                </a:cubicBezTo>
                <a:cubicBezTo>
                  <a:pt x="7562343" y="-15701"/>
                  <a:pt x="7901583" y="-22730"/>
                  <a:pt x="8231816" y="0"/>
                </a:cubicBezTo>
                <a:cubicBezTo>
                  <a:pt x="8562049" y="22730"/>
                  <a:pt x="8724379" y="-33440"/>
                  <a:pt x="8917101" y="0"/>
                </a:cubicBezTo>
                <a:cubicBezTo>
                  <a:pt x="9109823" y="33440"/>
                  <a:pt x="9626537" y="-4223"/>
                  <a:pt x="9807972" y="0"/>
                </a:cubicBezTo>
                <a:cubicBezTo>
                  <a:pt x="9989407" y="4223"/>
                  <a:pt x="10377214" y="-17920"/>
                  <a:pt x="10596050" y="0"/>
                </a:cubicBezTo>
                <a:cubicBezTo>
                  <a:pt x="10728372" y="6670"/>
                  <a:pt x="10890321" y="113983"/>
                  <a:pt x="10912821" y="316771"/>
                </a:cubicBezTo>
                <a:lnTo>
                  <a:pt x="10912821" y="316771"/>
                </a:lnTo>
                <a:cubicBezTo>
                  <a:pt x="10910467" y="484640"/>
                  <a:pt x="10780237" y="644845"/>
                  <a:pt x="10596050" y="633542"/>
                </a:cubicBezTo>
                <a:cubicBezTo>
                  <a:pt x="10400858" y="608710"/>
                  <a:pt x="10207476" y="611611"/>
                  <a:pt x="9910765" y="633542"/>
                </a:cubicBezTo>
                <a:cubicBezTo>
                  <a:pt x="9614054" y="655473"/>
                  <a:pt x="9628311" y="629146"/>
                  <a:pt x="9431065" y="633542"/>
                </a:cubicBezTo>
                <a:cubicBezTo>
                  <a:pt x="9233819" y="637938"/>
                  <a:pt x="9111486" y="656171"/>
                  <a:pt x="8848573" y="633542"/>
                </a:cubicBezTo>
                <a:cubicBezTo>
                  <a:pt x="8585660" y="610913"/>
                  <a:pt x="8554860" y="631344"/>
                  <a:pt x="8368873" y="633542"/>
                </a:cubicBezTo>
                <a:cubicBezTo>
                  <a:pt x="8182886" y="635740"/>
                  <a:pt x="8020440" y="615060"/>
                  <a:pt x="7889173" y="633542"/>
                </a:cubicBezTo>
                <a:cubicBezTo>
                  <a:pt x="7757906" y="652024"/>
                  <a:pt x="7377491" y="639439"/>
                  <a:pt x="7101095" y="633542"/>
                </a:cubicBezTo>
                <a:cubicBezTo>
                  <a:pt x="6824699" y="627645"/>
                  <a:pt x="6410201" y="652331"/>
                  <a:pt x="6210224" y="633542"/>
                </a:cubicBezTo>
                <a:cubicBezTo>
                  <a:pt x="6010247" y="614753"/>
                  <a:pt x="5736306" y="634015"/>
                  <a:pt x="5422146" y="633542"/>
                </a:cubicBezTo>
                <a:cubicBezTo>
                  <a:pt x="5107986" y="633069"/>
                  <a:pt x="4786173" y="619870"/>
                  <a:pt x="4531275" y="633542"/>
                </a:cubicBezTo>
                <a:cubicBezTo>
                  <a:pt x="4276377" y="647214"/>
                  <a:pt x="4057438" y="665784"/>
                  <a:pt x="3845990" y="633542"/>
                </a:cubicBezTo>
                <a:cubicBezTo>
                  <a:pt x="3634543" y="601300"/>
                  <a:pt x="3396035" y="639871"/>
                  <a:pt x="3263498" y="633542"/>
                </a:cubicBezTo>
                <a:cubicBezTo>
                  <a:pt x="3130961" y="627213"/>
                  <a:pt x="2769515" y="643107"/>
                  <a:pt x="2475420" y="633542"/>
                </a:cubicBezTo>
                <a:cubicBezTo>
                  <a:pt x="2181325" y="623977"/>
                  <a:pt x="1769856" y="638562"/>
                  <a:pt x="1584549" y="633542"/>
                </a:cubicBezTo>
                <a:cubicBezTo>
                  <a:pt x="1399242" y="628522"/>
                  <a:pt x="689902" y="608758"/>
                  <a:pt x="316771" y="633542"/>
                </a:cubicBezTo>
                <a:cubicBezTo>
                  <a:pt x="156918" y="648814"/>
                  <a:pt x="6207" y="466454"/>
                  <a:pt x="0" y="316771"/>
                </a:cubicBezTo>
                <a:close/>
              </a:path>
              <a:path w="10912821" h="633542" stroke="0" extrusionOk="0">
                <a:moveTo>
                  <a:pt x="0" y="316771"/>
                </a:moveTo>
                <a:cubicBezTo>
                  <a:pt x="-18529" y="161270"/>
                  <a:pt x="148386" y="27762"/>
                  <a:pt x="316771" y="0"/>
                </a:cubicBezTo>
                <a:cubicBezTo>
                  <a:pt x="445520" y="-10290"/>
                  <a:pt x="564569" y="-18559"/>
                  <a:pt x="796471" y="0"/>
                </a:cubicBezTo>
                <a:cubicBezTo>
                  <a:pt x="1028373" y="18559"/>
                  <a:pt x="1248358" y="-14079"/>
                  <a:pt x="1378963" y="0"/>
                </a:cubicBezTo>
                <a:cubicBezTo>
                  <a:pt x="1509568" y="14079"/>
                  <a:pt x="1609056" y="16784"/>
                  <a:pt x="1755870" y="0"/>
                </a:cubicBezTo>
                <a:cubicBezTo>
                  <a:pt x="1902684" y="-16784"/>
                  <a:pt x="2342665" y="-26685"/>
                  <a:pt x="2543948" y="0"/>
                </a:cubicBezTo>
                <a:cubicBezTo>
                  <a:pt x="2745231" y="26685"/>
                  <a:pt x="2761309" y="11341"/>
                  <a:pt x="2920855" y="0"/>
                </a:cubicBezTo>
                <a:cubicBezTo>
                  <a:pt x="3080401" y="-11341"/>
                  <a:pt x="3459752" y="-1807"/>
                  <a:pt x="3606140" y="0"/>
                </a:cubicBezTo>
                <a:cubicBezTo>
                  <a:pt x="3752529" y="1807"/>
                  <a:pt x="3956991" y="18096"/>
                  <a:pt x="4085840" y="0"/>
                </a:cubicBezTo>
                <a:cubicBezTo>
                  <a:pt x="4214689" y="-18096"/>
                  <a:pt x="4415253" y="771"/>
                  <a:pt x="4565540" y="0"/>
                </a:cubicBezTo>
                <a:cubicBezTo>
                  <a:pt x="4715827" y="-771"/>
                  <a:pt x="4857445" y="-15649"/>
                  <a:pt x="4942447" y="0"/>
                </a:cubicBezTo>
                <a:cubicBezTo>
                  <a:pt x="5027449" y="15649"/>
                  <a:pt x="5165708" y="-1972"/>
                  <a:pt x="5319353" y="0"/>
                </a:cubicBezTo>
                <a:cubicBezTo>
                  <a:pt x="5472998" y="1972"/>
                  <a:pt x="5640689" y="-2737"/>
                  <a:pt x="5799053" y="0"/>
                </a:cubicBezTo>
                <a:cubicBezTo>
                  <a:pt x="5957417" y="2737"/>
                  <a:pt x="6176196" y="-26800"/>
                  <a:pt x="6381546" y="0"/>
                </a:cubicBezTo>
                <a:cubicBezTo>
                  <a:pt x="6586896" y="26800"/>
                  <a:pt x="6938451" y="1921"/>
                  <a:pt x="7169624" y="0"/>
                </a:cubicBezTo>
                <a:cubicBezTo>
                  <a:pt x="7400797" y="-1921"/>
                  <a:pt x="7650207" y="-2502"/>
                  <a:pt x="7854909" y="0"/>
                </a:cubicBezTo>
                <a:cubicBezTo>
                  <a:pt x="8059612" y="2502"/>
                  <a:pt x="8239962" y="-25216"/>
                  <a:pt x="8437401" y="0"/>
                </a:cubicBezTo>
                <a:cubicBezTo>
                  <a:pt x="8634840" y="25216"/>
                  <a:pt x="8845421" y="19147"/>
                  <a:pt x="9019894" y="0"/>
                </a:cubicBezTo>
                <a:cubicBezTo>
                  <a:pt x="9194367" y="-19147"/>
                  <a:pt x="9310454" y="10901"/>
                  <a:pt x="9499594" y="0"/>
                </a:cubicBezTo>
                <a:cubicBezTo>
                  <a:pt x="9688734" y="-10901"/>
                  <a:pt x="10211269" y="18575"/>
                  <a:pt x="10596050" y="0"/>
                </a:cubicBezTo>
                <a:cubicBezTo>
                  <a:pt x="10762469" y="4625"/>
                  <a:pt x="10925881" y="140990"/>
                  <a:pt x="10912821" y="316771"/>
                </a:cubicBezTo>
                <a:lnTo>
                  <a:pt x="10912821" y="316771"/>
                </a:lnTo>
                <a:cubicBezTo>
                  <a:pt x="10895503" y="486147"/>
                  <a:pt x="10774383" y="639419"/>
                  <a:pt x="10596050" y="633542"/>
                </a:cubicBezTo>
                <a:cubicBezTo>
                  <a:pt x="10296415" y="662683"/>
                  <a:pt x="10095086" y="642902"/>
                  <a:pt x="9807972" y="633542"/>
                </a:cubicBezTo>
                <a:cubicBezTo>
                  <a:pt x="9520858" y="624182"/>
                  <a:pt x="9336656" y="655531"/>
                  <a:pt x="9122687" y="633542"/>
                </a:cubicBezTo>
                <a:cubicBezTo>
                  <a:pt x="8908718" y="611553"/>
                  <a:pt x="8516678" y="593228"/>
                  <a:pt x="8231816" y="633542"/>
                </a:cubicBezTo>
                <a:cubicBezTo>
                  <a:pt x="7946954" y="673856"/>
                  <a:pt x="7898434" y="629193"/>
                  <a:pt x="7752116" y="633542"/>
                </a:cubicBezTo>
                <a:cubicBezTo>
                  <a:pt x="7605798" y="637891"/>
                  <a:pt x="7454780" y="657986"/>
                  <a:pt x="7169624" y="633542"/>
                </a:cubicBezTo>
                <a:cubicBezTo>
                  <a:pt x="6884468" y="609098"/>
                  <a:pt x="6734191" y="609117"/>
                  <a:pt x="6381546" y="633542"/>
                </a:cubicBezTo>
                <a:cubicBezTo>
                  <a:pt x="6028901" y="657967"/>
                  <a:pt x="5933438" y="653599"/>
                  <a:pt x="5593468" y="633542"/>
                </a:cubicBezTo>
                <a:cubicBezTo>
                  <a:pt x="5253498" y="613485"/>
                  <a:pt x="5131734" y="666769"/>
                  <a:pt x="4908182" y="633542"/>
                </a:cubicBezTo>
                <a:cubicBezTo>
                  <a:pt x="4684630" y="600315"/>
                  <a:pt x="4677019" y="616952"/>
                  <a:pt x="4531275" y="633542"/>
                </a:cubicBezTo>
                <a:cubicBezTo>
                  <a:pt x="4385531" y="650132"/>
                  <a:pt x="4192168" y="650255"/>
                  <a:pt x="3948783" y="633542"/>
                </a:cubicBezTo>
                <a:cubicBezTo>
                  <a:pt x="3705398" y="616829"/>
                  <a:pt x="3531915" y="630966"/>
                  <a:pt x="3160705" y="633542"/>
                </a:cubicBezTo>
                <a:cubicBezTo>
                  <a:pt x="2789495" y="636118"/>
                  <a:pt x="2744029" y="642898"/>
                  <a:pt x="2578212" y="633542"/>
                </a:cubicBezTo>
                <a:cubicBezTo>
                  <a:pt x="2412395" y="624186"/>
                  <a:pt x="2026998" y="609666"/>
                  <a:pt x="1687342" y="633542"/>
                </a:cubicBezTo>
                <a:cubicBezTo>
                  <a:pt x="1347686" y="657419"/>
                  <a:pt x="1319711" y="655209"/>
                  <a:pt x="1002056" y="633542"/>
                </a:cubicBezTo>
                <a:cubicBezTo>
                  <a:pt x="684401" y="611875"/>
                  <a:pt x="471667" y="666198"/>
                  <a:pt x="316771" y="633542"/>
                </a:cubicBezTo>
                <a:cubicBezTo>
                  <a:pt x="138040" y="628788"/>
                  <a:pt x="21294" y="495751"/>
                  <a:pt x="0" y="316771"/>
                </a:cubicBezTo>
                <a:close/>
              </a:path>
            </a:pathLst>
          </a:custGeom>
          <a:solidFill>
            <a:srgbClr val="CCFFFF"/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2475911327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4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Xếp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đậm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vào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nhóm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thích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hợp</a:t>
            </a:r>
            <a:endParaRPr lang="en-US" sz="4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DCA0B4-8F40-4604-6A5D-C3DDB317E959}"/>
              </a:ext>
            </a:extLst>
          </p:cNvPr>
          <p:cNvSpPr txBox="1"/>
          <p:nvPr/>
        </p:nvSpPr>
        <p:spPr>
          <a:xfrm>
            <a:off x="552451" y="1209675"/>
            <a:ext cx="109156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Thế là kì nghỉ 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hè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kết thúc. Nắng 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thu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đã toả vàng khắp nơi thay cho những tia 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nắng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hè gay gắt. 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Gió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thổi mát rượi, đuổi những chiếc lá rụng chạy lao xao. 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Lá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như cũng biết nó đùa, cứ quần theo chân các bạn 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học sinh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đang đi vội vã. Bạn thì đi với 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bố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bạn thì đi với 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mẹ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có bạn lại đi một mình. Ai cũng vội đến trường để gặp lại 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thầy giáo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cô giáo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bạn bè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gặp lại 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bàn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ghế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thân quen. 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Hôm nay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bắt đầu 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năm học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mới.  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320C454-1ABC-E357-5134-BC25730ECF8F}"/>
              </a:ext>
            </a:extLst>
          </p:cNvPr>
          <p:cNvSpPr/>
          <p:nvPr/>
        </p:nvSpPr>
        <p:spPr>
          <a:xfrm>
            <a:off x="438151" y="4133850"/>
            <a:ext cx="1733550" cy="1419225"/>
          </a:xfrm>
          <a:prstGeom prst="roundRect">
            <a:avLst/>
          </a:prstGeom>
          <a:ln w="57150">
            <a:solidFill>
              <a:srgbClr val="E23CCE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E8852D0-C236-B716-12A1-9371E845EE50}"/>
              </a:ext>
            </a:extLst>
          </p:cNvPr>
          <p:cNvSpPr/>
          <p:nvPr/>
        </p:nvSpPr>
        <p:spPr>
          <a:xfrm>
            <a:off x="2457451" y="4162425"/>
            <a:ext cx="1733550" cy="1419225"/>
          </a:xfrm>
          <a:prstGeom prst="roundRect">
            <a:avLst/>
          </a:prstGeom>
          <a:ln w="5715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0FCC608-8464-4A6F-042D-AC1548189425}"/>
              </a:ext>
            </a:extLst>
          </p:cNvPr>
          <p:cNvSpPr/>
          <p:nvPr/>
        </p:nvSpPr>
        <p:spPr>
          <a:xfrm>
            <a:off x="4543425" y="4181475"/>
            <a:ext cx="2238375" cy="1419225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hiện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tượng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tự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nhiên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589F860-A1E0-238F-AB04-81D38B972667}"/>
              </a:ext>
            </a:extLst>
          </p:cNvPr>
          <p:cNvSpPr/>
          <p:nvPr/>
        </p:nvSpPr>
        <p:spPr>
          <a:xfrm>
            <a:off x="7029450" y="4191000"/>
            <a:ext cx="1990725" cy="1419225"/>
          </a:xfrm>
          <a:prstGeom prst="round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thời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gian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83A2B22-CE94-1C47-AB5E-1DF79B169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2099" y="3532920"/>
            <a:ext cx="2854617" cy="302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06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D23A18D4-6DA0-9291-4852-0737CEDFBC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 descr="C:\Users\ADMIN\Desktop\Tai nguyen thiet ke tro choi\Angry birds epic birds\1505573783630 (2).png">
            <a:hlinkClick r:id="rId3" action="ppaction://hlinksldjump"/>
            <a:extLst>
              <a:ext uri="{FF2B5EF4-FFF2-40B4-BE49-F238E27FC236}">
                <a16:creationId xmlns:a16="http://schemas.microsoft.com/office/drawing/2014/main" id="{49B1E58F-43CD-5195-9629-F34590878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680257"/>
            <a:ext cx="2486566" cy="119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002D2F2-98E1-02B8-57C5-B757866AFB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7905" y="283424"/>
            <a:ext cx="8096190" cy="914479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135D1FD-61DC-F444-A42A-CC32C4B6AEDB}"/>
              </a:ext>
            </a:extLst>
          </p:cNvPr>
          <p:cNvSpPr/>
          <p:nvPr/>
        </p:nvSpPr>
        <p:spPr>
          <a:xfrm>
            <a:off x="1275914" y="1807956"/>
            <a:ext cx="10719855" cy="1054116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Xếp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vào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nhóm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thích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hợp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ném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bóng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vào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rổ</a:t>
            </a:r>
            <a:endParaRPr lang="en-US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33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560E252-5B81-4E7D-04CE-4C6A766BDF68}"/>
              </a:ext>
            </a:extLst>
          </p:cNvPr>
          <p:cNvGrpSpPr/>
          <p:nvPr/>
        </p:nvGrpSpPr>
        <p:grpSpPr>
          <a:xfrm>
            <a:off x="-137160" y="3372314"/>
            <a:ext cx="3392424" cy="3622846"/>
            <a:chOff x="0" y="3390602"/>
            <a:chExt cx="3392424" cy="362284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BF5EFA7-B455-3D82-5A0B-F2848093C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" r="103"/>
            <a:stretch/>
          </p:blipFill>
          <p:spPr>
            <a:xfrm>
              <a:off x="0" y="3390602"/>
              <a:ext cx="3392424" cy="3622846"/>
            </a:xfrm>
            <a:prstGeom prst="rect">
              <a:avLst/>
            </a:prstGeom>
          </p:spPr>
        </p:pic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17407F1-0D15-79AB-4493-4D0DC6C651BB}"/>
                </a:ext>
              </a:extLst>
            </p:cNvPr>
            <p:cNvSpPr/>
            <p:nvPr/>
          </p:nvSpPr>
          <p:spPr>
            <a:xfrm>
              <a:off x="548504" y="6255635"/>
              <a:ext cx="2469177" cy="488615"/>
            </a:xfrm>
            <a:prstGeom prst="roundRect">
              <a:avLst/>
            </a:prstGeom>
            <a:solidFill>
              <a:srgbClr val="FFFFFF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Từ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chỉ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người</a:t>
              </a:r>
              <a:endPara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1CDD8BA-344B-1E87-F9F0-FDE7604ECBBF}"/>
              </a:ext>
            </a:extLst>
          </p:cNvPr>
          <p:cNvGrpSpPr/>
          <p:nvPr/>
        </p:nvGrpSpPr>
        <p:grpSpPr>
          <a:xfrm>
            <a:off x="2880360" y="3344882"/>
            <a:ext cx="3392424" cy="3622846"/>
            <a:chOff x="0" y="3390602"/>
            <a:chExt cx="3392424" cy="3622846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887EC37-80F8-85C8-624E-F7EBC16E7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" r="103"/>
            <a:stretch/>
          </p:blipFill>
          <p:spPr>
            <a:xfrm>
              <a:off x="0" y="3390602"/>
              <a:ext cx="3392424" cy="3622846"/>
            </a:xfrm>
            <a:prstGeom prst="rect">
              <a:avLst/>
            </a:prstGeom>
          </p:spPr>
        </p:pic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29CD00E6-1BF8-3D1A-7FFF-BB39102EC62C}"/>
                </a:ext>
              </a:extLst>
            </p:cNvPr>
            <p:cNvSpPr/>
            <p:nvPr/>
          </p:nvSpPr>
          <p:spPr>
            <a:xfrm>
              <a:off x="548504" y="6255635"/>
              <a:ext cx="2469177" cy="488615"/>
            </a:xfrm>
            <a:prstGeom prst="roundRect">
              <a:avLst/>
            </a:prstGeom>
            <a:solidFill>
              <a:srgbClr val="FFFFFF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Từ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chỉ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vật</a:t>
              </a:r>
              <a:endPara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7E1D7DA-6067-1B37-8CF6-66489397959E}"/>
              </a:ext>
            </a:extLst>
          </p:cNvPr>
          <p:cNvGrpSpPr/>
          <p:nvPr/>
        </p:nvGrpSpPr>
        <p:grpSpPr>
          <a:xfrm>
            <a:off x="5824728" y="3335738"/>
            <a:ext cx="3392424" cy="3622846"/>
            <a:chOff x="0" y="3390602"/>
            <a:chExt cx="3392424" cy="3622846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DF4A2091-B0EE-F5A6-0FD4-777D602E7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" r="103"/>
            <a:stretch/>
          </p:blipFill>
          <p:spPr>
            <a:xfrm>
              <a:off x="0" y="3390602"/>
              <a:ext cx="3392424" cy="3622846"/>
            </a:xfrm>
            <a:prstGeom prst="rect">
              <a:avLst/>
            </a:prstGeom>
          </p:spPr>
        </p:pic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0B9996D3-E837-FCDB-60B6-C7E9D9FC70AD}"/>
                </a:ext>
              </a:extLst>
            </p:cNvPr>
            <p:cNvSpPr/>
            <p:nvPr/>
          </p:nvSpPr>
          <p:spPr>
            <a:xfrm>
              <a:off x="411480" y="5715001"/>
              <a:ext cx="2606201" cy="1029250"/>
            </a:xfrm>
            <a:prstGeom prst="roundRect">
              <a:avLst/>
            </a:prstGeom>
            <a:solidFill>
              <a:srgbClr val="FFFFFF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Từ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chỉ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hiện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tượng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tự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nhiên</a:t>
              </a:r>
              <a:endPara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AF2559D-CF10-4ADC-4F01-446B023F347F}"/>
              </a:ext>
            </a:extLst>
          </p:cNvPr>
          <p:cNvGrpSpPr/>
          <p:nvPr/>
        </p:nvGrpSpPr>
        <p:grpSpPr>
          <a:xfrm>
            <a:off x="8799576" y="3235154"/>
            <a:ext cx="3392424" cy="3622846"/>
            <a:chOff x="0" y="3390602"/>
            <a:chExt cx="3392424" cy="3622846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ED62FDE5-6A47-BD75-5BCF-01FE08B2E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" r="103"/>
            <a:stretch/>
          </p:blipFill>
          <p:spPr>
            <a:xfrm>
              <a:off x="0" y="3390602"/>
              <a:ext cx="3392424" cy="3622846"/>
            </a:xfrm>
            <a:prstGeom prst="rect">
              <a:avLst/>
            </a:prstGeom>
          </p:spPr>
        </p:pic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27B5C1BC-895E-E8F8-71E3-ABAF3A631BD4}"/>
                </a:ext>
              </a:extLst>
            </p:cNvPr>
            <p:cNvSpPr/>
            <p:nvPr/>
          </p:nvSpPr>
          <p:spPr>
            <a:xfrm>
              <a:off x="701040" y="5989319"/>
              <a:ext cx="2316641" cy="813817"/>
            </a:xfrm>
            <a:prstGeom prst="roundRect">
              <a:avLst/>
            </a:prstGeom>
            <a:solidFill>
              <a:srgbClr val="FFFFFF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Từ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chỉ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thời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gian</a:t>
              </a:r>
              <a:endPara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C89CB29-EDDC-3925-F7FD-15B7A38B70D2}"/>
              </a:ext>
            </a:extLst>
          </p:cNvPr>
          <p:cNvGrpSpPr/>
          <p:nvPr/>
        </p:nvGrpSpPr>
        <p:grpSpPr>
          <a:xfrm>
            <a:off x="300007" y="205191"/>
            <a:ext cx="1336769" cy="1303570"/>
            <a:chOff x="144559" y="113750"/>
            <a:chExt cx="1462631" cy="1452881"/>
          </a:xfrm>
        </p:grpSpPr>
        <p:pic>
          <p:nvPicPr>
            <p:cNvPr id="106" name="Picture 105" descr="A picture containing stationary&#10;&#10;Description automatically generated">
              <a:extLst>
                <a:ext uri="{FF2B5EF4-FFF2-40B4-BE49-F238E27FC236}">
                  <a16:creationId xmlns:a16="http://schemas.microsoft.com/office/drawing/2014/main" id="{2EBD3C07-14DB-501F-7A48-AC8F778590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12" b="28240" l="74600" r="85491">
                          <a14:foregroundMark x1="82309" y1="10471" x2="84545" y2="13351"/>
                          <a14:foregroundMark x1="83873" y1="17539" x2="84200" y2="22840"/>
                          <a14:foregroundMark x1="84200" y1="22840" x2="83091" y2="24607"/>
                          <a14:foregroundMark x1="77673" y1="10308" x2="75818" y2="16001"/>
                          <a14:foregroundMark x1="75818" y1="16001" x2="75636" y2="18783"/>
                          <a14:foregroundMark x1="78582" y1="24869" x2="80091" y2="27749"/>
                          <a14:foregroundMark x1="84491" y1="18586" x2="84509" y2="23168"/>
                          <a14:foregroundMark x1="84509" y1="23168" x2="81964" y2="26636"/>
                          <a14:foregroundMark x1="81964" y1="26636" x2="81200" y2="26963"/>
                          <a14:foregroundMark x1="75673" y1="18325" x2="77036" y2="26014"/>
                          <a14:foregroundMark x1="76836" y1="11257" x2="75345" y2="14398"/>
                          <a14:foregroundMark x1="75345" y1="14398" x2="75345" y2="14398"/>
                          <a14:foregroundMark x1="80382" y1="28272" x2="80382" y2="28272"/>
                          <a14:foregroundMark x1="81055" y1="9424" x2="79109" y2="9424"/>
                          <a14:foregroundMark x1="84782" y1="16950" x2="85182" y2="19634"/>
                          <a14:foregroundMark x1="74709" y1="17277" x2="74618" y2="20419"/>
                          <a14:foregroundMark x1="85509" y1="17212" x2="85418" y2="19306"/>
                          <a14:foregroundMark x1="81055" y1="9424" x2="80273" y2="8999"/>
                          <a14:foregroundMark x1="80091" y1="8312" x2="80091" y2="83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67" t="7481" r="13834" b="70172"/>
            <a:stretch/>
          </p:blipFill>
          <p:spPr>
            <a:xfrm>
              <a:off x="144559" y="113750"/>
              <a:ext cx="1462631" cy="1452881"/>
            </a:xfrm>
            <a:prstGeom prst="rect">
              <a:avLst/>
            </a:prstGeom>
          </p:spPr>
        </p:pic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4B078EFF-32F0-7C7A-2E67-7E431B1269F1}"/>
                </a:ext>
              </a:extLst>
            </p:cNvPr>
            <p:cNvSpPr txBox="1"/>
            <p:nvPr/>
          </p:nvSpPr>
          <p:spPr>
            <a:xfrm>
              <a:off x="324240" y="504433"/>
              <a:ext cx="10849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hè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AA5900CC-B71E-C3FC-F03C-4664AC9BD683}"/>
              </a:ext>
            </a:extLst>
          </p:cNvPr>
          <p:cNvGrpSpPr/>
          <p:nvPr/>
        </p:nvGrpSpPr>
        <p:grpSpPr>
          <a:xfrm>
            <a:off x="2083087" y="205191"/>
            <a:ext cx="1336769" cy="1303570"/>
            <a:chOff x="144559" y="113750"/>
            <a:chExt cx="1462631" cy="1452881"/>
          </a:xfrm>
        </p:grpSpPr>
        <p:pic>
          <p:nvPicPr>
            <p:cNvPr id="109" name="Picture 108" descr="A picture containing stationary&#10;&#10;Description automatically generated">
              <a:extLst>
                <a:ext uri="{FF2B5EF4-FFF2-40B4-BE49-F238E27FC236}">
                  <a16:creationId xmlns:a16="http://schemas.microsoft.com/office/drawing/2014/main" id="{1156FCC7-D0B5-71D8-6CAF-107066E5EF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12" b="28240" l="74600" r="85491">
                          <a14:foregroundMark x1="82309" y1="10471" x2="84545" y2="13351"/>
                          <a14:foregroundMark x1="83873" y1="17539" x2="84200" y2="22840"/>
                          <a14:foregroundMark x1="84200" y1="22840" x2="83091" y2="24607"/>
                          <a14:foregroundMark x1="77673" y1="10308" x2="75818" y2="16001"/>
                          <a14:foregroundMark x1="75818" y1="16001" x2="75636" y2="18783"/>
                          <a14:foregroundMark x1="78582" y1="24869" x2="80091" y2="27749"/>
                          <a14:foregroundMark x1="84491" y1="18586" x2="84509" y2="23168"/>
                          <a14:foregroundMark x1="84509" y1="23168" x2="81964" y2="26636"/>
                          <a14:foregroundMark x1="81964" y1="26636" x2="81200" y2="26963"/>
                          <a14:foregroundMark x1="75673" y1="18325" x2="77036" y2="26014"/>
                          <a14:foregroundMark x1="76836" y1="11257" x2="75345" y2="14398"/>
                          <a14:foregroundMark x1="75345" y1="14398" x2="75345" y2="14398"/>
                          <a14:foregroundMark x1="80382" y1="28272" x2="80382" y2="28272"/>
                          <a14:foregroundMark x1="81055" y1="9424" x2="79109" y2="9424"/>
                          <a14:foregroundMark x1="84782" y1="16950" x2="85182" y2="19634"/>
                          <a14:foregroundMark x1="74709" y1="17277" x2="74618" y2="20419"/>
                          <a14:foregroundMark x1="85509" y1="17212" x2="85418" y2="19306"/>
                          <a14:foregroundMark x1="81055" y1="9424" x2="80273" y2="8999"/>
                          <a14:foregroundMark x1="80091" y1="8312" x2="80091" y2="83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67" t="7481" r="13834" b="70172"/>
            <a:stretch/>
          </p:blipFill>
          <p:spPr>
            <a:xfrm>
              <a:off x="144559" y="113750"/>
              <a:ext cx="1462631" cy="1452881"/>
            </a:xfrm>
            <a:prstGeom prst="rect">
              <a:avLst/>
            </a:prstGeom>
          </p:spPr>
        </p:pic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9C5B16D-AE4F-8658-AFE3-D6D4B62B4956}"/>
                </a:ext>
              </a:extLst>
            </p:cNvPr>
            <p:cNvSpPr txBox="1"/>
            <p:nvPr/>
          </p:nvSpPr>
          <p:spPr>
            <a:xfrm>
              <a:off x="324240" y="504433"/>
              <a:ext cx="1084979" cy="720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thu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CBD8F32-B94E-0069-1C48-2D20F6B10041}"/>
              </a:ext>
            </a:extLst>
          </p:cNvPr>
          <p:cNvGrpSpPr/>
          <p:nvPr/>
        </p:nvGrpSpPr>
        <p:grpSpPr>
          <a:xfrm>
            <a:off x="3655855" y="196047"/>
            <a:ext cx="1336769" cy="1303570"/>
            <a:chOff x="144559" y="113750"/>
            <a:chExt cx="1462631" cy="1452881"/>
          </a:xfrm>
        </p:grpSpPr>
        <p:pic>
          <p:nvPicPr>
            <p:cNvPr id="112" name="Picture 111" descr="A picture containing stationary&#10;&#10;Description automatically generated">
              <a:extLst>
                <a:ext uri="{FF2B5EF4-FFF2-40B4-BE49-F238E27FC236}">
                  <a16:creationId xmlns:a16="http://schemas.microsoft.com/office/drawing/2014/main" id="{2A19709D-AE72-2F39-7CF9-DA39DCC3A5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12" b="28240" l="74600" r="85491">
                          <a14:foregroundMark x1="82309" y1="10471" x2="84545" y2="13351"/>
                          <a14:foregroundMark x1="83873" y1="17539" x2="84200" y2="22840"/>
                          <a14:foregroundMark x1="84200" y1="22840" x2="83091" y2="24607"/>
                          <a14:foregroundMark x1="77673" y1="10308" x2="75818" y2="16001"/>
                          <a14:foregroundMark x1="75818" y1="16001" x2="75636" y2="18783"/>
                          <a14:foregroundMark x1="78582" y1="24869" x2="80091" y2="27749"/>
                          <a14:foregroundMark x1="84491" y1="18586" x2="84509" y2="23168"/>
                          <a14:foregroundMark x1="84509" y1="23168" x2="81964" y2="26636"/>
                          <a14:foregroundMark x1="81964" y1="26636" x2="81200" y2="26963"/>
                          <a14:foregroundMark x1="75673" y1="18325" x2="77036" y2="26014"/>
                          <a14:foregroundMark x1="76836" y1="11257" x2="75345" y2="14398"/>
                          <a14:foregroundMark x1="75345" y1="14398" x2="75345" y2="14398"/>
                          <a14:foregroundMark x1="80382" y1="28272" x2="80382" y2="28272"/>
                          <a14:foregroundMark x1="81055" y1="9424" x2="79109" y2="9424"/>
                          <a14:foregroundMark x1="84782" y1="16950" x2="85182" y2="19634"/>
                          <a14:foregroundMark x1="74709" y1="17277" x2="74618" y2="20419"/>
                          <a14:foregroundMark x1="85509" y1="17212" x2="85418" y2="19306"/>
                          <a14:foregroundMark x1="81055" y1="9424" x2="80273" y2="8999"/>
                          <a14:foregroundMark x1="80091" y1="8312" x2="80091" y2="83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67" t="7481" r="13834" b="70172"/>
            <a:stretch/>
          </p:blipFill>
          <p:spPr>
            <a:xfrm>
              <a:off x="144559" y="113750"/>
              <a:ext cx="1462631" cy="1452881"/>
            </a:xfrm>
            <a:prstGeom prst="rect">
              <a:avLst/>
            </a:prstGeom>
          </p:spPr>
        </p:pic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2233E99-A19E-7921-6E74-930F9A102E7A}"/>
                </a:ext>
              </a:extLst>
            </p:cNvPr>
            <p:cNvSpPr txBox="1"/>
            <p:nvPr/>
          </p:nvSpPr>
          <p:spPr>
            <a:xfrm>
              <a:off x="324240" y="504433"/>
              <a:ext cx="1282950" cy="720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nắng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35F1461D-6F2D-2E77-D9CB-36EAAEE5B466}"/>
              </a:ext>
            </a:extLst>
          </p:cNvPr>
          <p:cNvGrpSpPr/>
          <p:nvPr/>
        </p:nvGrpSpPr>
        <p:grpSpPr>
          <a:xfrm>
            <a:off x="5173759" y="214335"/>
            <a:ext cx="1336769" cy="1303570"/>
            <a:chOff x="144559" y="113750"/>
            <a:chExt cx="1462631" cy="1452881"/>
          </a:xfrm>
        </p:grpSpPr>
        <p:pic>
          <p:nvPicPr>
            <p:cNvPr id="115" name="Picture 114" descr="A picture containing stationary&#10;&#10;Description automatically generated">
              <a:extLst>
                <a:ext uri="{FF2B5EF4-FFF2-40B4-BE49-F238E27FC236}">
                  <a16:creationId xmlns:a16="http://schemas.microsoft.com/office/drawing/2014/main" id="{30C29E55-8186-85DC-884E-B84ACE6468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12" b="28240" l="74600" r="85491">
                          <a14:foregroundMark x1="82309" y1="10471" x2="84545" y2="13351"/>
                          <a14:foregroundMark x1="83873" y1="17539" x2="84200" y2="22840"/>
                          <a14:foregroundMark x1="84200" y1="22840" x2="83091" y2="24607"/>
                          <a14:foregroundMark x1="77673" y1="10308" x2="75818" y2="16001"/>
                          <a14:foregroundMark x1="75818" y1="16001" x2="75636" y2="18783"/>
                          <a14:foregroundMark x1="78582" y1="24869" x2="80091" y2="27749"/>
                          <a14:foregroundMark x1="84491" y1="18586" x2="84509" y2="23168"/>
                          <a14:foregroundMark x1="84509" y1="23168" x2="81964" y2="26636"/>
                          <a14:foregroundMark x1="81964" y1="26636" x2="81200" y2="26963"/>
                          <a14:foregroundMark x1="75673" y1="18325" x2="77036" y2="26014"/>
                          <a14:foregroundMark x1="76836" y1="11257" x2="75345" y2="14398"/>
                          <a14:foregroundMark x1="75345" y1="14398" x2="75345" y2="14398"/>
                          <a14:foregroundMark x1="80382" y1="28272" x2="80382" y2="28272"/>
                          <a14:foregroundMark x1="81055" y1="9424" x2="79109" y2="9424"/>
                          <a14:foregroundMark x1="84782" y1="16950" x2="85182" y2="19634"/>
                          <a14:foregroundMark x1="74709" y1="17277" x2="74618" y2="20419"/>
                          <a14:foregroundMark x1="85509" y1="17212" x2="85418" y2="19306"/>
                          <a14:foregroundMark x1="81055" y1="9424" x2="80273" y2="8999"/>
                          <a14:foregroundMark x1="80091" y1="8312" x2="80091" y2="83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67" t="7481" r="13834" b="70172"/>
            <a:stretch/>
          </p:blipFill>
          <p:spPr>
            <a:xfrm>
              <a:off x="144559" y="113750"/>
              <a:ext cx="1462631" cy="1452881"/>
            </a:xfrm>
            <a:prstGeom prst="rect">
              <a:avLst/>
            </a:prstGeom>
          </p:spPr>
        </p:pic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65E8959D-978B-EF7A-3C0A-66210E388AFA}"/>
                </a:ext>
              </a:extLst>
            </p:cNvPr>
            <p:cNvSpPr txBox="1"/>
            <p:nvPr/>
          </p:nvSpPr>
          <p:spPr>
            <a:xfrm>
              <a:off x="324240" y="504433"/>
              <a:ext cx="1282950" cy="720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gió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11B884D-08F0-6936-3333-9405A10EFB20}"/>
              </a:ext>
            </a:extLst>
          </p:cNvPr>
          <p:cNvGrpSpPr/>
          <p:nvPr/>
        </p:nvGrpSpPr>
        <p:grpSpPr>
          <a:xfrm>
            <a:off x="6600223" y="146304"/>
            <a:ext cx="1336769" cy="1303570"/>
            <a:chOff x="144559" y="113750"/>
            <a:chExt cx="1462631" cy="1452881"/>
          </a:xfrm>
        </p:grpSpPr>
        <p:pic>
          <p:nvPicPr>
            <p:cNvPr id="118" name="Picture 117" descr="A picture containing stationary&#10;&#10;Description automatically generated">
              <a:extLst>
                <a:ext uri="{FF2B5EF4-FFF2-40B4-BE49-F238E27FC236}">
                  <a16:creationId xmlns:a16="http://schemas.microsoft.com/office/drawing/2014/main" id="{23058034-DB60-9E1D-D85F-2EA1715BEE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12" b="28240" l="74600" r="85491">
                          <a14:foregroundMark x1="82309" y1="10471" x2="84545" y2="13351"/>
                          <a14:foregroundMark x1="83873" y1="17539" x2="84200" y2="22840"/>
                          <a14:foregroundMark x1="84200" y1="22840" x2="83091" y2="24607"/>
                          <a14:foregroundMark x1="77673" y1="10308" x2="75818" y2="16001"/>
                          <a14:foregroundMark x1="75818" y1="16001" x2="75636" y2="18783"/>
                          <a14:foregroundMark x1="78582" y1="24869" x2="80091" y2="27749"/>
                          <a14:foregroundMark x1="84491" y1="18586" x2="84509" y2="23168"/>
                          <a14:foregroundMark x1="84509" y1="23168" x2="81964" y2="26636"/>
                          <a14:foregroundMark x1="81964" y1="26636" x2="81200" y2="26963"/>
                          <a14:foregroundMark x1="75673" y1="18325" x2="77036" y2="26014"/>
                          <a14:foregroundMark x1="76836" y1="11257" x2="75345" y2="14398"/>
                          <a14:foregroundMark x1="75345" y1="14398" x2="75345" y2="14398"/>
                          <a14:foregroundMark x1="80382" y1="28272" x2="80382" y2="28272"/>
                          <a14:foregroundMark x1="81055" y1="9424" x2="79109" y2="9424"/>
                          <a14:foregroundMark x1="84782" y1="16950" x2="85182" y2="19634"/>
                          <a14:foregroundMark x1="74709" y1="17277" x2="74618" y2="20419"/>
                          <a14:foregroundMark x1="85509" y1="17212" x2="85418" y2="19306"/>
                          <a14:foregroundMark x1="81055" y1="9424" x2="80273" y2="8999"/>
                          <a14:foregroundMark x1="80091" y1="8312" x2="80091" y2="83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67" t="7481" r="13834" b="70172"/>
            <a:stretch/>
          </p:blipFill>
          <p:spPr>
            <a:xfrm>
              <a:off x="144559" y="113750"/>
              <a:ext cx="1462631" cy="1452881"/>
            </a:xfrm>
            <a:prstGeom prst="rect">
              <a:avLst/>
            </a:prstGeom>
          </p:spPr>
        </p:pic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945C158-C360-83BB-A430-9645E028BC9D}"/>
                </a:ext>
              </a:extLst>
            </p:cNvPr>
            <p:cNvSpPr txBox="1"/>
            <p:nvPr/>
          </p:nvSpPr>
          <p:spPr>
            <a:xfrm>
              <a:off x="324240" y="504433"/>
              <a:ext cx="1282950" cy="720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 err="1">
                  <a:solidFill>
                    <a:prstClr val="black"/>
                  </a:solidFill>
                  <a:latin typeface="Calibri" panose="020F0502020204030204"/>
                </a:rPr>
                <a:t>lá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F31EB803-548D-2F8D-5D00-9F49FD7C2BC9}"/>
              </a:ext>
            </a:extLst>
          </p:cNvPr>
          <p:cNvGrpSpPr/>
          <p:nvPr/>
        </p:nvGrpSpPr>
        <p:grpSpPr>
          <a:xfrm>
            <a:off x="7935247" y="182880"/>
            <a:ext cx="1336769" cy="1303570"/>
            <a:chOff x="144559" y="113750"/>
            <a:chExt cx="1462631" cy="1452881"/>
          </a:xfrm>
        </p:grpSpPr>
        <p:pic>
          <p:nvPicPr>
            <p:cNvPr id="121" name="Picture 120" descr="A picture containing stationary&#10;&#10;Description automatically generated">
              <a:extLst>
                <a:ext uri="{FF2B5EF4-FFF2-40B4-BE49-F238E27FC236}">
                  <a16:creationId xmlns:a16="http://schemas.microsoft.com/office/drawing/2014/main" id="{7A3D9138-9D48-E2EC-16D9-F60402B3BE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12" b="28240" l="74600" r="85491">
                          <a14:foregroundMark x1="82309" y1="10471" x2="84545" y2="13351"/>
                          <a14:foregroundMark x1="83873" y1="17539" x2="84200" y2="22840"/>
                          <a14:foregroundMark x1="84200" y1="22840" x2="83091" y2="24607"/>
                          <a14:foregroundMark x1="77673" y1="10308" x2="75818" y2="16001"/>
                          <a14:foregroundMark x1="75818" y1="16001" x2="75636" y2="18783"/>
                          <a14:foregroundMark x1="78582" y1="24869" x2="80091" y2="27749"/>
                          <a14:foregroundMark x1="84491" y1="18586" x2="84509" y2="23168"/>
                          <a14:foregroundMark x1="84509" y1="23168" x2="81964" y2="26636"/>
                          <a14:foregroundMark x1="81964" y1="26636" x2="81200" y2="26963"/>
                          <a14:foregroundMark x1="75673" y1="18325" x2="77036" y2="26014"/>
                          <a14:foregroundMark x1="76836" y1="11257" x2="75345" y2="14398"/>
                          <a14:foregroundMark x1="75345" y1="14398" x2="75345" y2="14398"/>
                          <a14:foregroundMark x1="80382" y1="28272" x2="80382" y2="28272"/>
                          <a14:foregroundMark x1="81055" y1="9424" x2="79109" y2="9424"/>
                          <a14:foregroundMark x1="84782" y1="16950" x2="85182" y2="19634"/>
                          <a14:foregroundMark x1="74709" y1="17277" x2="74618" y2="20419"/>
                          <a14:foregroundMark x1="85509" y1="17212" x2="85418" y2="19306"/>
                          <a14:foregroundMark x1="81055" y1="9424" x2="80273" y2="8999"/>
                          <a14:foregroundMark x1="80091" y1="8312" x2="80091" y2="83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67" t="7481" r="13834" b="70172"/>
            <a:stretch/>
          </p:blipFill>
          <p:spPr>
            <a:xfrm>
              <a:off x="144559" y="113750"/>
              <a:ext cx="1462631" cy="1452881"/>
            </a:xfrm>
            <a:prstGeom prst="rect">
              <a:avLst/>
            </a:prstGeom>
          </p:spPr>
        </p:pic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DB047E63-7874-0D47-3BD5-20B354809D5A}"/>
                </a:ext>
              </a:extLst>
            </p:cNvPr>
            <p:cNvSpPr txBox="1"/>
            <p:nvPr/>
          </p:nvSpPr>
          <p:spPr>
            <a:xfrm>
              <a:off x="184171" y="270032"/>
              <a:ext cx="1282950" cy="1131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00" b="1" dirty="0" err="1">
                  <a:solidFill>
                    <a:prstClr val="black"/>
                  </a:solidFill>
                  <a:latin typeface="Calibri" panose="020F0502020204030204"/>
                </a:rPr>
                <a:t>học</a:t>
              </a:r>
              <a:r>
                <a:rPr lang="en-US" sz="3000" b="1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000" b="1" dirty="0" err="1">
                  <a:solidFill>
                    <a:prstClr val="black"/>
                  </a:solidFill>
                  <a:latin typeface="Calibri" panose="020F0502020204030204"/>
                </a:rPr>
                <a:t>sinh</a:t>
              </a:r>
              <a:endPara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73C42F2-A685-18CB-1392-2E76FDFFB435}"/>
              </a:ext>
            </a:extLst>
          </p:cNvPr>
          <p:cNvGrpSpPr/>
          <p:nvPr/>
        </p:nvGrpSpPr>
        <p:grpSpPr>
          <a:xfrm>
            <a:off x="9416575" y="173736"/>
            <a:ext cx="1336769" cy="1303570"/>
            <a:chOff x="144559" y="113750"/>
            <a:chExt cx="1462631" cy="1452881"/>
          </a:xfrm>
        </p:grpSpPr>
        <p:pic>
          <p:nvPicPr>
            <p:cNvPr id="124" name="Picture 123" descr="A picture containing stationary&#10;&#10;Description automatically generated">
              <a:extLst>
                <a:ext uri="{FF2B5EF4-FFF2-40B4-BE49-F238E27FC236}">
                  <a16:creationId xmlns:a16="http://schemas.microsoft.com/office/drawing/2014/main" id="{F531F3BB-B061-9608-3AF7-84049A3AEE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12" b="28240" l="74600" r="85491">
                          <a14:foregroundMark x1="82309" y1="10471" x2="84545" y2="13351"/>
                          <a14:foregroundMark x1="83873" y1="17539" x2="84200" y2="22840"/>
                          <a14:foregroundMark x1="84200" y1="22840" x2="83091" y2="24607"/>
                          <a14:foregroundMark x1="77673" y1="10308" x2="75818" y2="16001"/>
                          <a14:foregroundMark x1="75818" y1="16001" x2="75636" y2="18783"/>
                          <a14:foregroundMark x1="78582" y1="24869" x2="80091" y2="27749"/>
                          <a14:foregroundMark x1="84491" y1="18586" x2="84509" y2="23168"/>
                          <a14:foregroundMark x1="84509" y1="23168" x2="81964" y2="26636"/>
                          <a14:foregroundMark x1="81964" y1="26636" x2="81200" y2="26963"/>
                          <a14:foregroundMark x1="75673" y1="18325" x2="77036" y2="26014"/>
                          <a14:foregroundMark x1="76836" y1="11257" x2="75345" y2="14398"/>
                          <a14:foregroundMark x1="75345" y1="14398" x2="75345" y2="14398"/>
                          <a14:foregroundMark x1="80382" y1="28272" x2="80382" y2="28272"/>
                          <a14:foregroundMark x1="81055" y1="9424" x2="79109" y2="9424"/>
                          <a14:foregroundMark x1="84782" y1="16950" x2="85182" y2="19634"/>
                          <a14:foregroundMark x1="74709" y1="17277" x2="74618" y2="20419"/>
                          <a14:foregroundMark x1="85509" y1="17212" x2="85418" y2="19306"/>
                          <a14:foregroundMark x1="81055" y1="9424" x2="80273" y2="8999"/>
                          <a14:foregroundMark x1="80091" y1="8312" x2="80091" y2="83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67" t="7481" r="13834" b="70172"/>
            <a:stretch/>
          </p:blipFill>
          <p:spPr>
            <a:xfrm>
              <a:off x="144559" y="113750"/>
              <a:ext cx="1462631" cy="1452881"/>
            </a:xfrm>
            <a:prstGeom prst="rect">
              <a:avLst/>
            </a:prstGeom>
          </p:spPr>
        </p:pic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8C147810-430D-F8F8-2E40-111920A043D5}"/>
                </a:ext>
              </a:extLst>
            </p:cNvPr>
            <p:cNvSpPr txBox="1"/>
            <p:nvPr/>
          </p:nvSpPr>
          <p:spPr>
            <a:xfrm>
              <a:off x="184171" y="524816"/>
              <a:ext cx="1282950" cy="788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 err="1">
                  <a:solidFill>
                    <a:prstClr val="black"/>
                  </a:solidFill>
                  <a:latin typeface="Calibri" panose="020F0502020204030204"/>
                </a:rPr>
                <a:t>bố</a:t>
              </a:r>
              <a:endPara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FFE9948-D69B-3113-EEBF-C9F5DC256EAE}"/>
              </a:ext>
            </a:extLst>
          </p:cNvPr>
          <p:cNvGrpSpPr/>
          <p:nvPr/>
        </p:nvGrpSpPr>
        <p:grpSpPr>
          <a:xfrm>
            <a:off x="336583" y="1563624"/>
            <a:ext cx="1336769" cy="1303570"/>
            <a:chOff x="144559" y="113750"/>
            <a:chExt cx="1462631" cy="1452881"/>
          </a:xfrm>
        </p:grpSpPr>
        <p:pic>
          <p:nvPicPr>
            <p:cNvPr id="127" name="Picture 126" descr="A picture containing stationary&#10;&#10;Description automatically generated">
              <a:extLst>
                <a:ext uri="{FF2B5EF4-FFF2-40B4-BE49-F238E27FC236}">
                  <a16:creationId xmlns:a16="http://schemas.microsoft.com/office/drawing/2014/main" id="{2751D33A-8790-B4A3-8A70-658B3E130B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12" b="28240" l="74600" r="85491">
                          <a14:foregroundMark x1="82309" y1="10471" x2="84545" y2="13351"/>
                          <a14:foregroundMark x1="83873" y1="17539" x2="84200" y2="22840"/>
                          <a14:foregroundMark x1="84200" y1="22840" x2="83091" y2="24607"/>
                          <a14:foregroundMark x1="77673" y1="10308" x2="75818" y2="16001"/>
                          <a14:foregroundMark x1="75818" y1="16001" x2="75636" y2="18783"/>
                          <a14:foregroundMark x1="78582" y1="24869" x2="80091" y2="27749"/>
                          <a14:foregroundMark x1="84491" y1="18586" x2="84509" y2="23168"/>
                          <a14:foregroundMark x1="84509" y1="23168" x2="81964" y2="26636"/>
                          <a14:foregroundMark x1="81964" y1="26636" x2="81200" y2="26963"/>
                          <a14:foregroundMark x1="75673" y1="18325" x2="77036" y2="26014"/>
                          <a14:foregroundMark x1="76836" y1="11257" x2="75345" y2="14398"/>
                          <a14:foregroundMark x1="75345" y1="14398" x2="75345" y2="14398"/>
                          <a14:foregroundMark x1="80382" y1="28272" x2="80382" y2="28272"/>
                          <a14:foregroundMark x1="81055" y1="9424" x2="79109" y2="9424"/>
                          <a14:foregroundMark x1="84782" y1="16950" x2="85182" y2="19634"/>
                          <a14:foregroundMark x1="74709" y1="17277" x2="74618" y2="20419"/>
                          <a14:foregroundMark x1="85509" y1="17212" x2="85418" y2="19306"/>
                          <a14:foregroundMark x1="81055" y1="9424" x2="80273" y2="8999"/>
                          <a14:foregroundMark x1="80091" y1="8312" x2="80091" y2="83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67" t="7481" r="13834" b="70172"/>
            <a:stretch/>
          </p:blipFill>
          <p:spPr>
            <a:xfrm>
              <a:off x="144559" y="113750"/>
              <a:ext cx="1462631" cy="1452881"/>
            </a:xfrm>
            <a:prstGeom prst="rect">
              <a:avLst/>
            </a:prstGeom>
          </p:spPr>
        </p:pic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BE97C05A-0491-3AC3-AE59-5C4F355A2538}"/>
                </a:ext>
              </a:extLst>
            </p:cNvPr>
            <p:cNvSpPr txBox="1"/>
            <p:nvPr/>
          </p:nvSpPr>
          <p:spPr>
            <a:xfrm>
              <a:off x="184171" y="524816"/>
              <a:ext cx="1282950" cy="788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 err="1">
                  <a:solidFill>
                    <a:prstClr val="black"/>
                  </a:solidFill>
                  <a:latin typeface="Calibri" panose="020F0502020204030204"/>
                </a:rPr>
                <a:t>mẹ</a:t>
              </a:r>
              <a:endPara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9353624C-A231-E99F-84CC-C500F0699429}"/>
              </a:ext>
            </a:extLst>
          </p:cNvPr>
          <p:cNvGrpSpPr/>
          <p:nvPr/>
        </p:nvGrpSpPr>
        <p:grpSpPr>
          <a:xfrm>
            <a:off x="1891063" y="1536192"/>
            <a:ext cx="1336769" cy="1303570"/>
            <a:chOff x="144559" y="113750"/>
            <a:chExt cx="1462631" cy="1452881"/>
          </a:xfrm>
        </p:grpSpPr>
        <p:pic>
          <p:nvPicPr>
            <p:cNvPr id="130" name="Picture 129" descr="A picture containing stationary&#10;&#10;Description automatically generated">
              <a:extLst>
                <a:ext uri="{FF2B5EF4-FFF2-40B4-BE49-F238E27FC236}">
                  <a16:creationId xmlns:a16="http://schemas.microsoft.com/office/drawing/2014/main" id="{D01F569D-BADD-B0BA-E59B-10D441B83C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12" b="28240" l="74600" r="85491">
                          <a14:foregroundMark x1="82309" y1="10471" x2="84545" y2="13351"/>
                          <a14:foregroundMark x1="83873" y1="17539" x2="84200" y2="22840"/>
                          <a14:foregroundMark x1="84200" y1="22840" x2="83091" y2="24607"/>
                          <a14:foregroundMark x1="77673" y1="10308" x2="75818" y2="16001"/>
                          <a14:foregroundMark x1="75818" y1="16001" x2="75636" y2="18783"/>
                          <a14:foregroundMark x1="78582" y1="24869" x2="80091" y2="27749"/>
                          <a14:foregroundMark x1="84491" y1="18586" x2="84509" y2="23168"/>
                          <a14:foregroundMark x1="84509" y1="23168" x2="81964" y2="26636"/>
                          <a14:foregroundMark x1="81964" y1="26636" x2="81200" y2="26963"/>
                          <a14:foregroundMark x1="75673" y1="18325" x2="77036" y2="26014"/>
                          <a14:foregroundMark x1="76836" y1="11257" x2="75345" y2="14398"/>
                          <a14:foregroundMark x1="75345" y1="14398" x2="75345" y2="14398"/>
                          <a14:foregroundMark x1="80382" y1="28272" x2="80382" y2="28272"/>
                          <a14:foregroundMark x1="81055" y1="9424" x2="79109" y2="9424"/>
                          <a14:foregroundMark x1="84782" y1="16950" x2="85182" y2="19634"/>
                          <a14:foregroundMark x1="74709" y1="17277" x2="74618" y2="20419"/>
                          <a14:foregroundMark x1="85509" y1="17212" x2="85418" y2="19306"/>
                          <a14:foregroundMark x1="81055" y1="9424" x2="80273" y2="8999"/>
                          <a14:foregroundMark x1="80091" y1="8312" x2="80091" y2="83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67" t="7481" r="13834" b="70172"/>
            <a:stretch/>
          </p:blipFill>
          <p:spPr>
            <a:xfrm>
              <a:off x="144559" y="113750"/>
              <a:ext cx="1462631" cy="1452881"/>
            </a:xfrm>
            <a:prstGeom prst="rect">
              <a:avLst/>
            </a:prstGeom>
          </p:spPr>
        </p:pic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C0058E10-36CD-BFCB-84A5-5CD5A9C7CDB9}"/>
                </a:ext>
              </a:extLst>
            </p:cNvPr>
            <p:cNvSpPr txBox="1"/>
            <p:nvPr/>
          </p:nvSpPr>
          <p:spPr>
            <a:xfrm>
              <a:off x="184171" y="270032"/>
              <a:ext cx="1282950" cy="1131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00" b="1" dirty="0" err="1">
                  <a:solidFill>
                    <a:prstClr val="black"/>
                  </a:solidFill>
                  <a:latin typeface="Calibri" panose="020F0502020204030204"/>
                </a:rPr>
                <a:t>thầy</a:t>
              </a:r>
              <a:r>
                <a:rPr lang="en-US" sz="3000" b="1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000" b="1" dirty="0" err="1">
                  <a:solidFill>
                    <a:prstClr val="black"/>
                  </a:solidFill>
                  <a:latin typeface="Calibri" panose="020F0502020204030204"/>
                </a:rPr>
                <a:t>giáo</a:t>
              </a:r>
              <a:endPara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B04F1386-3372-C94C-7606-2FAF17E5E1A5}"/>
              </a:ext>
            </a:extLst>
          </p:cNvPr>
          <p:cNvGrpSpPr/>
          <p:nvPr/>
        </p:nvGrpSpPr>
        <p:grpSpPr>
          <a:xfrm>
            <a:off x="3317527" y="1581912"/>
            <a:ext cx="1336769" cy="1303570"/>
            <a:chOff x="144559" y="113750"/>
            <a:chExt cx="1462631" cy="1452881"/>
          </a:xfrm>
        </p:grpSpPr>
        <p:pic>
          <p:nvPicPr>
            <p:cNvPr id="133" name="Picture 132" descr="A picture containing stationary&#10;&#10;Description automatically generated">
              <a:extLst>
                <a:ext uri="{FF2B5EF4-FFF2-40B4-BE49-F238E27FC236}">
                  <a16:creationId xmlns:a16="http://schemas.microsoft.com/office/drawing/2014/main" id="{F039AEAF-8ABB-CDB6-C659-22E83C629A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12" b="28240" l="74600" r="85491">
                          <a14:foregroundMark x1="82309" y1="10471" x2="84545" y2="13351"/>
                          <a14:foregroundMark x1="83873" y1="17539" x2="84200" y2="22840"/>
                          <a14:foregroundMark x1="84200" y1="22840" x2="83091" y2="24607"/>
                          <a14:foregroundMark x1="77673" y1="10308" x2="75818" y2="16001"/>
                          <a14:foregroundMark x1="75818" y1="16001" x2="75636" y2="18783"/>
                          <a14:foregroundMark x1="78582" y1="24869" x2="80091" y2="27749"/>
                          <a14:foregroundMark x1="84491" y1="18586" x2="84509" y2="23168"/>
                          <a14:foregroundMark x1="84509" y1="23168" x2="81964" y2="26636"/>
                          <a14:foregroundMark x1="81964" y1="26636" x2="81200" y2="26963"/>
                          <a14:foregroundMark x1="75673" y1="18325" x2="77036" y2="26014"/>
                          <a14:foregroundMark x1="76836" y1="11257" x2="75345" y2="14398"/>
                          <a14:foregroundMark x1="75345" y1="14398" x2="75345" y2="14398"/>
                          <a14:foregroundMark x1="80382" y1="28272" x2="80382" y2="28272"/>
                          <a14:foregroundMark x1="81055" y1="9424" x2="79109" y2="9424"/>
                          <a14:foregroundMark x1="84782" y1="16950" x2="85182" y2="19634"/>
                          <a14:foregroundMark x1="74709" y1="17277" x2="74618" y2="20419"/>
                          <a14:foregroundMark x1="85509" y1="17212" x2="85418" y2="19306"/>
                          <a14:foregroundMark x1="81055" y1="9424" x2="80273" y2="8999"/>
                          <a14:foregroundMark x1="80091" y1="8312" x2="80091" y2="83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67" t="7481" r="13834" b="70172"/>
            <a:stretch/>
          </p:blipFill>
          <p:spPr>
            <a:xfrm>
              <a:off x="144559" y="113750"/>
              <a:ext cx="1462631" cy="1452881"/>
            </a:xfrm>
            <a:prstGeom prst="rect">
              <a:avLst/>
            </a:prstGeom>
          </p:spPr>
        </p:pic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247073C7-ABDA-BB92-472B-175F8567CC44}"/>
                </a:ext>
              </a:extLst>
            </p:cNvPr>
            <p:cNvSpPr txBox="1"/>
            <p:nvPr/>
          </p:nvSpPr>
          <p:spPr>
            <a:xfrm>
              <a:off x="184171" y="270032"/>
              <a:ext cx="1282950" cy="1131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00" b="1" dirty="0" err="1">
                  <a:solidFill>
                    <a:prstClr val="black"/>
                  </a:solidFill>
                  <a:latin typeface="Calibri" panose="020F0502020204030204"/>
                </a:rPr>
                <a:t>cô</a:t>
              </a:r>
              <a:r>
                <a:rPr lang="en-US" sz="3000" b="1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000" b="1" dirty="0" err="1">
                  <a:solidFill>
                    <a:prstClr val="black"/>
                  </a:solidFill>
                  <a:latin typeface="Calibri" panose="020F0502020204030204"/>
                </a:rPr>
                <a:t>giáo</a:t>
              </a:r>
              <a:endPara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187DC93B-F722-F1DA-BF36-22A1CECD650F}"/>
              </a:ext>
            </a:extLst>
          </p:cNvPr>
          <p:cNvGrpSpPr/>
          <p:nvPr/>
        </p:nvGrpSpPr>
        <p:grpSpPr>
          <a:xfrm>
            <a:off x="4835431" y="1581912"/>
            <a:ext cx="1336769" cy="1303570"/>
            <a:chOff x="144559" y="113750"/>
            <a:chExt cx="1462631" cy="1452881"/>
          </a:xfrm>
        </p:grpSpPr>
        <p:pic>
          <p:nvPicPr>
            <p:cNvPr id="136" name="Picture 135" descr="A picture containing stationary&#10;&#10;Description automatically generated">
              <a:extLst>
                <a:ext uri="{FF2B5EF4-FFF2-40B4-BE49-F238E27FC236}">
                  <a16:creationId xmlns:a16="http://schemas.microsoft.com/office/drawing/2014/main" id="{02AEBC46-48CB-C35D-D3B4-1F96AF5007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12" b="28240" l="74600" r="85491">
                          <a14:foregroundMark x1="82309" y1="10471" x2="84545" y2="13351"/>
                          <a14:foregroundMark x1="83873" y1="17539" x2="84200" y2="22840"/>
                          <a14:foregroundMark x1="84200" y1="22840" x2="83091" y2="24607"/>
                          <a14:foregroundMark x1="77673" y1="10308" x2="75818" y2="16001"/>
                          <a14:foregroundMark x1="75818" y1="16001" x2="75636" y2="18783"/>
                          <a14:foregroundMark x1="78582" y1="24869" x2="80091" y2="27749"/>
                          <a14:foregroundMark x1="84491" y1="18586" x2="84509" y2="23168"/>
                          <a14:foregroundMark x1="84509" y1="23168" x2="81964" y2="26636"/>
                          <a14:foregroundMark x1="81964" y1="26636" x2="81200" y2="26963"/>
                          <a14:foregroundMark x1="75673" y1="18325" x2="77036" y2="26014"/>
                          <a14:foregroundMark x1="76836" y1="11257" x2="75345" y2="14398"/>
                          <a14:foregroundMark x1="75345" y1="14398" x2="75345" y2="14398"/>
                          <a14:foregroundMark x1="80382" y1="28272" x2="80382" y2="28272"/>
                          <a14:foregroundMark x1="81055" y1="9424" x2="79109" y2="9424"/>
                          <a14:foregroundMark x1="84782" y1="16950" x2="85182" y2="19634"/>
                          <a14:foregroundMark x1="74709" y1="17277" x2="74618" y2="20419"/>
                          <a14:foregroundMark x1="85509" y1="17212" x2="85418" y2="19306"/>
                          <a14:foregroundMark x1="81055" y1="9424" x2="80273" y2="8999"/>
                          <a14:foregroundMark x1="80091" y1="8312" x2="80091" y2="83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67" t="7481" r="13834" b="70172"/>
            <a:stretch/>
          </p:blipFill>
          <p:spPr>
            <a:xfrm>
              <a:off x="144559" y="113750"/>
              <a:ext cx="1462631" cy="1452881"/>
            </a:xfrm>
            <a:prstGeom prst="rect">
              <a:avLst/>
            </a:prstGeom>
          </p:spPr>
        </p:pic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9ECDDA91-54F9-0DE5-609B-0F7DF22CBDF0}"/>
                </a:ext>
              </a:extLst>
            </p:cNvPr>
            <p:cNvSpPr txBox="1"/>
            <p:nvPr/>
          </p:nvSpPr>
          <p:spPr>
            <a:xfrm>
              <a:off x="184171" y="270032"/>
              <a:ext cx="1282950" cy="1131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00" b="1" dirty="0" err="1">
                  <a:solidFill>
                    <a:prstClr val="black"/>
                  </a:solidFill>
                  <a:latin typeface="Calibri" panose="020F0502020204030204"/>
                </a:rPr>
                <a:t>bạn</a:t>
              </a:r>
              <a:r>
                <a:rPr lang="en-US" sz="3000" b="1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000" b="1" dirty="0" err="1">
                  <a:solidFill>
                    <a:prstClr val="black"/>
                  </a:solidFill>
                  <a:latin typeface="Calibri" panose="020F0502020204030204"/>
                </a:rPr>
                <a:t>bè</a:t>
              </a:r>
              <a:endPara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61436D0A-789D-7A3B-5884-B0111F45B307}"/>
              </a:ext>
            </a:extLst>
          </p:cNvPr>
          <p:cNvGrpSpPr/>
          <p:nvPr/>
        </p:nvGrpSpPr>
        <p:grpSpPr>
          <a:xfrm>
            <a:off x="6234463" y="1581912"/>
            <a:ext cx="1336769" cy="1303570"/>
            <a:chOff x="144559" y="113750"/>
            <a:chExt cx="1462631" cy="1452881"/>
          </a:xfrm>
        </p:grpSpPr>
        <p:pic>
          <p:nvPicPr>
            <p:cNvPr id="139" name="Picture 138" descr="A picture containing stationary&#10;&#10;Description automatically generated">
              <a:extLst>
                <a:ext uri="{FF2B5EF4-FFF2-40B4-BE49-F238E27FC236}">
                  <a16:creationId xmlns:a16="http://schemas.microsoft.com/office/drawing/2014/main" id="{48E90C69-F031-F63F-1361-7D65028B1D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12" b="28240" l="74600" r="85491">
                          <a14:foregroundMark x1="82309" y1="10471" x2="84545" y2="13351"/>
                          <a14:foregroundMark x1="83873" y1="17539" x2="84200" y2="22840"/>
                          <a14:foregroundMark x1="84200" y1="22840" x2="83091" y2="24607"/>
                          <a14:foregroundMark x1="77673" y1="10308" x2="75818" y2="16001"/>
                          <a14:foregroundMark x1="75818" y1="16001" x2="75636" y2="18783"/>
                          <a14:foregroundMark x1="78582" y1="24869" x2="80091" y2="27749"/>
                          <a14:foregroundMark x1="84491" y1="18586" x2="84509" y2="23168"/>
                          <a14:foregroundMark x1="84509" y1="23168" x2="81964" y2="26636"/>
                          <a14:foregroundMark x1="81964" y1="26636" x2="81200" y2="26963"/>
                          <a14:foregroundMark x1="75673" y1="18325" x2="77036" y2="26014"/>
                          <a14:foregroundMark x1="76836" y1="11257" x2="75345" y2="14398"/>
                          <a14:foregroundMark x1="75345" y1="14398" x2="75345" y2="14398"/>
                          <a14:foregroundMark x1="80382" y1="28272" x2="80382" y2="28272"/>
                          <a14:foregroundMark x1="81055" y1="9424" x2="79109" y2="9424"/>
                          <a14:foregroundMark x1="84782" y1="16950" x2="85182" y2="19634"/>
                          <a14:foregroundMark x1="74709" y1="17277" x2="74618" y2="20419"/>
                          <a14:foregroundMark x1="85509" y1="17212" x2="85418" y2="19306"/>
                          <a14:foregroundMark x1="81055" y1="9424" x2="80273" y2="8999"/>
                          <a14:foregroundMark x1="80091" y1="8312" x2="80091" y2="83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67" t="7481" r="13834" b="70172"/>
            <a:stretch/>
          </p:blipFill>
          <p:spPr>
            <a:xfrm>
              <a:off x="144559" y="113750"/>
              <a:ext cx="1462631" cy="1452881"/>
            </a:xfrm>
            <a:prstGeom prst="rect">
              <a:avLst/>
            </a:prstGeom>
          </p:spPr>
        </p:pic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6D821A29-B133-FFD1-A16B-85C0A73B6511}"/>
                </a:ext>
              </a:extLst>
            </p:cNvPr>
            <p:cNvSpPr txBox="1"/>
            <p:nvPr/>
          </p:nvSpPr>
          <p:spPr>
            <a:xfrm>
              <a:off x="244200" y="473859"/>
              <a:ext cx="1282950" cy="617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00" b="1" dirty="0" err="1">
                  <a:solidFill>
                    <a:prstClr val="black"/>
                  </a:solidFill>
                  <a:latin typeface="Calibri" panose="020F0502020204030204"/>
                </a:rPr>
                <a:t>bàn</a:t>
              </a:r>
              <a:endPara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851AAD3B-D52D-13A2-35DA-F380F8F1872C}"/>
              </a:ext>
            </a:extLst>
          </p:cNvPr>
          <p:cNvGrpSpPr/>
          <p:nvPr/>
        </p:nvGrpSpPr>
        <p:grpSpPr>
          <a:xfrm>
            <a:off x="7660927" y="1581912"/>
            <a:ext cx="1336769" cy="1303570"/>
            <a:chOff x="144559" y="113750"/>
            <a:chExt cx="1462631" cy="1452881"/>
          </a:xfrm>
        </p:grpSpPr>
        <p:pic>
          <p:nvPicPr>
            <p:cNvPr id="142" name="Picture 141" descr="A picture containing stationary&#10;&#10;Description automatically generated">
              <a:extLst>
                <a:ext uri="{FF2B5EF4-FFF2-40B4-BE49-F238E27FC236}">
                  <a16:creationId xmlns:a16="http://schemas.microsoft.com/office/drawing/2014/main" id="{6303E445-7E40-FD69-F427-6ABBC7B58E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12" b="28240" l="74600" r="85491">
                          <a14:foregroundMark x1="82309" y1="10471" x2="84545" y2="13351"/>
                          <a14:foregroundMark x1="83873" y1="17539" x2="84200" y2="22840"/>
                          <a14:foregroundMark x1="84200" y1="22840" x2="83091" y2="24607"/>
                          <a14:foregroundMark x1="77673" y1="10308" x2="75818" y2="16001"/>
                          <a14:foregroundMark x1="75818" y1="16001" x2="75636" y2="18783"/>
                          <a14:foregroundMark x1="78582" y1="24869" x2="80091" y2="27749"/>
                          <a14:foregroundMark x1="84491" y1="18586" x2="84509" y2="23168"/>
                          <a14:foregroundMark x1="84509" y1="23168" x2="81964" y2="26636"/>
                          <a14:foregroundMark x1="81964" y1="26636" x2="81200" y2="26963"/>
                          <a14:foregroundMark x1="75673" y1="18325" x2="77036" y2="26014"/>
                          <a14:foregroundMark x1="76836" y1="11257" x2="75345" y2="14398"/>
                          <a14:foregroundMark x1="75345" y1="14398" x2="75345" y2="14398"/>
                          <a14:foregroundMark x1="80382" y1="28272" x2="80382" y2="28272"/>
                          <a14:foregroundMark x1="81055" y1="9424" x2="79109" y2="9424"/>
                          <a14:foregroundMark x1="84782" y1="16950" x2="85182" y2="19634"/>
                          <a14:foregroundMark x1="74709" y1="17277" x2="74618" y2="20419"/>
                          <a14:foregroundMark x1="85509" y1="17212" x2="85418" y2="19306"/>
                          <a14:foregroundMark x1="81055" y1="9424" x2="80273" y2="8999"/>
                          <a14:foregroundMark x1="80091" y1="8312" x2="80091" y2="83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67" t="7481" r="13834" b="70172"/>
            <a:stretch/>
          </p:blipFill>
          <p:spPr>
            <a:xfrm>
              <a:off x="144559" y="113750"/>
              <a:ext cx="1462631" cy="1452881"/>
            </a:xfrm>
            <a:prstGeom prst="rect">
              <a:avLst/>
            </a:prstGeom>
          </p:spPr>
        </p:pic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706F8A0F-9E17-D9A4-02CB-B7659550B224}"/>
                </a:ext>
              </a:extLst>
            </p:cNvPr>
            <p:cNvSpPr txBox="1"/>
            <p:nvPr/>
          </p:nvSpPr>
          <p:spPr>
            <a:xfrm>
              <a:off x="244200" y="473859"/>
              <a:ext cx="1282950" cy="617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00" b="1" dirty="0" err="1">
                  <a:solidFill>
                    <a:prstClr val="black"/>
                  </a:solidFill>
                  <a:latin typeface="Calibri" panose="020F0502020204030204"/>
                </a:rPr>
                <a:t>ghế</a:t>
              </a:r>
              <a:endPara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567062EF-4115-617E-4B40-9A44B00E826B}"/>
              </a:ext>
            </a:extLst>
          </p:cNvPr>
          <p:cNvGrpSpPr/>
          <p:nvPr/>
        </p:nvGrpSpPr>
        <p:grpSpPr>
          <a:xfrm>
            <a:off x="9023383" y="1554480"/>
            <a:ext cx="1336769" cy="1303570"/>
            <a:chOff x="144559" y="113750"/>
            <a:chExt cx="1462631" cy="1452881"/>
          </a:xfrm>
        </p:grpSpPr>
        <p:pic>
          <p:nvPicPr>
            <p:cNvPr id="145" name="Picture 144" descr="A picture containing stationary&#10;&#10;Description automatically generated">
              <a:extLst>
                <a:ext uri="{FF2B5EF4-FFF2-40B4-BE49-F238E27FC236}">
                  <a16:creationId xmlns:a16="http://schemas.microsoft.com/office/drawing/2014/main" id="{F0AABBC4-50E1-3A9C-857C-863A122D5F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12" b="28240" l="74600" r="85491">
                          <a14:foregroundMark x1="82309" y1="10471" x2="84545" y2="13351"/>
                          <a14:foregroundMark x1="83873" y1="17539" x2="84200" y2="22840"/>
                          <a14:foregroundMark x1="84200" y1="22840" x2="83091" y2="24607"/>
                          <a14:foregroundMark x1="77673" y1="10308" x2="75818" y2="16001"/>
                          <a14:foregroundMark x1="75818" y1="16001" x2="75636" y2="18783"/>
                          <a14:foregroundMark x1="78582" y1="24869" x2="80091" y2="27749"/>
                          <a14:foregroundMark x1="84491" y1="18586" x2="84509" y2="23168"/>
                          <a14:foregroundMark x1="84509" y1="23168" x2="81964" y2="26636"/>
                          <a14:foregroundMark x1="81964" y1="26636" x2="81200" y2="26963"/>
                          <a14:foregroundMark x1="75673" y1="18325" x2="77036" y2="26014"/>
                          <a14:foregroundMark x1="76836" y1="11257" x2="75345" y2="14398"/>
                          <a14:foregroundMark x1="75345" y1="14398" x2="75345" y2="14398"/>
                          <a14:foregroundMark x1="80382" y1="28272" x2="80382" y2="28272"/>
                          <a14:foregroundMark x1="81055" y1="9424" x2="79109" y2="9424"/>
                          <a14:foregroundMark x1="84782" y1="16950" x2="85182" y2="19634"/>
                          <a14:foregroundMark x1="74709" y1="17277" x2="74618" y2="20419"/>
                          <a14:foregroundMark x1="85509" y1="17212" x2="85418" y2="19306"/>
                          <a14:foregroundMark x1="81055" y1="9424" x2="80273" y2="8999"/>
                          <a14:foregroundMark x1="80091" y1="8312" x2="80091" y2="83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67" t="7481" r="13834" b="70172"/>
            <a:stretch/>
          </p:blipFill>
          <p:spPr>
            <a:xfrm>
              <a:off x="144559" y="113750"/>
              <a:ext cx="1462631" cy="1452881"/>
            </a:xfrm>
            <a:prstGeom prst="rect">
              <a:avLst/>
            </a:prstGeom>
          </p:spPr>
        </p:pic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62A9437E-9716-6361-E975-26BD460AEBEA}"/>
                </a:ext>
              </a:extLst>
            </p:cNvPr>
            <p:cNvSpPr txBox="1"/>
            <p:nvPr/>
          </p:nvSpPr>
          <p:spPr>
            <a:xfrm>
              <a:off x="244200" y="361754"/>
              <a:ext cx="1282950" cy="1131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00" b="1" dirty="0" err="1">
                  <a:solidFill>
                    <a:prstClr val="black"/>
                  </a:solidFill>
                  <a:latin typeface="Calibri" panose="020F0502020204030204"/>
                </a:rPr>
                <a:t>hôm</a:t>
              </a:r>
              <a:r>
                <a:rPr lang="en-US" sz="3000" b="1" dirty="0">
                  <a:solidFill>
                    <a:prstClr val="black"/>
                  </a:solidFill>
                  <a:latin typeface="Calibri" panose="020F0502020204030204"/>
                </a:rPr>
                <a:t> nay</a:t>
              </a:r>
              <a:endPara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D96E6968-1585-E40B-D52F-16B86CDD98E2}"/>
              </a:ext>
            </a:extLst>
          </p:cNvPr>
          <p:cNvGrpSpPr/>
          <p:nvPr/>
        </p:nvGrpSpPr>
        <p:grpSpPr>
          <a:xfrm>
            <a:off x="10568719" y="1508760"/>
            <a:ext cx="1336769" cy="1303570"/>
            <a:chOff x="144559" y="113750"/>
            <a:chExt cx="1462631" cy="1452881"/>
          </a:xfrm>
        </p:grpSpPr>
        <p:pic>
          <p:nvPicPr>
            <p:cNvPr id="148" name="Picture 147" descr="A picture containing stationary&#10;&#10;Description automatically generated">
              <a:extLst>
                <a:ext uri="{FF2B5EF4-FFF2-40B4-BE49-F238E27FC236}">
                  <a16:creationId xmlns:a16="http://schemas.microsoft.com/office/drawing/2014/main" id="{8AFD9936-251A-678D-C2B0-1F5A566245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12" b="28240" l="74600" r="85491">
                          <a14:foregroundMark x1="82309" y1="10471" x2="84545" y2="13351"/>
                          <a14:foregroundMark x1="83873" y1="17539" x2="84200" y2="22840"/>
                          <a14:foregroundMark x1="84200" y1="22840" x2="83091" y2="24607"/>
                          <a14:foregroundMark x1="77673" y1="10308" x2="75818" y2="16001"/>
                          <a14:foregroundMark x1="75818" y1="16001" x2="75636" y2="18783"/>
                          <a14:foregroundMark x1="78582" y1="24869" x2="80091" y2="27749"/>
                          <a14:foregroundMark x1="84491" y1="18586" x2="84509" y2="23168"/>
                          <a14:foregroundMark x1="84509" y1="23168" x2="81964" y2="26636"/>
                          <a14:foregroundMark x1="81964" y1="26636" x2="81200" y2="26963"/>
                          <a14:foregroundMark x1="75673" y1="18325" x2="77036" y2="26014"/>
                          <a14:foregroundMark x1="76836" y1="11257" x2="75345" y2="14398"/>
                          <a14:foregroundMark x1="75345" y1="14398" x2="75345" y2="14398"/>
                          <a14:foregroundMark x1="80382" y1="28272" x2="80382" y2="28272"/>
                          <a14:foregroundMark x1="81055" y1="9424" x2="79109" y2="9424"/>
                          <a14:foregroundMark x1="84782" y1="16950" x2="85182" y2="19634"/>
                          <a14:foregroundMark x1="74709" y1="17277" x2="74618" y2="20419"/>
                          <a14:foregroundMark x1="85509" y1="17212" x2="85418" y2="19306"/>
                          <a14:foregroundMark x1="81055" y1="9424" x2="80273" y2="8999"/>
                          <a14:foregroundMark x1="80091" y1="8312" x2="80091" y2="83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67" t="7481" r="13834" b="70172"/>
            <a:stretch/>
          </p:blipFill>
          <p:spPr>
            <a:xfrm>
              <a:off x="144559" y="113750"/>
              <a:ext cx="1462631" cy="1452881"/>
            </a:xfrm>
            <a:prstGeom prst="rect">
              <a:avLst/>
            </a:prstGeom>
          </p:spPr>
        </p:pic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BFFBD510-E8CB-1BE3-967D-65C882935CB6}"/>
                </a:ext>
              </a:extLst>
            </p:cNvPr>
            <p:cNvSpPr txBox="1"/>
            <p:nvPr/>
          </p:nvSpPr>
          <p:spPr>
            <a:xfrm>
              <a:off x="244200" y="361754"/>
              <a:ext cx="1282950" cy="1131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</a:t>
              </a:r>
              <a:r>
                <a:rPr lang="en-US" sz="3000" b="1" dirty="0" err="1">
                  <a:solidFill>
                    <a:prstClr val="black"/>
                  </a:solidFill>
                  <a:latin typeface="Calibri" panose="020F0502020204030204"/>
                </a:rPr>
                <a:t>ăm</a:t>
              </a:r>
              <a:r>
                <a:rPr lang="en-US" sz="3000" b="1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000" b="1" dirty="0" err="1">
                  <a:solidFill>
                    <a:prstClr val="black"/>
                  </a:solidFill>
                  <a:latin typeface="Calibri" panose="020F0502020204030204"/>
                </a:rPr>
                <a:t>học</a:t>
              </a:r>
              <a:endPara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246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48148E-6 L 0.78008 0.51667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97" y="2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48148E-6 L 0.63464 0.55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32" y="2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0.2595 0.52431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69" y="2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0.13802 0.54328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1" y="2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-0.222 0.54514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07" y="2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-0.57747 0.52245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80" y="2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7 L -0.69596 0.52639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805" y="2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33333E-6 L 0.04662 0.32777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1" y="1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-0.08086 0.32107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9" y="1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-0.20169 0.33033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91" y="1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-0.32617 0.325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15" y="1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-0.19193 0.30625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96" y="15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-0.30599 0.31968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99" y="1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22222E-6 L 0.06758 0.33981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2" y="1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6 L -0.05833 0.34884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1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A5BB2A11-5640-C696-438A-2432FBC7E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5665" y="182796"/>
            <a:ext cx="8285182" cy="1938696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D0F7A6A3-2152-DF20-096E-43DF7CAD8B65}"/>
              </a:ext>
            </a:extLst>
          </p:cNvPr>
          <p:cNvGrpSpPr/>
          <p:nvPr/>
        </p:nvGrpSpPr>
        <p:grpSpPr>
          <a:xfrm>
            <a:off x="591060" y="2093811"/>
            <a:ext cx="10628628" cy="3868077"/>
            <a:chOff x="94488" y="-316173"/>
            <a:chExt cx="10628628" cy="3868077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5B98A43F-8BB6-1896-7D38-FB05A7E1F47D}"/>
                </a:ext>
              </a:extLst>
            </p:cNvPr>
            <p:cNvGrpSpPr/>
            <p:nvPr/>
          </p:nvGrpSpPr>
          <p:grpSpPr>
            <a:xfrm>
              <a:off x="851337" y="4032"/>
              <a:ext cx="9871779" cy="3547872"/>
              <a:chOff x="3857297" y="-4957"/>
              <a:chExt cx="7048449" cy="3633265"/>
            </a:xfrm>
          </p:grpSpPr>
          <p:sp>
            <p:nvSpPr>
              <p:cNvPr id="62" name="Rectangle: Rounded Corners 61">
                <a:extLst>
                  <a:ext uri="{FF2B5EF4-FFF2-40B4-BE49-F238E27FC236}">
                    <a16:creationId xmlns:a16="http://schemas.microsoft.com/office/drawing/2014/main" id="{A1F539CC-A9B7-AA38-F624-8FC38FC34AE0}"/>
                  </a:ext>
                </a:extLst>
              </p:cNvPr>
              <p:cNvSpPr/>
              <p:nvPr/>
            </p:nvSpPr>
            <p:spPr>
              <a:xfrm>
                <a:off x="3857297" y="-4957"/>
                <a:ext cx="7048449" cy="3633265"/>
              </a:xfrm>
              <a:custGeom>
                <a:avLst/>
                <a:gdLst>
                  <a:gd name="connsiteX0" fmla="*/ 0 w 7048449"/>
                  <a:gd name="connsiteY0" fmla="*/ 605556 h 3633265"/>
                  <a:gd name="connsiteX1" fmla="*/ 605556 w 7048449"/>
                  <a:gd name="connsiteY1" fmla="*/ 0 h 3633265"/>
                  <a:gd name="connsiteX2" fmla="*/ 6442893 w 7048449"/>
                  <a:gd name="connsiteY2" fmla="*/ 0 h 3633265"/>
                  <a:gd name="connsiteX3" fmla="*/ 7048449 w 7048449"/>
                  <a:gd name="connsiteY3" fmla="*/ 605556 h 3633265"/>
                  <a:gd name="connsiteX4" fmla="*/ 7048449 w 7048449"/>
                  <a:gd name="connsiteY4" fmla="*/ 3027709 h 3633265"/>
                  <a:gd name="connsiteX5" fmla="*/ 6442893 w 7048449"/>
                  <a:gd name="connsiteY5" fmla="*/ 3633265 h 3633265"/>
                  <a:gd name="connsiteX6" fmla="*/ 605556 w 7048449"/>
                  <a:gd name="connsiteY6" fmla="*/ 3633265 h 3633265"/>
                  <a:gd name="connsiteX7" fmla="*/ 0 w 7048449"/>
                  <a:gd name="connsiteY7" fmla="*/ 3027709 h 3633265"/>
                  <a:gd name="connsiteX8" fmla="*/ 0 w 7048449"/>
                  <a:gd name="connsiteY8" fmla="*/ 605556 h 3633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048449" h="3633265" fill="none" extrusionOk="0">
                    <a:moveTo>
                      <a:pt x="0" y="605556"/>
                    </a:moveTo>
                    <a:cubicBezTo>
                      <a:pt x="-1770" y="329075"/>
                      <a:pt x="285347" y="-28709"/>
                      <a:pt x="605556" y="0"/>
                    </a:cubicBezTo>
                    <a:cubicBezTo>
                      <a:pt x="1615772" y="29483"/>
                      <a:pt x="4119519" y="4220"/>
                      <a:pt x="6442893" y="0"/>
                    </a:cubicBezTo>
                    <a:cubicBezTo>
                      <a:pt x="6815601" y="14417"/>
                      <a:pt x="7027518" y="298280"/>
                      <a:pt x="7048449" y="605556"/>
                    </a:cubicBezTo>
                    <a:cubicBezTo>
                      <a:pt x="7032507" y="1458309"/>
                      <a:pt x="6948625" y="2498150"/>
                      <a:pt x="7048449" y="3027709"/>
                    </a:cubicBezTo>
                    <a:cubicBezTo>
                      <a:pt x="7060272" y="3368511"/>
                      <a:pt x="6812959" y="3665338"/>
                      <a:pt x="6442893" y="3633265"/>
                    </a:cubicBezTo>
                    <a:cubicBezTo>
                      <a:pt x="4705661" y="3667393"/>
                      <a:pt x="2131801" y="3510473"/>
                      <a:pt x="605556" y="3633265"/>
                    </a:cubicBezTo>
                    <a:cubicBezTo>
                      <a:pt x="242864" y="3689559"/>
                      <a:pt x="-29212" y="3410836"/>
                      <a:pt x="0" y="3027709"/>
                    </a:cubicBezTo>
                    <a:cubicBezTo>
                      <a:pt x="-162483" y="2598453"/>
                      <a:pt x="12474" y="1606372"/>
                      <a:pt x="0" y="605556"/>
                    </a:cubicBezTo>
                    <a:close/>
                  </a:path>
                  <a:path w="7048449" h="3633265" stroke="0" extrusionOk="0">
                    <a:moveTo>
                      <a:pt x="0" y="605556"/>
                    </a:moveTo>
                    <a:cubicBezTo>
                      <a:pt x="-27669" y="318214"/>
                      <a:pt x="325128" y="29182"/>
                      <a:pt x="605556" y="0"/>
                    </a:cubicBezTo>
                    <a:cubicBezTo>
                      <a:pt x="1679269" y="-40312"/>
                      <a:pt x="3623975" y="-70188"/>
                      <a:pt x="6442893" y="0"/>
                    </a:cubicBezTo>
                    <a:cubicBezTo>
                      <a:pt x="6729376" y="-4512"/>
                      <a:pt x="7063191" y="242498"/>
                      <a:pt x="7048449" y="605556"/>
                    </a:cubicBezTo>
                    <a:cubicBezTo>
                      <a:pt x="7086056" y="1081542"/>
                      <a:pt x="7072526" y="1950080"/>
                      <a:pt x="7048449" y="3027709"/>
                    </a:cubicBezTo>
                    <a:cubicBezTo>
                      <a:pt x="7046941" y="3380153"/>
                      <a:pt x="6717820" y="3634140"/>
                      <a:pt x="6442893" y="3633265"/>
                    </a:cubicBezTo>
                    <a:cubicBezTo>
                      <a:pt x="4077899" y="3650616"/>
                      <a:pt x="1711460" y="3756611"/>
                      <a:pt x="605556" y="3633265"/>
                    </a:cubicBezTo>
                    <a:cubicBezTo>
                      <a:pt x="276616" y="3610113"/>
                      <a:pt x="10268" y="3374972"/>
                      <a:pt x="0" y="3027709"/>
                    </a:cubicBezTo>
                    <a:cubicBezTo>
                      <a:pt x="6107" y="2430041"/>
                      <a:pt x="-133487" y="1523712"/>
                      <a:pt x="0" y="605556"/>
                    </a:cubicBezTo>
                    <a:close/>
                  </a:path>
                </a:pathLst>
              </a:custGeom>
              <a:solidFill>
                <a:srgbClr val="E3FDFC"/>
              </a:solidFill>
              <a:ln w="38100">
                <a:solidFill>
                  <a:srgbClr val="002060"/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2173784308">
                      <a:prstGeom prst="round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EADF09C-09CD-1B37-AE5C-9F8FA792E437}"/>
                  </a:ext>
                </a:extLst>
              </p:cNvPr>
              <p:cNvSpPr txBox="1"/>
              <p:nvPr/>
            </p:nvSpPr>
            <p:spPr>
              <a:xfrm>
                <a:off x="4088849" y="33242"/>
                <a:ext cx="6790782" cy="3498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rtl="0" latinLnBrk="0"/>
                <a:r>
                  <a:rPr lang="vi-VN" sz="3600" b="1" i="0" u="sng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Cách chơi:</a:t>
                </a:r>
              </a:p>
              <a:p>
                <a:pPr algn="just" rtl="0" latinLnBrk="0"/>
                <a:r>
                  <a:rPr lang="vi-VN" sz="36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- Tung xúc xắc để biết được đi mấy ô.</a:t>
                </a:r>
              </a:p>
              <a:p>
                <a:pPr algn="just" rtl="0" latinLnBrk="0"/>
                <a:r>
                  <a:rPr lang="vi-VN" sz="36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- Đến ô nào phải nói được 2 từ thuộc ô đó (không trùng với các từ đã nêu). Nếu không nói được, phải lùi lại một ô</a:t>
                </a:r>
              </a:p>
              <a:p>
                <a:pPr algn="just" rtl="0" latinLnBrk="0"/>
                <a:r>
                  <a:rPr lang="vi-VN" sz="36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- Ai đến đích trước người đó chiến thắng.</a:t>
                </a:r>
              </a:p>
            </p:txBody>
          </p:sp>
        </p:grp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F27CD0E5-3739-1AA8-8807-24F86C5B7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488" y="-316173"/>
              <a:ext cx="1200796" cy="12007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422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4" fill="hold" nodeType="clickEffect" p14:presetBounceEnd="81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333">
                                          <p:cBhvr additive="base">
                                            <p:cTn id="12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333">
                                          <p:cBhvr additive="base">
                                            <p:cTn id="13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91B4C1-A6FA-BF36-A86B-57F6A0C29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73" y="552259"/>
            <a:ext cx="11210925" cy="3248025"/>
          </a:xfrm>
          <a:prstGeom prst="rect">
            <a:avLst/>
          </a:prstGeom>
        </p:spPr>
      </p:pic>
      <p:pic>
        <p:nvPicPr>
          <p:cNvPr id="13" name="Picture 12" descr="Dice Vector Red Dice PNG Transparent Background, Free Download ...">
            <a:extLst>
              <a:ext uri="{FF2B5EF4-FFF2-40B4-BE49-F238E27FC236}">
                <a16:creationId xmlns:a16="http://schemas.microsoft.com/office/drawing/2014/main" id="{E08E4E12-CA5C-0C4E-E939-DA1D058DD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06" y="4650972"/>
            <a:ext cx="1245447" cy="125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ice Vector Red Dice PNG Transparent Background, Free Download ...">
            <a:extLst>
              <a:ext uri="{FF2B5EF4-FFF2-40B4-BE49-F238E27FC236}">
                <a16:creationId xmlns:a16="http://schemas.microsoft.com/office/drawing/2014/main" id="{AD3ADBE2-6599-2183-AC21-C865EF0E5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50357">
            <a:off x="828635" y="4693091"/>
            <a:ext cx="1245447" cy="125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Dice Vector Red Dice PNG Transparent Background, Free Download ...">
            <a:extLst>
              <a:ext uri="{FF2B5EF4-FFF2-40B4-BE49-F238E27FC236}">
                <a16:creationId xmlns:a16="http://schemas.microsoft.com/office/drawing/2014/main" id="{B8072F69-7504-F116-C639-40E68BB6A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63" y="4673140"/>
            <a:ext cx="1245447" cy="125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Dice PNG">
            <a:extLst>
              <a:ext uri="{FF2B5EF4-FFF2-40B4-BE49-F238E27FC236}">
                <a16:creationId xmlns:a16="http://schemas.microsoft.com/office/drawing/2014/main" id="{3BEAA741-FA23-BAF4-A8C6-C2520FCF7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67789">
            <a:off x="685160" y="4493978"/>
            <a:ext cx="1458114" cy="13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20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76874479-F393-CDAB-5C22-C2C08D75AA9E}"/>
              </a:ext>
            </a:extLst>
          </p:cNvPr>
          <p:cNvSpPr/>
          <p:nvPr/>
        </p:nvSpPr>
        <p:spPr>
          <a:xfrm>
            <a:off x="3575304" y="1525583"/>
            <a:ext cx="7918704" cy="2603501"/>
          </a:xfrm>
          <a:prstGeom prst="roundRect">
            <a:avLst>
              <a:gd name="adj" fmla="val 15547"/>
            </a:avLst>
          </a:prstGeom>
          <a:solidFill>
            <a:srgbClr val="FFFF66">
              <a:alpha val="82000"/>
            </a:srgb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0" algn="just"/>
            <a:r>
              <a:rPr lang="en-US" sz="4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Danh</a:t>
            </a:r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sự</a:t>
            </a:r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4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hiện</a:t>
            </a:r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tượng</a:t>
            </a:r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tự</a:t>
            </a:r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nhiên</a:t>
            </a:r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thời</a:t>
            </a:r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gian</a:t>
            </a:r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…)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8CA9955D-9ED1-9531-9063-FD24F7907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63" y="2925942"/>
            <a:ext cx="3158002" cy="3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2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187DE5F-5BE6-D740-D99B-A0B451627BB9}"/>
              </a:ext>
            </a:extLst>
          </p:cNvPr>
          <p:cNvGrpSpPr/>
          <p:nvPr/>
        </p:nvGrpSpPr>
        <p:grpSpPr>
          <a:xfrm>
            <a:off x="9246742" y="1504949"/>
            <a:ext cx="2383283" cy="2564548"/>
            <a:chOff x="9551542" y="1457324"/>
            <a:chExt cx="2383283" cy="2564548"/>
          </a:xfrm>
        </p:grpSpPr>
        <p:pic>
          <p:nvPicPr>
            <p:cNvPr id="11" name="Picture 10" descr="A cartoon of a family sitting on a couch&#10;&#10;Description automatically generated with low confidence">
              <a:extLst>
                <a:ext uri="{FF2B5EF4-FFF2-40B4-BE49-F238E27FC236}">
                  <a16:creationId xmlns:a16="http://schemas.microsoft.com/office/drawing/2014/main" id="{6107C561-70AF-E67B-FD9B-69F6E199A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4550" y="1457324"/>
              <a:ext cx="1962150" cy="19621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5AF43B5-E0D4-3574-B400-F3326AB2D6F6}"/>
                </a:ext>
              </a:extLst>
            </p:cNvPr>
            <p:cNvSpPr txBox="1"/>
            <p:nvPr/>
          </p:nvSpPr>
          <p:spPr>
            <a:xfrm>
              <a:off x="9551542" y="3190875"/>
              <a:ext cx="23832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Ông</a:t>
              </a:r>
              <a:r>
                <a:rPr lang="en-US" sz="24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bà</a:t>
              </a:r>
              <a:r>
                <a:rPr lang="en-US" sz="24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24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bố</a:t>
              </a:r>
              <a:r>
                <a:rPr lang="en-US" sz="24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mẹ</a:t>
              </a:r>
              <a:r>
                <a:rPr lang="en-US" sz="24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24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anh</a:t>
              </a:r>
              <a:r>
                <a:rPr lang="en-US" sz="24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chị</a:t>
              </a:r>
              <a:r>
                <a:rPr lang="en-US" sz="24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24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cô</a:t>
              </a:r>
              <a:r>
                <a:rPr lang="en-US" sz="24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giáo</a:t>
              </a:r>
              <a:r>
                <a:rPr lang="en-US" sz="24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…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8ADF915-C698-2841-5B7D-7604CA58E0B6}"/>
              </a:ext>
            </a:extLst>
          </p:cNvPr>
          <p:cNvGrpSpPr/>
          <p:nvPr/>
        </p:nvGrpSpPr>
        <p:grpSpPr>
          <a:xfrm>
            <a:off x="5472776" y="3438396"/>
            <a:ext cx="1140312" cy="1744649"/>
            <a:chOff x="5482301" y="3457446"/>
            <a:chExt cx="1140312" cy="1744649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3A619F8-ADE4-17D3-DE42-CA5838099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393707">
              <a:off x="5294791" y="3874274"/>
              <a:ext cx="1515331" cy="1140312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F9C4CD8-F774-C57D-3E4A-343720667734}"/>
                </a:ext>
              </a:extLst>
            </p:cNvPr>
            <p:cNvSpPr txBox="1"/>
            <p:nvPr/>
          </p:nvSpPr>
          <p:spPr>
            <a:xfrm rot="16200000">
              <a:off x="4949596" y="4068097"/>
              <a:ext cx="16214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7422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Từ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247422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7422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chỉ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247422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7422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vật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47422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5" name="Picture 44" descr="A picture containing dog, toy, cartoon&#10;&#10;Description automatically generated">
            <a:extLst>
              <a:ext uri="{FF2B5EF4-FFF2-40B4-BE49-F238E27FC236}">
                <a16:creationId xmlns:a16="http://schemas.microsoft.com/office/drawing/2014/main" id="{B47499FE-8308-CCF3-DBEB-165C2F57F1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4133850"/>
            <a:ext cx="3400425" cy="2305050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8D029B1D-EDA7-9B71-7A89-1503CBC4BB09}"/>
              </a:ext>
            </a:extLst>
          </p:cNvPr>
          <p:cNvGrpSpPr/>
          <p:nvPr/>
        </p:nvGrpSpPr>
        <p:grpSpPr>
          <a:xfrm>
            <a:off x="2125260" y="2065717"/>
            <a:ext cx="2626629" cy="2445406"/>
            <a:chOff x="2125260" y="2294317"/>
            <a:chExt cx="2626629" cy="244540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2EA5C3F-29B8-70FC-AB5C-D5A2F9398718}"/>
                </a:ext>
              </a:extLst>
            </p:cNvPr>
            <p:cNvSpPr txBox="1"/>
            <p:nvPr/>
          </p:nvSpPr>
          <p:spPr>
            <a:xfrm>
              <a:off x="2571750" y="2891909"/>
              <a:ext cx="1905000" cy="369332"/>
            </a:xfrm>
            <a:prstGeom prst="rect">
              <a:avLst/>
            </a:prstGeom>
            <a:noFill/>
          </p:spPr>
          <p:txBody>
            <a:bodyPr wrap="square">
              <a:prstTxWarp prst="textArchUp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Từ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chỉ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thời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gian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D13768D-282E-76E4-6489-6B75397B5A54}"/>
                </a:ext>
              </a:extLst>
            </p:cNvPr>
            <p:cNvGrpSpPr/>
            <p:nvPr/>
          </p:nvGrpSpPr>
          <p:grpSpPr>
            <a:xfrm>
              <a:off x="2125260" y="2294317"/>
              <a:ext cx="2626629" cy="2445406"/>
              <a:chOff x="2030010" y="1513267"/>
              <a:chExt cx="2626629" cy="2445406"/>
            </a:xfrm>
          </p:grpSpPr>
          <p:pic>
            <p:nvPicPr>
              <p:cNvPr id="46" name="Picture 45" descr="A picture containing darkness&#10;&#10;Description automatically generated">
                <a:extLst>
                  <a:ext uri="{FF2B5EF4-FFF2-40B4-BE49-F238E27FC236}">
                    <a16:creationId xmlns:a16="http://schemas.microsoft.com/office/drawing/2014/main" id="{AAEEC107-CB74-9F78-0189-B44A3D0843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85670" flipV="1">
                <a:off x="2030010" y="1513267"/>
                <a:ext cx="2626629" cy="2445406"/>
              </a:xfrm>
              <a:prstGeom prst="rect">
                <a:avLst/>
              </a:prstGeom>
            </p:spPr>
          </p:pic>
          <p:pic>
            <p:nvPicPr>
              <p:cNvPr id="53" name="Picture 12">
                <a:extLst>
                  <a:ext uri="{FF2B5EF4-FFF2-40B4-BE49-F238E27FC236}">
                    <a16:creationId xmlns:a16="http://schemas.microsoft.com/office/drawing/2014/main" id="{46CECEE9-0EF4-E342-2976-447B05CE8C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004575">
                <a:off x="3071820" y="2457504"/>
                <a:ext cx="497511" cy="5861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99DF5F2-9FCB-910B-2226-A30FFF735A10}"/>
              </a:ext>
            </a:extLst>
          </p:cNvPr>
          <p:cNvGrpSpPr/>
          <p:nvPr/>
        </p:nvGrpSpPr>
        <p:grpSpPr>
          <a:xfrm>
            <a:off x="7123561" y="1747007"/>
            <a:ext cx="2642609" cy="2498544"/>
            <a:chOff x="7123561" y="1747007"/>
            <a:chExt cx="2642609" cy="249854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4F6EDE2-628A-8E5A-9A61-35F86DD9B8BD}"/>
                </a:ext>
              </a:extLst>
            </p:cNvPr>
            <p:cNvGrpSpPr/>
            <p:nvPr/>
          </p:nvGrpSpPr>
          <p:grpSpPr>
            <a:xfrm>
              <a:off x="7123561" y="1747007"/>
              <a:ext cx="2642609" cy="2498544"/>
              <a:chOff x="7123561" y="1747007"/>
              <a:chExt cx="2642609" cy="2498544"/>
            </a:xfrm>
          </p:grpSpPr>
          <p:pic>
            <p:nvPicPr>
              <p:cNvPr id="17" name="Picture 16" descr="A picture containing darkness&#10;&#10;Description automatically generated">
                <a:extLst>
                  <a:ext uri="{FF2B5EF4-FFF2-40B4-BE49-F238E27FC236}">
                    <a16:creationId xmlns:a16="http://schemas.microsoft.com/office/drawing/2014/main" id="{43EC63AE-B2D5-DDC4-6A4F-D0C1B1CAF9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1045035">
                <a:off x="7123561" y="1747007"/>
                <a:ext cx="2642609" cy="2498544"/>
              </a:xfrm>
              <a:prstGeom prst="rect">
                <a:avLst/>
              </a:prstGeom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B9ED5AE-F332-B87C-6B7F-A9A5DB752DF9}"/>
                  </a:ext>
                </a:extLst>
              </p:cNvPr>
              <p:cNvSpPr txBox="1"/>
              <p:nvPr/>
            </p:nvSpPr>
            <p:spPr>
              <a:xfrm>
                <a:off x="7629525" y="2425184"/>
                <a:ext cx="1905000" cy="369332"/>
              </a:xfrm>
              <a:prstGeom prst="rect">
                <a:avLst/>
              </a:prstGeom>
              <a:noFill/>
            </p:spPr>
            <p:txBody>
              <a:bodyPr wrap="square">
                <a:prstTxWarp prst="textArchUp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Từ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chỉ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người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54" name="Picture 4">
              <a:extLst>
                <a:ext uri="{FF2B5EF4-FFF2-40B4-BE49-F238E27FC236}">
                  <a16:creationId xmlns:a16="http://schemas.microsoft.com/office/drawing/2014/main" id="{244DFA8D-1157-185B-75EF-817EE00892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0376" y="2727684"/>
              <a:ext cx="577850" cy="8046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CFBC712-F10A-0E63-7D03-91AF79C36A92}"/>
              </a:ext>
            </a:extLst>
          </p:cNvPr>
          <p:cNvGrpSpPr/>
          <p:nvPr/>
        </p:nvGrpSpPr>
        <p:grpSpPr>
          <a:xfrm>
            <a:off x="266701" y="2495073"/>
            <a:ext cx="2928562" cy="2336424"/>
            <a:chOff x="266701" y="2495073"/>
            <a:chExt cx="2928562" cy="2336424"/>
          </a:xfrm>
        </p:grpSpPr>
        <p:pic>
          <p:nvPicPr>
            <p:cNvPr id="57" name="Picture 56" descr="A child sitting on a sun&#10;&#10;Description automatically generated with low confidence">
              <a:extLst>
                <a:ext uri="{FF2B5EF4-FFF2-40B4-BE49-F238E27FC236}">
                  <a16:creationId xmlns:a16="http://schemas.microsoft.com/office/drawing/2014/main" id="{13DC44D6-EA04-D931-FB10-2C64198DC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047" y="2495073"/>
              <a:ext cx="1047753" cy="1570582"/>
            </a:xfrm>
            <a:prstGeom prst="rect">
              <a:avLst/>
            </a:prstGeom>
          </p:spPr>
        </p:pic>
        <p:pic>
          <p:nvPicPr>
            <p:cNvPr id="59" name="Picture 58" descr="A yellow crescent moon and stars&#10;&#10;Description automatically generated with low confidence">
              <a:extLst>
                <a:ext uri="{FF2B5EF4-FFF2-40B4-BE49-F238E27FC236}">
                  <a16:creationId xmlns:a16="http://schemas.microsoft.com/office/drawing/2014/main" id="{62904566-5566-CB8A-0AD9-4AC842EDB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5780" y="2876549"/>
              <a:ext cx="978795" cy="978795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C3C91B7-260C-56DE-0BF4-6DD70674E93C}"/>
                </a:ext>
              </a:extLst>
            </p:cNvPr>
            <p:cNvSpPr txBox="1"/>
            <p:nvPr/>
          </p:nvSpPr>
          <p:spPr>
            <a:xfrm>
              <a:off x="266701" y="4000500"/>
              <a:ext cx="292856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Sáng</a:t>
              </a:r>
              <a:r>
                <a:rPr lang="en-US" sz="24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24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chiều</a:t>
              </a:r>
              <a:r>
                <a:rPr lang="en-US" sz="24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24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tối</a:t>
              </a:r>
              <a:r>
                <a:rPr lang="en-US" sz="24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24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hôm</a:t>
              </a:r>
              <a:r>
                <a:rPr lang="en-US" sz="24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nay, </a:t>
              </a:r>
              <a:r>
                <a:rPr lang="en-US" sz="24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ngày</a:t>
              </a:r>
              <a:r>
                <a:rPr lang="en-US" sz="24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mai</a:t>
              </a:r>
              <a:r>
                <a:rPr lang="en-US" sz="24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...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366C376-7068-9203-41A3-F8F79B19E1D9}"/>
              </a:ext>
            </a:extLst>
          </p:cNvPr>
          <p:cNvGrpSpPr/>
          <p:nvPr/>
        </p:nvGrpSpPr>
        <p:grpSpPr>
          <a:xfrm rot="10800000">
            <a:off x="5047694" y="987300"/>
            <a:ext cx="1527294" cy="1947848"/>
            <a:chOff x="5482301" y="3569936"/>
            <a:chExt cx="1527294" cy="1632159"/>
          </a:xfrm>
        </p:grpSpPr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059C1BF9-FE5E-DFE1-F139-75999F033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393707">
              <a:off x="5294791" y="3874274"/>
              <a:ext cx="1515331" cy="1140312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C0E60DC-D796-A843-D8F5-1F8752A2E61E}"/>
                </a:ext>
              </a:extLst>
            </p:cNvPr>
            <p:cNvSpPr txBox="1"/>
            <p:nvPr/>
          </p:nvSpPr>
          <p:spPr>
            <a:xfrm rot="16200000">
              <a:off x="5844946" y="4026699"/>
              <a:ext cx="162141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7422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Từ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247422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7422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chỉ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247422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7422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hiện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247422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7422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tượng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47422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22864CC-B75F-C813-2338-A8D2E3B5A8D5}"/>
              </a:ext>
            </a:extLst>
          </p:cNvPr>
          <p:cNvGrpSpPr/>
          <p:nvPr/>
        </p:nvGrpSpPr>
        <p:grpSpPr>
          <a:xfrm>
            <a:off x="4390861" y="2600326"/>
            <a:ext cx="3927777" cy="1085850"/>
            <a:chOff x="3314536" y="2424721"/>
            <a:chExt cx="3927777" cy="985229"/>
          </a:xfrm>
        </p:grpSpPr>
        <p:sp>
          <p:nvSpPr>
            <p:cNvPr id="65" name="Hình chữ nhật: Góc Tròn 12">
              <a:extLst>
                <a:ext uri="{FF2B5EF4-FFF2-40B4-BE49-F238E27FC236}">
                  <a16:creationId xmlns:a16="http://schemas.microsoft.com/office/drawing/2014/main" id="{C77D6D05-28EF-7F68-73E4-A03C1A87C6C5}"/>
                </a:ext>
              </a:extLst>
            </p:cNvPr>
            <p:cNvSpPr/>
            <p:nvPr/>
          </p:nvSpPr>
          <p:spPr>
            <a:xfrm>
              <a:off x="3456516" y="2459847"/>
              <a:ext cx="2820459" cy="950103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6" name="Picture 2">
              <a:extLst>
                <a:ext uri="{FF2B5EF4-FFF2-40B4-BE49-F238E27FC236}">
                  <a16:creationId xmlns:a16="http://schemas.microsoft.com/office/drawing/2014/main" id="{2D950DFE-B672-ACDE-6CC2-B0F0A2C2044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61" t="4508" r="19823" b="2431"/>
            <a:stretch/>
          </p:blipFill>
          <p:spPr bwMode="auto">
            <a:xfrm rot="20351852">
              <a:off x="3314536" y="2424721"/>
              <a:ext cx="676053" cy="911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7" name="Hình chữ nhật 14">
              <a:extLst>
                <a:ext uri="{FF2B5EF4-FFF2-40B4-BE49-F238E27FC236}">
                  <a16:creationId xmlns:a16="http://schemas.microsoft.com/office/drawing/2014/main" id="{9B030C30-A6DF-AB1A-62E9-2CB9CB1A2803}"/>
                </a:ext>
              </a:extLst>
            </p:cNvPr>
            <p:cNvSpPr/>
            <p:nvPr/>
          </p:nvSpPr>
          <p:spPr>
            <a:xfrm>
              <a:off x="3742920" y="2582127"/>
              <a:ext cx="3499393" cy="75399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800" b="1" i="0" u="none" strike="noStrike" kern="0" cap="none" spc="0" normalizeH="0" baseline="0" noProof="0" dirty="0">
                  <a:ln w="0"/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Danh từ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D9F8617-CE6D-85D6-7F66-A87930397A28}"/>
              </a:ext>
            </a:extLst>
          </p:cNvPr>
          <p:cNvGrpSpPr/>
          <p:nvPr/>
        </p:nvGrpSpPr>
        <p:grpSpPr>
          <a:xfrm>
            <a:off x="3943350" y="367209"/>
            <a:ext cx="5095876" cy="1471116"/>
            <a:chOff x="3943350" y="367209"/>
            <a:chExt cx="5095876" cy="1471116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6D41C9A-DC43-D06C-0110-0FFC35246121}"/>
                </a:ext>
              </a:extLst>
            </p:cNvPr>
            <p:cNvGrpSpPr/>
            <p:nvPr/>
          </p:nvGrpSpPr>
          <p:grpSpPr>
            <a:xfrm>
              <a:off x="3943350" y="367209"/>
              <a:ext cx="3324225" cy="1471116"/>
              <a:chOff x="340387" y="33834"/>
              <a:chExt cx="4726038" cy="2164886"/>
            </a:xfrm>
          </p:grpSpPr>
          <p:pic>
            <p:nvPicPr>
              <p:cNvPr id="68" name="Picture 14">
                <a:extLst>
                  <a:ext uri="{FF2B5EF4-FFF2-40B4-BE49-F238E27FC236}">
                    <a16:creationId xmlns:a16="http://schemas.microsoft.com/office/drawing/2014/main" id="{B28686CD-4E33-333D-117F-96F63FD826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75" t="7954" r="51401" b="57620"/>
              <a:stretch/>
            </p:blipFill>
            <p:spPr bwMode="auto">
              <a:xfrm>
                <a:off x="340387" y="132312"/>
                <a:ext cx="1590013" cy="13213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9" name="Picture 14">
                <a:extLst>
                  <a:ext uri="{FF2B5EF4-FFF2-40B4-BE49-F238E27FC236}">
                    <a16:creationId xmlns:a16="http://schemas.microsoft.com/office/drawing/2014/main" id="{44731093-ABBA-5956-87A1-D30A48AD37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35" t="45506" r="57176" b="20068"/>
              <a:stretch/>
            </p:blipFill>
            <p:spPr bwMode="auto">
              <a:xfrm>
                <a:off x="2842854" y="33834"/>
                <a:ext cx="1327645" cy="13213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0" name="Picture 14">
                <a:extLst>
                  <a:ext uri="{FF2B5EF4-FFF2-40B4-BE49-F238E27FC236}">
                    <a16:creationId xmlns:a16="http://schemas.microsoft.com/office/drawing/2014/main" id="{5FAA004F-B4FB-96DE-6F69-3157F8FE40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44" t="11010" r="9599" b="67952"/>
              <a:stretch/>
            </p:blipFill>
            <p:spPr bwMode="auto">
              <a:xfrm>
                <a:off x="1778000" y="510979"/>
                <a:ext cx="1372501" cy="80748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" name="Picture 14">
                <a:extLst>
                  <a:ext uri="{FF2B5EF4-FFF2-40B4-BE49-F238E27FC236}">
                    <a16:creationId xmlns:a16="http://schemas.microsoft.com/office/drawing/2014/main" id="{531DAE03-BB5C-AC6D-0085-2B2843A383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371" t="43999" r="11040" b="21575"/>
              <a:stretch/>
            </p:blipFill>
            <p:spPr bwMode="auto">
              <a:xfrm>
                <a:off x="3738780" y="877343"/>
                <a:ext cx="1327645" cy="13213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1B26194-A0A7-B639-69C9-8A33A830C877}"/>
                </a:ext>
              </a:extLst>
            </p:cNvPr>
            <p:cNvSpPr txBox="1"/>
            <p:nvPr/>
          </p:nvSpPr>
          <p:spPr>
            <a:xfrm>
              <a:off x="6619876" y="457200"/>
              <a:ext cx="24193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AC149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Nắng</a:t>
              </a:r>
              <a:r>
                <a:rPr lang="en-US" sz="2400" b="1" dirty="0">
                  <a:solidFill>
                    <a:srgbClr val="AC149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2400" b="1" dirty="0" err="1">
                  <a:solidFill>
                    <a:srgbClr val="AC149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mưa</a:t>
              </a:r>
              <a:r>
                <a:rPr lang="en-US" sz="2400" b="1" dirty="0">
                  <a:solidFill>
                    <a:srgbClr val="AC149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2400" b="1" dirty="0" err="1">
                  <a:solidFill>
                    <a:srgbClr val="AC149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gió</a:t>
              </a:r>
              <a:r>
                <a:rPr lang="en-US" sz="2400" b="1" dirty="0">
                  <a:solidFill>
                    <a:srgbClr val="AC149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2400" b="1" dirty="0" err="1">
                  <a:solidFill>
                    <a:srgbClr val="AC149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bão</a:t>
              </a:r>
              <a:r>
                <a:rPr lang="en-US" sz="2400" b="1" dirty="0">
                  <a:solidFill>
                    <a:srgbClr val="AC149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…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80035414-EE1D-82AF-8716-B387B80DAA81}"/>
              </a:ext>
            </a:extLst>
          </p:cNvPr>
          <p:cNvSpPr txBox="1"/>
          <p:nvPr/>
        </p:nvSpPr>
        <p:spPr>
          <a:xfrm rot="19747381">
            <a:off x="1647059" y="4188819"/>
            <a:ext cx="5772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Hương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Thảo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Zalo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0972.115.126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794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4E500973-424F-025D-8D9A-A5F60CFC49A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76" y="992655"/>
            <a:ext cx="4342707" cy="452536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FAFC028-311D-F504-C22F-C545DDFC5D50}"/>
              </a:ext>
            </a:extLst>
          </p:cNvPr>
          <p:cNvGrpSpPr/>
          <p:nvPr/>
        </p:nvGrpSpPr>
        <p:grpSpPr>
          <a:xfrm>
            <a:off x="3273552" y="611185"/>
            <a:ext cx="9500616" cy="2872679"/>
            <a:chOff x="4679901" y="1460258"/>
            <a:chExt cx="7032756" cy="4416666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9BF0E30-D5ED-FF2C-F390-0301AF212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9901" y="1460258"/>
              <a:ext cx="7032756" cy="4416666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212F3E5-C433-AF91-2160-F69148C29F00}"/>
                </a:ext>
              </a:extLst>
            </p:cNvPr>
            <p:cNvSpPr txBox="1"/>
            <p:nvPr/>
          </p:nvSpPr>
          <p:spPr>
            <a:xfrm>
              <a:off x="5770487" y="3020081"/>
              <a:ext cx="4743132" cy="1938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4000" dirty="0">
                  <a:solidFill>
                    <a:srgbClr val="000000"/>
                  </a:solidFill>
                  <a:latin typeface="OpenSans"/>
                </a:rPr>
                <a:t>T</a:t>
              </a:r>
              <a:r>
                <a:rPr lang="vi-VN" sz="4000" b="0" i="0" dirty="0">
                  <a:solidFill>
                    <a:srgbClr val="000000"/>
                  </a:solidFill>
                  <a:effectLst/>
                  <a:latin typeface="OpenSans"/>
                </a:rPr>
                <a:t>ìm các danh từ chỉ người, đồ vật trong lớp học của em. </a:t>
              </a:r>
              <a:endParaRPr lang="en-US" sz="3800" b="1" dirty="0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4E7A9759-54B8-A4D8-F632-DB831A33EF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8832" y="3362515"/>
            <a:ext cx="4143375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04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0C57A2D-03D8-8A20-C504-1D6367ECB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39818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F972848-6075-4133-BD06-0A763D8F0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0232" y="1404774"/>
            <a:ext cx="5828281" cy="171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98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7">
            <a:extLst>
              <a:ext uri="{FF2B5EF4-FFF2-40B4-BE49-F238E27FC236}">
                <a16:creationId xmlns:a16="http://schemas.microsoft.com/office/drawing/2014/main" id="{729F63E2-2505-FF83-A29A-17029A1D7116}"/>
              </a:ext>
            </a:extLst>
          </p:cNvPr>
          <p:cNvGraphicFramePr>
            <a:graphicFrameLocks noGrp="1"/>
          </p:cNvGraphicFramePr>
          <p:nvPr/>
        </p:nvGraphicFramePr>
        <p:xfrm>
          <a:off x="2326300" y="738108"/>
          <a:ext cx="7484534" cy="4690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2267">
                  <a:extLst>
                    <a:ext uri="{9D8B030D-6E8A-4147-A177-3AD203B41FA5}">
                      <a16:colId xmlns:a16="http://schemas.microsoft.com/office/drawing/2014/main" val="2526405806"/>
                    </a:ext>
                  </a:extLst>
                </a:gridCol>
                <a:gridCol w="3742267">
                  <a:extLst>
                    <a:ext uri="{9D8B030D-6E8A-4147-A177-3AD203B41FA5}">
                      <a16:colId xmlns:a16="http://schemas.microsoft.com/office/drawing/2014/main" val="1334388980"/>
                    </a:ext>
                  </a:extLst>
                </a:gridCol>
              </a:tblGrid>
              <a:tr h="781690"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Danh từ chỉ người</a:t>
                      </a:r>
                      <a:endParaRPr lang="en-US" sz="3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Danh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từ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chỉ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vật</a:t>
                      </a:r>
                      <a:endParaRPr lang="en-US" sz="3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865996"/>
                  </a:ext>
                </a:extLst>
              </a:tr>
              <a:tr h="781690">
                <a:tc>
                  <a:txBody>
                    <a:bodyPr/>
                    <a:lstStyle/>
                    <a:p>
                      <a:pPr algn="ctr"/>
                      <a:endParaRPr lang="en-US" sz="3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882296"/>
                  </a:ext>
                </a:extLst>
              </a:tr>
              <a:tr h="781690">
                <a:tc>
                  <a:txBody>
                    <a:bodyPr/>
                    <a:lstStyle/>
                    <a:p>
                      <a:pPr algn="ctr"/>
                      <a:endParaRPr lang="en-US" sz="3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106586"/>
                  </a:ext>
                </a:extLst>
              </a:tr>
              <a:tr h="781690">
                <a:tc>
                  <a:txBody>
                    <a:bodyPr/>
                    <a:lstStyle/>
                    <a:p>
                      <a:pPr algn="ctr"/>
                      <a:endParaRPr lang="en-US" sz="3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161072"/>
                  </a:ext>
                </a:extLst>
              </a:tr>
              <a:tr h="781690">
                <a:tc>
                  <a:txBody>
                    <a:bodyPr/>
                    <a:lstStyle/>
                    <a:p>
                      <a:pPr algn="ctr"/>
                      <a:endParaRPr lang="en-US" sz="3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24358"/>
                  </a:ext>
                </a:extLst>
              </a:tr>
              <a:tr h="781690">
                <a:tc>
                  <a:txBody>
                    <a:bodyPr/>
                    <a:lstStyle/>
                    <a:p>
                      <a:pPr algn="ctr"/>
                      <a:endParaRPr lang="en-US" sz="3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90789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43E300A-BFDC-0D77-E91C-53E1FD516C80}"/>
              </a:ext>
            </a:extLst>
          </p:cNvPr>
          <p:cNvSpPr txBox="1"/>
          <p:nvPr/>
        </p:nvSpPr>
        <p:spPr>
          <a:xfrm>
            <a:off x="3172968" y="1527048"/>
            <a:ext cx="2331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Cô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giáo</a:t>
            </a:r>
            <a:endParaRPr lang="en-US" sz="4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FB6889-692F-3AED-DDB5-6851C583B2AB}"/>
              </a:ext>
            </a:extLst>
          </p:cNvPr>
          <p:cNvSpPr txBox="1"/>
          <p:nvPr/>
        </p:nvSpPr>
        <p:spPr>
          <a:xfrm>
            <a:off x="3246120" y="2350008"/>
            <a:ext cx="2331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endParaRPr lang="en-US" sz="4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096E34-9112-DC94-93FA-AD573E719FC4}"/>
              </a:ext>
            </a:extLst>
          </p:cNvPr>
          <p:cNvSpPr txBox="1"/>
          <p:nvPr/>
        </p:nvSpPr>
        <p:spPr>
          <a:xfrm>
            <a:off x="3200400" y="3136392"/>
            <a:ext cx="2331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bè</a:t>
            </a:r>
            <a:endParaRPr lang="en-US" sz="4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8E0506-1C7C-13FD-1087-72DFB697B1FF}"/>
              </a:ext>
            </a:extLst>
          </p:cNvPr>
          <p:cNvSpPr txBox="1"/>
          <p:nvPr/>
        </p:nvSpPr>
        <p:spPr>
          <a:xfrm>
            <a:off x="3273552" y="3959352"/>
            <a:ext cx="2331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FC05FF-FADD-289F-FF3E-AF4FD2509F50}"/>
              </a:ext>
            </a:extLst>
          </p:cNvPr>
          <p:cNvSpPr txBox="1"/>
          <p:nvPr/>
        </p:nvSpPr>
        <p:spPr>
          <a:xfrm>
            <a:off x="3319272" y="4663440"/>
            <a:ext cx="2331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Nữ</a:t>
            </a:r>
            <a:endParaRPr lang="en-US" sz="4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B64579-5AC9-8B09-11F7-DF20EF74E24D}"/>
              </a:ext>
            </a:extLst>
          </p:cNvPr>
          <p:cNvSpPr txBox="1"/>
          <p:nvPr/>
        </p:nvSpPr>
        <p:spPr>
          <a:xfrm>
            <a:off x="6894576" y="1481328"/>
            <a:ext cx="2331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Bàn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ghế</a:t>
            </a:r>
            <a:endParaRPr lang="en-US" sz="4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4F42DA-8535-DEE7-F846-797665A32634}"/>
              </a:ext>
            </a:extLst>
          </p:cNvPr>
          <p:cNvSpPr txBox="1"/>
          <p:nvPr/>
        </p:nvSpPr>
        <p:spPr>
          <a:xfrm>
            <a:off x="6940296" y="2295144"/>
            <a:ext cx="2935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Bảng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phấn</a:t>
            </a:r>
            <a:endParaRPr lang="en-US" sz="4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6CCB4A-47B3-F990-DCDE-17297A4177A8}"/>
              </a:ext>
            </a:extLst>
          </p:cNvPr>
          <p:cNvSpPr txBox="1"/>
          <p:nvPr/>
        </p:nvSpPr>
        <p:spPr>
          <a:xfrm>
            <a:off x="6967728" y="3081528"/>
            <a:ext cx="2935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Sách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vở</a:t>
            </a:r>
            <a:endParaRPr lang="en-US" sz="4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8220C4-7B91-4143-C5FD-0911486CF966}"/>
              </a:ext>
            </a:extLst>
          </p:cNvPr>
          <p:cNvSpPr txBox="1"/>
          <p:nvPr/>
        </p:nvSpPr>
        <p:spPr>
          <a:xfrm>
            <a:off x="6912864" y="3950208"/>
            <a:ext cx="2935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Bút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thước</a:t>
            </a:r>
            <a:endParaRPr lang="en-US" sz="4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1648FB-B88C-1473-686C-E256C29063A0}"/>
              </a:ext>
            </a:extLst>
          </p:cNvPr>
          <p:cNvSpPr txBox="1"/>
          <p:nvPr/>
        </p:nvSpPr>
        <p:spPr>
          <a:xfrm>
            <a:off x="6940296" y="4681728"/>
            <a:ext cx="2935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Cửa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sổ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3171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014FD14-C4C1-70BF-D09E-6B0E6FACB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324" name="Graphic 323">
            <a:extLst>
              <a:ext uri="{FF2B5EF4-FFF2-40B4-BE49-F238E27FC236}">
                <a16:creationId xmlns:a16="http://schemas.microsoft.com/office/drawing/2014/main" id="{2D11F085-7E93-E490-C862-3D6001065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465813">
            <a:off x="3064254" y="3617813"/>
            <a:ext cx="3167199" cy="340900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326" name="Graphic 325">
            <a:extLst>
              <a:ext uri="{FF2B5EF4-FFF2-40B4-BE49-F238E27FC236}">
                <a16:creationId xmlns:a16="http://schemas.microsoft.com/office/drawing/2014/main" id="{720ACE1C-4CD4-2F8C-2A01-E2DFD9566E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7316" y="3425362"/>
            <a:ext cx="2355185" cy="305744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FD398F-D3A6-0867-3105-8BA3D2C308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863" y="1270932"/>
            <a:ext cx="6480610" cy="193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91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76576B1-0872-F084-E926-48BC23996CC5}"/>
              </a:ext>
            </a:extLst>
          </p:cNvPr>
          <p:cNvSpPr/>
          <p:nvPr/>
        </p:nvSpPr>
        <p:spPr>
          <a:xfrm>
            <a:off x="2030818" y="280975"/>
            <a:ext cx="9576163" cy="1209138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8575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Đặt 3 câu, mỗi câu chứa 1 – 2 danh từ tìm được ở bài tập 3. </a:t>
            </a:r>
            <a:endParaRPr lang="en-US" sz="4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34139DB-93C1-A5C6-0B6F-127C18F1D03F}"/>
              </a:ext>
            </a:extLst>
          </p:cNvPr>
          <p:cNvGrpSpPr/>
          <p:nvPr/>
        </p:nvGrpSpPr>
        <p:grpSpPr>
          <a:xfrm>
            <a:off x="755422" y="1936612"/>
            <a:ext cx="5846546" cy="646331"/>
            <a:chOff x="2202023" y="3348999"/>
            <a:chExt cx="3483251" cy="646331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9EA95E4-365D-7B89-23CF-27B9A74D9083}"/>
                </a:ext>
              </a:extLst>
            </p:cNvPr>
            <p:cNvSpPr/>
            <p:nvPr/>
          </p:nvSpPr>
          <p:spPr>
            <a:xfrm>
              <a:off x="2202023" y="3372704"/>
              <a:ext cx="3483251" cy="584775"/>
            </a:xfrm>
            <a:prstGeom prst="roundRect">
              <a:avLst/>
            </a:prstGeom>
            <a:solidFill>
              <a:srgbClr val="FFCC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77BFE6-5BB1-ED2A-6722-255D39C86AF9}"/>
                </a:ext>
              </a:extLst>
            </p:cNvPr>
            <p:cNvSpPr txBox="1"/>
            <p:nvPr/>
          </p:nvSpPr>
          <p:spPr>
            <a:xfrm>
              <a:off x="2258007" y="3348999"/>
              <a:ext cx="33564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M: </a:t>
              </a:r>
              <a:r>
                <a:rPr lang="en-US" sz="3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Cô</a:t>
              </a:r>
              <a:r>
                <a:rPr lang="en-US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giáo</a:t>
              </a:r>
              <a:r>
                <a:rPr lang="en-US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của</a:t>
              </a:r>
              <a:r>
                <a:rPr lang="en-US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em</a:t>
              </a:r>
              <a:r>
                <a:rPr lang="en-US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rất</a:t>
              </a:r>
              <a:r>
                <a:rPr lang="en-US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hiền</a:t>
              </a:r>
              <a:r>
                <a:rPr lang="en-US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5AB6B09-A111-BF05-D31E-12140F0F066B}"/>
              </a:ext>
            </a:extLst>
          </p:cNvPr>
          <p:cNvGrpSpPr/>
          <p:nvPr/>
        </p:nvGrpSpPr>
        <p:grpSpPr>
          <a:xfrm>
            <a:off x="7067108" y="1805309"/>
            <a:ext cx="4538416" cy="4771716"/>
            <a:chOff x="8001897" y="2517912"/>
            <a:chExt cx="3807499" cy="400322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47AD0860-41AD-3D58-5F13-B8DE52B927BD}"/>
                </a:ext>
              </a:extLst>
            </p:cNvPr>
            <p:cNvSpPr/>
            <p:nvPr/>
          </p:nvSpPr>
          <p:spPr>
            <a:xfrm>
              <a:off x="8519278" y="2517912"/>
              <a:ext cx="2888541" cy="1657573"/>
            </a:xfrm>
            <a:custGeom>
              <a:avLst/>
              <a:gdLst>
                <a:gd name="connsiteX0" fmla="*/ 0 w 2888541"/>
                <a:gd name="connsiteY0" fmla="*/ 276268 h 1657573"/>
                <a:gd name="connsiteX1" fmla="*/ 276268 w 2888541"/>
                <a:gd name="connsiteY1" fmla="*/ 0 h 1657573"/>
                <a:gd name="connsiteX2" fmla="*/ 2612273 w 2888541"/>
                <a:gd name="connsiteY2" fmla="*/ 0 h 1657573"/>
                <a:gd name="connsiteX3" fmla="*/ 2888541 w 2888541"/>
                <a:gd name="connsiteY3" fmla="*/ 276268 h 1657573"/>
                <a:gd name="connsiteX4" fmla="*/ 2888541 w 2888541"/>
                <a:gd name="connsiteY4" fmla="*/ 1381305 h 1657573"/>
                <a:gd name="connsiteX5" fmla="*/ 2612273 w 2888541"/>
                <a:gd name="connsiteY5" fmla="*/ 1657573 h 1657573"/>
                <a:gd name="connsiteX6" fmla="*/ 276268 w 2888541"/>
                <a:gd name="connsiteY6" fmla="*/ 1657573 h 1657573"/>
                <a:gd name="connsiteX7" fmla="*/ 0 w 2888541"/>
                <a:gd name="connsiteY7" fmla="*/ 1381305 h 1657573"/>
                <a:gd name="connsiteX8" fmla="*/ 0 w 2888541"/>
                <a:gd name="connsiteY8" fmla="*/ 276268 h 1657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88541" h="1657573" fill="none" extrusionOk="0">
                  <a:moveTo>
                    <a:pt x="0" y="276268"/>
                  </a:moveTo>
                  <a:cubicBezTo>
                    <a:pt x="76" y="125740"/>
                    <a:pt x="125096" y="2362"/>
                    <a:pt x="276268" y="0"/>
                  </a:cubicBezTo>
                  <a:cubicBezTo>
                    <a:pt x="1132259" y="72427"/>
                    <a:pt x="2171805" y="61419"/>
                    <a:pt x="2612273" y="0"/>
                  </a:cubicBezTo>
                  <a:cubicBezTo>
                    <a:pt x="2764246" y="-4172"/>
                    <a:pt x="2883308" y="122106"/>
                    <a:pt x="2888541" y="276268"/>
                  </a:cubicBezTo>
                  <a:cubicBezTo>
                    <a:pt x="2938520" y="824394"/>
                    <a:pt x="2904272" y="1256471"/>
                    <a:pt x="2888541" y="1381305"/>
                  </a:cubicBezTo>
                  <a:cubicBezTo>
                    <a:pt x="2891899" y="1516843"/>
                    <a:pt x="2756089" y="1647750"/>
                    <a:pt x="2612273" y="1657573"/>
                  </a:cubicBezTo>
                  <a:cubicBezTo>
                    <a:pt x="2167923" y="1687400"/>
                    <a:pt x="1020063" y="1578267"/>
                    <a:pt x="276268" y="1657573"/>
                  </a:cubicBezTo>
                  <a:cubicBezTo>
                    <a:pt x="126808" y="1657220"/>
                    <a:pt x="-14583" y="1536768"/>
                    <a:pt x="0" y="1381305"/>
                  </a:cubicBezTo>
                  <a:cubicBezTo>
                    <a:pt x="-75329" y="1251181"/>
                    <a:pt x="54893" y="791664"/>
                    <a:pt x="0" y="276268"/>
                  </a:cubicBezTo>
                  <a:close/>
                </a:path>
                <a:path w="2888541" h="1657573" stroke="0" extrusionOk="0">
                  <a:moveTo>
                    <a:pt x="0" y="276268"/>
                  </a:moveTo>
                  <a:cubicBezTo>
                    <a:pt x="7413" y="125710"/>
                    <a:pt x="135193" y="23968"/>
                    <a:pt x="276268" y="0"/>
                  </a:cubicBezTo>
                  <a:cubicBezTo>
                    <a:pt x="734270" y="123000"/>
                    <a:pt x="2257503" y="-96860"/>
                    <a:pt x="2612273" y="0"/>
                  </a:cubicBezTo>
                  <a:cubicBezTo>
                    <a:pt x="2756733" y="-6188"/>
                    <a:pt x="2890240" y="120265"/>
                    <a:pt x="2888541" y="276268"/>
                  </a:cubicBezTo>
                  <a:cubicBezTo>
                    <a:pt x="2891152" y="394968"/>
                    <a:pt x="2834371" y="1083966"/>
                    <a:pt x="2888541" y="1381305"/>
                  </a:cubicBezTo>
                  <a:cubicBezTo>
                    <a:pt x="2860541" y="1544028"/>
                    <a:pt x="2740421" y="1653575"/>
                    <a:pt x="2612273" y="1657573"/>
                  </a:cubicBezTo>
                  <a:cubicBezTo>
                    <a:pt x="1851650" y="1496866"/>
                    <a:pt x="1273574" y="1697240"/>
                    <a:pt x="276268" y="1657573"/>
                  </a:cubicBezTo>
                  <a:cubicBezTo>
                    <a:pt x="115556" y="1655930"/>
                    <a:pt x="-26145" y="1522040"/>
                    <a:pt x="0" y="1381305"/>
                  </a:cubicBezTo>
                  <a:cubicBezTo>
                    <a:pt x="86692" y="843498"/>
                    <a:pt x="-66853" y="591439"/>
                    <a:pt x="0" y="276268"/>
                  </a:cubicBezTo>
                  <a:close/>
                </a:path>
              </a:pathLst>
            </a:custGeom>
            <a:solidFill>
              <a:srgbClr val="FFFFCC"/>
            </a:solidFill>
            <a:ln w="38100">
              <a:solidFill>
                <a:srgbClr val="002060"/>
              </a:solidFill>
              <a:extLst>
                <a:ext uri="{C807C97D-BFC1-408E-A445-0C87EB9F89A2}">
                  <ask:lineSketchStyleProps xmlns:ask="http://schemas.microsoft.com/office/drawing/2018/sketchyshapes" sd="852854689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274320" rtlCol="0" anchor="ctr"/>
            <a:lstStyle/>
            <a:p>
              <a:pPr algn="ctr"/>
              <a:r>
                <a:rPr lang="en-US" sz="44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THẢO LUẬN NHÓM ĐÔI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881CEDB-2936-E429-866F-33DABD642FC8}"/>
                </a:ext>
              </a:extLst>
            </p:cNvPr>
            <p:cNvGrpSpPr/>
            <p:nvPr/>
          </p:nvGrpSpPr>
          <p:grpSpPr>
            <a:xfrm>
              <a:off x="8001897" y="3789019"/>
              <a:ext cx="3807499" cy="2732119"/>
              <a:chOff x="1197026" y="4232126"/>
              <a:chExt cx="3751815" cy="2630711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AAB75480-1559-24BE-92A0-08BF8F586C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1180" y="4246637"/>
                <a:ext cx="2047661" cy="261620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BA44FCF2-8944-D5C7-B43D-CFA5BBAAC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97026" y="4232126"/>
                <a:ext cx="1811038" cy="2616200"/>
              </a:xfrm>
              <a:prstGeom prst="rect">
                <a:avLst/>
              </a:prstGeom>
            </p:spPr>
          </p:pic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F2E34797-5038-585D-FF2B-2A5B516B6D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09070" y="169339"/>
            <a:ext cx="1432409" cy="143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9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tinh-tinh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014FD14-C4C1-70BF-D09E-6B0E6FACB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324" name="Graphic 323">
            <a:extLst>
              <a:ext uri="{FF2B5EF4-FFF2-40B4-BE49-F238E27FC236}">
                <a16:creationId xmlns:a16="http://schemas.microsoft.com/office/drawing/2014/main" id="{2D11F085-7E93-E490-C862-3D6001065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465813">
            <a:off x="3064254" y="3617813"/>
            <a:ext cx="3167199" cy="340900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326" name="Graphic 325">
            <a:extLst>
              <a:ext uri="{FF2B5EF4-FFF2-40B4-BE49-F238E27FC236}">
                <a16:creationId xmlns:a16="http://schemas.microsoft.com/office/drawing/2014/main" id="{720ACE1C-4CD4-2F8C-2A01-E2DFD9566E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7316" y="3425362"/>
            <a:ext cx="2355185" cy="305744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8302C4D-AF7E-C01A-6713-46F0BE3131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292" y="1127678"/>
            <a:ext cx="6553768" cy="189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19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618EC29-8CE3-250D-32C9-0F9C2ED65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52400"/>
            <a:ext cx="8686800" cy="5813425"/>
          </a:xfrm>
          <a:prstGeom prst="rect">
            <a:avLst/>
          </a:prstGeom>
          <a:noFill/>
          <a:ln w="57150" cmpd="thinThick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vi-VN" altLang="en-US" sz="240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209CE35-5139-314A-D332-4EAC7BF34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447800"/>
            <a:ext cx="8248650" cy="3606800"/>
          </a:xfrm>
          <a:prstGeom prst="rect">
            <a:avLst/>
          </a:prstGeom>
          <a:solidFill>
            <a:srgbClr val="000080"/>
          </a:solidFill>
          <a:ln w="9525">
            <a:solidFill>
              <a:srgbClr val="00808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vi-VN" altLang="en-US" sz="240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FBD0B60C-12C8-A079-2BBA-54950C5CA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1524000"/>
            <a:ext cx="74676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i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altLang="en-US" b="1" i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giáo viên”</a:t>
            </a:r>
            <a:r>
              <a:rPr lang="en-US" altLang="en-US" b="1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là danh từ chỉ….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A. người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B. vật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C. hiện tượng</a:t>
            </a: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4F9249AA-8E34-2A55-AD00-AB220FF09BA4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657479"/>
            <a:ext cx="2476500" cy="708039"/>
            <a:chOff x="0" y="-19"/>
            <a:chExt cx="1560" cy="475"/>
          </a:xfrm>
        </p:grpSpPr>
        <p:pic>
          <p:nvPicPr>
            <p:cNvPr id="6" name="Picture 7" descr="Picture1">
              <a:extLst>
                <a:ext uri="{FF2B5EF4-FFF2-40B4-BE49-F238E27FC236}">
                  <a16:creationId xmlns:a16="http://schemas.microsoft.com/office/drawing/2014/main" id="{2B0202BC-7381-FA87-CA7E-E1242F89E1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560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8">
              <a:extLst>
                <a:ext uri="{FF2B5EF4-FFF2-40B4-BE49-F238E27FC236}">
                  <a16:creationId xmlns:a16="http://schemas.microsoft.com/office/drawing/2014/main" id="{DE65472B-F320-607F-C220-FFD6994E0F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" y="-19"/>
              <a:ext cx="981" cy="47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4000" b="1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Câu</a:t>
              </a:r>
              <a:r>
                <a:rPr lang="en-US" altLang="en-US" sz="40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</a:t>
              </a:r>
            </a:p>
          </p:txBody>
        </p:sp>
      </p:grpSp>
      <p:pic>
        <p:nvPicPr>
          <p:cNvPr id="8" name="Picture 9" descr="6282A33D3F464C77A9A4C1352497B7A3">
            <a:extLst>
              <a:ext uri="{FF2B5EF4-FFF2-40B4-BE49-F238E27FC236}">
                <a16:creationId xmlns:a16="http://schemas.microsoft.com/office/drawing/2014/main" id="{0F376955-4357-5D17-4F1B-B55D4109B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060950"/>
            <a:ext cx="990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10">
            <a:extLst>
              <a:ext uri="{FF2B5EF4-FFF2-40B4-BE49-F238E27FC236}">
                <a16:creationId xmlns:a16="http://schemas.microsoft.com/office/drawing/2014/main" id="{94779E59-5F16-5962-31E9-675FF9E15D9C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5040315"/>
            <a:ext cx="6934200" cy="762000"/>
            <a:chOff x="960" y="3216"/>
            <a:chExt cx="4800" cy="672"/>
          </a:xfrm>
        </p:grpSpPr>
        <p:sp>
          <p:nvSpPr>
            <p:cNvPr id="10" name="AutoShape 11">
              <a:extLst>
                <a:ext uri="{FF2B5EF4-FFF2-40B4-BE49-F238E27FC236}">
                  <a16:creationId xmlns:a16="http://schemas.microsoft.com/office/drawing/2014/main" id="{7287D7EF-7C26-7669-7CD9-9A448AF8CEB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60" y="3216"/>
              <a:ext cx="4800" cy="672"/>
            </a:xfrm>
            <a:prstGeom prst="roundRect">
              <a:avLst>
                <a:gd name="adj" fmla="val 10889"/>
              </a:avLst>
            </a:prstGeom>
            <a:solidFill>
              <a:srgbClr val="FFFF00"/>
            </a:soli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vi-VN" altLang="en-US" sz="18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AutoShape 12">
              <a:extLst>
                <a:ext uri="{FF2B5EF4-FFF2-40B4-BE49-F238E27FC236}">
                  <a16:creationId xmlns:a16="http://schemas.microsoft.com/office/drawing/2014/main" id="{B4B078EF-7737-DDDF-5E95-58C07B6D1CC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04" y="3312"/>
              <a:ext cx="904" cy="550"/>
            </a:xfrm>
            <a:prstGeom prst="roundRect">
              <a:avLst>
                <a:gd name="adj" fmla="val 11921"/>
              </a:avLst>
            </a:prstGeom>
            <a:solidFill>
              <a:srgbClr val="FFFF00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vi-VN" altLang="en-US" sz="240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 Box 13">
              <a:extLst>
                <a:ext uri="{FF2B5EF4-FFF2-40B4-BE49-F238E27FC236}">
                  <a16:creationId xmlns:a16="http://schemas.microsoft.com/office/drawing/2014/main" id="{7835A487-C497-CBC2-A01C-6EC8856C354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37" y="3476"/>
              <a:ext cx="639" cy="32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Đáp án:</a:t>
              </a:r>
            </a:p>
          </p:txBody>
        </p:sp>
      </p:grpSp>
      <p:sp>
        <p:nvSpPr>
          <p:cNvPr id="13" name="Rectangle 24">
            <a:extLst>
              <a:ext uri="{FF2B5EF4-FFF2-40B4-BE49-F238E27FC236}">
                <a16:creationId xmlns:a16="http://schemas.microsoft.com/office/drawing/2014/main" id="{5BC62B97-D925-AE43-AF0D-CA5667C28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8950" y="5040313"/>
            <a:ext cx="5454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400" b="1">
                <a:solidFill>
                  <a:srgbClr val="FF1D1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3600" b="1" i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pic>
        <p:nvPicPr>
          <p:cNvPr id="14" name="Picture 11" descr="dongho">
            <a:extLst>
              <a:ext uri="{FF2B5EF4-FFF2-40B4-BE49-F238E27FC236}">
                <a16:creationId xmlns:a16="http://schemas.microsoft.com/office/drawing/2014/main" id="{808FEEB8-4F9C-C2A9-C59A-C8D154AEAE6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5743575"/>
            <a:ext cx="10795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2">
            <a:extLst>
              <a:ext uri="{FF2B5EF4-FFF2-40B4-BE49-F238E27FC236}">
                <a16:creationId xmlns:a16="http://schemas.microsoft.com/office/drawing/2014/main" id="{1CB6E5C1-A06F-1DF8-DD53-570BCF42A9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6600" y="6096000"/>
            <a:ext cx="838200" cy="4572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ED208EC9-DBDB-9A49-8E0A-99F1A640D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8188" y="6096000"/>
            <a:ext cx="838200" cy="4572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86E14958-1564-D300-B770-C3103DCAE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1838" y="6096000"/>
            <a:ext cx="838200" cy="4572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EF5BBBCA-46E9-D0C5-3ED3-20EAA5ED6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34538" y="6096000"/>
            <a:ext cx="838200" cy="4572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83A701D0-8BA4-ABD6-9EBC-EC39D943E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5175" y="6096000"/>
            <a:ext cx="838200" cy="4572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0" name="AutoShape 22">
            <a:extLst>
              <a:ext uri="{FF2B5EF4-FFF2-40B4-BE49-F238E27FC236}">
                <a16:creationId xmlns:a16="http://schemas.microsoft.com/office/drawing/2014/main" id="{37AE2414-1642-191D-5DA6-8CB79D69A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4776788"/>
            <a:ext cx="2111375" cy="1143000"/>
          </a:xfrm>
          <a:prstGeom prst="cloudCallout">
            <a:avLst>
              <a:gd name="adj1" fmla="val 79810"/>
              <a:gd name="adj2" fmla="val 62303"/>
            </a:avLst>
          </a:prstGeom>
          <a:solidFill>
            <a:srgbClr val="FFFF99"/>
          </a:solidFill>
          <a:ln w="9525">
            <a:solidFill>
              <a:srgbClr val="FF99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Hết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giờ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95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EC0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99"/>
                            </p:stCondLst>
                            <p:childTnLst>
                              <p:par>
                                <p:cTn id="6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99"/>
                            </p:stCondLst>
                            <p:childTnLst>
                              <p:par>
                                <p:cTn id="71" presetID="27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7E045E9F-D242-231C-239F-A259E9379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28600"/>
            <a:ext cx="8550275" cy="5715000"/>
          </a:xfrm>
          <a:prstGeom prst="rect">
            <a:avLst/>
          </a:prstGeom>
          <a:noFill/>
          <a:ln w="57150" cmpd="thinThick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vi-VN" altLang="en-US" sz="240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E0D3AE4-CFE4-BA16-D4EC-7E6CE3716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965200"/>
            <a:ext cx="8248650" cy="3606800"/>
          </a:xfrm>
          <a:prstGeom prst="rect">
            <a:avLst/>
          </a:prstGeom>
          <a:solidFill>
            <a:srgbClr val="000080"/>
          </a:solidFill>
          <a:ln w="9525">
            <a:solidFill>
              <a:srgbClr val="00808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vi-VN" altLang="en-US" sz="240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490E0A89-DCA7-DDE8-1BCC-F40AEA780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219200"/>
            <a:ext cx="74676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altLang="en-US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gió</a:t>
            </a:r>
            <a:r>
              <a:rPr lang="en-US" altLang="en-US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en-US" altLang="en-US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b="1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altLang="en-US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b="1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danh</a:t>
            </a:r>
            <a:r>
              <a:rPr lang="en-US" altLang="en-US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b="1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altLang="en-US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b="1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altLang="en-US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….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b="1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lang="en-US" altLang="en-US" b="1" i="1" dirty="0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b="1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hiện</a:t>
            </a:r>
            <a:r>
              <a:rPr lang="en-US" altLang="en-US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b="1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tượng</a:t>
            </a:r>
            <a:r>
              <a:rPr lang="en-US" altLang="en-US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b="1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tự</a:t>
            </a:r>
            <a:r>
              <a:rPr lang="en-US" altLang="en-US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b="1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nhiên</a:t>
            </a:r>
            <a:r>
              <a:rPr lang="en-US" altLang="en-US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b="1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endParaRPr lang="en-US" altLang="en-US" b="1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AC0DE1C3-1C02-7E42-AA76-8234C4CB0C66}"/>
              </a:ext>
            </a:extLst>
          </p:cNvPr>
          <p:cNvGrpSpPr>
            <a:grpSpLocks/>
          </p:cNvGrpSpPr>
          <p:nvPr/>
        </p:nvGrpSpPr>
        <p:grpSpPr bwMode="auto">
          <a:xfrm>
            <a:off x="4343400" y="304800"/>
            <a:ext cx="2476500" cy="611188"/>
            <a:chOff x="0" y="0"/>
            <a:chExt cx="1560" cy="466"/>
          </a:xfrm>
        </p:grpSpPr>
        <p:pic>
          <p:nvPicPr>
            <p:cNvPr id="6" name="Picture 7" descr="Picture1">
              <a:extLst>
                <a:ext uri="{FF2B5EF4-FFF2-40B4-BE49-F238E27FC236}">
                  <a16:creationId xmlns:a16="http://schemas.microsoft.com/office/drawing/2014/main" id="{1FAD1D5C-F97A-B7EE-F017-037C847586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560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8">
              <a:extLst>
                <a:ext uri="{FF2B5EF4-FFF2-40B4-BE49-F238E27FC236}">
                  <a16:creationId xmlns:a16="http://schemas.microsoft.com/office/drawing/2014/main" id="{BD4A21B7-5E0F-BEBE-B32B-90731CF813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4"/>
              <a:ext cx="981" cy="442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3200" b="1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Câu</a:t>
              </a:r>
              <a:r>
                <a:rPr lang="en-US" altLang="en-US" sz="32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2</a:t>
              </a:r>
            </a:p>
          </p:txBody>
        </p:sp>
      </p:grpSp>
      <p:pic>
        <p:nvPicPr>
          <p:cNvPr id="8" name="Picture 9" descr="6282A33D3F464C77A9A4C1352497B7A3">
            <a:extLst>
              <a:ext uri="{FF2B5EF4-FFF2-40B4-BE49-F238E27FC236}">
                <a16:creationId xmlns:a16="http://schemas.microsoft.com/office/drawing/2014/main" id="{25EBED68-7E04-8F86-EF35-9FF00EA63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897438"/>
            <a:ext cx="990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10">
            <a:extLst>
              <a:ext uri="{FF2B5EF4-FFF2-40B4-BE49-F238E27FC236}">
                <a16:creationId xmlns:a16="http://schemas.microsoft.com/office/drawing/2014/main" id="{C596EAE8-FA6A-F35E-118A-FB499296D40A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4876798"/>
            <a:ext cx="6934200" cy="762000"/>
            <a:chOff x="960" y="3216"/>
            <a:chExt cx="4800" cy="672"/>
          </a:xfrm>
        </p:grpSpPr>
        <p:sp>
          <p:nvSpPr>
            <p:cNvPr id="10" name="AutoShape 11">
              <a:extLst>
                <a:ext uri="{FF2B5EF4-FFF2-40B4-BE49-F238E27FC236}">
                  <a16:creationId xmlns:a16="http://schemas.microsoft.com/office/drawing/2014/main" id="{CB3EB134-ACE3-8351-B779-E00C89E9DAA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60" y="3216"/>
              <a:ext cx="4800" cy="672"/>
            </a:xfrm>
            <a:prstGeom prst="roundRect">
              <a:avLst>
                <a:gd name="adj" fmla="val 10889"/>
              </a:avLst>
            </a:prstGeom>
            <a:solidFill>
              <a:srgbClr val="FFFF00"/>
            </a:soli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vi-VN" altLang="en-US" sz="18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AutoShape 12">
              <a:extLst>
                <a:ext uri="{FF2B5EF4-FFF2-40B4-BE49-F238E27FC236}">
                  <a16:creationId xmlns:a16="http://schemas.microsoft.com/office/drawing/2014/main" id="{B5AC68F2-2962-9200-6ECE-3795A4472D7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04" y="3312"/>
              <a:ext cx="904" cy="550"/>
            </a:xfrm>
            <a:prstGeom prst="roundRect">
              <a:avLst>
                <a:gd name="adj" fmla="val 11921"/>
              </a:avLst>
            </a:prstGeom>
            <a:solidFill>
              <a:srgbClr val="FFFF00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vi-VN" altLang="en-US" sz="240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 Box 13">
              <a:extLst>
                <a:ext uri="{FF2B5EF4-FFF2-40B4-BE49-F238E27FC236}">
                  <a16:creationId xmlns:a16="http://schemas.microsoft.com/office/drawing/2014/main" id="{337E0813-BA94-B87A-559F-2BACBA58EB1B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37" y="3476"/>
              <a:ext cx="639" cy="32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Đáp án:</a:t>
              </a:r>
            </a:p>
          </p:txBody>
        </p:sp>
      </p:grpSp>
      <p:sp>
        <p:nvSpPr>
          <p:cNvPr id="13" name="Rectangle 24">
            <a:extLst>
              <a:ext uri="{FF2B5EF4-FFF2-40B4-BE49-F238E27FC236}">
                <a16:creationId xmlns:a16="http://schemas.microsoft.com/office/drawing/2014/main" id="{F18BD224-291D-21C7-5315-4DC478AAB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5150" y="5029200"/>
            <a:ext cx="5454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400" b="1">
                <a:solidFill>
                  <a:srgbClr val="FF1D1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3600" b="1" i="1">
                <a:solidFill>
                  <a:srgbClr val="FF1D1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en-US" altLang="en-US" sz="3600" b="1" i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1" descr="dongho">
            <a:extLst>
              <a:ext uri="{FF2B5EF4-FFF2-40B4-BE49-F238E27FC236}">
                <a16:creationId xmlns:a16="http://schemas.microsoft.com/office/drawing/2014/main" id="{C9E8A82E-5211-8EDF-0D3D-A55B9AD4CC2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5743575"/>
            <a:ext cx="10795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2">
            <a:extLst>
              <a:ext uri="{FF2B5EF4-FFF2-40B4-BE49-F238E27FC236}">
                <a16:creationId xmlns:a16="http://schemas.microsoft.com/office/drawing/2014/main" id="{0C75A098-A6B8-22FD-4329-B917512B4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6600" y="6096000"/>
            <a:ext cx="838200" cy="4572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F75D398F-F9B4-A6D6-DE9D-09F6A9954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8188" y="6096000"/>
            <a:ext cx="838200" cy="4572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3A8AA762-E29E-922A-35AA-CC2F0DA7F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1838" y="6096000"/>
            <a:ext cx="838200" cy="4572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854ACC9F-FBD6-2AED-D009-826F5DF75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34538" y="6096000"/>
            <a:ext cx="838200" cy="4572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AB0E9C5A-3FC4-A380-B6A7-FDD4B9901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5175" y="6096000"/>
            <a:ext cx="838200" cy="4572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0" name="AutoShape 22">
            <a:extLst>
              <a:ext uri="{FF2B5EF4-FFF2-40B4-BE49-F238E27FC236}">
                <a16:creationId xmlns:a16="http://schemas.microsoft.com/office/drawing/2014/main" id="{40CD5F4A-9CBD-A8B6-2E74-570B06161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4776788"/>
            <a:ext cx="2111375" cy="1143000"/>
          </a:xfrm>
          <a:prstGeom prst="cloudCallout">
            <a:avLst>
              <a:gd name="adj1" fmla="val 79810"/>
              <a:gd name="adj2" fmla="val 62303"/>
            </a:avLst>
          </a:prstGeom>
          <a:solidFill>
            <a:srgbClr val="FFFF99"/>
          </a:solidFill>
          <a:ln w="9525">
            <a:solidFill>
              <a:srgbClr val="FF99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Hết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giờ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52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EC0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99"/>
                            </p:stCondLst>
                            <p:childTnLst>
                              <p:par>
                                <p:cTn id="6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99"/>
                            </p:stCondLst>
                            <p:childTnLst>
                              <p:par>
                                <p:cTn id="71" presetID="27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B7CC8E6-4056-F72D-8853-86304B5B8A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0"/>
            <a:ext cx="8458200" cy="5715000"/>
          </a:xfrm>
          <a:prstGeom prst="rect">
            <a:avLst/>
          </a:prstGeom>
          <a:noFill/>
          <a:ln w="57150" cmpd="thinThick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vi-VN" altLang="en-US" sz="240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FFBC921-08F5-5CDD-4A69-8A483FA14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295400"/>
            <a:ext cx="8248650" cy="3759200"/>
          </a:xfrm>
          <a:prstGeom prst="rect">
            <a:avLst/>
          </a:prstGeom>
          <a:solidFill>
            <a:srgbClr val="000080"/>
          </a:solidFill>
          <a:ln w="9525">
            <a:solidFill>
              <a:srgbClr val="00808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vi-VN" altLang="en-US" sz="240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E6713437-DAEB-AE09-583D-D56A17A5813F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533400"/>
            <a:ext cx="2476500" cy="635000"/>
            <a:chOff x="0" y="0"/>
            <a:chExt cx="1560" cy="426"/>
          </a:xfrm>
        </p:grpSpPr>
        <p:pic>
          <p:nvPicPr>
            <p:cNvPr id="5" name="Picture 7" descr="Picture1">
              <a:extLst>
                <a:ext uri="{FF2B5EF4-FFF2-40B4-BE49-F238E27FC236}">
                  <a16:creationId xmlns:a16="http://schemas.microsoft.com/office/drawing/2014/main" id="{BB74506A-994E-EB85-48B6-7562CEDD8E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560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8">
              <a:extLst>
                <a:ext uri="{FF2B5EF4-FFF2-40B4-BE49-F238E27FC236}">
                  <a16:creationId xmlns:a16="http://schemas.microsoft.com/office/drawing/2014/main" id="{262E731D-E1C2-B8E6-9F8F-3A35E53DD8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4"/>
              <a:ext cx="981" cy="389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3200" b="1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Câu</a:t>
              </a:r>
              <a:r>
                <a:rPr lang="en-US" altLang="en-US" sz="32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3</a:t>
              </a:r>
            </a:p>
          </p:txBody>
        </p:sp>
      </p:grpSp>
      <p:pic>
        <p:nvPicPr>
          <p:cNvPr id="7" name="Picture 9" descr="6282A33D3F464C77A9A4C1352497B7A3">
            <a:extLst>
              <a:ext uri="{FF2B5EF4-FFF2-40B4-BE49-F238E27FC236}">
                <a16:creationId xmlns:a16="http://schemas.microsoft.com/office/drawing/2014/main" id="{7864C486-5978-C6D7-04B2-2CF0490BD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126038"/>
            <a:ext cx="990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10">
            <a:extLst>
              <a:ext uri="{FF2B5EF4-FFF2-40B4-BE49-F238E27FC236}">
                <a16:creationId xmlns:a16="http://schemas.microsoft.com/office/drawing/2014/main" id="{DDE494F1-7BF8-04D2-A21E-8DF2B505F7ED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5105398"/>
            <a:ext cx="6934200" cy="762000"/>
            <a:chOff x="960" y="3216"/>
            <a:chExt cx="4800" cy="672"/>
          </a:xfrm>
        </p:grpSpPr>
        <p:sp>
          <p:nvSpPr>
            <p:cNvPr id="9" name="AutoShape 11">
              <a:extLst>
                <a:ext uri="{FF2B5EF4-FFF2-40B4-BE49-F238E27FC236}">
                  <a16:creationId xmlns:a16="http://schemas.microsoft.com/office/drawing/2014/main" id="{F58E4D01-E4E9-A2C9-9058-8400415B5E9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60" y="3216"/>
              <a:ext cx="4800" cy="672"/>
            </a:xfrm>
            <a:prstGeom prst="roundRect">
              <a:avLst>
                <a:gd name="adj" fmla="val 10889"/>
              </a:avLst>
            </a:prstGeom>
            <a:solidFill>
              <a:srgbClr val="FFFF00"/>
            </a:soli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vi-VN" altLang="en-US" sz="18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AutoShape 12">
              <a:extLst>
                <a:ext uri="{FF2B5EF4-FFF2-40B4-BE49-F238E27FC236}">
                  <a16:creationId xmlns:a16="http://schemas.microsoft.com/office/drawing/2014/main" id="{4D2DA565-96CC-AD67-F573-1AB6C557870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04" y="3312"/>
              <a:ext cx="904" cy="550"/>
            </a:xfrm>
            <a:prstGeom prst="roundRect">
              <a:avLst>
                <a:gd name="adj" fmla="val 11921"/>
              </a:avLst>
            </a:prstGeom>
            <a:solidFill>
              <a:srgbClr val="FFFF00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vi-VN" altLang="en-US" sz="240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Text Box 13">
              <a:extLst>
                <a:ext uri="{FF2B5EF4-FFF2-40B4-BE49-F238E27FC236}">
                  <a16:creationId xmlns:a16="http://schemas.microsoft.com/office/drawing/2014/main" id="{7D82636B-0573-5680-E6CF-B8E7653CD02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37" y="3476"/>
              <a:ext cx="639" cy="32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Đáp</a:t>
              </a:r>
              <a:r>
                <a:rPr lang="en-US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án</a:t>
              </a:r>
              <a:r>
                <a:rPr lang="en-US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</p:grpSp>
      <p:sp>
        <p:nvSpPr>
          <p:cNvPr id="12" name="Rectangle 24">
            <a:extLst>
              <a:ext uri="{FF2B5EF4-FFF2-40B4-BE49-F238E27FC236}">
                <a16:creationId xmlns:a16="http://schemas.microsoft.com/office/drawing/2014/main" id="{32CBC7DE-5E25-3802-AF01-95422D822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5150" y="5105400"/>
            <a:ext cx="5454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FF1D1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3600" b="1" i="1">
                <a:solidFill>
                  <a:srgbClr val="FF1D1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en-US" altLang="en-US" sz="3600" b="1" i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A2793134-73A3-07D6-EFF3-756FE45D9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447800"/>
            <a:ext cx="83058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altLang="en-US" b="1" i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Hoa hồng đẹp lắm!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Danh từ trong câu trên là: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b="1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b="1" i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hoa hồng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b="1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b="1" i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đẹp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b="1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b="1" i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lắm</a:t>
            </a:r>
          </a:p>
        </p:txBody>
      </p:sp>
      <p:pic>
        <p:nvPicPr>
          <p:cNvPr id="14" name="Picture 11" descr="dongho">
            <a:extLst>
              <a:ext uri="{FF2B5EF4-FFF2-40B4-BE49-F238E27FC236}">
                <a16:creationId xmlns:a16="http://schemas.microsoft.com/office/drawing/2014/main" id="{CE45D05F-FF70-57E6-512B-6389D94BAA5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5743575"/>
            <a:ext cx="10795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2">
            <a:extLst>
              <a:ext uri="{FF2B5EF4-FFF2-40B4-BE49-F238E27FC236}">
                <a16:creationId xmlns:a16="http://schemas.microsoft.com/office/drawing/2014/main" id="{5BF14DDA-513C-4EAF-5C4E-31B9D2190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6600" y="6096000"/>
            <a:ext cx="838200" cy="4572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62157349-0818-65F0-0F84-90ADD62D8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8188" y="6096000"/>
            <a:ext cx="838200" cy="4572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4D431DC7-10E2-A908-31C2-8059272A3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1838" y="6096000"/>
            <a:ext cx="838200" cy="4572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AC0A1129-35A0-7D50-66BD-978C82A7E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34538" y="6096000"/>
            <a:ext cx="838200" cy="4572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E969E519-C0C0-C942-CA9E-B7BD9F3AD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5175" y="6096000"/>
            <a:ext cx="838200" cy="457200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50000">
                <a:srgbClr val="0000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0" name="AutoShape 22">
            <a:extLst>
              <a:ext uri="{FF2B5EF4-FFF2-40B4-BE49-F238E27FC236}">
                <a16:creationId xmlns:a16="http://schemas.microsoft.com/office/drawing/2014/main" id="{DEAEE213-5F10-5DD5-958E-0E6AD0835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4776788"/>
            <a:ext cx="2111375" cy="1143000"/>
          </a:xfrm>
          <a:prstGeom prst="cloudCallout">
            <a:avLst>
              <a:gd name="adj1" fmla="val 79810"/>
              <a:gd name="adj2" fmla="val 62303"/>
            </a:avLst>
          </a:prstGeom>
          <a:solidFill>
            <a:srgbClr val="FFFF99"/>
          </a:solidFill>
          <a:ln w="9525">
            <a:solidFill>
              <a:srgbClr val="FF99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Hết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giờ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64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EC0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99"/>
                            </p:stCondLst>
                            <p:childTnLst>
                              <p:par>
                                <p:cTn id="6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99"/>
                            </p:stCondLst>
                            <p:childTnLst>
                              <p:par>
                                <p:cTn id="71" presetID="27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4">
            <a:extLst>
              <a:ext uri="{FF2B5EF4-FFF2-40B4-BE49-F238E27FC236}">
                <a16:creationId xmlns:a16="http://schemas.microsoft.com/office/drawing/2014/main" id="{88D0510C-AE83-4EFB-91DE-9F2BF9E41F39}"/>
              </a:ext>
            </a:extLst>
          </p:cNvPr>
          <p:cNvSpPr/>
          <p:nvPr/>
        </p:nvSpPr>
        <p:spPr>
          <a:xfrm>
            <a:off x="7162800" y="761997"/>
            <a:ext cx="3816626" cy="5532783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4B2438-8DE6-A368-906D-806EE7E7A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202" y="1057430"/>
            <a:ext cx="3645724" cy="521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4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6|1|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.4|1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1|1|1.4|0.9|1.4|0.9|1.4|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620</Words>
  <Application>Microsoft Office PowerPoint</Application>
  <PresentationFormat>Widescreen</PresentationFormat>
  <Paragraphs>116</Paragraphs>
  <Slides>23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等线</vt:lpstr>
      <vt:lpstr>Arial</vt:lpstr>
      <vt:lpstr>Calibri</vt:lpstr>
      <vt:lpstr>Calibri Light</vt:lpstr>
      <vt:lpstr>OpenSans</vt:lpstr>
      <vt:lpstr>字魂70号-灵悦黑体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</cp:revision>
  <dcterms:created xsi:type="dcterms:W3CDTF">2024-10-12T21:37:59Z</dcterms:created>
  <dcterms:modified xsi:type="dcterms:W3CDTF">2024-10-12T21:41:27Z</dcterms:modified>
</cp:coreProperties>
</file>