
<file path=[Content_Types].xml><?xml version="1.0" encoding="utf-8"?>
<Types xmlns="http://schemas.openxmlformats.org/package/2006/content-types">
  <Default Extension="gif" ContentType="image/gif"/>
  <Default Extension="jpeg" ContentType="image/jpeg"/>
  <Default Extension="m4a" ContentType="audio/mp4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10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11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12" r:id="rId2"/>
    <p:sldMasterId id="2147483738" r:id="rId3"/>
    <p:sldMasterId id="2147483769" r:id="rId4"/>
  </p:sldMasterIdLst>
  <p:notesMasterIdLst>
    <p:notesMasterId r:id="rId31"/>
  </p:notesMasterIdLst>
  <p:sldIdLst>
    <p:sldId id="1405" r:id="rId5"/>
    <p:sldId id="1406" r:id="rId6"/>
    <p:sldId id="1407" r:id="rId7"/>
    <p:sldId id="1420" r:id="rId8"/>
    <p:sldId id="1408" r:id="rId9"/>
    <p:sldId id="257" r:id="rId10"/>
    <p:sldId id="1424" r:id="rId11"/>
    <p:sldId id="1409" r:id="rId12"/>
    <p:sldId id="263" r:id="rId13"/>
    <p:sldId id="264" r:id="rId14"/>
    <p:sldId id="1416" r:id="rId15"/>
    <p:sldId id="1421" r:id="rId16"/>
    <p:sldId id="1414" r:id="rId17"/>
    <p:sldId id="1411" r:id="rId18"/>
    <p:sldId id="1422" r:id="rId19"/>
    <p:sldId id="268" r:id="rId20"/>
    <p:sldId id="1413" r:id="rId21"/>
    <p:sldId id="1425" r:id="rId22"/>
    <p:sldId id="443" r:id="rId23"/>
    <p:sldId id="421" r:id="rId24"/>
    <p:sldId id="1417" r:id="rId25"/>
    <p:sldId id="1418" r:id="rId26"/>
    <p:sldId id="1419" r:id="rId27"/>
    <p:sldId id="261" r:id="rId28"/>
    <p:sldId id="1314" r:id="rId29"/>
    <p:sldId id="1423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7" d="100"/>
          <a:sy n="57" d="100"/>
        </p:scale>
        <p:origin x="456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24624E-D9D8-4403-B6A5-3FDE96EEF975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45D653-4AEE-4A99-9A9C-13319FB9BE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8624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Hình ảnh của Bản chiế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hỗ dành sẵn cho Ghi chú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Tiết</a:t>
            </a:r>
            <a:r>
              <a:rPr lang="en-US" dirty="0"/>
              <a:t> </a:t>
            </a:r>
            <a:r>
              <a:rPr lang="en-US" dirty="0" err="1"/>
              <a:t>Toán</a:t>
            </a:r>
            <a:r>
              <a:rPr lang="en-US" dirty="0"/>
              <a:t> </a:t>
            </a:r>
            <a:r>
              <a:rPr lang="en-US" dirty="0" err="1"/>
              <a:t>đọc</a:t>
            </a:r>
            <a:r>
              <a:rPr lang="en-US" dirty="0"/>
              <a:t> </a:t>
            </a:r>
            <a:r>
              <a:rPr lang="en-US" dirty="0" err="1"/>
              <a:t>trước</a:t>
            </a:r>
            <a:r>
              <a:rPr lang="en-US" dirty="0"/>
              <a:t> </a:t>
            </a:r>
            <a:r>
              <a:rPr lang="en-US" dirty="0" err="1"/>
              <a:t>chúng</a:t>
            </a:r>
            <a:r>
              <a:rPr lang="en-US" dirty="0"/>
              <a:t> ta </a:t>
            </a:r>
            <a:r>
              <a:rPr lang="en-US" dirty="0" err="1"/>
              <a:t>học</a:t>
            </a:r>
            <a:r>
              <a:rPr lang="en-US" dirty="0"/>
              <a:t> </a:t>
            </a:r>
            <a:r>
              <a:rPr lang="en-US" dirty="0" err="1"/>
              <a:t>bài</a:t>
            </a:r>
            <a:r>
              <a:rPr lang="en-US" dirty="0"/>
              <a:t> </a:t>
            </a:r>
            <a:r>
              <a:rPr lang="en-US" dirty="0" err="1"/>
              <a:t>gì</a:t>
            </a:r>
            <a:r>
              <a:rPr lang="en-US" dirty="0"/>
              <a:t> ? </a:t>
            </a:r>
            <a:r>
              <a:rPr lang="en-US" dirty="0" err="1"/>
              <a:t>Bây</a:t>
            </a:r>
            <a:r>
              <a:rPr lang="en-US" dirty="0"/>
              <a:t> </a:t>
            </a:r>
            <a:r>
              <a:rPr lang="en-US" dirty="0" err="1"/>
              <a:t>giờ</a:t>
            </a:r>
            <a:r>
              <a:rPr lang="en-US" dirty="0"/>
              <a:t> </a:t>
            </a:r>
            <a:r>
              <a:rPr lang="en-US" dirty="0" err="1"/>
              <a:t>chúng</a:t>
            </a:r>
            <a:r>
              <a:rPr lang="en-US" dirty="0"/>
              <a:t> ta </a:t>
            </a:r>
            <a:r>
              <a:rPr lang="en-US" dirty="0" err="1"/>
              <a:t>bước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phần</a:t>
            </a:r>
            <a:r>
              <a:rPr lang="en-US" dirty="0"/>
              <a:t> </a:t>
            </a:r>
            <a:r>
              <a:rPr lang="en-US" dirty="0" err="1"/>
              <a:t>khởi</a:t>
            </a:r>
            <a:r>
              <a:rPr lang="en-US" dirty="0"/>
              <a:t> </a:t>
            </a:r>
            <a:r>
              <a:rPr lang="en-US" dirty="0" err="1"/>
              <a:t>động</a:t>
            </a:r>
            <a:r>
              <a:rPr lang="en-US" dirty="0"/>
              <a:t> </a:t>
            </a:r>
            <a:endParaRPr lang="vi-VN" dirty="0"/>
          </a:p>
        </p:txBody>
      </p:sp>
      <p:sp>
        <p:nvSpPr>
          <p:cNvPr id="4" name="Chỗ dành sẵn cho Số hiệu Bản chiế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E2D586-3ACF-44F2-A088-F84BED38A0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71455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Hình ảnh của Bản chiế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hỗ dành sẵn cho Ghi chú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Cô</a:t>
            </a:r>
            <a:r>
              <a:rPr lang="en-US" dirty="0"/>
              <a:t> </a:t>
            </a:r>
            <a:r>
              <a:rPr lang="en-US" dirty="0" err="1"/>
              <a:t>có</a:t>
            </a:r>
            <a:r>
              <a:rPr lang="en-US" dirty="0"/>
              <a:t> </a:t>
            </a:r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phép</a:t>
            </a:r>
            <a:r>
              <a:rPr lang="en-US" dirty="0"/>
              <a:t> </a:t>
            </a:r>
            <a:r>
              <a:rPr lang="en-US" dirty="0" err="1"/>
              <a:t>tính</a:t>
            </a:r>
            <a:r>
              <a:rPr lang="en-US" dirty="0"/>
              <a:t> </a:t>
            </a:r>
            <a:r>
              <a:rPr lang="en-US" dirty="0" err="1"/>
              <a:t>sau</a:t>
            </a:r>
            <a:r>
              <a:rPr lang="en-US" dirty="0"/>
              <a:t>, </a:t>
            </a:r>
            <a:r>
              <a:rPr lang="en-US" dirty="0" err="1"/>
              <a:t>các</a:t>
            </a:r>
            <a:r>
              <a:rPr lang="en-US" dirty="0"/>
              <a:t> e </a:t>
            </a:r>
            <a:r>
              <a:rPr lang="en-US" dirty="0" err="1"/>
              <a:t>hãy</a:t>
            </a:r>
            <a:r>
              <a:rPr lang="en-US" dirty="0"/>
              <a:t>  </a:t>
            </a:r>
            <a:r>
              <a:rPr lang="en-US" dirty="0" err="1"/>
              <a:t>thực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</a:t>
            </a:r>
            <a:r>
              <a:rPr lang="en-US" dirty="0" err="1"/>
              <a:t>đặt</a:t>
            </a:r>
            <a:r>
              <a:rPr lang="en-US" dirty="0"/>
              <a:t> </a:t>
            </a:r>
            <a:r>
              <a:rPr lang="en-US" dirty="0" err="1"/>
              <a:t>tính</a:t>
            </a:r>
            <a:r>
              <a:rPr lang="en-US" dirty="0"/>
              <a:t> </a:t>
            </a:r>
            <a:r>
              <a:rPr lang="en-US" dirty="0" err="1"/>
              <a:t>và</a:t>
            </a:r>
            <a:r>
              <a:rPr lang="en-US" dirty="0"/>
              <a:t> </a:t>
            </a:r>
            <a:r>
              <a:rPr lang="en-US" dirty="0" err="1"/>
              <a:t>tính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bảng</a:t>
            </a:r>
            <a:r>
              <a:rPr lang="en-US" dirty="0"/>
              <a:t> con</a:t>
            </a:r>
            <a:endParaRPr lang="vi-VN" dirty="0"/>
          </a:p>
        </p:txBody>
      </p:sp>
      <p:sp>
        <p:nvSpPr>
          <p:cNvPr id="4" name="Chỗ dành sẵn cho Số hiệu Bản chiế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45D653-4AEE-4A99-9A9C-13319FB9BE7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1326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Hình ảnh của Bản chiế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hỗ dành sẵn cho Ghi chú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7,55</a:t>
            </a:r>
            <a:endParaRPr lang="vi-VN" dirty="0"/>
          </a:p>
        </p:txBody>
      </p:sp>
      <p:sp>
        <p:nvSpPr>
          <p:cNvPr id="4" name="Chỗ dành sẵn cho Số hiệu Bản chiế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45D653-4AEE-4A99-9A9C-13319FB9BE7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5740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Hình ảnh của Bản chiế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hỗ dành sẵn cho Ghi chú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5,08</a:t>
            </a:r>
            <a:endParaRPr lang="vi-VN" dirty="0"/>
          </a:p>
        </p:txBody>
      </p:sp>
      <p:sp>
        <p:nvSpPr>
          <p:cNvPr id="4" name="Chỗ dành sẵn cho Số hiệu Bản chiế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45D653-4AEE-4A99-9A9C-13319FB9BE7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8774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Hình ảnh của Bản chiế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hỗ dành sẵn cho Ghi chú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Các</a:t>
            </a:r>
            <a:r>
              <a:rPr lang="en-US" dirty="0"/>
              <a:t> e </a:t>
            </a:r>
            <a:r>
              <a:rPr lang="en-US" dirty="0" err="1"/>
              <a:t>đã</a:t>
            </a:r>
            <a:r>
              <a:rPr lang="en-US" dirty="0"/>
              <a:t> </a:t>
            </a:r>
            <a:r>
              <a:rPr lang="en-US" dirty="0" err="1"/>
              <a:t>được</a:t>
            </a:r>
            <a:r>
              <a:rPr lang="en-US" dirty="0"/>
              <a:t> </a:t>
            </a:r>
            <a:r>
              <a:rPr lang="en-US" dirty="0" err="1"/>
              <a:t>học</a:t>
            </a:r>
            <a:r>
              <a:rPr lang="en-US" dirty="0"/>
              <a:t> </a:t>
            </a:r>
            <a:r>
              <a:rPr lang="en-US" dirty="0" err="1"/>
              <a:t>về</a:t>
            </a:r>
            <a:r>
              <a:rPr lang="en-US" dirty="0"/>
              <a:t> </a:t>
            </a:r>
            <a:r>
              <a:rPr lang="en-US" dirty="0" err="1"/>
              <a:t>phép</a:t>
            </a:r>
            <a:r>
              <a:rPr lang="en-US" dirty="0"/>
              <a:t> </a:t>
            </a:r>
            <a:r>
              <a:rPr lang="en-US" dirty="0" err="1"/>
              <a:t>cộng</a:t>
            </a:r>
            <a:r>
              <a:rPr lang="en-US" dirty="0"/>
              <a:t> 2 </a:t>
            </a:r>
            <a:r>
              <a:rPr lang="en-US" dirty="0" err="1"/>
              <a:t>số</a:t>
            </a:r>
            <a:r>
              <a:rPr lang="en-US" dirty="0"/>
              <a:t> </a:t>
            </a:r>
            <a:r>
              <a:rPr lang="en-US" dirty="0" err="1"/>
              <a:t>thập</a:t>
            </a:r>
            <a:r>
              <a:rPr lang="en-US" dirty="0"/>
              <a:t> </a:t>
            </a:r>
            <a:r>
              <a:rPr lang="en-US" dirty="0" err="1"/>
              <a:t>phân</a:t>
            </a:r>
            <a:r>
              <a:rPr lang="en-US" dirty="0"/>
              <a:t>, </a:t>
            </a:r>
            <a:r>
              <a:rPr lang="en-US" dirty="0" err="1"/>
              <a:t>vậy</a:t>
            </a:r>
            <a:r>
              <a:rPr lang="en-US" dirty="0"/>
              <a:t> </a:t>
            </a:r>
            <a:r>
              <a:rPr lang="en-US" dirty="0" err="1"/>
              <a:t>phép</a:t>
            </a:r>
            <a:r>
              <a:rPr lang="en-US" dirty="0"/>
              <a:t> </a:t>
            </a:r>
            <a:r>
              <a:rPr lang="en-US" dirty="0" err="1"/>
              <a:t>trừ</a:t>
            </a:r>
            <a:r>
              <a:rPr lang="en-US" dirty="0"/>
              <a:t> ta </a:t>
            </a:r>
            <a:r>
              <a:rPr lang="en-US" dirty="0" err="1"/>
              <a:t>làm</a:t>
            </a:r>
            <a:r>
              <a:rPr lang="en-US" dirty="0"/>
              <a:t> </a:t>
            </a:r>
            <a:r>
              <a:rPr lang="en-US" dirty="0" err="1"/>
              <a:t>ntn</a:t>
            </a:r>
            <a:r>
              <a:rPr lang="en-US" dirty="0"/>
              <a:t>. </a:t>
            </a:r>
            <a:r>
              <a:rPr lang="en-US" dirty="0" err="1"/>
              <a:t>Chúng</a:t>
            </a:r>
            <a:r>
              <a:rPr lang="en-US" dirty="0"/>
              <a:t> ta </a:t>
            </a:r>
            <a:r>
              <a:rPr lang="en-US" dirty="0" err="1"/>
              <a:t>cùng</a:t>
            </a:r>
            <a:r>
              <a:rPr lang="en-US" dirty="0"/>
              <a:t> </a:t>
            </a:r>
            <a:r>
              <a:rPr lang="en-US" dirty="0" err="1"/>
              <a:t>đi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bài</a:t>
            </a:r>
            <a:r>
              <a:rPr lang="en-US" dirty="0"/>
              <a:t> </a:t>
            </a:r>
            <a:r>
              <a:rPr lang="en-US" dirty="0" err="1"/>
              <a:t>học</a:t>
            </a:r>
            <a:r>
              <a:rPr lang="en-US" dirty="0"/>
              <a:t> </a:t>
            </a:r>
            <a:r>
              <a:rPr lang="en-US" dirty="0" err="1"/>
              <a:t>hnay</a:t>
            </a:r>
            <a:r>
              <a:rPr lang="en-US" dirty="0"/>
              <a:t> </a:t>
            </a:r>
            <a:endParaRPr lang="vi-VN" dirty="0"/>
          </a:p>
        </p:txBody>
      </p:sp>
      <p:sp>
        <p:nvSpPr>
          <p:cNvPr id="4" name="Chỗ dành sẵn cho Số hiệu Bản chiế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45D653-4AEE-4A99-9A9C-13319FB9BE7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0029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Hình ảnh của Bản chiế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hỗ dành sẵn cho Ghi chú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Cô</a:t>
            </a:r>
            <a:r>
              <a:rPr lang="en-US" dirty="0"/>
              <a:t> </a:t>
            </a:r>
            <a:r>
              <a:rPr lang="en-US" dirty="0" err="1"/>
              <a:t>mời</a:t>
            </a:r>
            <a:r>
              <a:rPr lang="en-US" dirty="0"/>
              <a:t> </a:t>
            </a:r>
            <a:r>
              <a:rPr lang="en-US" dirty="0" err="1"/>
              <a:t>các</a:t>
            </a:r>
            <a:r>
              <a:rPr lang="en-US" dirty="0"/>
              <a:t> e </a:t>
            </a:r>
            <a:r>
              <a:rPr lang="en-US" dirty="0" err="1"/>
              <a:t>xem</a:t>
            </a:r>
            <a:r>
              <a:rPr lang="en-US" dirty="0"/>
              <a:t> 1 video </a:t>
            </a:r>
            <a:r>
              <a:rPr lang="en-US" dirty="0" err="1"/>
              <a:t>và</a:t>
            </a:r>
            <a:r>
              <a:rPr lang="en-US" dirty="0"/>
              <a:t> </a:t>
            </a:r>
            <a:r>
              <a:rPr lang="en-US" dirty="0" err="1"/>
              <a:t>cho</a:t>
            </a:r>
            <a:r>
              <a:rPr lang="en-US" dirty="0"/>
              <a:t> </a:t>
            </a:r>
            <a:r>
              <a:rPr lang="en-US" dirty="0" err="1"/>
              <a:t>cô</a:t>
            </a:r>
            <a:r>
              <a:rPr lang="en-US" dirty="0"/>
              <a:t> </a:t>
            </a:r>
            <a:r>
              <a:rPr lang="en-US" dirty="0" err="1"/>
              <a:t>biết</a:t>
            </a:r>
            <a:r>
              <a:rPr lang="en-US" dirty="0"/>
              <a:t> </a:t>
            </a:r>
            <a:r>
              <a:rPr lang="en-US" dirty="0" err="1"/>
              <a:t>bạn</a:t>
            </a:r>
            <a:r>
              <a:rPr lang="en-US" dirty="0"/>
              <a:t> </a:t>
            </a:r>
            <a:r>
              <a:rPr lang="en-US" dirty="0" err="1"/>
              <a:t>nhỏ</a:t>
            </a:r>
            <a:r>
              <a:rPr lang="en-US" dirty="0"/>
              <a:t> </a:t>
            </a:r>
            <a:r>
              <a:rPr lang="en-US" dirty="0" err="1"/>
              <a:t>và</a:t>
            </a:r>
            <a:r>
              <a:rPr lang="en-US" dirty="0"/>
              <a:t> robot </a:t>
            </a:r>
            <a:r>
              <a:rPr lang="en-US" dirty="0" err="1"/>
              <a:t>đang</a:t>
            </a:r>
            <a:r>
              <a:rPr lang="en-US" dirty="0"/>
              <a:t> </a:t>
            </a:r>
            <a:r>
              <a:rPr lang="en-US" dirty="0" err="1"/>
              <a:t>nói</a:t>
            </a:r>
            <a:r>
              <a:rPr lang="en-US" dirty="0"/>
              <a:t> </a:t>
            </a:r>
            <a:r>
              <a:rPr lang="en-US" dirty="0" err="1"/>
              <a:t>về</a:t>
            </a:r>
            <a:r>
              <a:rPr lang="en-US" dirty="0"/>
              <a:t> </a:t>
            </a:r>
            <a:r>
              <a:rPr lang="en-US" dirty="0" err="1"/>
              <a:t>nội</a:t>
            </a:r>
            <a:r>
              <a:rPr lang="en-US" dirty="0"/>
              <a:t> dung </a:t>
            </a:r>
            <a:r>
              <a:rPr lang="en-US" dirty="0" err="1"/>
              <a:t>gì</a:t>
            </a:r>
            <a:r>
              <a:rPr lang="en-US" dirty="0"/>
              <a:t> ?</a:t>
            </a:r>
            <a:endParaRPr lang="vi-VN" dirty="0"/>
          </a:p>
        </p:txBody>
      </p:sp>
      <p:sp>
        <p:nvSpPr>
          <p:cNvPr id="4" name="Chỗ dành sẵn cho Số hiệu Bản chiế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45D653-4AEE-4A99-9A9C-13319FB9BE7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5489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Hình ảnh của Bản chiế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hỗ dành sẵn cho Ghi chú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Bạn</a:t>
            </a:r>
            <a:r>
              <a:rPr lang="en-US" dirty="0"/>
              <a:t> </a:t>
            </a:r>
            <a:r>
              <a:rPr lang="en-US" dirty="0" err="1"/>
              <a:t>nào</a:t>
            </a:r>
            <a:r>
              <a:rPr lang="en-US" dirty="0"/>
              <a:t> </a:t>
            </a:r>
            <a:r>
              <a:rPr lang="en-US" dirty="0" err="1"/>
              <a:t>có</a:t>
            </a:r>
            <a:r>
              <a:rPr lang="en-US" dirty="0"/>
              <a:t> </a:t>
            </a:r>
            <a:r>
              <a:rPr lang="en-US" dirty="0" err="1"/>
              <a:t>thể</a:t>
            </a:r>
            <a:r>
              <a:rPr lang="en-US" dirty="0"/>
              <a:t> </a:t>
            </a:r>
            <a:r>
              <a:rPr lang="en-US" dirty="0" err="1"/>
              <a:t>giúp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/>
              <a:t>trả</a:t>
            </a:r>
            <a:r>
              <a:rPr lang="en-US" dirty="0"/>
              <a:t> </a:t>
            </a:r>
            <a:r>
              <a:rPr lang="en-US" dirty="0" err="1"/>
              <a:t>lời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đó</a:t>
            </a:r>
            <a:r>
              <a:rPr lang="en-US" dirty="0"/>
              <a:t> </a:t>
            </a:r>
            <a:r>
              <a:rPr lang="en-US" dirty="0" err="1"/>
              <a:t>này</a:t>
            </a:r>
            <a:r>
              <a:rPr lang="en-US" dirty="0"/>
              <a:t> </a:t>
            </a:r>
            <a:r>
              <a:rPr lang="en-US" dirty="0" err="1"/>
              <a:t>của</a:t>
            </a:r>
            <a:r>
              <a:rPr lang="en-US" dirty="0"/>
              <a:t> robot ?</a:t>
            </a:r>
            <a:endParaRPr lang="vi-VN" dirty="0"/>
          </a:p>
        </p:txBody>
      </p:sp>
      <p:sp>
        <p:nvSpPr>
          <p:cNvPr id="4" name="Chỗ dành sẵn cho Số hiệu Bản chiế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45D653-4AEE-4A99-9A9C-13319FB9BE7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0851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Hình ảnh của Bản chiế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hỗ dành sẵn cho Ghi chú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Đây</a:t>
            </a:r>
            <a:r>
              <a:rPr lang="en-US" dirty="0"/>
              <a:t> </a:t>
            </a:r>
            <a:r>
              <a:rPr lang="en-US" dirty="0" err="1"/>
              <a:t>là</a:t>
            </a:r>
            <a:r>
              <a:rPr lang="en-US" dirty="0"/>
              <a:t> </a:t>
            </a:r>
            <a:r>
              <a:rPr lang="en-US" dirty="0" err="1"/>
              <a:t>phép</a:t>
            </a:r>
            <a:r>
              <a:rPr lang="en-US" dirty="0"/>
              <a:t> </a:t>
            </a:r>
            <a:r>
              <a:rPr lang="en-US" dirty="0" err="1"/>
              <a:t>trừ</a:t>
            </a:r>
            <a:r>
              <a:rPr lang="en-US" dirty="0"/>
              <a:t> </a:t>
            </a:r>
            <a:r>
              <a:rPr lang="en-US" dirty="0" err="1"/>
              <a:t>của</a:t>
            </a:r>
            <a:r>
              <a:rPr lang="en-US" dirty="0"/>
              <a:t> 2 </a:t>
            </a:r>
            <a:r>
              <a:rPr lang="en-US" dirty="0" err="1"/>
              <a:t>số</a:t>
            </a:r>
            <a:r>
              <a:rPr lang="en-US" dirty="0"/>
              <a:t> </a:t>
            </a:r>
            <a:r>
              <a:rPr lang="en-US" dirty="0" err="1"/>
              <a:t>gì</a:t>
            </a:r>
            <a:r>
              <a:rPr lang="en-US" dirty="0"/>
              <a:t> ? </a:t>
            </a:r>
            <a:r>
              <a:rPr lang="en-US" dirty="0" err="1"/>
              <a:t>Chúng</a:t>
            </a:r>
            <a:r>
              <a:rPr lang="en-US" dirty="0"/>
              <a:t> ta </a:t>
            </a:r>
            <a:r>
              <a:rPr lang="en-US" dirty="0" err="1"/>
              <a:t>chưa</a:t>
            </a:r>
            <a:r>
              <a:rPr lang="en-US" dirty="0"/>
              <a:t> </a:t>
            </a:r>
            <a:r>
              <a:rPr lang="en-US" dirty="0" err="1"/>
              <a:t>học</a:t>
            </a:r>
            <a:r>
              <a:rPr lang="en-US" dirty="0"/>
              <a:t>, </a:t>
            </a:r>
            <a:r>
              <a:rPr lang="en-US" dirty="0" err="1"/>
              <a:t>vậy</a:t>
            </a:r>
            <a:r>
              <a:rPr lang="en-US" dirty="0"/>
              <a:t> </a:t>
            </a:r>
            <a:r>
              <a:rPr lang="en-US" dirty="0" err="1"/>
              <a:t>có</a:t>
            </a:r>
            <a:r>
              <a:rPr lang="en-US" dirty="0"/>
              <a:t> </a:t>
            </a:r>
            <a:r>
              <a:rPr lang="en-US" dirty="0" err="1"/>
              <a:t>cách</a:t>
            </a:r>
            <a:r>
              <a:rPr lang="en-US" dirty="0"/>
              <a:t> </a:t>
            </a:r>
            <a:r>
              <a:rPr lang="en-US" dirty="0" err="1"/>
              <a:t>nào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tìm</a:t>
            </a:r>
            <a:r>
              <a:rPr lang="en-US" dirty="0"/>
              <a:t> </a:t>
            </a:r>
            <a:r>
              <a:rPr lang="en-US" dirty="0" err="1"/>
              <a:t>kết</a:t>
            </a:r>
            <a:r>
              <a:rPr lang="en-US" dirty="0"/>
              <a:t> </a:t>
            </a:r>
            <a:r>
              <a:rPr lang="en-US" dirty="0" err="1"/>
              <a:t>quả</a:t>
            </a:r>
            <a:endParaRPr lang="vi-VN" dirty="0"/>
          </a:p>
        </p:txBody>
      </p:sp>
      <p:sp>
        <p:nvSpPr>
          <p:cNvPr id="4" name="Chỗ dành sẵn cho Số hiệu Bản chiế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45D653-4AEE-4A99-9A9C-13319FB9BE7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2697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Hình ảnh của Bản chiế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hỗ dành sẵn cho Ghi chú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 </a:t>
            </a:r>
            <a:r>
              <a:rPr lang="en-US" dirty="0" err="1"/>
              <a:t>có</a:t>
            </a:r>
            <a:r>
              <a:rPr lang="en-US" dirty="0"/>
              <a:t> </a:t>
            </a:r>
            <a:r>
              <a:rPr lang="en-US" dirty="0" err="1"/>
              <a:t>nx</a:t>
            </a:r>
            <a:r>
              <a:rPr lang="en-US" dirty="0"/>
              <a:t> j </a:t>
            </a:r>
            <a:r>
              <a:rPr lang="en-US" dirty="0" err="1"/>
              <a:t>về</a:t>
            </a:r>
            <a:r>
              <a:rPr lang="en-US" dirty="0"/>
              <a:t> </a:t>
            </a:r>
            <a:r>
              <a:rPr lang="en-US" dirty="0" err="1"/>
              <a:t>phần</a:t>
            </a:r>
            <a:r>
              <a:rPr lang="en-US" dirty="0"/>
              <a:t> </a:t>
            </a:r>
            <a:r>
              <a:rPr lang="en-US" dirty="0" err="1"/>
              <a:t>thập</a:t>
            </a:r>
            <a:r>
              <a:rPr lang="en-US" dirty="0"/>
              <a:t> </a:t>
            </a:r>
            <a:r>
              <a:rPr lang="en-US" dirty="0" err="1"/>
              <a:t>phân</a:t>
            </a:r>
            <a:r>
              <a:rPr lang="en-US" dirty="0"/>
              <a:t> </a:t>
            </a:r>
            <a:r>
              <a:rPr lang="en-US" dirty="0" err="1"/>
              <a:t>của</a:t>
            </a:r>
            <a:r>
              <a:rPr lang="en-US" dirty="0"/>
              <a:t> </a:t>
            </a:r>
            <a:r>
              <a:rPr lang="en-US" dirty="0" err="1"/>
              <a:t>số</a:t>
            </a:r>
            <a:r>
              <a:rPr lang="en-US" dirty="0"/>
              <a:t> </a:t>
            </a:r>
            <a:r>
              <a:rPr lang="en-US" dirty="0" err="1"/>
              <a:t>bị</a:t>
            </a:r>
            <a:r>
              <a:rPr lang="en-US" dirty="0"/>
              <a:t> </a:t>
            </a:r>
            <a:r>
              <a:rPr lang="en-US" dirty="0" err="1"/>
              <a:t>trừ</a:t>
            </a:r>
            <a:r>
              <a:rPr lang="en-US" dirty="0"/>
              <a:t> </a:t>
            </a:r>
            <a:r>
              <a:rPr lang="en-US" dirty="0" err="1"/>
              <a:t>và</a:t>
            </a:r>
            <a:r>
              <a:rPr lang="en-US" dirty="0"/>
              <a:t> </a:t>
            </a:r>
            <a:r>
              <a:rPr lang="en-US" dirty="0" err="1"/>
              <a:t>số</a:t>
            </a:r>
            <a:r>
              <a:rPr lang="en-US" dirty="0"/>
              <a:t> </a:t>
            </a:r>
            <a:r>
              <a:rPr lang="en-US" dirty="0" err="1"/>
              <a:t>trừ</a:t>
            </a:r>
            <a:r>
              <a:rPr lang="en-US" dirty="0"/>
              <a:t> ? </a:t>
            </a:r>
            <a:r>
              <a:rPr lang="en-US" dirty="0" err="1"/>
              <a:t>Vậy</a:t>
            </a:r>
            <a:r>
              <a:rPr lang="en-US" dirty="0"/>
              <a:t> </a:t>
            </a:r>
            <a:r>
              <a:rPr lang="en-US" dirty="0" err="1"/>
              <a:t>chúng</a:t>
            </a:r>
            <a:r>
              <a:rPr lang="en-US" dirty="0"/>
              <a:t> ta </a:t>
            </a:r>
            <a:r>
              <a:rPr lang="en-US" dirty="0" err="1"/>
              <a:t>cần</a:t>
            </a:r>
            <a:r>
              <a:rPr lang="en-US" dirty="0"/>
              <a:t> </a:t>
            </a:r>
            <a:r>
              <a:rPr lang="en-US" dirty="0" err="1"/>
              <a:t>lưu</a:t>
            </a:r>
            <a:r>
              <a:rPr lang="en-US" dirty="0"/>
              <a:t> ý </a:t>
            </a:r>
            <a:r>
              <a:rPr lang="en-US" dirty="0" err="1"/>
              <a:t>gì</a:t>
            </a:r>
            <a:r>
              <a:rPr lang="en-US" dirty="0"/>
              <a:t> ?</a:t>
            </a:r>
          </a:p>
          <a:p>
            <a:r>
              <a:rPr lang="en-US" dirty="0"/>
              <a:t>Qua 2 </a:t>
            </a:r>
            <a:r>
              <a:rPr lang="en-US" dirty="0" err="1"/>
              <a:t>vd</a:t>
            </a:r>
            <a:r>
              <a:rPr lang="en-US" dirty="0"/>
              <a:t> </a:t>
            </a:r>
            <a:r>
              <a:rPr lang="en-US" dirty="0" err="1"/>
              <a:t>vừa</a:t>
            </a:r>
            <a:r>
              <a:rPr lang="en-US" dirty="0"/>
              <a:t> </a:t>
            </a:r>
            <a:r>
              <a:rPr lang="en-US" dirty="0" err="1"/>
              <a:t>rồi</a:t>
            </a:r>
            <a:r>
              <a:rPr lang="en-US" dirty="0"/>
              <a:t>, </a:t>
            </a:r>
            <a:r>
              <a:rPr lang="en-US" dirty="0" err="1"/>
              <a:t>bạn</a:t>
            </a:r>
            <a:r>
              <a:rPr lang="en-US" dirty="0"/>
              <a:t> </a:t>
            </a:r>
            <a:r>
              <a:rPr lang="en-US" dirty="0" err="1"/>
              <a:t>nào</a:t>
            </a:r>
            <a:r>
              <a:rPr lang="en-US" dirty="0"/>
              <a:t> </a:t>
            </a:r>
            <a:r>
              <a:rPr lang="en-US" dirty="0" err="1"/>
              <a:t>cho</a:t>
            </a:r>
            <a:r>
              <a:rPr lang="en-US" dirty="0"/>
              <a:t> </a:t>
            </a:r>
            <a:r>
              <a:rPr lang="en-US" dirty="0" err="1"/>
              <a:t>cô</a:t>
            </a:r>
            <a:r>
              <a:rPr lang="en-US" dirty="0"/>
              <a:t> </a:t>
            </a:r>
            <a:r>
              <a:rPr lang="en-US" dirty="0" err="1"/>
              <a:t>biết</a:t>
            </a:r>
            <a:r>
              <a:rPr lang="en-US" dirty="0"/>
              <a:t> , ,</a:t>
            </a:r>
            <a:r>
              <a:rPr lang="en-US" dirty="0" err="1"/>
              <a:t>muốn</a:t>
            </a:r>
            <a:r>
              <a:rPr lang="en-US" dirty="0"/>
              <a:t> </a:t>
            </a:r>
            <a:r>
              <a:rPr lang="en-US" dirty="0" err="1"/>
              <a:t>trừ</a:t>
            </a:r>
            <a:r>
              <a:rPr lang="en-US" dirty="0"/>
              <a:t> 2 </a:t>
            </a:r>
            <a:r>
              <a:rPr lang="en-US" dirty="0" err="1"/>
              <a:t>stp</a:t>
            </a:r>
            <a:r>
              <a:rPr lang="en-US" dirty="0"/>
              <a:t>, ta </a:t>
            </a:r>
            <a:r>
              <a:rPr lang="en-US" dirty="0" err="1"/>
              <a:t>làm</a:t>
            </a:r>
            <a:r>
              <a:rPr lang="en-US" dirty="0"/>
              <a:t> </a:t>
            </a:r>
            <a:r>
              <a:rPr lang="en-US" dirty="0" err="1"/>
              <a:t>ntn</a:t>
            </a:r>
            <a:r>
              <a:rPr lang="en-US" dirty="0"/>
              <a:t> ?</a:t>
            </a:r>
            <a:endParaRPr lang="vi-VN" dirty="0"/>
          </a:p>
        </p:txBody>
      </p:sp>
      <p:sp>
        <p:nvSpPr>
          <p:cNvPr id="4" name="Chỗ dành sẵn cho Số hiệu Bản chiế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45D653-4AEE-4A99-9A9C-13319FB9BE7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4778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Hình ảnh của Bản chiế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hỗ dành sẵn cho Ghi chú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vi-VN" dirty="0"/>
              <a:t>Làm tóm tắt vào vở số 2</a:t>
            </a:r>
          </a:p>
        </p:txBody>
      </p:sp>
      <p:sp>
        <p:nvSpPr>
          <p:cNvPr id="4" name="Chỗ dành sẵn cho Số hiệu Bản chiế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45D653-4AEE-4A99-9A9C-13319FB9BE7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3773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56C878-329E-4680-BC08-68F6D798B98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65998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850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607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  <a:prstGeom prst="rect">
            <a:avLst/>
          </a:prstGeo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  <a:prstGeom prst="rect">
            <a:avLst/>
          </a:prstGeo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  <a:prstGeom prst="rect">
            <a:avLst/>
          </a:prstGeo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628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518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879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32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  <a:prstGeom prst="rect">
            <a:avLst/>
          </a:prstGeo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  <a:prstGeom prst="rect">
            <a:avLst/>
          </a:prstGeo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114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  <a:prstGeom prst="rect">
            <a:avLst/>
          </a:prstGeo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293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191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721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6812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27">
            <a:extLst>
              <a:ext uri="{FF2B5EF4-FFF2-40B4-BE49-F238E27FC236}">
                <a16:creationId xmlns:a16="http://schemas.microsoft.com/office/drawing/2014/main" id="{96DE8BEB-F38D-5B4A-F9CB-8A40C3E60FD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051" y="3232488"/>
            <a:ext cx="2857949" cy="3625512"/>
          </a:xfrm>
          <a:prstGeom prst="rect">
            <a:avLst/>
          </a:prstGeom>
        </p:spPr>
      </p:pic>
      <p:pic>
        <p:nvPicPr>
          <p:cNvPr id="8" name="图片 28">
            <a:extLst>
              <a:ext uri="{FF2B5EF4-FFF2-40B4-BE49-F238E27FC236}">
                <a16:creationId xmlns:a16="http://schemas.microsoft.com/office/drawing/2014/main" id="{E8FF8847-4C00-0A9A-C5A4-6C57D1ACDF8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39600" y="3907812"/>
            <a:ext cx="2325599" cy="2950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712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: 圆角 12">
            <a:extLst>
              <a:ext uri="{FF2B5EF4-FFF2-40B4-BE49-F238E27FC236}">
                <a16:creationId xmlns:a16="http://schemas.microsoft.com/office/drawing/2014/main" id="{872C3E8A-54F7-F585-46E6-DB9CAFB98201}"/>
              </a:ext>
            </a:extLst>
          </p:cNvPr>
          <p:cNvSpPr/>
          <p:nvPr userDrawn="1"/>
        </p:nvSpPr>
        <p:spPr>
          <a:xfrm>
            <a:off x="245661" y="223370"/>
            <a:ext cx="11709778" cy="6532272"/>
          </a:xfrm>
          <a:prstGeom prst="roundRect">
            <a:avLst>
              <a:gd name="adj" fmla="val 1077"/>
            </a:avLst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5122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2531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1432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075F38F-E782-483E-9E63-81A6AA2DC926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2184C5-56CD-4BB0-8919-EEFBBCD6CA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744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075F38F-E782-483E-9E63-81A6AA2DC926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2184C5-56CD-4BB0-8919-EEFBBCD6CA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793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075F38F-E782-483E-9E63-81A6AA2DC926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2184C5-56CD-4BB0-8919-EEFBBCD6CA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51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075F38F-E782-483E-9E63-81A6AA2DC926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2184C5-56CD-4BB0-8919-EEFBBCD6CA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765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075F38F-E782-483E-9E63-81A6AA2DC926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2184C5-56CD-4BB0-8919-EEFBBCD6CA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56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075F38F-E782-483E-9E63-81A6AA2DC926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2184C5-56CD-4BB0-8919-EEFBBCD6CA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350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04DA77-0714-4226-8456-DE0FB00C8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B9EE9-F3BF-4B40-83E7-C9BC68FDDB0E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8689CE-C57C-4CCE-B5D7-91A284CB1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40DF66-3D9B-4E31-B419-8D199F946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748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0A372-E784-4489-91B1-EB5F9893B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E1B435-934F-44C4-8F1B-EC379BCB0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B9EE9-F3BF-4B40-83E7-C9BC68FDDB0E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9BAE6C-C81A-448F-810E-8201A0E7D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98452A-D52B-4D53-AA70-42F3E1B91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570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6A006-59DD-41EF-BB59-5CF0A5B0F3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7CF5D0-5E86-4B07-82F0-4706674B42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32F55C-8EFE-4A66-9DB3-D0CB88777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B9EE9-F3BF-4B40-83E7-C9BC68FDDB0E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E38045-8612-4FFC-BF9F-64FB98C8E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615B52-8190-4B2D-852C-B23A268AE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220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2C063-6317-449C-A341-883F2682D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53C2C5-1069-41AD-AB8E-A272B5F74D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35F9C6-7A1E-4BB1-8382-AF2048FA93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23" indent="0">
              <a:buNone/>
              <a:defRPr sz="1400"/>
            </a:lvl2pPr>
            <a:lvl3pPr marL="914446" indent="0">
              <a:buNone/>
              <a:defRPr sz="1200"/>
            </a:lvl3pPr>
            <a:lvl4pPr marL="1371669" indent="0">
              <a:buNone/>
              <a:defRPr sz="1000"/>
            </a:lvl4pPr>
            <a:lvl5pPr marL="1828891" indent="0">
              <a:buNone/>
              <a:defRPr sz="1000"/>
            </a:lvl5pPr>
            <a:lvl6pPr marL="2286114" indent="0">
              <a:buNone/>
              <a:defRPr sz="1000"/>
            </a:lvl6pPr>
            <a:lvl7pPr marL="2743337" indent="0">
              <a:buNone/>
              <a:defRPr sz="1000"/>
            </a:lvl7pPr>
            <a:lvl8pPr marL="3200560" indent="0">
              <a:buNone/>
              <a:defRPr sz="1000"/>
            </a:lvl8pPr>
            <a:lvl9pPr marL="365778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2CF1DA-3491-456F-B971-C43EFCD21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B9EE9-F3BF-4B40-83E7-C9BC68FDDB0E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D613E6-C32A-4783-9219-260167E50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F57CA7-22C9-4637-98D5-45CB81C4C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296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5C8BC-CF44-4FCD-ACB9-6C06E1FD0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E26985-A785-4717-80AD-9B8D8F5B85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05A630-F12E-492E-A3AD-AE8A23606B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B9EE9-F3BF-4B40-83E7-C9BC68FDDB0E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5C2166-B6AA-4084-B4D7-069DDC982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C20EA2-78ED-4391-B2FB-25000FDBC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397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67918DD-F32C-40AE-BFB5-741B5886C773}" type="datetimeFigureOut">
              <a:rPr lang="zh-CN" altLang="en-US" smtClean="0"/>
              <a:t>2024/11/5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9349654-8A83-41C1-B6F2-193D712776E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8678976"/>
      </p:ext>
    </p:extLst>
  </p:cSld>
  <p:clrMapOvr>
    <a:masterClrMapping/>
  </p:clrMapOvr>
  <p:transition spd="slow" advTm="3000">
    <p:push dir="u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997B5FA-0921-464F-AAE1-844C04324D75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2024/11/5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5CE74E-AB26-4998-AD42-012C4C1AD07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5956109"/>
      </p:ext>
    </p:extLst>
  </p:cSld>
  <p:clrMapOvr>
    <a:masterClrMapping/>
  </p:clrMapOvr>
  <p:transition spd="slow" advTm="3000">
    <p:push dir="u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906261"/>
      </p:ext>
    </p:extLst>
  </p:cSld>
  <p:clrMapOvr>
    <a:masterClrMapping/>
  </p:clrMapOvr>
  <p:transition spd="slow" advTm="3000">
    <p:push dir="u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9390239"/>
      </p:ext>
    </p:extLst>
  </p:cSld>
  <p:clrMapOvr>
    <a:masterClrMapping/>
  </p:clrMapOvr>
  <p:transition spd="slow" advTm="3000">
    <p:push dir="u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677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ags" Target="../tags/tag2.xml"/><Relationship Id="rId3" Type="http://schemas.openxmlformats.org/officeDocument/2006/relationships/slideLayout" Target="../slideLayouts/slideLayout25.xml"/><Relationship Id="rId7" Type="http://schemas.openxmlformats.org/officeDocument/2006/relationships/tags" Target="../tags/tag1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Relationship Id="rId9" Type="http://schemas.openxmlformats.org/officeDocument/2006/relationships/tags" Target="../tags/tag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0.xml"/><Relationship Id="rId7" Type="http://schemas.openxmlformats.org/officeDocument/2006/relationships/image" Target="../media/image6.jpeg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32.xml"/><Relationship Id="rId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ound pink label with white text and a black background&#10;&#10;Description automatically generated">
            <a:extLst>
              <a:ext uri="{FF2B5EF4-FFF2-40B4-BE49-F238E27FC236}">
                <a16:creationId xmlns:a16="http://schemas.microsoft.com/office/drawing/2014/main" id="{D97A9B08-92F3-1F19-4B6A-EE2FF13FCF25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79628" y="0"/>
            <a:ext cx="1774494" cy="1774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854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4">
            <a:extLst>
              <a:ext uri="{FF2B5EF4-FFF2-40B4-BE49-F238E27FC236}">
                <a16:creationId xmlns:a16="http://schemas.microsoft.com/office/drawing/2014/main" id="{71D1E945-2C0D-E02F-86B5-DBE21224B64E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round pink label with white text and a black background&#10;&#10;Description automatically generated">
            <a:extLst>
              <a:ext uri="{FF2B5EF4-FFF2-40B4-BE49-F238E27FC236}">
                <a16:creationId xmlns:a16="http://schemas.microsoft.com/office/drawing/2014/main" id="{484D6CE6-3F0C-941C-0C2E-DC0862592F2A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85361" y="190209"/>
            <a:ext cx="1651946" cy="1651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542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6CB0E7E-7BDA-4369-B06E-95E5B313A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F2DE87-7D95-4722-9EE5-248D158C7F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6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D0A038-BC78-4ECC-BEFF-CCB515E484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9B9EE9-F3BF-4B40-83E7-C9BC68FDDB0E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ECDB14-4F91-4B5C-8ACA-1B5E7E69B7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30118F-80C4-4861-A4D3-A50D382E7D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D0CE00B-B040-4546-AF5D-EEF96AA126B0}"/>
              </a:ext>
            </a:extLst>
          </p:cNvPr>
          <p:cNvGrpSpPr>
            <a:grpSpLocks noGrp="1" noSelect="1" noRot="1" noMove="1" noResize="1"/>
          </p:cNvGrpSpPr>
          <p:nvPr userDrawn="1">
            <p:custDataLst>
              <p:tags r:id="rId7"/>
            </p:custDataLst>
          </p:nvPr>
        </p:nvGrpSpPr>
        <p:grpSpPr>
          <a:xfrm>
            <a:off x="-2202100" y="-2224222"/>
            <a:ext cx="16596200" cy="11284323"/>
            <a:chOff x="-2202100" y="-2224223"/>
            <a:chExt cx="16596200" cy="11284323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A423BDB-6737-4700-9989-01683A4147DA}"/>
                </a:ext>
              </a:extLst>
            </p:cNvPr>
            <p:cNvSpPr/>
            <p:nvPr/>
          </p:nvSpPr>
          <p:spPr>
            <a:xfrm>
              <a:off x="4851540" y="8494776"/>
              <a:ext cx="2488920" cy="565324"/>
            </a:xfrm>
            <a:prstGeom prst="rect">
              <a:avLst/>
            </a:prstGeom>
            <a:noFill/>
            <a:ln w="2159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schemeClr val="tx1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91E50D3-44ED-477F-84FB-1E24BC65ED8F}"/>
                </a:ext>
              </a:extLst>
            </p:cNvPr>
            <p:cNvSpPr txBox="1"/>
            <p:nvPr/>
          </p:nvSpPr>
          <p:spPr>
            <a:xfrm>
              <a:off x="5006988" y="8647176"/>
              <a:ext cx="2178025" cy="260524"/>
            </a:xfrm>
            <a:custGeom>
              <a:avLst/>
              <a:gdLst/>
              <a:ahLst/>
              <a:cxnLst/>
              <a:rect l="l" t="t" r="r" b="b"/>
              <a:pathLst>
                <a:path w="2178025" h="260524">
                  <a:moveTo>
                    <a:pt x="1807648" y="222182"/>
                  </a:moveTo>
                  <a:cubicBezTo>
                    <a:pt x="1814010" y="222182"/>
                    <a:pt x="1818838" y="223968"/>
                    <a:pt x="1822130" y="227540"/>
                  </a:cubicBezTo>
                  <a:cubicBezTo>
                    <a:pt x="1825423" y="231111"/>
                    <a:pt x="1827070" y="235576"/>
                    <a:pt x="1827070" y="240934"/>
                  </a:cubicBezTo>
                  <a:cubicBezTo>
                    <a:pt x="1827070" y="246069"/>
                    <a:pt x="1825423" y="250366"/>
                    <a:pt x="1822130" y="253826"/>
                  </a:cubicBezTo>
                  <a:cubicBezTo>
                    <a:pt x="1818838" y="257287"/>
                    <a:pt x="1814010" y="259017"/>
                    <a:pt x="1807648" y="259017"/>
                  </a:cubicBezTo>
                  <a:cubicBezTo>
                    <a:pt x="1801285" y="259017"/>
                    <a:pt x="1796513" y="257287"/>
                    <a:pt x="1793332" y="253826"/>
                  </a:cubicBezTo>
                  <a:cubicBezTo>
                    <a:pt x="1790151" y="250366"/>
                    <a:pt x="1788560" y="246069"/>
                    <a:pt x="1788560" y="240934"/>
                  </a:cubicBezTo>
                  <a:cubicBezTo>
                    <a:pt x="1788560" y="235576"/>
                    <a:pt x="1790151" y="231111"/>
                    <a:pt x="1793332" y="227540"/>
                  </a:cubicBezTo>
                  <a:cubicBezTo>
                    <a:pt x="1796513" y="223968"/>
                    <a:pt x="1801285" y="222182"/>
                    <a:pt x="1807648" y="222182"/>
                  </a:cubicBezTo>
                  <a:close/>
                  <a:moveTo>
                    <a:pt x="807523" y="222182"/>
                  </a:moveTo>
                  <a:cubicBezTo>
                    <a:pt x="813885" y="222182"/>
                    <a:pt x="818713" y="223968"/>
                    <a:pt x="822005" y="227540"/>
                  </a:cubicBezTo>
                  <a:cubicBezTo>
                    <a:pt x="825298" y="231111"/>
                    <a:pt x="826945" y="235576"/>
                    <a:pt x="826945" y="240934"/>
                  </a:cubicBezTo>
                  <a:cubicBezTo>
                    <a:pt x="826945" y="246069"/>
                    <a:pt x="825298" y="250366"/>
                    <a:pt x="822005" y="253826"/>
                  </a:cubicBezTo>
                  <a:cubicBezTo>
                    <a:pt x="818713" y="257287"/>
                    <a:pt x="813885" y="259017"/>
                    <a:pt x="807523" y="259017"/>
                  </a:cubicBezTo>
                  <a:cubicBezTo>
                    <a:pt x="801160" y="259017"/>
                    <a:pt x="796388" y="257287"/>
                    <a:pt x="793207" y="253826"/>
                  </a:cubicBezTo>
                  <a:cubicBezTo>
                    <a:pt x="790026" y="250366"/>
                    <a:pt x="788435" y="246069"/>
                    <a:pt x="788435" y="240934"/>
                  </a:cubicBezTo>
                  <a:cubicBezTo>
                    <a:pt x="788435" y="235576"/>
                    <a:pt x="790026" y="231111"/>
                    <a:pt x="793207" y="227540"/>
                  </a:cubicBezTo>
                  <a:cubicBezTo>
                    <a:pt x="796388" y="223968"/>
                    <a:pt x="801160" y="222182"/>
                    <a:pt x="807523" y="222182"/>
                  </a:cubicBezTo>
                  <a:close/>
                  <a:moveTo>
                    <a:pt x="1488076" y="98952"/>
                  </a:moveTo>
                  <a:cubicBezTo>
                    <a:pt x="1472896" y="98952"/>
                    <a:pt x="1461064" y="104812"/>
                    <a:pt x="1452581" y="116532"/>
                  </a:cubicBezTo>
                  <a:cubicBezTo>
                    <a:pt x="1444098" y="128253"/>
                    <a:pt x="1439856" y="145610"/>
                    <a:pt x="1439856" y="168604"/>
                  </a:cubicBezTo>
                  <a:cubicBezTo>
                    <a:pt x="1439856" y="189142"/>
                    <a:pt x="1444098" y="205215"/>
                    <a:pt x="1452581" y="216824"/>
                  </a:cubicBezTo>
                  <a:cubicBezTo>
                    <a:pt x="1461064" y="228433"/>
                    <a:pt x="1472784" y="234237"/>
                    <a:pt x="1487741" y="234237"/>
                  </a:cubicBezTo>
                  <a:cubicBezTo>
                    <a:pt x="1507387" y="234237"/>
                    <a:pt x="1521730" y="225419"/>
                    <a:pt x="1530771" y="207783"/>
                  </a:cubicBezTo>
                  <a:lnTo>
                    <a:pt x="1530771" y="124569"/>
                  </a:lnTo>
                  <a:cubicBezTo>
                    <a:pt x="1521507" y="107491"/>
                    <a:pt x="1507275" y="98952"/>
                    <a:pt x="1488076" y="98952"/>
                  </a:cubicBezTo>
                  <a:close/>
                  <a:moveTo>
                    <a:pt x="1678241" y="98115"/>
                  </a:moveTo>
                  <a:cubicBezTo>
                    <a:pt x="1665740" y="98115"/>
                    <a:pt x="1655248" y="102663"/>
                    <a:pt x="1646764" y="111761"/>
                  </a:cubicBezTo>
                  <a:cubicBezTo>
                    <a:pt x="1638281" y="120858"/>
                    <a:pt x="1633035" y="133610"/>
                    <a:pt x="1631026" y="150019"/>
                  </a:cubicBezTo>
                  <a:lnTo>
                    <a:pt x="1721774" y="150019"/>
                  </a:lnTo>
                  <a:lnTo>
                    <a:pt x="1721774" y="147675"/>
                  </a:lnTo>
                  <a:cubicBezTo>
                    <a:pt x="1720881" y="131936"/>
                    <a:pt x="1716639" y="119742"/>
                    <a:pt x="1709049" y="111091"/>
                  </a:cubicBezTo>
                  <a:cubicBezTo>
                    <a:pt x="1701459" y="102440"/>
                    <a:pt x="1691190" y="98115"/>
                    <a:pt x="1678241" y="98115"/>
                  </a:cubicBezTo>
                  <a:close/>
                  <a:moveTo>
                    <a:pt x="1855700" y="76014"/>
                  </a:moveTo>
                  <a:lnTo>
                    <a:pt x="1887345" y="76014"/>
                  </a:lnTo>
                  <a:lnTo>
                    <a:pt x="1933389" y="215150"/>
                  </a:lnTo>
                  <a:lnTo>
                    <a:pt x="1978260" y="76014"/>
                  </a:lnTo>
                  <a:lnTo>
                    <a:pt x="2009905" y="76014"/>
                  </a:lnTo>
                  <a:lnTo>
                    <a:pt x="1944941" y="257175"/>
                  </a:lnTo>
                  <a:lnTo>
                    <a:pt x="1921334" y="257175"/>
                  </a:lnTo>
                  <a:close/>
                  <a:moveTo>
                    <a:pt x="1333370" y="76014"/>
                  </a:moveTo>
                  <a:lnTo>
                    <a:pt x="1364344" y="76014"/>
                  </a:lnTo>
                  <a:lnTo>
                    <a:pt x="1364344" y="257175"/>
                  </a:lnTo>
                  <a:lnTo>
                    <a:pt x="1333370" y="257175"/>
                  </a:lnTo>
                  <a:close/>
                  <a:moveTo>
                    <a:pt x="514350" y="76014"/>
                  </a:moveTo>
                  <a:lnTo>
                    <a:pt x="545157" y="76014"/>
                  </a:lnTo>
                  <a:lnTo>
                    <a:pt x="580820" y="211634"/>
                  </a:lnTo>
                  <a:lnTo>
                    <a:pt x="623013" y="76014"/>
                  </a:lnTo>
                  <a:lnTo>
                    <a:pt x="647960" y="76014"/>
                  </a:lnTo>
                  <a:lnTo>
                    <a:pt x="690990" y="214480"/>
                  </a:lnTo>
                  <a:lnTo>
                    <a:pt x="725816" y="76014"/>
                  </a:lnTo>
                  <a:lnTo>
                    <a:pt x="756791" y="76014"/>
                  </a:lnTo>
                  <a:lnTo>
                    <a:pt x="704050" y="257175"/>
                  </a:lnTo>
                  <a:lnTo>
                    <a:pt x="678935" y="257175"/>
                  </a:lnTo>
                  <a:lnTo>
                    <a:pt x="634901" y="119881"/>
                  </a:lnTo>
                  <a:lnTo>
                    <a:pt x="592038" y="257175"/>
                  </a:lnTo>
                  <a:lnTo>
                    <a:pt x="566923" y="257175"/>
                  </a:lnTo>
                  <a:close/>
                  <a:moveTo>
                    <a:pt x="257175" y="76014"/>
                  </a:moveTo>
                  <a:lnTo>
                    <a:pt x="287982" y="76014"/>
                  </a:lnTo>
                  <a:lnTo>
                    <a:pt x="323645" y="211634"/>
                  </a:lnTo>
                  <a:lnTo>
                    <a:pt x="365838" y="76014"/>
                  </a:lnTo>
                  <a:lnTo>
                    <a:pt x="390785" y="76014"/>
                  </a:lnTo>
                  <a:lnTo>
                    <a:pt x="433815" y="214480"/>
                  </a:lnTo>
                  <a:lnTo>
                    <a:pt x="468641" y="76014"/>
                  </a:lnTo>
                  <a:lnTo>
                    <a:pt x="499616" y="76014"/>
                  </a:lnTo>
                  <a:lnTo>
                    <a:pt x="446875" y="257175"/>
                  </a:lnTo>
                  <a:lnTo>
                    <a:pt x="421760" y="257175"/>
                  </a:lnTo>
                  <a:lnTo>
                    <a:pt x="377726" y="119881"/>
                  </a:lnTo>
                  <a:lnTo>
                    <a:pt x="334863" y="257175"/>
                  </a:lnTo>
                  <a:lnTo>
                    <a:pt x="309748" y="257175"/>
                  </a:lnTo>
                  <a:close/>
                  <a:moveTo>
                    <a:pt x="0" y="76014"/>
                  </a:moveTo>
                  <a:lnTo>
                    <a:pt x="30807" y="76014"/>
                  </a:lnTo>
                  <a:lnTo>
                    <a:pt x="66470" y="211634"/>
                  </a:lnTo>
                  <a:lnTo>
                    <a:pt x="108663" y="76014"/>
                  </a:lnTo>
                  <a:lnTo>
                    <a:pt x="133610" y="76014"/>
                  </a:lnTo>
                  <a:lnTo>
                    <a:pt x="176640" y="214480"/>
                  </a:lnTo>
                  <a:lnTo>
                    <a:pt x="211466" y="76014"/>
                  </a:lnTo>
                  <a:lnTo>
                    <a:pt x="242441" y="76014"/>
                  </a:lnTo>
                  <a:lnTo>
                    <a:pt x="189700" y="257175"/>
                  </a:lnTo>
                  <a:lnTo>
                    <a:pt x="164585" y="257175"/>
                  </a:lnTo>
                  <a:lnTo>
                    <a:pt x="120551" y="119881"/>
                  </a:lnTo>
                  <a:lnTo>
                    <a:pt x="77688" y="257175"/>
                  </a:lnTo>
                  <a:lnTo>
                    <a:pt x="52573" y="257175"/>
                  </a:lnTo>
                  <a:close/>
                  <a:moveTo>
                    <a:pt x="2120094" y="72666"/>
                  </a:moveTo>
                  <a:cubicBezTo>
                    <a:pt x="2158380" y="72666"/>
                    <a:pt x="2177690" y="94264"/>
                    <a:pt x="2178025" y="137461"/>
                  </a:cubicBezTo>
                  <a:lnTo>
                    <a:pt x="2178025" y="257175"/>
                  </a:lnTo>
                  <a:lnTo>
                    <a:pt x="2147050" y="257175"/>
                  </a:lnTo>
                  <a:lnTo>
                    <a:pt x="2147050" y="137294"/>
                  </a:lnTo>
                  <a:cubicBezTo>
                    <a:pt x="2146938" y="124234"/>
                    <a:pt x="2143953" y="114579"/>
                    <a:pt x="2138092" y="108328"/>
                  </a:cubicBezTo>
                  <a:cubicBezTo>
                    <a:pt x="2132232" y="102077"/>
                    <a:pt x="2123107" y="98952"/>
                    <a:pt x="2110717" y="98952"/>
                  </a:cubicBezTo>
                  <a:cubicBezTo>
                    <a:pt x="2100671" y="98952"/>
                    <a:pt x="2091853" y="101631"/>
                    <a:pt x="2084263" y="106989"/>
                  </a:cubicBezTo>
                  <a:cubicBezTo>
                    <a:pt x="2076673" y="112347"/>
                    <a:pt x="2070757" y="119379"/>
                    <a:pt x="2066515" y="128085"/>
                  </a:cubicBezTo>
                  <a:lnTo>
                    <a:pt x="2066515" y="257175"/>
                  </a:lnTo>
                  <a:lnTo>
                    <a:pt x="2035541" y="257175"/>
                  </a:lnTo>
                  <a:lnTo>
                    <a:pt x="2035541" y="76014"/>
                  </a:lnTo>
                  <a:lnTo>
                    <a:pt x="2064841" y="76014"/>
                  </a:lnTo>
                  <a:lnTo>
                    <a:pt x="2065846" y="98785"/>
                  </a:lnTo>
                  <a:cubicBezTo>
                    <a:pt x="2079687" y="81372"/>
                    <a:pt x="2097769" y="72666"/>
                    <a:pt x="2120094" y="72666"/>
                  </a:cubicBezTo>
                  <a:close/>
                  <a:moveTo>
                    <a:pt x="1678241" y="72666"/>
                  </a:moveTo>
                  <a:cubicBezTo>
                    <a:pt x="1701794" y="72666"/>
                    <a:pt x="1720099" y="80423"/>
                    <a:pt x="1733159" y="95938"/>
                  </a:cubicBezTo>
                  <a:cubicBezTo>
                    <a:pt x="1746219" y="111454"/>
                    <a:pt x="1752749" y="133666"/>
                    <a:pt x="1752749" y="162576"/>
                  </a:cubicBezTo>
                  <a:lnTo>
                    <a:pt x="1752749" y="175468"/>
                  </a:lnTo>
                  <a:lnTo>
                    <a:pt x="1630021" y="175468"/>
                  </a:lnTo>
                  <a:cubicBezTo>
                    <a:pt x="1630468" y="193328"/>
                    <a:pt x="1635686" y="207755"/>
                    <a:pt x="1645676" y="218749"/>
                  </a:cubicBezTo>
                  <a:cubicBezTo>
                    <a:pt x="1655666" y="229744"/>
                    <a:pt x="1668363" y="235241"/>
                    <a:pt x="1683767" y="235241"/>
                  </a:cubicBezTo>
                  <a:cubicBezTo>
                    <a:pt x="1694706" y="235241"/>
                    <a:pt x="1703970" y="233009"/>
                    <a:pt x="1711560" y="228544"/>
                  </a:cubicBezTo>
                  <a:cubicBezTo>
                    <a:pt x="1719151" y="224079"/>
                    <a:pt x="1725792" y="218163"/>
                    <a:pt x="1731485" y="210796"/>
                  </a:cubicBezTo>
                  <a:lnTo>
                    <a:pt x="1750405" y="225530"/>
                  </a:lnTo>
                  <a:cubicBezTo>
                    <a:pt x="1735224" y="248859"/>
                    <a:pt x="1712453" y="260524"/>
                    <a:pt x="1682092" y="260524"/>
                  </a:cubicBezTo>
                  <a:cubicBezTo>
                    <a:pt x="1657536" y="260524"/>
                    <a:pt x="1637556" y="252459"/>
                    <a:pt x="1622152" y="236330"/>
                  </a:cubicBezTo>
                  <a:cubicBezTo>
                    <a:pt x="1606748" y="220201"/>
                    <a:pt x="1599046" y="198630"/>
                    <a:pt x="1599046" y="171617"/>
                  </a:cubicBezTo>
                  <a:lnTo>
                    <a:pt x="1599046" y="165925"/>
                  </a:lnTo>
                  <a:cubicBezTo>
                    <a:pt x="1599046" y="147954"/>
                    <a:pt x="1602479" y="131908"/>
                    <a:pt x="1609343" y="117788"/>
                  </a:cubicBezTo>
                  <a:cubicBezTo>
                    <a:pt x="1616208" y="103668"/>
                    <a:pt x="1625807" y="92618"/>
                    <a:pt x="1638142" y="84637"/>
                  </a:cubicBezTo>
                  <a:cubicBezTo>
                    <a:pt x="1650476" y="76656"/>
                    <a:pt x="1663842" y="72666"/>
                    <a:pt x="1678241" y="72666"/>
                  </a:cubicBezTo>
                  <a:close/>
                  <a:moveTo>
                    <a:pt x="1129624" y="72666"/>
                  </a:moveTo>
                  <a:cubicBezTo>
                    <a:pt x="1150162" y="72666"/>
                    <a:pt x="1166822" y="77968"/>
                    <a:pt x="1179602" y="88572"/>
                  </a:cubicBezTo>
                  <a:cubicBezTo>
                    <a:pt x="1192383" y="99175"/>
                    <a:pt x="1198773" y="112737"/>
                    <a:pt x="1198773" y="129257"/>
                  </a:cubicBezTo>
                  <a:lnTo>
                    <a:pt x="1167631" y="129257"/>
                  </a:lnTo>
                  <a:cubicBezTo>
                    <a:pt x="1167631" y="120774"/>
                    <a:pt x="1164031" y="113463"/>
                    <a:pt x="1156831" y="107324"/>
                  </a:cubicBezTo>
                  <a:cubicBezTo>
                    <a:pt x="1149632" y="101185"/>
                    <a:pt x="1140563" y="98115"/>
                    <a:pt x="1129624" y="98115"/>
                  </a:cubicBezTo>
                  <a:cubicBezTo>
                    <a:pt x="1118350" y="98115"/>
                    <a:pt x="1109532" y="100571"/>
                    <a:pt x="1103170" y="105482"/>
                  </a:cubicBezTo>
                  <a:cubicBezTo>
                    <a:pt x="1096807" y="110393"/>
                    <a:pt x="1093626" y="116811"/>
                    <a:pt x="1093626" y="124737"/>
                  </a:cubicBezTo>
                  <a:cubicBezTo>
                    <a:pt x="1093626" y="132215"/>
                    <a:pt x="1096584" y="137852"/>
                    <a:pt x="1102500" y="141647"/>
                  </a:cubicBezTo>
                  <a:cubicBezTo>
                    <a:pt x="1108416" y="145442"/>
                    <a:pt x="1119104" y="149070"/>
                    <a:pt x="1134563" y="152530"/>
                  </a:cubicBezTo>
                  <a:cubicBezTo>
                    <a:pt x="1150023" y="155990"/>
                    <a:pt x="1162552" y="160120"/>
                    <a:pt x="1172151" y="164920"/>
                  </a:cubicBezTo>
                  <a:cubicBezTo>
                    <a:pt x="1181751" y="169720"/>
                    <a:pt x="1188867" y="175496"/>
                    <a:pt x="1193499" y="182249"/>
                  </a:cubicBezTo>
                  <a:cubicBezTo>
                    <a:pt x="1198131" y="189002"/>
                    <a:pt x="1200447" y="197234"/>
                    <a:pt x="1200447" y="206945"/>
                  </a:cubicBezTo>
                  <a:cubicBezTo>
                    <a:pt x="1200447" y="223131"/>
                    <a:pt x="1193973" y="236107"/>
                    <a:pt x="1181025" y="245873"/>
                  </a:cubicBezTo>
                  <a:cubicBezTo>
                    <a:pt x="1168077" y="255640"/>
                    <a:pt x="1151278" y="260524"/>
                    <a:pt x="1130628" y="260524"/>
                  </a:cubicBezTo>
                  <a:cubicBezTo>
                    <a:pt x="1116118" y="260524"/>
                    <a:pt x="1103281" y="257956"/>
                    <a:pt x="1092119" y="252822"/>
                  </a:cubicBezTo>
                  <a:cubicBezTo>
                    <a:pt x="1080957" y="247687"/>
                    <a:pt x="1072223" y="240516"/>
                    <a:pt x="1065916" y="231307"/>
                  </a:cubicBezTo>
                  <a:cubicBezTo>
                    <a:pt x="1059610" y="222098"/>
                    <a:pt x="1056456" y="212136"/>
                    <a:pt x="1056456" y="201420"/>
                  </a:cubicBezTo>
                  <a:lnTo>
                    <a:pt x="1087431" y="201420"/>
                  </a:lnTo>
                  <a:cubicBezTo>
                    <a:pt x="1087989" y="211801"/>
                    <a:pt x="1092147" y="220033"/>
                    <a:pt x="1099905" y="226116"/>
                  </a:cubicBezTo>
                  <a:cubicBezTo>
                    <a:pt x="1107662" y="232200"/>
                    <a:pt x="1117904" y="235241"/>
                    <a:pt x="1130628" y="235241"/>
                  </a:cubicBezTo>
                  <a:cubicBezTo>
                    <a:pt x="1142349" y="235241"/>
                    <a:pt x="1151753" y="232869"/>
                    <a:pt x="1158841" y="228126"/>
                  </a:cubicBezTo>
                  <a:cubicBezTo>
                    <a:pt x="1165929" y="223382"/>
                    <a:pt x="1169473" y="217047"/>
                    <a:pt x="1169473" y="209122"/>
                  </a:cubicBezTo>
                  <a:cubicBezTo>
                    <a:pt x="1169473" y="200751"/>
                    <a:pt x="1166319" y="194249"/>
                    <a:pt x="1160013" y="189616"/>
                  </a:cubicBezTo>
                  <a:cubicBezTo>
                    <a:pt x="1153706" y="184984"/>
                    <a:pt x="1142711" y="180994"/>
                    <a:pt x="1127029" y="177645"/>
                  </a:cubicBezTo>
                  <a:cubicBezTo>
                    <a:pt x="1111346" y="174296"/>
                    <a:pt x="1098900" y="170278"/>
                    <a:pt x="1089691" y="165590"/>
                  </a:cubicBezTo>
                  <a:cubicBezTo>
                    <a:pt x="1080483" y="160902"/>
                    <a:pt x="1073674" y="155321"/>
                    <a:pt x="1069265" y="148847"/>
                  </a:cubicBezTo>
                  <a:cubicBezTo>
                    <a:pt x="1064856" y="142373"/>
                    <a:pt x="1062651" y="134671"/>
                    <a:pt x="1062651" y="125741"/>
                  </a:cubicBezTo>
                  <a:cubicBezTo>
                    <a:pt x="1062651" y="110896"/>
                    <a:pt x="1068930" y="98338"/>
                    <a:pt x="1081487" y="88069"/>
                  </a:cubicBezTo>
                  <a:cubicBezTo>
                    <a:pt x="1094045" y="77800"/>
                    <a:pt x="1110090" y="72666"/>
                    <a:pt x="1129624" y="72666"/>
                  </a:cubicBezTo>
                  <a:close/>
                  <a:moveTo>
                    <a:pt x="942472" y="35831"/>
                  </a:moveTo>
                  <a:cubicBezTo>
                    <a:pt x="928855" y="35831"/>
                    <a:pt x="917916" y="41049"/>
                    <a:pt x="909656" y="51485"/>
                  </a:cubicBezTo>
                  <a:cubicBezTo>
                    <a:pt x="901396" y="61922"/>
                    <a:pt x="897266" y="75679"/>
                    <a:pt x="897266" y="92757"/>
                  </a:cubicBezTo>
                  <a:cubicBezTo>
                    <a:pt x="897266" y="109389"/>
                    <a:pt x="901256" y="123090"/>
                    <a:pt x="909237" y="133862"/>
                  </a:cubicBezTo>
                  <a:cubicBezTo>
                    <a:pt x="917218" y="144633"/>
                    <a:pt x="927906" y="150019"/>
                    <a:pt x="941300" y="150019"/>
                  </a:cubicBezTo>
                  <a:cubicBezTo>
                    <a:pt x="951681" y="150019"/>
                    <a:pt x="961253" y="146838"/>
                    <a:pt x="970015" y="140475"/>
                  </a:cubicBezTo>
                  <a:cubicBezTo>
                    <a:pt x="978777" y="134113"/>
                    <a:pt x="985168" y="126243"/>
                    <a:pt x="989186" y="116867"/>
                  </a:cubicBezTo>
                  <a:lnTo>
                    <a:pt x="989186" y="104477"/>
                  </a:lnTo>
                  <a:cubicBezTo>
                    <a:pt x="989186" y="84163"/>
                    <a:pt x="984777" y="67643"/>
                    <a:pt x="975959" y="54918"/>
                  </a:cubicBezTo>
                  <a:cubicBezTo>
                    <a:pt x="967141" y="42193"/>
                    <a:pt x="955979" y="35831"/>
                    <a:pt x="942472" y="35831"/>
                  </a:cubicBezTo>
                  <a:close/>
                  <a:moveTo>
                    <a:pt x="1349108" y="10046"/>
                  </a:moveTo>
                  <a:cubicBezTo>
                    <a:pt x="1355136" y="10046"/>
                    <a:pt x="1359712" y="11776"/>
                    <a:pt x="1362837" y="15237"/>
                  </a:cubicBezTo>
                  <a:cubicBezTo>
                    <a:pt x="1365963" y="18697"/>
                    <a:pt x="1367526" y="22938"/>
                    <a:pt x="1367526" y="27961"/>
                  </a:cubicBezTo>
                  <a:cubicBezTo>
                    <a:pt x="1367526" y="32984"/>
                    <a:pt x="1365963" y="37170"/>
                    <a:pt x="1362837" y="40519"/>
                  </a:cubicBezTo>
                  <a:cubicBezTo>
                    <a:pt x="1359712" y="43867"/>
                    <a:pt x="1355136" y="45542"/>
                    <a:pt x="1349108" y="45542"/>
                  </a:cubicBezTo>
                  <a:cubicBezTo>
                    <a:pt x="1343081" y="45542"/>
                    <a:pt x="1338532" y="43867"/>
                    <a:pt x="1335462" y="40519"/>
                  </a:cubicBezTo>
                  <a:cubicBezTo>
                    <a:pt x="1332393" y="37170"/>
                    <a:pt x="1330858" y="32984"/>
                    <a:pt x="1330858" y="27961"/>
                  </a:cubicBezTo>
                  <a:cubicBezTo>
                    <a:pt x="1330858" y="22938"/>
                    <a:pt x="1332393" y="18697"/>
                    <a:pt x="1335462" y="15237"/>
                  </a:cubicBezTo>
                  <a:cubicBezTo>
                    <a:pt x="1338532" y="11776"/>
                    <a:pt x="1343081" y="10046"/>
                    <a:pt x="1349108" y="10046"/>
                  </a:cubicBezTo>
                  <a:close/>
                  <a:moveTo>
                    <a:pt x="942305" y="10046"/>
                  </a:moveTo>
                  <a:cubicBezTo>
                    <a:pt x="966415" y="10046"/>
                    <a:pt x="985419" y="19060"/>
                    <a:pt x="999316" y="37086"/>
                  </a:cubicBezTo>
                  <a:cubicBezTo>
                    <a:pt x="1013212" y="55113"/>
                    <a:pt x="1020161" y="79698"/>
                    <a:pt x="1020161" y="110840"/>
                  </a:cubicBezTo>
                  <a:lnTo>
                    <a:pt x="1020161" y="119881"/>
                  </a:lnTo>
                  <a:cubicBezTo>
                    <a:pt x="1020161" y="167320"/>
                    <a:pt x="1010785" y="201950"/>
                    <a:pt x="992032" y="223772"/>
                  </a:cubicBezTo>
                  <a:cubicBezTo>
                    <a:pt x="973280" y="245594"/>
                    <a:pt x="944984" y="256784"/>
                    <a:pt x="907144" y="257342"/>
                  </a:cubicBezTo>
                  <a:lnTo>
                    <a:pt x="901117" y="257342"/>
                  </a:lnTo>
                  <a:lnTo>
                    <a:pt x="901117" y="231056"/>
                  </a:lnTo>
                  <a:lnTo>
                    <a:pt x="907647" y="231056"/>
                  </a:lnTo>
                  <a:cubicBezTo>
                    <a:pt x="933208" y="230611"/>
                    <a:pt x="952853" y="223956"/>
                    <a:pt x="966583" y="211089"/>
                  </a:cubicBezTo>
                  <a:cubicBezTo>
                    <a:pt x="980312" y="198223"/>
                    <a:pt x="987791" y="177866"/>
                    <a:pt x="989018" y="150019"/>
                  </a:cubicBezTo>
                  <a:cubicBezTo>
                    <a:pt x="982545" y="157721"/>
                    <a:pt x="974815" y="163916"/>
                    <a:pt x="965829" y="168604"/>
                  </a:cubicBezTo>
                  <a:cubicBezTo>
                    <a:pt x="956844" y="173292"/>
                    <a:pt x="946993" y="175636"/>
                    <a:pt x="936278" y="175636"/>
                  </a:cubicBezTo>
                  <a:cubicBezTo>
                    <a:pt x="922213" y="175636"/>
                    <a:pt x="909963" y="172176"/>
                    <a:pt x="899526" y="165255"/>
                  </a:cubicBezTo>
                  <a:cubicBezTo>
                    <a:pt x="889090" y="158335"/>
                    <a:pt x="881025" y="148596"/>
                    <a:pt x="875332" y="136038"/>
                  </a:cubicBezTo>
                  <a:cubicBezTo>
                    <a:pt x="869640" y="123481"/>
                    <a:pt x="866793" y="109612"/>
                    <a:pt x="866793" y="94431"/>
                  </a:cubicBezTo>
                  <a:cubicBezTo>
                    <a:pt x="866793" y="78135"/>
                    <a:pt x="869891" y="63457"/>
                    <a:pt x="876086" y="50397"/>
                  </a:cubicBezTo>
                  <a:cubicBezTo>
                    <a:pt x="882281" y="37338"/>
                    <a:pt x="891071" y="27347"/>
                    <a:pt x="902456" y="20427"/>
                  </a:cubicBezTo>
                  <a:cubicBezTo>
                    <a:pt x="913842" y="13506"/>
                    <a:pt x="927125" y="10046"/>
                    <a:pt x="942305" y="10046"/>
                  </a:cubicBezTo>
                  <a:close/>
                  <a:moveTo>
                    <a:pt x="1530771" y="0"/>
                  </a:moveTo>
                  <a:lnTo>
                    <a:pt x="1561746" y="0"/>
                  </a:lnTo>
                  <a:lnTo>
                    <a:pt x="1561746" y="257175"/>
                  </a:lnTo>
                  <a:lnTo>
                    <a:pt x="1533283" y="257175"/>
                  </a:lnTo>
                  <a:lnTo>
                    <a:pt x="1531776" y="237753"/>
                  </a:lnTo>
                  <a:cubicBezTo>
                    <a:pt x="1519386" y="252933"/>
                    <a:pt x="1502141" y="260524"/>
                    <a:pt x="1480040" y="260524"/>
                  </a:cubicBezTo>
                  <a:cubicBezTo>
                    <a:pt x="1459055" y="260524"/>
                    <a:pt x="1441949" y="251929"/>
                    <a:pt x="1428722" y="234739"/>
                  </a:cubicBezTo>
                  <a:cubicBezTo>
                    <a:pt x="1415495" y="217549"/>
                    <a:pt x="1408881" y="195114"/>
                    <a:pt x="1408881" y="167432"/>
                  </a:cubicBezTo>
                  <a:lnTo>
                    <a:pt x="1408881" y="165088"/>
                  </a:lnTo>
                  <a:cubicBezTo>
                    <a:pt x="1408881" y="137294"/>
                    <a:pt x="1415467" y="114942"/>
                    <a:pt x="1428638" y="98031"/>
                  </a:cubicBezTo>
                  <a:cubicBezTo>
                    <a:pt x="1441809" y="81121"/>
                    <a:pt x="1459055" y="72666"/>
                    <a:pt x="1480375" y="72666"/>
                  </a:cubicBezTo>
                  <a:cubicBezTo>
                    <a:pt x="1501583" y="72666"/>
                    <a:pt x="1518381" y="79921"/>
                    <a:pt x="1530771" y="94431"/>
                  </a:cubicBezTo>
                  <a:close/>
                  <a:moveTo>
                    <a:pt x="1247645" y="0"/>
                  </a:moveTo>
                  <a:lnTo>
                    <a:pt x="1278619" y="0"/>
                  </a:lnTo>
                  <a:lnTo>
                    <a:pt x="1278619" y="257175"/>
                  </a:lnTo>
                  <a:lnTo>
                    <a:pt x="1247645" y="25717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en-US" sz="2700">
                <a:solidFill>
                  <a:schemeClr val="bg1">
                    <a:lumMod val="75000"/>
                  </a:schemeClr>
                </a:solidFill>
                <a:latin typeface="#9Slide02 Noi dung dai" panose="02000000000000000000" pitchFamily="2" charset="0"/>
                <a:ea typeface="#9Slide02 Noi dung dai" panose="02000000000000000000" pitchFamily="2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2465F73-4B27-4C0F-9B02-510C8E083EB6}"/>
                </a:ext>
              </a:extLst>
            </p:cNvPr>
            <p:cNvSpPr/>
            <p:nvPr/>
          </p:nvSpPr>
          <p:spPr>
            <a:xfrm>
              <a:off x="-2202100" y="-2224223"/>
              <a:ext cx="16596200" cy="1128432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50" name="9Slide.vn">
            <a:extLst>
              <a:ext uri="{FF2B5EF4-FFF2-40B4-BE49-F238E27FC236}">
                <a16:creationId xmlns:a16="http://schemas.microsoft.com/office/drawing/2014/main" id="{0F30810D-0BA7-48B5-9100-E09C5C296021}"/>
              </a:ext>
            </a:extLst>
          </p:cNvPr>
          <p:cNvSpPr>
            <a:spLocks noSelect="1"/>
          </p:cNvSpPr>
          <p:nvPr userDrawn="1">
            <p:custDataLst>
              <p:tags r:id="rId8"/>
            </p:custDataLst>
          </p:nvPr>
        </p:nvSpPr>
        <p:spPr>
          <a:xfrm>
            <a:off x="6091428" y="-8915400"/>
            <a:ext cx="9144" cy="9144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1" name="9Slide.vn">
            <a:extLst>
              <a:ext uri="{FF2B5EF4-FFF2-40B4-BE49-F238E27FC236}">
                <a16:creationId xmlns:a16="http://schemas.microsoft.com/office/drawing/2014/main" id="{5703AF2A-1D5F-4BD2-8904-9B6C863CB9B3}"/>
              </a:ext>
            </a:extLst>
          </p:cNvPr>
          <p:cNvSpPr>
            <a:spLocks noSelect="1"/>
          </p:cNvSpPr>
          <p:nvPr userDrawn="1">
            <p:custDataLst>
              <p:tags r:id="rId9"/>
            </p:custDataLst>
          </p:nvPr>
        </p:nvSpPr>
        <p:spPr>
          <a:xfrm>
            <a:off x="6091428" y="15764256"/>
            <a:ext cx="9144" cy="9144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499999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91444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9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圆角矩形 7"/>
          <p:cNvSpPr/>
          <p:nvPr userDrawn="1"/>
        </p:nvSpPr>
        <p:spPr>
          <a:xfrm>
            <a:off x="533400" y="390525"/>
            <a:ext cx="11125200" cy="6029326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 userDrawn="1"/>
        </p:nvSpPr>
        <p:spPr>
          <a:xfrm>
            <a:off x="723900" y="552450"/>
            <a:ext cx="10763250" cy="573405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E35F5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Picture 2" descr="A round pink label with white text and a black background&#10;&#10;Description automatically generated">
            <a:extLst>
              <a:ext uri="{FF2B5EF4-FFF2-40B4-BE49-F238E27FC236}">
                <a16:creationId xmlns:a16="http://schemas.microsoft.com/office/drawing/2014/main" id="{E5A2F446-C1E6-206D-9B47-5F8509D67A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57081" y="113121"/>
            <a:ext cx="1736787" cy="1736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966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</p:sldLayoutIdLst>
  <p:transition spd="slow" advTm="3000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13" Type="http://schemas.openxmlformats.org/officeDocument/2006/relationships/image" Target="../media/image21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5" Type="http://schemas.openxmlformats.org/officeDocument/2006/relationships/image" Target="../media/image2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Relationship Id="rId1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8.svg"/><Relationship Id="rId18" Type="http://schemas.openxmlformats.org/officeDocument/2006/relationships/image" Target="../media/image33.png"/><Relationship Id="rId3" Type="http://schemas.openxmlformats.org/officeDocument/2006/relationships/slideLayout" Target="../slideLayouts/slideLayout7.xml"/><Relationship Id="rId21" Type="http://schemas.openxmlformats.org/officeDocument/2006/relationships/image" Target="../media/image36.png"/><Relationship Id="rId7" Type="http://schemas.openxmlformats.org/officeDocument/2006/relationships/image" Target="../media/image25.svg"/><Relationship Id="rId12" Type="http://schemas.openxmlformats.org/officeDocument/2006/relationships/image" Target="../media/image19.png"/><Relationship Id="rId17" Type="http://schemas.openxmlformats.org/officeDocument/2006/relationships/image" Target="../media/image32.svg"/><Relationship Id="rId2" Type="http://schemas.openxmlformats.org/officeDocument/2006/relationships/video" Target="../media/media1.mp4"/><Relationship Id="rId16" Type="http://schemas.openxmlformats.org/officeDocument/2006/relationships/image" Target="../media/image31.png"/><Relationship Id="rId20" Type="http://schemas.openxmlformats.org/officeDocument/2006/relationships/image" Target="../media/image35.png"/><Relationship Id="rId1" Type="http://schemas.microsoft.com/office/2007/relationships/media" Target="../media/media1.mp4"/><Relationship Id="rId6" Type="http://schemas.openxmlformats.org/officeDocument/2006/relationships/image" Target="../media/image13.png"/><Relationship Id="rId11" Type="http://schemas.openxmlformats.org/officeDocument/2006/relationships/image" Target="../media/image27.svg"/><Relationship Id="rId5" Type="http://schemas.openxmlformats.org/officeDocument/2006/relationships/image" Target="../media/image24.svg"/><Relationship Id="rId15" Type="http://schemas.openxmlformats.org/officeDocument/2006/relationships/image" Target="../media/image30.svg"/><Relationship Id="rId10" Type="http://schemas.openxmlformats.org/officeDocument/2006/relationships/image" Target="../media/image17.png"/><Relationship Id="rId19" Type="http://schemas.openxmlformats.org/officeDocument/2006/relationships/image" Target="../media/image34.png"/><Relationship Id="rId4" Type="http://schemas.openxmlformats.org/officeDocument/2006/relationships/image" Target="../media/image11.png"/><Relationship Id="rId9" Type="http://schemas.openxmlformats.org/officeDocument/2006/relationships/image" Target="../media/image26.svg"/><Relationship Id="rId1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12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svg"/><Relationship Id="rId11" Type="http://schemas.microsoft.com/office/2007/relationships/hdphoto" Target="../media/hdphoto1.wdp"/><Relationship Id="rId5" Type="http://schemas.openxmlformats.org/officeDocument/2006/relationships/image" Target="../media/image11.png"/><Relationship Id="rId10" Type="http://schemas.openxmlformats.org/officeDocument/2006/relationships/image" Target="../media/image38.png"/><Relationship Id="rId4" Type="http://schemas.openxmlformats.org/officeDocument/2006/relationships/image" Target="../media/image25.svg"/><Relationship Id="rId9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1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5.svg"/><Relationship Id="rId11" Type="http://schemas.openxmlformats.org/officeDocument/2006/relationships/image" Target="../media/image39.png"/><Relationship Id="rId5" Type="http://schemas.openxmlformats.org/officeDocument/2006/relationships/image" Target="../media/image13.png"/><Relationship Id="rId10" Type="http://schemas.openxmlformats.org/officeDocument/2006/relationships/image" Target="../media/image26.svg"/><Relationship Id="rId4" Type="http://schemas.openxmlformats.org/officeDocument/2006/relationships/notesSlide" Target="../notesSlides/notesSlide8.xml"/><Relationship Id="rId9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svg"/><Relationship Id="rId5" Type="http://schemas.openxmlformats.org/officeDocument/2006/relationships/image" Target="../media/image11.png"/><Relationship Id="rId4" Type="http://schemas.openxmlformats.org/officeDocument/2006/relationships/image" Target="../media/image14.svg"/><Relationship Id="rId9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tags" Target="../tags/tag6.xml"/><Relationship Id="rId7" Type="http://schemas.openxmlformats.org/officeDocument/2006/relationships/image" Target="../media/image42.pn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41.png"/><Relationship Id="rId5" Type="http://schemas.openxmlformats.org/officeDocument/2006/relationships/image" Target="../media/image6.jpeg"/><Relationship Id="rId10" Type="http://schemas.openxmlformats.org/officeDocument/2006/relationships/image" Target="../media/image45.png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4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sv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sv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svg"/><Relationship Id="rId4" Type="http://schemas.openxmlformats.org/officeDocument/2006/relationships/image" Target="../media/image4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sv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sv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svg"/><Relationship Id="rId5" Type="http://schemas.openxmlformats.org/officeDocument/2006/relationships/image" Target="../media/image11.png"/><Relationship Id="rId10" Type="http://schemas.openxmlformats.org/officeDocument/2006/relationships/image" Target="../media/image51.svg"/><Relationship Id="rId4" Type="http://schemas.openxmlformats.org/officeDocument/2006/relationships/image" Target="../media/image25.svg"/><Relationship Id="rId9" Type="http://schemas.openxmlformats.org/officeDocument/2006/relationships/image" Target="../media/image5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sv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1.png"/><Relationship Id="rId7" Type="http://schemas.openxmlformats.org/officeDocument/2006/relationships/image" Target="../media/image4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5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tags" Target="../tags/tag9.xml"/><Relationship Id="rId7" Type="http://schemas.openxmlformats.org/officeDocument/2006/relationships/image" Target="../media/image54.png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image" Target="../media/image45.png"/><Relationship Id="rId5" Type="http://schemas.openxmlformats.org/officeDocument/2006/relationships/image" Target="../media/image6.jpeg"/><Relationship Id="rId10" Type="http://schemas.openxmlformats.org/officeDocument/2006/relationships/image" Target="../media/image42.png"/><Relationship Id="rId4" Type="http://schemas.openxmlformats.org/officeDocument/2006/relationships/slideLayout" Target="../slideLayouts/slideLayout3.xml"/><Relationship Id="rId9" Type="http://schemas.openxmlformats.org/officeDocument/2006/relationships/image" Target="../media/image5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11.xml"/><Relationship Id="rId3" Type="http://schemas.openxmlformats.org/officeDocument/2006/relationships/audio" Target="../media/media3.m4a"/><Relationship Id="rId7" Type="http://schemas.openxmlformats.org/officeDocument/2006/relationships/audio" Target="../media/media5.mp3"/><Relationship Id="rId2" Type="http://schemas.microsoft.com/office/2007/relationships/media" Target="../media/media3.m4a"/><Relationship Id="rId1" Type="http://schemas.openxmlformats.org/officeDocument/2006/relationships/tags" Target="../tags/tag10.xml"/><Relationship Id="rId6" Type="http://schemas.microsoft.com/office/2007/relationships/media" Target="../media/media5.mp3"/><Relationship Id="rId11" Type="http://schemas.openxmlformats.org/officeDocument/2006/relationships/image" Target="../media/image57.png"/><Relationship Id="rId5" Type="http://schemas.microsoft.com/office/2007/relationships/media" Target="../media/media4.m4a"/><Relationship Id="rId10" Type="http://schemas.openxmlformats.org/officeDocument/2006/relationships/hyperlink" Target="https://beeclass.net/workspace/class/bee-race/1730000415" TargetMode="External"/><Relationship Id="rId4" Type="http://schemas.openxmlformats.org/officeDocument/2006/relationships/audio" Target="NULL" TargetMode="External"/><Relationship Id="rId9" Type="http://schemas.openxmlformats.org/officeDocument/2006/relationships/slideLayout" Target="../slideLayouts/slideLayout30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13.xml"/><Relationship Id="rId3" Type="http://schemas.openxmlformats.org/officeDocument/2006/relationships/audio" Target="../media/media3.m4a"/><Relationship Id="rId7" Type="http://schemas.openxmlformats.org/officeDocument/2006/relationships/audio" Target="../media/media5.mp3"/><Relationship Id="rId12" Type="http://schemas.openxmlformats.org/officeDocument/2006/relationships/image" Target="../media/image57.png"/><Relationship Id="rId2" Type="http://schemas.microsoft.com/office/2007/relationships/media" Target="../media/media3.m4a"/><Relationship Id="rId1" Type="http://schemas.openxmlformats.org/officeDocument/2006/relationships/tags" Target="../tags/tag12.xml"/><Relationship Id="rId6" Type="http://schemas.microsoft.com/office/2007/relationships/media" Target="../media/media5.mp3"/><Relationship Id="rId11" Type="http://schemas.openxmlformats.org/officeDocument/2006/relationships/hyperlink" Target="https://beeclass.net/workspace/class/bee-race/1730000415" TargetMode="External"/><Relationship Id="rId5" Type="http://schemas.microsoft.com/office/2007/relationships/media" Target="../media/media4.m4a"/><Relationship Id="rId10" Type="http://schemas.openxmlformats.org/officeDocument/2006/relationships/notesSlide" Target="../notesSlides/notesSlide11.xml"/><Relationship Id="rId4" Type="http://schemas.openxmlformats.org/officeDocument/2006/relationships/audio" Target="NULL" TargetMode="External"/><Relationship Id="rId9" Type="http://schemas.openxmlformats.org/officeDocument/2006/relationships/slideLayout" Target="../slideLayouts/slideLayout30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audio" Target="../media/media3.m4a"/><Relationship Id="rId7" Type="http://schemas.openxmlformats.org/officeDocument/2006/relationships/audio" Target="../media/media5.mp3"/><Relationship Id="rId12" Type="http://schemas.openxmlformats.org/officeDocument/2006/relationships/image" Target="../media/image57.png"/><Relationship Id="rId2" Type="http://schemas.microsoft.com/office/2007/relationships/media" Target="../media/media3.m4a"/><Relationship Id="rId1" Type="http://schemas.openxmlformats.org/officeDocument/2006/relationships/tags" Target="../tags/tag14.xml"/><Relationship Id="rId6" Type="http://schemas.microsoft.com/office/2007/relationships/media" Target="../media/media5.mp3"/><Relationship Id="rId11" Type="http://schemas.openxmlformats.org/officeDocument/2006/relationships/image" Target="../media/image58.png"/><Relationship Id="rId5" Type="http://schemas.microsoft.com/office/2007/relationships/media" Target="../media/media4.m4a"/><Relationship Id="rId10" Type="http://schemas.openxmlformats.org/officeDocument/2006/relationships/hyperlink" Target="https://beeclass.net/workspace/class/bee-race/1730000415" TargetMode="External"/><Relationship Id="rId4" Type="http://schemas.openxmlformats.org/officeDocument/2006/relationships/audio" Target="NULL" TargetMode="External"/><Relationship Id="rId9" Type="http://schemas.openxmlformats.org/officeDocument/2006/relationships/slideLayout" Target="../slideLayouts/slideLayout30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62.gif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61.svg"/><Relationship Id="rId5" Type="http://schemas.openxmlformats.org/officeDocument/2006/relationships/image" Target="../media/image60.png"/><Relationship Id="rId4" Type="http://schemas.openxmlformats.org/officeDocument/2006/relationships/image" Target="../media/image59.jpeg"/><Relationship Id="rId9" Type="http://schemas.openxmlformats.org/officeDocument/2006/relationships/image" Target="../media/image5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03D1350-8AB7-53D4-F81A-EB18C6F10A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Hình chữ nhật 2">
            <a:extLst>
              <a:ext uri="{FF2B5EF4-FFF2-40B4-BE49-F238E27FC236}">
                <a16:creationId xmlns:a16="http://schemas.microsoft.com/office/drawing/2014/main" id="{3291C550-1DFA-592B-8468-32DDEA4064AB}"/>
              </a:ext>
            </a:extLst>
          </p:cNvPr>
          <p:cNvSpPr/>
          <p:nvPr/>
        </p:nvSpPr>
        <p:spPr>
          <a:xfrm>
            <a:off x="1266940" y="661011"/>
            <a:ext cx="10234669" cy="327200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>
                <a:gd name="adj" fmla="val 10760070"/>
              </a:avLst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0" i="0" u="none" strike="noStrike" kern="1200" cap="none" spc="0" normalizeH="0" baseline="0" noProof="0" dirty="0" err="1">
                <a:ln w="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CHÀO</a:t>
            </a:r>
            <a:r>
              <a:rPr kumimoji="0" lang="en-US" sz="8800" b="0" i="0" u="none" strike="noStrike" kern="1200" cap="none" spc="0" normalizeH="0" baseline="0" noProof="0" dirty="0">
                <a:ln w="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8800" b="0" i="0" u="none" strike="noStrike" kern="1200" cap="none" spc="0" normalizeH="0" baseline="0" noProof="0" dirty="0" err="1">
                <a:ln w="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MỪNG</a:t>
            </a:r>
            <a:r>
              <a:rPr kumimoji="0" lang="en-US" sz="8800" b="0" i="0" u="none" strike="noStrike" kern="1200" cap="none" spc="0" normalizeH="0" baseline="0" noProof="0" dirty="0">
                <a:ln w="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8800" b="0" i="0" u="none" strike="noStrike" kern="1200" cap="none" spc="0" normalizeH="0" baseline="0" noProof="0" dirty="0" err="1">
                <a:ln w="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QUÝ</a:t>
            </a:r>
            <a:r>
              <a:rPr kumimoji="0" lang="en-US" sz="8800" b="0" i="0" u="none" strike="noStrike" kern="1200" cap="none" spc="0" normalizeH="0" baseline="0" noProof="0" dirty="0">
                <a:ln w="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8800" b="0" i="0" u="none" strike="noStrike" kern="1200" cap="none" spc="0" normalizeH="0" baseline="0" noProof="0" dirty="0" err="1">
                <a:ln w="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THẦY</a:t>
            </a:r>
            <a:r>
              <a:rPr kumimoji="0" lang="en-US" sz="8800" b="0" i="0" u="none" strike="noStrike" kern="1200" cap="none" spc="0" normalizeH="0" baseline="0" noProof="0" dirty="0">
                <a:ln w="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8800" b="0" i="0" u="none" strike="noStrike" kern="1200" cap="none" spc="0" normalizeH="0" baseline="0" noProof="0" dirty="0" err="1">
                <a:ln w="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CÔ</a:t>
            </a:r>
            <a:r>
              <a:rPr kumimoji="0" lang="en-US" sz="8800" b="0" i="0" u="none" strike="noStrike" kern="1200" cap="none" spc="0" normalizeH="0" baseline="0" noProof="0" dirty="0">
                <a:ln w="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8800" b="0" i="0" u="none" strike="noStrike" kern="1200" cap="none" spc="0" normalizeH="0" baseline="0" noProof="0" dirty="0" err="1">
                <a:ln w="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VỀ</a:t>
            </a:r>
            <a:r>
              <a:rPr kumimoji="0" lang="en-US" sz="8800" b="0" i="0" u="none" strike="noStrike" kern="1200" cap="none" spc="0" normalizeH="0" baseline="0" noProof="0" dirty="0">
                <a:ln w="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8800" b="0" i="0" u="none" strike="noStrike" kern="1200" cap="none" spc="0" normalizeH="0" baseline="0" noProof="0" dirty="0" err="1">
                <a:ln w="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DỰ</a:t>
            </a:r>
            <a:r>
              <a:rPr kumimoji="0" lang="en-US" sz="8800" b="0" i="0" u="none" strike="noStrike" kern="1200" cap="none" spc="0" normalizeH="0" baseline="0" noProof="0" dirty="0">
                <a:ln w="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8800" b="0" i="0" u="none" strike="noStrike" kern="1200" cap="none" spc="0" normalizeH="0" baseline="0" noProof="0" dirty="0" err="1">
                <a:ln w="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GIỜ</a:t>
            </a:r>
            <a:r>
              <a:rPr kumimoji="0" lang="en-US" sz="8800" b="0" i="0" u="none" strike="noStrike" kern="1200" cap="none" spc="0" normalizeH="0" baseline="0" noProof="0" dirty="0">
                <a:ln w="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8800" b="0" i="0" u="none" strike="noStrike" kern="1200" cap="none" spc="0" normalizeH="0" baseline="0" noProof="0" dirty="0" err="1">
                <a:ln w="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THĂM</a:t>
            </a:r>
            <a:r>
              <a:rPr kumimoji="0" lang="en-US" sz="8800" b="0" i="0" u="none" strike="noStrike" kern="1200" cap="none" spc="0" normalizeH="0" baseline="0" noProof="0" dirty="0">
                <a:ln w="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8800" b="0" i="0" u="none" strike="noStrike" kern="1200" cap="none" spc="0" normalizeH="0" baseline="0" noProof="0" dirty="0" err="1">
                <a:ln w="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LỚP</a:t>
            </a:r>
            <a:r>
              <a:rPr kumimoji="0" lang="en-US" sz="8800" b="0" i="0" u="none" strike="noStrike" kern="1200" cap="none" spc="0" normalizeH="0" baseline="0" noProof="0" dirty="0">
                <a:ln w="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vi-VN" sz="8800" b="0" i="0" u="none" strike="noStrike" kern="1200" cap="none" spc="0" normalizeH="0" baseline="0" noProof="0" dirty="0">
              <a:ln w="0">
                <a:solidFill>
                  <a:srgbClr val="FF0000"/>
                </a:solidFill>
              </a:ln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0943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7DEE32CA-22EF-3A96-4E18-93517F61B4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2015" y="914399"/>
            <a:ext cx="8592273" cy="4653528"/>
          </a:xfrm>
          <a:prstGeom prst="rect">
            <a:avLst/>
          </a:prstGeom>
        </p:spPr>
      </p:pic>
      <p:pic>
        <p:nvPicPr>
          <p:cNvPr id="3" name="图片 23">
            <a:extLst>
              <a:ext uri="{FF2B5EF4-FFF2-40B4-BE49-F238E27FC236}">
                <a16:creationId xmlns:a16="http://schemas.microsoft.com/office/drawing/2014/main" id="{825E4BB3-0DFC-1F72-969C-B374EFB4A9B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05848" y="1511475"/>
            <a:ext cx="6096012" cy="609601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90702" y="1988660"/>
            <a:ext cx="6854803" cy="2487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1571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23E241-5780-8F10-C3D8-9BE2222AF9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0ACDC57-D6A5-F9A5-250C-2FB0C752AD0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3135" y="487679"/>
            <a:ext cx="8592273" cy="4653528"/>
          </a:xfrm>
          <a:prstGeom prst="rect">
            <a:avLst/>
          </a:prstGeom>
        </p:spPr>
      </p:pic>
      <p:pic>
        <p:nvPicPr>
          <p:cNvPr id="3" name="图片 23">
            <a:extLst>
              <a:ext uri="{FF2B5EF4-FFF2-40B4-BE49-F238E27FC236}">
                <a16:creationId xmlns:a16="http://schemas.microsoft.com/office/drawing/2014/main" id="{BE9D6909-1B41-8CF6-13B3-54800B94931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05848" y="1511475"/>
            <a:ext cx="6096012" cy="6096012"/>
          </a:xfrm>
          <a:prstGeom prst="rect">
            <a:avLst/>
          </a:prstGeom>
        </p:spPr>
      </p:pic>
      <p:sp>
        <p:nvSpPr>
          <p:cNvPr id="5" name="TextBox 6">
            <a:extLst>
              <a:ext uri="{FF2B5EF4-FFF2-40B4-BE49-F238E27FC236}">
                <a16:creationId xmlns:a16="http://schemas.microsoft.com/office/drawing/2014/main" id="{A46EB471-7767-5E16-60AA-A50254BDF8E9}"/>
              </a:ext>
            </a:extLst>
          </p:cNvPr>
          <p:cNvSpPr txBox="1"/>
          <p:nvPr/>
        </p:nvSpPr>
        <p:spPr>
          <a:xfrm>
            <a:off x="3102015" y="1952629"/>
            <a:ext cx="893737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7200" b="1" i="0" u="none" strike="noStrike" kern="0" cap="none" spc="-150" normalizeH="0" baseline="0" noProof="0" dirty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5B9BD5"/>
                  </a:outerShdw>
                </a:effectLst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5,36 + 2,19 = ?</a:t>
            </a:r>
            <a:endParaRPr kumimoji="0" lang="en-US" altLang="en-US" sz="7200" b="1" i="0" u="none" strike="noStrike" kern="0" cap="none" spc="-150" normalizeH="0" baseline="0" noProof="0" dirty="0">
              <a:ln w="13462">
                <a:solidFill>
                  <a:prstClr val="white"/>
                </a:solidFill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>
                <a:outerShdw dist="38100" dir="2700000" algn="bl" rotWithShape="0">
                  <a:srgbClr val="5B9BD5"/>
                </a:outerShdw>
              </a:effectLst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4880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B74427-9427-6D6B-4EA3-9058426E34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82EA7E0-E8DA-DE77-CDA6-81E81A699FD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2015" y="701039"/>
            <a:ext cx="8592273" cy="4653528"/>
          </a:xfrm>
          <a:prstGeom prst="rect">
            <a:avLst/>
          </a:prstGeom>
        </p:spPr>
      </p:pic>
      <p:pic>
        <p:nvPicPr>
          <p:cNvPr id="3" name="图片 23">
            <a:extLst>
              <a:ext uri="{FF2B5EF4-FFF2-40B4-BE49-F238E27FC236}">
                <a16:creationId xmlns:a16="http://schemas.microsoft.com/office/drawing/2014/main" id="{3BD3A30E-EADF-9E99-C817-2B0105ED8CC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05848" y="1511475"/>
            <a:ext cx="6096012" cy="6096012"/>
          </a:xfrm>
          <a:prstGeom prst="rect">
            <a:avLst/>
          </a:prstGeom>
        </p:spPr>
      </p:pic>
      <p:sp>
        <p:nvSpPr>
          <p:cNvPr id="6" name="TextBox 6">
            <a:extLst>
              <a:ext uri="{FF2B5EF4-FFF2-40B4-BE49-F238E27FC236}">
                <a16:creationId xmlns:a16="http://schemas.microsoft.com/office/drawing/2014/main" id="{AE7747C5-F649-AB56-BFA9-5F9837D24847}"/>
              </a:ext>
            </a:extLst>
          </p:cNvPr>
          <p:cNvSpPr txBox="1"/>
          <p:nvPr/>
        </p:nvSpPr>
        <p:spPr>
          <a:xfrm>
            <a:off x="2400762" y="2321004"/>
            <a:ext cx="9791238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0" cap="none" spc="-150" normalizeH="0" baseline="0" noProof="0" dirty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5B9BD5"/>
                  </a:outerShdw>
                </a:effectLst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1,68 + 3,4 = ?</a:t>
            </a:r>
            <a:endParaRPr kumimoji="0" lang="en-US" altLang="en-US" sz="6600" b="1" i="0" u="none" strike="noStrike" kern="0" cap="none" spc="-150" normalizeH="0" baseline="0" noProof="0" dirty="0">
              <a:ln w="13462">
                <a:solidFill>
                  <a:prstClr val="white"/>
                </a:solidFill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>
                <a:outerShdw dist="38100" dir="2700000" algn="bl" rotWithShape="0">
                  <a:srgbClr val="5B9BD5"/>
                </a:outerShdw>
              </a:effectLst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5940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6E51CD-8300-C1F6-35F1-9E0F6F492E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B7B089A-7A73-25A5-4BD5-8A76046ACF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2015" y="914399"/>
            <a:ext cx="8592273" cy="4653528"/>
          </a:xfrm>
          <a:prstGeom prst="rect">
            <a:avLst/>
          </a:prstGeom>
        </p:spPr>
      </p:pic>
      <p:pic>
        <p:nvPicPr>
          <p:cNvPr id="3" name="图片 23">
            <a:extLst>
              <a:ext uri="{FF2B5EF4-FFF2-40B4-BE49-F238E27FC236}">
                <a16:creationId xmlns:a16="http://schemas.microsoft.com/office/drawing/2014/main" id="{ED175278-E4F6-91BF-AD4B-62EB1C44D0B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05848" y="1511475"/>
            <a:ext cx="6096012" cy="6096012"/>
          </a:xfrm>
          <a:prstGeom prst="rect">
            <a:avLst/>
          </a:prstGeom>
        </p:spPr>
      </p:pic>
      <p:sp>
        <p:nvSpPr>
          <p:cNvPr id="5" name="TextBox 6">
            <a:extLst>
              <a:ext uri="{FF2B5EF4-FFF2-40B4-BE49-F238E27FC236}">
                <a16:creationId xmlns:a16="http://schemas.microsoft.com/office/drawing/2014/main" id="{48742A74-F7C9-6471-F20B-F5B5408F1EE3}"/>
              </a:ext>
            </a:extLst>
          </p:cNvPr>
          <p:cNvSpPr txBox="1"/>
          <p:nvPr/>
        </p:nvSpPr>
        <p:spPr>
          <a:xfrm>
            <a:off x="4207597" y="2286640"/>
            <a:ext cx="6381108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1" i="0" u="none" strike="noStrike" kern="0" cap="none" spc="-150" normalizeH="0" baseline="0" noProof="0" dirty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5B9BD5"/>
                  </a:outerShdw>
                </a:effectLst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Em </a:t>
            </a:r>
            <a:r>
              <a:rPr kumimoji="0" lang="en-US" altLang="en-US" sz="4400" b="1" i="0" u="none" strike="noStrike" kern="0" cap="none" spc="-150" normalizeH="0" baseline="0" noProof="0" dirty="0" err="1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5B9BD5"/>
                  </a:outerShdw>
                </a:effectLst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hãy</a:t>
            </a:r>
            <a:r>
              <a:rPr kumimoji="0" lang="en-US" altLang="en-US" sz="4400" b="1" i="0" u="none" strike="noStrike" kern="0" cap="none" spc="-150" normalizeH="0" baseline="0" noProof="0" dirty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5B9BD5"/>
                  </a:outerShdw>
                </a:effectLst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US" altLang="en-US" sz="4400" b="1" i="0" u="none" strike="noStrike" kern="0" cap="none" spc="-150" normalizeH="0" baseline="0" noProof="0" dirty="0" err="1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5B9BD5"/>
                  </a:outerShdw>
                </a:effectLst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nêu</a:t>
            </a:r>
            <a:r>
              <a:rPr kumimoji="0" lang="en-US" altLang="en-US" sz="4400" b="1" i="0" u="none" strike="noStrike" kern="0" cap="none" spc="-150" normalizeH="0" baseline="0" noProof="0" dirty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5B9BD5"/>
                  </a:outerShdw>
                </a:effectLst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qui </a:t>
            </a:r>
            <a:r>
              <a:rPr kumimoji="0" lang="en-US" altLang="en-US" sz="4400" b="1" i="0" u="none" strike="noStrike" kern="0" cap="none" spc="-150" normalizeH="0" baseline="0" noProof="0" dirty="0" err="1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5B9BD5"/>
                  </a:outerShdw>
                </a:effectLst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tắc</a:t>
            </a:r>
            <a:r>
              <a:rPr kumimoji="0" lang="en-US" altLang="en-US" sz="4400" b="1" i="0" u="none" strike="noStrike" kern="0" cap="none" spc="-150" normalizeH="0" baseline="0" noProof="0" dirty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5B9BD5"/>
                  </a:outerShdw>
                </a:effectLst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US" altLang="en-US" sz="4400" b="1" i="0" u="none" strike="noStrike" kern="0" cap="none" spc="-150" normalizeH="0" baseline="0" noProof="0" dirty="0" err="1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5B9BD5"/>
                  </a:outerShdw>
                </a:effectLst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cộng</a:t>
            </a:r>
            <a:r>
              <a:rPr kumimoji="0" lang="en-US" altLang="en-US" sz="4400" b="1" i="0" u="none" strike="noStrike" kern="0" cap="none" spc="-150" normalizeH="0" baseline="0" noProof="0" dirty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5B9BD5"/>
                  </a:outerShdw>
                </a:effectLst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US" altLang="en-US" sz="4400" b="1" i="0" u="none" strike="noStrike" kern="0" cap="none" spc="-150" normalizeH="0" baseline="0" noProof="0" dirty="0" err="1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5B9BD5"/>
                  </a:outerShdw>
                </a:effectLst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hai</a:t>
            </a:r>
            <a:r>
              <a:rPr kumimoji="0" lang="en-US" altLang="en-US" sz="4400" b="1" i="0" u="none" strike="noStrike" kern="0" cap="none" spc="-150" normalizeH="0" baseline="0" noProof="0" dirty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5B9BD5"/>
                  </a:outerShdw>
                </a:effectLst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US" altLang="en-US" sz="4400" b="1" i="0" u="none" strike="noStrike" kern="0" cap="none" spc="-150" normalizeH="0" baseline="0" noProof="0" dirty="0" err="1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5B9BD5"/>
                  </a:outerShdw>
                </a:effectLst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số</a:t>
            </a:r>
            <a:r>
              <a:rPr kumimoji="0" lang="en-US" altLang="en-US" sz="4400" b="1" i="0" u="none" strike="noStrike" kern="0" cap="none" spc="-150" normalizeH="0" baseline="0" noProof="0" dirty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5B9BD5"/>
                  </a:outerShdw>
                </a:effectLst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US" altLang="en-US" sz="4400" b="1" i="0" u="none" strike="noStrike" kern="0" cap="none" spc="-150" normalizeH="0" baseline="0" noProof="0" dirty="0" err="1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5B9BD5"/>
                  </a:outerShdw>
                </a:effectLst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thập</a:t>
            </a:r>
            <a:r>
              <a:rPr kumimoji="0" lang="en-US" altLang="en-US" sz="4400" b="1" i="0" u="none" strike="noStrike" kern="0" cap="none" spc="-150" normalizeH="0" baseline="0" noProof="0" dirty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5B9BD5"/>
                  </a:outerShdw>
                </a:effectLst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US" altLang="en-US" sz="4400" b="1" i="0" u="none" strike="noStrike" kern="0" cap="none" spc="-150" normalizeH="0" baseline="0" noProof="0" dirty="0" err="1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5B9BD5"/>
                  </a:outerShdw>
                </a:effectLst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phân</a:t>
            </a:r>
            <a:endParaRPr kumimoji="0" lang="en-US" altLang="en-US" sz="4400" b="1" i="0" u="none" strike="noStrike" kern="0" cap="none" spc="-150" normalizeH="0" baseline="0" noProof="0" dirty="0">
              <a:ln w="13462">
                <a:solidFill>
                  <a:prstClr val="white"/>
                </a:solidFill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>
                <a:outerShdw dist="38100" dir="2700000" algn="bl" rotWithShape="0">
                  <a:srgbClr val="5B9BD5"/>
                </a:outerShdw>
              </a:effectLst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1732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EE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10"/>
          <p:cNvSpPr/>
          <p:nvPr/>
        </p:nvSpPr>
        <p:spPr>
          <a:xfrm rot="639685">
            <a:off x="9268190" y="368092"/>
            <a:ext cx="1017539" cy="896707"/>
          </a:xfrm>
          <a:custGeom>
            <a:avLst/>
            <a:gdLst/>
            <a:ahLst/>
            <a:cxnLst/>
            <a:rect l="l" t="t" r="r" b="b"/>
            <a:pathLst>
              <a:path w="1526309" h="1345060">
                <a:moveTo>
                  <a:pt x="0" y="0"/>
                </a:moveTo>
                <a:lnTo>
                  <a:pt x="1526309" y="0"/>
                </a:lnTo>
                <a:lnTo>
                  <a:pt x="1526309" y="1345060"/>
                </a:lnTo>
                <a:lnTo>
                  <a:pt x="0" y="134506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Freeform 11"/>
          <p:cNvSpPr/>
          <p:nvPr/>
        </p:nvSpPr>
        <p:spPr>
          <a:xfrm rot="798455">
            <a:off x="4429805" y="391117"/>
            <a:ext cx="1103436" cy="1309716"/>
          </a:xfrm>
          <a:custGeom>
            <a:avLst/>
            <a:gdLst/>
            <a:ahLst/>
            <a:cxnLst/>
            <a:rect l="l" t="t" r="r" b="b"/>
            <a:pathLst>
              <a:path w="1655154" h="1964574">
                <a:moveTo>
                  <a:pt x="0" y="0"/>
                </a:moveTo>
                <a:lnTo>
                  <a:pt x="1655154" y="0"/>
                </a:lnTo>
                <a:lnTo>
                  <a:pt x="1655154" y="1964575"/>
                </a:lnTo>
                <a:lnTo>
                  <a:pt x="0" y="196457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9261530" y="4185053"/>
            <a:ext cx="1413185" cy="1413185"/>
          </a:xfrm>
          <a:custGeom>
            <a:avLst/>
            <a:gdLst/>
            <a:ahLst/>
            <a:cxnLst/>
            <a:rect l="l" t="t" r="r" b="b"/>
            <a:pathLst>
              <a:path w="2119778" h="2119778">
                <a:moveTo>
                  <a:pt x="0" y="0"/>
                </a:moveTo>
                <a:lnTo>
                  <a:pt x="2119778" y="0"/>
                </a:lnTo>
                <a:lnTo>
                  <a:pt x="2119778" y="2119778"/>
                </a:lnTo>
                <a:lnTo>
                  <a:pt x="0" y="211977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-113735" y="1441853"/>
            <a:ext cx="1082276" cy="1374319"/>
          </a:xfrm>
          <a:custGeom>
            <a:avLst/>
            <a:gdLst/>
            <a:ahLst/>
            <a:cxnLst/>
            <a:rect l="l" t="t" r="r" b="b"/>
            <a:pathLst>
              <a:path w="1623414" h="2061478">
                <a:moveTo>
                  <a:pt x="0" y="0"/>
                </a:moveTo>
                <a:lnTo>
                  <a:pt x="1623415" y="0"/>
                </a:lnTo>
                <a:lnTo>
                  <a:pt x="1623415" y="2061478"/>
                </a:lnTo>
                <a:lnTo>
                  <a:pt x="0" y="206147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Freeform 14"/>
          <p:cNvSpPr/>
          <p:nvPr/>
        </p:nvSpPr>
        <p:spPr>
          <a:xfrm rot="755856">
            <a:off x="5129981" y="5793265"/>
            <a:ext cx="1141764" cy="893431"/>
          </a:xfrm>
          <a:custGeom>
            <a:avLst/>
            <a:gdLst/>
            <a:ahLst/>
            <a:cxnLst/>
            <a:rect l="l" t="t" r="r" b="b"/>
            <a:pathLst>
              <a:path w="1712646" h="1340146">
                <a:moveTo>
                  <a:pt x="0" y="0"/>
                </a:moveTo>
                <a:lnTo>
                  <a:pt x="1712646" y="0"/>
                </a:lnTo>
                <a:lnTo>
                  <a:pt x="1712646" y="1340145"/>
                </a:lnTo>
                <a:lnTo>
                  <a:pt x="0" y="134014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8F1E571-8BFA-2205-E599-A9235C6DF5E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493404" y="393250"/>
            <a:ext cx="3505504" cy="1048603"/>
          </a:xfrm>
          <a:prstGeom prst="rect">
            <a:avLst/>
          </a:prstGeom>
        </p:spPr>
      </p:pic>
      <p:pic>
        <p:nvPicPr>
          <p:cNvPr id="17" name="Picture 16" descr="Colorful letters on a black background&#10;&#10;Description automatically generated">
            <a:extLst>
              <a:ext uri="{FF2B5EF4-FFF2-40B4-BE49-F238E27FC236}">
                <a16:creationId xmlns:a16="http://schemas.microsoft.com/office/drawing/2014/main" id="{D26AFECC-B5CB-381B-D8C4-209D178B069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541" y="1671311"/>
            <a:ext cx="10630983" cy="4827545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03C9251C-87C2-1AFD-8049-3787A539DBF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1046418"/>
            <a:ext cx="2341067" cy="12497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D2AEBB-5F3A-2B21-8920-5EAF2C8281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DB9AB84-A2BE-1642-099E-B09B69AC074B}"/>
              </a:ext>
            </a:extLst>
          </p:cNvPr>
          <p:cNvSpPr/>
          <p:nvPr/>
        </p:nvSpPr>
        <p:spPr>
          <a:xfrm rot="639685">
            <a:off x="7947230" y="902831"/>
            <a:ext cx="1017539" cy="896707"/>
          </a:xfrm>
          <a:custGeom>
            <a:avLst/>
            <a:gdLst/>
            <a:ahLst/>
            <a:cxnLst/>
            <a:rect l="l" t="t" r="r" b="b"/>
            <a:pathLst>
              <a:path w="1526309" h="1345060">
                <a:moveTo>
                  <a:pt x="0" y="0"/>
                </a:moveTo>
                <a:lnTo>
                  <a:pt x="1526309" y="0"/>
                </a:lnTo>
                <a:lnTo>
                  <a:pt x="1526309" y="1345060"/>
                </a:lnTo>
                <a:lnTo>
                  <a:pt x="0" y="134506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0B715539-5DF3-AC3C-BC5E-6B4492B163CD}"/>
              </a:ext>
            </a:extLst>
          </p:cNvPr>
          <p:cNvSpPr/>
          <p:nvPr/>
        </p:nvSpPr>
        <p:spPr>
          <a:xfrm rot="798455">
            <a:off x="3785979" y="229474"/>
            <a:ext cx="1103436" cy="1309716"/>
          </a:xfrm>
          <a:custGeom>
            <a:avLst/>
            <a:gdLst/>
            <a:ahLst/>
            <a:cxnLst/>
            <a:rect l="l" t="t" r="r" b="b"/>
            <a:pathLst>
              <a:path w="1655154" h="1964574">
                <a:moveTo>
                  <a:pt x="0" y="0"/>
                </a:moveTo>
                <a:lnTo>
                  <a:pt x="1655154" y="0"/>
                </a:lnTo>
                <a:lnTo>
                  <a:pt x="1655154" y="1964574"/>
                </a:lnTo>
                <a:lnTo>
                  <a:pt x="0" y="196457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B1D973DA-AAD7-B15C-D987-B20522A31EDF}"/>
              </a:ext>
            </a:extLst>
          </p:cNvPr>
          <p:cNvSpPr/>
          <p:nvPr/>
        </p:nvSpPr>
        <p:spPr>
          <a:xfrm>
            <a:off x="6950158" y="3837223"/>
            <a:ext cx="1413185" cy="1413185"/>
          </a:xfrm>
          <a:custGeom>
            <a:avLst/>
            <a:gdLst/>
            <a:ahLst/>
            <a:cxnLst/>
            <a:rect l="l" t="t" r="r" b="b"/>
            <a:pathLst>
              <a:path w="2119778" h="2119778">
                <a:moveTo>
                  <a:pt x="0" y="0"/>
                </a:moveTo>
                <a:lnTo>
                  <a:pt x="2119778" y="0"/>
                </a:lnTo>
                <a:lnTo>
                  <a:pt x="2119778" y="2119779"/>
                </a:lnTo>
                <a:lnTo>
                  <a:pt x="0" y="211977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608E596C-5ED3-3896-B499-C170CEE0A538}"/>
              </a:ext>
            </a:extLst>
          </p:cNvPr>
          <p:cNvSpPr/>
          <p:nvPr/>
        </p:nvSpPr>
        <p:spPr>
          <a:xfrm>
            <a:off x="-142270" y="816445"/>
            <a:ext cx="1082276" cy="1374319"/>
          </a:xfrm>
          <a:custGeom>
            <a:avLst/>
            <a:gdLst/>
            <a:ahLst/>
            <a:cxnLst/>
            <a:rect l="l" t="t" r="r" b="b"/>
            <a:pathLst>
              <a:path w="1623414" h="2061478">
                <a:moveTo>
                  <a:pt x="0" y="0"/>
                </a:moveTo>
                <a:lnTo>
                  <a:pt x="1623415" y="0"/>
                </a:lnTo>
                <a:lnTo>
                  <a:pt x="1623415" y="2061479"/>
                </a:lnTo>
                <a:lnTo>
                  <a:pt x="0" y="206147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E0B0DCF1-78E5-BEB6-720E-1F0F2D62F9B1}"/>
              </a:ext>
            </a:extLst>
          </p:cNvPr>
          <p:cNvSpPr/>
          <p:nvPr/>
        </p:nvSpPr>
        <p:spPr>
          <a:xfrm rot="755856">
            <a:off x="921391" y="6050454"/>
            <a:ext cx="1341749" cy="1049918"/>
          </a:xfrm>
          <a:custGeom>
            <a:avLst/>
            <a:gdLst/>
            <a:ahLst/>
            <a:cxnLst/>
            <a:rect l="l" t="t" r="r" b="b"/>
            <a:pathLst>
              <a:path w="2012623" h="1574877">
                <a:moveTo>
                  <a:pt x="0" y="0"/>
                </a:moveTo>
                <a:lnTo>
                  <a:pt x="2012622" y="0"/>
                </a:lnTo>
                <a:lnTo>
                  <a:pt x="2012622" y="1574877"/>
                </a:lnTo>
                <a:lnTo>
                  <a:pt x="0" y="157487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7CB031A3-8815-2BA5-367C-23E3F9AA48AD}"/>
              </a:ext>
            </a:extLst>
          </p:cNvPr>
          <p:cNvSpPr/>
          <p:nvPr/>
        </p:nvSpPr>
        <p:spPr>
          <a:xfrm>
            <a:off x="249867" y="5018149"/>
            <a:ext cx="1956187" cy="1797247"/>
          </a:xfrm>
          <a:custGeom>
            <a:avLst/>
            <a:gdLst/>
            <a:ahLst/>
            <a:cxnLst/>
            <a:rect l="l" t="t" r="r" b="b"/>
            <a:pathLst>
              <a:path w="2934280" h="2695870">
                <a:moveTo>
                  <a:pt x="0" y="0"/>
                </a:moveTo>
                <a:lnTo>
                  <a:pt x="2934280" y="0"/>
                </a:lnTo>
                <a:lnTo>
                  <a:pt x="2934280" y="2695870"/>
                </a:lnTo>
                <a:lnTo>
                  <a:pt x="0" y="269587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75B0432C-F5BA-75B4-9181-09A5DCB99715}"/>
              </a:ext>
            </a:extLst>
          </p:cNvPr>
          <p:cNvSpPr/>
          <p:nvPr/>
        </p:nvSpPr>
        <p:spPr>
          <a:xfrm>
            <a:off x="5376195" y="415056"/>
            <a:ext cx="1439611" cy="1470867"/>
          </a:xfrm>
          <a:custGeom>
            <a:avLst/>
            <a:gdLst/>
            <a:ahLst/>
            <a:cxnLst/>
            <a:rect l="l" t="t" r="r" b="b"/>
            <a:pathLst>
              <a:path w="2159416" h="2206300">
                <a:moveTo>
                  <a:pt x="0" y="0"/>
                </a:moveTo>
                <a:lnTo>
                  <a:pt x="2159416" y="0"/>
                </a:lnTo>
                <a:lnTo>
                  <a:pt x="2159416" y="2206300"/>
                </a:lnTo>
                <a:lnTo>
                  <a:pt x="0" y="220630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9D3D90C6-131A-6374-047B-8F3195F1820E}"/>
              </a:ext>
            </a:extLst>
          </p:cNvPr>
          <p:cNvSpPr/>
          <p:nvPr/>
        </p:nvSpPr>
        <p:spPr>
          <a:xfrm>
            <a:off x="5693547" y="1885923"/>
            <a:ext cx="3174203" cy="4685171"/>
          </a:xfrm>
          <a:custGeom>
            <a:avLst/>
            <a:gdLst/>
            <a:ahLst/>
            <a:cxnLst/>
            <a:rect l="l" t="t" r="r" b="b"/>
            <a:pathLst>
              <a:path w="4761305" h="7027756">
                <a:moveTo>
                  <a:pt x="0" y="0"/>
                </a:moveTo>
                <a:lnTo>
                  <a:pt x="4761305" y="0"/>
                </a:lnTo>
                <a:lnTo>
                  <a:pt x="4761305" y="7027756"/>
                </a:lnTo>
                <a:lnTo>
                  <a:pt x="0" y="7027756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3DDC09CC-8702-E4EB-7233-CA07660441A5}"/>
              </a:ext>
            </a:extLst>
          </p:cNvPr>
          <p:cNvSpPr/>
          <p:nvPr/>
        </p:nvSpPr>
        <p:spPr>
          <a:xfrm>
            <a:off x="8606345" y="2091700"/>
            <a:ext cx="3159495" cy="4657733"/>
          </a:xfrm>
          <a:custGeom>
            <a:avLst/>
            <a:gdLst/>
            <a:ahLst/>
            <a:cxnLst/>
            <a:rect l="l" t="t" r="r" b="b"/>
            <a:pathLst>
              <a:path w="4739243" h="6986600">
                <a:moveTo>
                  <a:pt x="0" y="0"/>
                </a:moveTo>
                <a:lnTo>
                  <a:pt x="4739243" y="0"/>
                </a:lnTo>
                <a:lnTo>
                  <a:pt x="4739243" y="6986599"/>
                </a:lnTo>
                <a:lnTo>
                  <a:pt x="0" y="6986599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BE51F91-B419-F4D8-1978-1F61683346A5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90659" y="1383370"/>
            <a:ext cx="5889246" cy="4907705"/>
          </a:xfrm>
          <a:prstGeom prst="rect">
            <a:avLst/>
          </a:prstGeom>
        </p:spPr>
      </p:pic>
      <p:pic>
        <p:nvPicPr>
          <p:cNvPr id="12" name="1027 (1)(1)">
            <a:hlinkClick r:id="" action="ppaction://media"/>
            <a:extLst>
              <a:ext uri="{FF2B5EF4-FFF2-40B4-BE49-F238E27FC236}">
                <a16:creationId xmlns:a16="http://schemas.microsoft.com/office/drawing/2014/main" id="{678E2D42-70E3-09E4-83D4-A730C32F0D7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98425" y="98425"/>
            <a:ext cx="12073553" cy="6759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487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274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EE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067225" y="286173"/>
            <a:ext cx="13100029" cy="7120519"/>
            <a:chOff x="0" y="0"/>
            <a:chExt cx="26200057" cy="14241038"/>
          </a:xfrm>
        </p:grpSpPr>
        <p:sp>
          <p:nvSpPr>
            <p:cNvPr id="3" name="Freeform 3"/>
            <p:cNvSpPr/>
            <p:nvPr/>
          </p:nvSpPr>
          <p:spPr>
            <a:xfrm rot="798455">
              <a:off x="23721345" y="218820"/>
              <a:ext cx="2206872" cy="2619433"/>
            </a:xfrm>
            <a:custGeom>
              <a:avLst/>
              <a:gdLst/>
              <a:ahLst/>
              <a:cxnLst/>
              <a:rect l="l" t="t" r="r" b="b"/>
              <a:pathLst>
                <a:path w="2206872" h="2619433">
                  <a:moveTo>
                    <a:pt x="0" y="0"/>
                  </a:moveTo>
                  <a:lnTo>
                    <a:pt x="2206872" y="0"/>
                  </a:lnTo>
                  <a:lnTo>
                    <a:pt x="2206872" y="2619432"/>
                  </a:lnTo>
                  <a:lnTo>
                    <a:pt x="0" y="2619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Freeform 4"/>
            <p:cNvSpPr/>
            <p:nvPr/>
          </p:nvSpPr>
          <p:spPr>
            <a:xfrm rot="639685">
              <a:off x="283657" y="8933752"/>
              <a:ext cx="3891756" cy="3429610"/>
            </a:xfrm>
            <a:custGeom>
              <a:avLst/>
              <a:gdLst/>
              <a:ahLst/>
              <a:cxnLst/>
              <a:rect l="l" t="t" r="r" b="b"/>
              <a:pathLst>
                <a:path w="3891756" h="3429610">
                  <a:moveTo>
                    <a:pt x="0" y="0"/>
                  </a:moveTo>
                  <a:lnTo>
                    <a:pt x="3891756" y="0"/>
                  </a:lnTo>
                  <a:lnTo>
                    <a:pt x="3891756" y="3429610"/>
                  </a:lnTo>
                  <a:lnTo>
                    <a:pt x="0" y="34296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Freeform 5"/>
            <p:cNvSpPr/>
            <p:nvPr/>
          </p:nvSpPr>
          <p:spPr>
            <a:xfrm rot="-1758205">
              <a:off x="22853600" y="10903836"/>
              <a:ext cx="2826371" cy="2826371"/>
            </a:xfrm>
            <a:custGeom>
              <a:avLst/>
              <a:gdLst/>
              <a:ahLst/>
              <a:cxnLst/>
              <a:rect l="l" t="t" r="r" b="b"/>
              <a:pathLst>
                <a:path w="2826371" h="2826371">
                  <a:moveTo>
                    <a:pt x="0" y="0"/>
                  </a:moveTo>
                  <a:lnTo>
                    <a:pt x="2826371" y="0"/>
                  </a:lnTo>
                  <a:lnTo>
                    <a:pt x="2826371" y="2826371"/>
                  </a:lnTo>
                  <a:lnTo>
                    <a:pt x="0" y="28263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6" name="Group 6"/>
            <p:cNvGrpSpPr/>
            <p:nvPr/>
          </p:nvGrpSpPr>
          <p:grpSpPr>
            <a:xfrm>
              <a:off x="2858059" y="0"/>
              <a:ext cx="22936780" cy="12693757"/>
              <a:chOff x="0" y="0"/>
              <a:chExt cx="4530722" cy="2507409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4530722" cy="2507409"/>
              </a:xfrm>
              <a:custGeom>
                <a:avLst/>
                <a:gdLst/>
                <a:ahLst/>
                <a:cxnLst/>
                <a:rect l="l" t="t" r="r" b="b"/>
                <a:pathLst>
                  <a:path w="4530722" h="2507409">
                    <a:moveTo>
                      <a:pt x="22952" y="0"/>
                    </a:moveTo>
                    <a:lnTo>
                      <a:pt x="4507770" y="0"/>
                    </a:lnTo>
                    <a:cubicBezTo>
                      <a:pt x="4513857" y="0"/>
                      <a:pt x="4519695" y="2418"/>
                      <a:pt x="4523999" y="6723"/>
                    </a:cubicBezTo>
                    <a:cubicBezTo>
                      <a:pt x="4528304" y="11027"/>
                      <a:pt x="4530722" y="16865"/>
                      <a:pt x="4530722" y="22952"/>
                    </a:cubicBezTo>
                    <a:lnTo>
                      <a:pt x="4530722" y="2484456"/>
                    </a:lnTo>
                    <a:cubicBezTo>
                      <a:pt x="4530722" y="2490544"/>
                      <a:pt x="4528304" y="2496382"/>
                      <a:pt x="4523999" y="2500686"/>
                    </a:cubicBezTo>
                    <a:cubicBezTo>
                      <a:pt x="4519695" y="2504991"/>
                      <a:pt x="4513857" y="2507409"/>
                      <a:pt x="4507770" y="2507409"/>
                    </a:cubicBezTo>
                    <a:lnTo>
                      <a:pt x="22952" y="2507409"/>
                    </a:lnTo>
                    <a:cubicBezTo>
                      <a:pt x="10276" y="2507409"/>
                      <a:pt x="0" y="2497133"/>
                      <a:pt x="0" y="2484456"/>
                    </a:cubicBezTo>
                    <a:lnTo>
                      <a:pt x="0" y="22952"/>
                    </a:lnTo>
                    <a:cubicBezTo>
                      <a:pt x="0" y="16865"/>
                      <a:pt x="2418" y="11027"/>
                      <a:pt x="6723" y="6723"/>
                    </a:cubicBezTo>
                    <a:cubicBezTo>
                      <a:pt x="11027" y="2418"/>
                      <a:pt x="16865" y="0"/>
                      <a:pt x="2295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38100"/>
                <a:ext cx="4530722" cy="2545509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marL="0" marR="0" lvl="0" indent="0" algn="ctr" defTabSz="609630" rtl="0" eaLnBrk="1" fontAlgn="auto" latinLnBrk="0" hangingPunct="1">
                  <a:lnSpc>
                    <a:spcPts val="1773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14" name="Picture 13" descr="Cartoon characters on a wall&#10;&#10;Description automatically generated">
            <a:extLst>
              <a:ext uri="{FF2B5EF4-FFF2-40B4-BE49-F238E27FC236}">
                <a16:creationId xmlns:a16="http://schemas.microsoft.com/office/drawing/2014/main" id="{7348DA0D-8DAA-9E8B-CDF6-3E5D5D13A53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226" y="1528147"/>
            <a:ext cx="9439275" cy="3762375"/>
          </a:xfrm>
          <a:prstGeom prst="rect">
            <a:avLst/>
          </a:prstGeom>
        </p:spPr>
      </p:pic>
      <p:pic>
        <p:nvPicPr>
          <p:cNvPr id="15" name="Picture 14" descr="Không có mô tả.">
            <a:extLst>
              <a:ext uri="{FF2B5EF4-FFF2-40B4-BE49-F238E27FC236}">
                <a16:creationId xmlns:a16="http://schemas.microsoft.com/office/drawing/2014/main" id="{1191C2B3-E7CD-4AE9-7BAB-540B296852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69449"/>
          <a:stretch/>
        </p:blipFill>
        <p:spPr bwMode="auto">
          <a:xfrm>
            <a:off x="-98015" y="0"/>
            <a:ext cx="1903711" cy="739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394A611-DA40-49BD-0FE0-97681BAD6902}"/>
              </a:ext>
            </a:extLst>
          </p:cNvPr>
          <p:cNvSpPr txBox="1"/>
          <p:nvPr/>
        </p:nvSpPr>
        <p:spPr>
          <a:xfrm>
            <a:off x="491613" y="1268361"/>
            <a:ext cx="5309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a)</a:t>
            </a:r>
          </a:p>
        </p:txBody>
      </p:sp>
      <p:sp>
        <p:nvSpPr>
          <p:cNvPr id="17" name="Speech Bubble: Rectangle with Corners Rounded 16">
            <a:extLst>
              <a:ext uri="{FF2B5EF4-FFF2-40B4-BE49-F238E27FC236}">
                <a16:creationId xmlns:a16="http://schemas.microsoft.com/office/drawing/2014/main" id="{74B13F39-604E-BE72-9425-2EA05622626B}"/>
              </a:ext>
            </a:extLst>
          </p:cNvPr>
          <p:cNvSpPr/>
          <p:nvPr/>
        </p:nvSpPr>
        <p:spPr>
          <a:xfrm>
            <a:off x="1848464" y="570271"/>
            <a:ext cx="2369574" cy="952807"/>
          </a:xfrm>
          <a:prstGeom prst="wedgeRoundRectCallout">
            <a:avLst>
              <a:gd name="adj1" fmla="val -3745"/>
              <a:gd name="adj2" fmla="val 73037"/>
              <a:gd name="adj3" fmla="val 16667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Thành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tích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nhảy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xa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năm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nay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của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Nam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là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4,43 m</a:t>
            </a:r>
          </a:p>
        </p:txBody>
      </p:sp>
      <p:sp>
        <p:nvSpPr>
          <p:cNvPr id="18" name="Speech Bubble: Rectangle with Corners Rounded 17">
            <a:extLst>
              <a:ext uri="{FF2B5EF4-FFF2-40B4-BE49-F238E27FC236}">
                <a16:creationId xmlns:a16="http://schemas.microsoft.com/office/drawing/2014/main" id="{6D27F082-0DCA-112C-5F5A-1662D25E83E4}"/>
              </a:ext>
            </a:extLst>
          </p:cNvPr>
          <p:cNvSpPr/>
          <p:nvPr/>
        </p:nvSpPr>
        <p:spPr>
          <a:xfrm>
            <a:off x="4532670" y="629264"/>
            <a:ext cx="3923073" cy="1395260"/>
          </a:xfrm>
          <a:prstGeom prst="wedgeRoundRectCallout">
            <a:avLst>
              <a:gd name="adj1" fmla="val -30780"/>
              <a:gd name="adj2" fmla="val 160751"/>
              <a:gd name="adj3" fmla="val 16667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Năm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ngoái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thành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tích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của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cậu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ấy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là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4,16 m.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Đố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Mai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biết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thành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tích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năm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nay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của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cậu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ấy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hơn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thành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tích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năm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ngoái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bao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nhiêu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mét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?</a:t>
            </a:r>
          </a:p>
        </p:txBody>
      </p:sp>
      <p:pic>
        <p:nvPicPr>
          <p:cNvPr id="9" name="Picture 8" descr="A round pink label with white text and a black background&#10;&#10;Description automatically generated">
            <a:extLst>
              <a:ext uri="{FF2B5EF4-FFF2-40B4-BE49-F238E27FC236}">
                <a16:creationId xmlns:a16="http://schemas.microsoft.com/office/drawing/2014/main" id="{0D0CC3A1-38E3-AF2A-6785-AC0FB44AF70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84431" y="175591"/>
            <a:ext cx="1630017" cy="163001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 animBg="1"/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EE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332155" y="-102357"/>
            <a:ext cx="13687441" cy="7388651"/>
            <a:chOff x="283657" y="-192881"/>
            <a:chExt cx="26180156" cy="13923088"/>
          </a:xfrm>
        </p:grpSpPr>
        <p:sp>
          <p:nvSpPr>
            <p:cNvPr id="3" name="Freeform 3"/>
            <p:cNvSpPr/>
            <p:nvPr/>
          </p:nvSpPr>
          <p:spPr>
            <a:xfrm rot="798455">
              <a:off x="23721345" y="218820"/>
              <a:ext cx="2206872" cy="2619433"/>
            </a:xfrm>
            <a:custGeom>
              <a:avLst/>
              <a:gdLst/>
              <a:ahLst/>
              <a:cxnLst/>
              <a:rect l="l" t="t" r="r" b="b"/>
              <a:pathLst>
                <a:path w="2206872" h="2619433">
                  <a:moveTo>
                    <a:pt x="0" y="0"/>
                  </a:moveTo>
                  <a:lnTo>
                    <a:pt x="2206872" y="0"/>
                  </a:lnTo>
                  <a:lnTo>
                    <a:pt x="2206872" y="2619432"/>
                  </a:lnTo>
                  <a:lnTo>
                    <a:pt x="0" y="2619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Freeform 4"/>
            <p:cNvSpPr/>
            <p:nvPr/>
          </p:nvSpPr>
          <p:spPr>
            <a:xfrm rot="639685">
              <a:off x="283657" y="8933752"/>
              <a:ext cx="3891756" cy="3429610"/>
            </a:xfrm>
            <a:custGeom>
              <a:avLst/>
              <a:gdLst/>
              <a:ahLst/>
              <a:cxnLst/>
              <a:rect l="l" t="t" r="r" b="b"/>
              <a:pathLst>
                <a:path w="3891756" h="3429610">
                  <a:moveTo>
                    <a:pt x="0" y="0"/>
                  </a:moveTo>
                  <a:lnTo>
                    <a:pt x="3891756" y="0"/>
                  </a:lnTo>
                  <a:lnTo>
                    <a:pt x="3891756" y="3429610"/>
                  </a:lnTo>
                  <a:lnTo>
                    <a:pt x="0" y="34296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Freeform 5"/>
            <p:cNvSpPr/>
            <p:nvPr/>
          </p:nvSpPr>
          <p:spPr>
            <a:xfrm rot="-1758205">
              <a:off x="22853600" y="10903836"/>
              <a:ext cx="2826371" cy="2826371"/>
            </a:xfrm>
            <a:custGeom>
              <a:avLst/>
              <a:gdLst/>
              <a:ahLst/>
              <a:cxnLst/>
              <a:rect l="l" t="t" r="r" b="b"/>
              <a:pathLst>
                <a:path w="2826371" h="2826371">
                  <a:moveTo>
                    <a:pt x="0" y="0"/>
                  </a:moveTo>
                  <a:lnTo>
                    <a:pt x="2826371" y="0"/>
                  </a:lnTo>
                  <a:lnTo>
                    <a:pt x="2826371" y="2826371"/>
                  </a:lnTo>
                  <a:lnTo>
                    <a:pt x="0" y="28263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6" name="Group 6"/>
            <p:cNvGrpSpPr/>
            <p:nvPr/>
          </p:nvGrpSpPr>
          <p:grpSpPr>
            <a:xfrm>
              <a:off x="2858059" y="-192881"/>
              <a:ext cx="23605754" cy="13079519"/>
              <a:chOff x="0" y="-38100"/>
              <a:chExt cx="4662865" cy="2583609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4662865" cy="2545509"/>
              </a:xfrm>
              <a:custGeom>
                <a:avLst/>
                <a:gdLst/>
                <a:ahLst/>
                <a:cxnLst/>
                <a:rect l="l" t="t" r="r" b="b"/>
                <a:pathLst>
                  <a:path w="4530722" h="2507409">
                    <a:moveTo>
                      <a:pt x="22952" y="0"/>
                    </a:moveTo>
                    <a:lnTo>
                      <a:pt x="4507770" y="0"/>
                    </a:lnTo>
                    <a:cubicBezTo>
                      <a:pt x="4513857" y="0"/>
                      <a:pt x="4519695" y="2418"/>
                      <a:pt x="4523999" y="6723"/>
                    </a:cubicBezTo>
                    <a:cubicBezTo>
                      <a:pt x="4528304" y="11027"/>
                      <a:pt x="4530722" y="16865"/>
                      <a:pt x="4530722" y="22952"/>
                    </a:cubicBezTo>
                    <a:lnTo>
                      <a:pt x="4530722" y="2484456"/>
                    </a:lnTo>
                    <a:cubicBezTo>
                      <a:pt x="4530722" y="2490544"/>
                      <a:pt x="4528304" y="2496382"/>
                      <a:pt x="4523999" y="2500686"/>
                    </a:cubicBezTo>
                    <a:cubicBezTo>
                      <a:pt x="4519695" y="2504991"/>
                      <a:pt x="4513857" y="2507409"/>
                      <a:pt x="4507770" y="2507409"/>
                    </a:cubicBezTo>
                    <a:lnTo>
                      <a:pt x="22952" y="2507409"/>
                    </a:lnTo>
                    <a:cubicBezTo>
                      <a:pt x="10276" y="2507409"/>
                      <a:pt x="0" y="2497133"/>
                      <a:pt x="0" y="2484456"/>
                    </a:cubicBezTo>
                    <a:lnTo>
                      <a:pt x="0" y="22952"/>
                    </a:lnTo>
                    <a:cubicBezTo>
                      <a:pt x="0" y="16865"/>
                      <a:pt x="2418" y="11027"/>
                      <a:pt x="6723" y="6723"/>
                    </a:cubicBezTo>
                    <a:cubicBezTo>
                      <a:pt x="11027" y="2418"/>
                      <a:pt x="16865" y="0"/>
                      <a:pt x="2295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38100"/>
                <a:ext cx="4530722" cy="2545509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marL="0" marR="0" lvl="0" indent="0" algn="ctr" defTabSz="609630" rtl="0" eaLnBrk="1" fontAlgn="auto" latinLnBrk="0" hangingPunct="1">
                  <a:lnSpc>
                    <a:spcPts val="1773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432A12BB-AE71-B761-1B8B-E6B11A64F0D8}"/>
              </a:ext>
            </a:extLst>
          </p:cNvPr>
          <p:cNvSpPr/>
          <p:nvPr/>
        </p:nvSpPr>
        <p:spPr>
          <a:xfrm>
            <a:off x="4333783" y="132500"/>
            <a:ext cx="4345311" cy="76200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4,43 – 4,16 = ? (m)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6224660-FB47-74D0-B06E-40CD6B5A4110}"/>
              </a:ext>
            </a:extLst>
          </p:cNvPr>
          <p:cNvSpPr txBox="1"/>
          <p:nvPr/>
        </p:nvSpPr>
        <p:spPr>
          <a:xfrm>
            <a:off x="685800" y="1419225"/>
            <a:ext cx="43910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Ta </a:t>
            </a:r>
            <a:r>
              <a:rPr lang="en-US" sz="2800" dirty="0" err="1">
                <a:latin typeface="Cambria" panose="02040503050406030204" pitchFamily="18" charset="0"/>
                <a:ea typeface="Cambria" panose="02040503050406030204" pitchFamily="18" charset="0"/>
              </a:rPr>
              <a:t>có</a:t>
            </a:r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: 4,43 m = 443 cm;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1B920F1-C2A8-7521-0E76-81F0E013336B}"/>
              </a:ext>
            </a:extLst>
          </p:cNvPr>
          <p:cNvSpPr txBox="1"/>
          <p:nvPr/>
        </p:nvSpPr>
        <p:spPr>
          <a:xfrm>
            <a:off x="1638300" y="2038350"/>
            <a:ext cx="39909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4,16 m = 416 cm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448DAA3-AAA5-71D1-596E-926A0112746F}"/>
              </a:ext>
            </a:extLst>
          </p:cNvPr>
          <p:cNvGrpSpPr/>
          <p:nvPr/>
        </p:nvGrpSpPr>
        <p:grpSpPr>
          <a:xfrm>
            <a:off x="5667375" y="1390650"/>
            <a:ext cx="2238375" cy="954107"/>
            <a:chOff x="5667375" y="1390650"/>
            <a:chExt cx="2238375" cy="954107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894D4E8-AC1D-D92F-F120-6CE696018042}"/>
                </a:ext>
              </a:extLst>
            </p:cNvPr>
            <p:cNvSpPr txBox="1"/>
            <p:nvPr/>
          </p:nvSpPr>
          <p:spPr>
            <a:xfrm>
              <a:off x="5943600" y="1390650"/>
              <a:ext cx="196215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latin typeface="Cambria" panose="02040503050406030204" pitchFamily="18" charset="0"/>
                  <a:ea typeface="Cambria" panose="02040503050406030204" pitchFamily="18" charset="0"/>
                </a:rPr>
                <a:t>443</a:t>
              </a:r>
            </a:p>
            <a:p>
              <a:r>
                <a:rPr lang="en-US" sz="2800" b="1" dirty="0">
                  <a:latin typeface="Cambria" panose="02040503050406030204" pitchFamily="18" charset="0"/>
                  <a:ea typeface="Cambria" panose="02040503050406030204" pitchFamily="18" charset="0"/>
                </a:rPr>
                <a:t>416</a:t>
              </a:r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2C05F9D9-71D3-C120-2F3F-7D98A6A38558}"/>
                </a:ext>
              </a:extLst>
            </p:cNvPr>
            <p:cNvCxnSpPr/>
            <p:nvPr/>
          </p:nvCxnSpPr>
          <p:spPr>
            <a:xfrm>
              <a:off x="5934075" y="2314575"/>
              <a:ext cx="838200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B1F16C7-CC7F-DB95-3176-E271D36F8FE4}"/>
                </a:ext>
              </a:extLst>
            </p:cNvPr>
            <p:cNvSpPr txBox="1"/>
            <p:nvPr/>
          </p:nvSpPr>
          <p:spPr>
            <a:xfrm>
              <a:off x="5667375" y="1590675"/>
              <a:ext cx="4572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latin typeface="Cambria" panose="02040503050406030204" pitchFamily="18" charset="0"/>
                  <a:ea typeface="Cambria" panose="02040503050406030204" pitchFamily="18" charset="0"/>
                </a:rPr>
                <a:t>-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A9D45847-B654-2D75-28CD-37C1F7630721}"/>
              </a:ext>
            </a:extLst>
          </p:cNvPr>
          <p:cNvSpPr txBox="1"/>
          <p:nvPr/>
        </p:nvSpPr>
        <p:spPr>
          <a:xfrm>
            <a:off x="6168454" y="2289612"/>
            <a:ext cx="8382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27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20B617C-4A4A-0A2E-0717-050C9D49C197}"/>
              </a:ext>
            </a:extLst>
          </p:cNvPr>
          <p:cNvSpPr txBox="1"/>
          <p:nvPr/>
        </p:nvSpPr>
        <p:spPr>
          <a:xfrm>
            <a:off x="4333783" y="3187490"/>
            <a:ext cx="51530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Cambria" panose="02040503050406030204" pitchFamily="18" charset="0"/>
                <a:ea typeface="Cambria" panose="02040503050406030204" pitchFamily="18" charset="0"/>
              </a:rPr>
              <a:t>Vậy</a:t>
            </a:r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r>
              <a:rPr lang="en-US" sz="2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4,43 – 4,16 = 0,27 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1F73CE6-21DA-F465-80CC-6506FB202BE6}"/>
              </a:ext>
            </a:extLst>
          </p:cNvPr>
          <p:cNvSpPr txBox="1"/>
          <p:nvPr/>
        </p:nvSpPr>
        <p:spPr>
          <a:xfrm>
            <a:off x="0" y="3648739"/>
            <a:ext cx="49549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Ta </a:t>
            </a:r>
            <a:r>
              <a:rPr lang="en-US" sz="2800" dirty="0" err="1">
                <a:latin typeface="Cambria" panose="02040503050406030204" pitchFamily="18" charset="0"/>
                <a:ea typeface="Cambria" panose="02040503050406030204" pitchFamily="18" charset="0"/>
              </a:rPr>
              <a:t>đặt</a:t>
            </a:r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latin typeface="Cambria" panose="02040503050406030204" pitchFamily="18" charset="0"/>
                <a:ea typeface="Cambria" panose="02040503050406030204" pitchFamily="18" charset="0"/>
              </a:rPr>
              <a:t>tính</a:t>
            </a:r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latin typeface="Cambria" panose="02040503050406030204" pitchFamily="18" charset="0"/>
                <a:ea typeface="Cambria" panose="02040503050406030204" pitchFamily="18" charset="0"/>
              </a:rPr>
              <a:t>rồi</a:t>
            </a:r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latin typeface="Cambria" panose="02040503050406030204" pitchFamily="18" charset="0"/>
                <a:ea typeface="Cambria" panose="02040503050406030204" pitchFamily="18" charset="0"/>
              </a:rPr>
              <a:t>tính</a:t>
            </a:r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latin typeface="Cambria" panose="02040503050406030204" pitchFamily="18" charset="0"/>
                <a:ea typeface="Cambria" panose="02040503050406030204" pitchFamily="18" charset="0"/>
              </a:rPr>
              <a:t>như</a:t>
            </a:r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latin typeface="Cambria" panose="02040503050406030204" pitchFamily="18" charset="0"/>
                <a:ea typeface="Cambria" panose="02040503050406030204" pitchFamily="18" charset="0"/>
              </a:rPr>
              <a:t>sau</a:t>
            </a:r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3EDD60E-8851-29A5-EC13-9DED3B5AE67B}"/>
              </a:ext>
            </a:extLst>
          </p:cNvPr>
          <p:cNvGrpSpPr/>
          <p:nvPr/>
        </p:nvGrpSpPr>
        <p:grpSpPr>
          <a:xfrm>
            <a:off x="1410007" y="4192843"/>
            <a:ext cx="2238375" cy="954107"/>
            <a:chOff x="5667375" y="1390650"/>
            <a:chExt cx="2238375" cy="954107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14B1741-DDF6-7662-A964-27E5A5869F75}"/>
                </a:ext>
              </a:extLst>
            </p:cNvPr>
            <p:cNvSpPr txBox="1"/>
            <p:nvPr/>
          </p:nvSpPr>
          <p:spPr>
            <a:xfrm>
              <a:off x="5943600" y="1390650"/>
              <a:ext cx="196215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latin typeface="Cambria" panose="02040503050406030204" pitchFamily="18" charset="0"/>
                  <a:ea typeface="Cambria" panose="02040503050406030204" pitchFamily="18" charset="0"/>
                </a:rPr>
                <a:t>4,43</a:t>
              </a:r>
            </a:p>
            <a:p>
              <a:r>
                <a:rPr lang="en-US" sz="2800" b="1" dirty="0">
                  <a:latin typeface="Cambria" panose="02040503050406030204" pitchFamily="18" charset="0"/>
                  <a:ea typeface="Cambria" panose="02040503050406030204" pitchFamily="18" charset="0"/>
                </a:rPr>
                <a:t>4,16</a:t>
              </a:r>
            </a:p>
          </p:txBody>
        </p: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8D21C3EA-6AFE-D106-9281-735C9EEBC99E}"/>
                </a:ext>
              </a:extLst>
            </p:cNvPr>
            <p:cNvCxnSpPr/>
            <p:nvPr/>
          </p:nvCxnSpPr>
          <p:spPr>
            <a:xfrm>
              <a:off x="5934075" y="2314575"/>
              <a:ext cx="838200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57F57F3-2C42-FDBF-EBBD-F6E2D78CD78A}"/>
                </a:ext>
              </a:extLst>
            </p:cNvPr>
            <p:cNvSpPr txBox="1"/>
            <p:nvPr/>
          </p:nvSpPr>
          <p:spPr>
            <a:xfrm>
              <a:off x="5667375" y="1590675"/>
              <a:ext cx="4572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latin typeface="Cambria" panose="02040503050406030204" pitchFamily="18" charset="0"/>
                  <a:ea typeface="Cambria" panose="02040503050406030204" pitchFamily="18" charset="0"/>
                </a:rPr>
                <a:t>-</a:t>
              </a: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572774C-B809-36B6-AE65-3BEA8A8F181B}"/>
              </a:ext>
            </a:extLst>
          </p:cNvPr>
          <p:cNvSpPr txBox="1"/>
          <p:nvPr/>
        </p:nvSpPr>
        <p:spPr>
          <a:xfrm>
            <a:off x="3152775" y="4459410"/>
            <a:ext cx="843915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 err="1">
                <a:latin typeface="Cambria" panose="02040503050406030204" pitchFamily="18" charset="0"/>
                <a:ea typeface="Cambria" panose="02040503050406030204" pitchFamily="18" charset="0"/>
              </a:rPr>
              <a:t>Đặt</a:t>
            </a:r>
            <a:r>
              <a:rPr lang="en-US" sz="2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00" dirty="0" err="1">
                <a:latin typeface="Cambria" panose="02040503050406030204" pitchFamily="18" charset="0"/>
                <a:ea typeface="Cambria" panose="02040503050406030204" pitchFamily="18" charset="0"/>
              </a:rPr>
              <a:t>tính</a:t>
            </a:r>
            <a:r>
              <a:rPr lang="en-US" sz="2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00" dirty="0" err="1">
                <a:latin typeface="Cambria" panose="02040503050406030204" pitchFamily="18" charset="0"/>
                <a:ea typeface="Cambria" panose="02040503050406030204" pitchFamily="18" charset="0"/>
              </a:rPr>
              <a:t>sao</a:t>
            </a:r>
            <a:r>
              <a:rPr lang="en-US" sz="2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00" dirty="0" err="1">
                <a:latin typeface="Cambria" panose="02040503050406030204" pitchFamily="18" charset="0"/>
                <a:ea typeface="Cambria" panose="02040503050406030204" pitchFamily="18" charset="0"/>
              </a:rPr>
              <a:t>cho</a:t>
            </a:r>
            <a:r>
              <a:rPr lang="en-US" sz="2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00" dirty="0" err="1">
                <a:latin typeface="Cambria" panose="02040503050406030204" pitchFamily="18" charset="0"/>
                <a:ea typeface="Cambria" panose="02040503050406030204" pitchFamily="18" charset="0"/>
              </a:rPr>
              <a:t>các</a:t>
            </a:r>
            <a:r>
              <a:rPr lang="en-US" sz="2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00" dirty="0" err="1">
                <a:latin typeface="Cambria" panose="02040503050406030204" pitchFamily="18" charset="0"/>
                <a:ea typeface="Cambria" panose="02040503050406030204" pitchFamily="18" charset="0"/>
              </a:rPr>
              <a:t>chữ</a:t>
            </a:r>
            <a:r>
              <a:rPr lang="en-US" sz="2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00" dirty="0" err="1"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2600" dirty="0">
                <a:latin typeface="Cambria" panose="02040503050406030204" pitchFamily="18" charset="0"/>
                <a:ea typeface="Cambria" panose="02040503050406030204" pitchFamily="18" charset="0"/>
              </a:rPr>
              <a:t> ở </a:t>
            </a:r>
            <a:r>
              <a:rPr lang="en-US" sz="2600" dirty="0" err="1">
                <a:latin typeface="Cambria" panose="02040503050406030204" pitchFamily="18" charset="0"/>
                <a:ea typeface="Cambria" panose="02040503050406030204" pitchFamily="18" charset="0"/>
              </a:rPr>
              <a:t>cùng</a:t>
            </a:r>
            <a:r>
              <a:rPr lang="en-US" sz="2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00" dirty="0" err="1">
                <a:latin typeface="Cambria" panose="02040503050406030204" pitchFamily="18" charset="0"/>
                <a:ea typeface="Cambria" panose="02040503050406030204" pitchFamily="18" charset="0"/>
              </a:rPr>
              <a:t>hàng</a:t>
            </a:r>
            <a:r>
              <a:rPr lang="en-US" sz="2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00" dirty="0" err="1">
                <a:latin typeface="Cambria" panose="02040503050406030204" pitchFamily="18" charset="0"/>
                <a:ea typeface="Cambria" panose="02040503050406030204" pitchFamily="18" charset="0"/>
              </a:rPr>
              <a:t>thì</a:t>
            </a:r>
            <a:r>
              <a:rPr lang="en-US" sz="2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00" dirty="0" err="1">
                <a:latin typeface="Cambria" panose="02040503050406030204" pitchFamily="18" charset="0"/>
                <a:ea typeface="Cambria" panose="02040503050406030204" pitchFamily="18" charset="0"/>
              </a:rPr>
              <a:t>thẳng</a:t>
            </a:r>
            <a:r>
              <a:rPr lang="en-US" sz="2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00" dirty="0" err="1">
                <a:latin typeface="Cambria" panose="02040503050406030204" pitchFamily="18" charset="0"/>
                <a:ea typeface="Cambria" panose="02040503050406030204" pitchFamily="18" charset="0"/>
              </a:rPr>
              <a:t>cột</a:t>
            </a:r>
            <a:endParaRPr lang="en-US" sz="26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28B28B6-57F8-6890-8420-9701524258D6}"/>
              </a:ext>
            </a:extLst>
          </p:cNvPr>
          <p:cNvSpPr txBox="1"/>
          <p:nvPr/>
        </p:nvSpPr>
        <p:spPr>
          <a:xfrm>
            <a:off x="3171825" y="5040435"/>
            <a:ext cx="843915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 err="1">
                <a:latin typeface="Cambria" panose="02040503050406030204" pitchFamily="18" charset="0"/>
                <a:ea typeface="Cambria" panose="02040503050406030204" pitchFamily="18" charset="0"/>
              </a:rPr>
              <a:t>Thực</a:t>
            </a:r>
            <a:r>
              <a:rPr lang="en-US" sz="2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00" dirty="0" err="1">
                <a:latin typeface="Cambria" panose="02040503050406030204" pitchFamily="18" charset="0"/>
                <a:ea typeface="Cambria" panose="02040503050406030204" pitchFamily="18" charset="0"/>
              </a:rPr>
              <a:t>hiện</a:t>
            </a:r>
            <a:r>
              <a:rPr lang="en-US" sz="2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00" dirty="0" err="1">
                <a:latin typeface="Cambria" panose="02040503050406030204" pitchFamily="18" charset="0"/>
                <a:ea typeface="Cambria" panose="02040503050406030204" pitchFamily="18" charset="0"/>
              </a:rPr>
              <a:t>phép</a:t>
            </a:r>
            <a:r>
              <a:rPr lang="en-US" sz="2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00" dirty="0" err="1">
                <a:latin typeface="Cambria" panose="02040503050406030204" pitchFamily="18" charset="0"/>
                <a:ea typeface="Cambria" panose="02040503050406030204" pitchFamily="18" charset="0"/>
              </a:rPr>
              <a:t>trừ</a:t>
            </a:r>
            <a:r>
              <a:rPr lang="en-US" sz="2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00" dirty="0" err="1">
                <a:latin typeface="Cambria" panose="02040503050406030204" pitchFamily="18" charset="0"/>
                <a:ea typeface="Cambria" panose="02040503050406030204" pitchFamily="18" charset="0"/>
              </a:rPr>
              <a:t>như</a:t>
            </a:r>
            <a:r>
              <a:rPr lang="en-US" sz="2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00" dirty="0" err="1">
                <a:latin typeface="Cambria" panose="02040503050406030204" pitchFamily="18" charset="0"/>
                <a:ea typeface="Cambria" panose="02040503050406030204" pitchFamily="18" charset="0"/>
              </a:rPr>
              <a:t>trừ</a:t>
            </a:r>
            <a:r>
              <a:rPr lang="en-US" sz="2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00" dirty="0" err="1">
                <a:latin typeface="Cambria" panose="02040503050406030204" pitchFamily="18" charset="0"/>
                <a:ea typeface="Cambria" panose="02040503050406030204" pitchFamily="18" charset="0"/>
              </a:rPr>
              <a:t>hai</a:t>
            </a:r>
            <a:r>
              <a:rPr lang="en-US" sz="2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00" dirty="0" err="1"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2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00" dirty="0" err="1">
                <a:latin typeface="Cambria" panose="02040503050406030204" pitchFamily="18" charset="0"/>
                <a:ea typeface="Cambria" panose="02040503050406030204" pitchFamily="18" charset="0"/>
              </a:rPr>
              <a:t>tự</a:t>
            </a:r>
            <a:r>
              <a:rPr lang="en-US" sz="2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00" dirty="0" err="1">
                <a:latin typeface="Cambria" panose="02040503050406030204" pitchFamily="18" charset="0"/>
                <a:ea typeface="Cambria" panose="02040503050406030204" pitchFamily="18" charset="0"/>
              </a:rPr>
              <a:t>nhiên</a:t>
            </a:r>
            <a:endParaRPr lang="en-US" sz="26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53E1749-B9D1-DF90-6E8B-04792935A7D1}"/>
              </a:ext>
            </a:extLst>
          </p:cNvPr>
          <p:cNvSpPr txBox="1"/>
          <p:nvPr/>
        </p:nvSpPr>
        <p:spPr>
          <a:xfrm>
            <a:off x="3162300" y="5621460"/>
            <a:ext cx="843915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 err="1">
                <a:latin typeface="Cambria" panose="02040503050406030204" pitchFamily="18" charset="0"/>
                <a:ea typeface="Cambria" panose="02040503050406030204" pitchFamily="18" charset="0"/>
              </a:rPr>
              <a:t>Viết</a:t>
            </a:r>
            <a:r>
              <a:rPr lang="en-US" sz="2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00" dirty="0" err="1">
                <a:latin typeface="Cambria" panose="02040503050406030204" pitchFamily="18" charset="0"/>
                <a:ea typeface="Cambria" panose="02040503050406030204" pitchFamily="18" charset="0"/>
              </a:rPr>
              <a:t>dấu</a:t>
            </a:r>
            <a:r>
              <a:rPr lang="en-US" sz="2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00" dirty="0" err="1">
                <a:latin typeface="Cambria" panose="02040503050406030204" pitchFamily="18" charset="0"/>
                <a:ea typeface="Cambria" panose="02040503050406030204" pitchFamily="18" charset="0"/>
              </a:rPr>
              <a:t>phẩy</a:t>
            </a:r>
            <a:r>
              <a:rPr lang="en-US" sz="2600" dirty="0">
                <a:latin typeface="Cambria" panose="02040503050406030204" pitchFamily="18" charset="0"/>
                <a:ea typeface="Cambria" panose="02040503050406030204" pitchFamily="18" charset="0"/>
              </a:rPr>
              <a:t> ở </a:t>
            </a:r>
            <a:r>
              <a:rPr lang="en-US" sz="2600" dirty="0" err="1">
                <a:latin typeface="Cambria" panose="02040503050406030204" pitchFamily="18" charset="0"/>
                <a:ea typeface="Cambria" panose="02040503050406030204" pitchFamily="18" charset="0"/>
              </a:rPr>
              <a:t>hiệu</a:t>
            </a:r>
            <a:r>
              <a:rPr lang="en-US" sz="2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00" dirty="0" err="1">
                <a:latin typeface="Cambria" panose="02040503050406030204" pitchFamily="18" charset="0"/>
                <a:ea typeface="Cambria" panose="02040503050406030204" pitchFamily="18" charset="0"/>
              </a:rPr>
              <a:t>thẳng</a:t>
            </a:r>
            <a:r>
              <a:rPr lang="en-US" sz="2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00" dirty="0" err="1">
                <a:latin typeface="Cambria" panose="02040503050406030204" pitchFamily="18" charset="0"/>
                <a:ea typeface="Cambria" panose="02040503050406030204" pitchFamily="18" charset="0"/>
              </a:rPr>
              <a:t>cột</a:t>
            </a:r>
            <a:r>
              <a:rPr lang="en-US" sz="2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00" dirty="0" err="1">
                <a:latin typeface="Cambria" panose="02040503050406030204" pitchFamily="18" charset="0"/>
                <a:ea typeface="Cambria" panose="02040503050406030204" pitchFamily="18" charset="0"/>
              </a:rPr>
              <a:t>với</a:t>
            </a:r>
            <a:r>
              <a:rPr lang="en-US" sz="2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00" dirty="0" err="1">
                <a:latin typeface="Cambria" panose="02040503050406030204" pitchFamily="18" charset="0"/>
                <a:ea typeface="Cambria" panose="02040503050406030204" pitchFamily="18" charset="0"/>
              </a:rPr>
              <a:t>dấu</a:t>
            </a:r>
            <a:r>
              <a:rPr lang="en-US" sz="2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00" dirty="0" err="1">
                <a:latin typeface="Cambria" panose="02040503050406030204" pitchFamily="18" charset="0"/>
                <a:ea typeface="Cambria" panose="02040503050406030204" pitchFamily="18" charset="0"/>
              </a:rPr>
              <a:t>phẩy</a:t>
            </a:r>
            <a:r>
              <a:rPr lang="en-US" sz="2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00" dirty="0" err="1">
                <a:latin typeface="Cambria" panose="02040503050406030204" pitchFamily="18" charset="0"/>
                <a:ea typeface="Cambria" panose="02040503050406030204" pitchFamily="18" charset="0"/>
              </a:rPr>
              <a:t>của</a:t>
            </a:r>
            <a:r>
              <a:rPr lang="en-US" sz="2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00" dirty="0" err="1"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2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00" dirty="0" err="1">
                <a:latin typeface="Cambria" panose="02040503050406030204" pitchFamily="18" charset="0"/>
                <a:ea typeface="Cambria" panose="02040503050406030204" pitchFamily="18" charset="0"/>
              </a:rPr>
              <a:t>bị</a:t>
            </a:r>
            <a:r>
              <a:rPr lang="en-US" sz="2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00" dirty="0" err="1">
                <a:latin typeface="Cambria" panose="02040503050406030204" pitchFamily="18" charset="0"/>
                <a:ea typeface="Cambria" panose="02040503050406030204" pitchFamily="18" charset="0"/>
              </a:rPr>
              <a:t>trừ</a:t>
            </a:r>
            <a:r>
              <a:rPr lang="en-US" sz="2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00" dirty="0" err="1">
                <a:latin typeface="Cambria" panose="02040503050406030204" pitchFamily="18" charset="0"/>
                <a:ea typeface="Cambria" panose="02040503050406030204" pitchFamily="18" charset="0"/>
              </a:rPr>
              <a:t>và</a:t>
            </a:r>
            <a:r>
              <a:rPr lang="en-US" sz="2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00" dirty="0" err="1"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2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00" dirty="0" err="1">
                <a:latin typeface="Cambria" panose="02040503050406030204" pitchFamily="18" charset="0"/>
                <a:ea typeface="Cambria" panose="02040503050406030204" pitchFamily="18" charset="0"/>
              </a:rPr>
              <a:t>trừ</a:t>
            </a:r>
            <a:endParaRPr lang="en-US" sz="26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476B55-A2B7-F3D9-8716-8C14EA502052}"/>
              </a:ext>
            </a:extLst>
          </p:cNvPr>
          <p:cNvSpPr txBox="1"/>
          <p:nvPr/>
        </p:nvSpPr>
        <p:spPr>
          <a:xfrm>
            <a:off x="2184400" y="5130800"/>
            <a:ext cx="71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7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94F3E58-2101-91B9-6CDB-F0E5C0027022}"/>
              </a:ext>
            </a:extLst>
          </p:cNvPr>
          <p:cNvSpPr txBox="1"/>
          <p:nvPr/>
        </p:nvSpPr>
        <p:spPr>
          <a:xfrm>
            <a:off x="1971040" y="5130800"/>
            <a:ext cx="335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C319E92-4AF9-E443-8B7D-8A85E434A815}"/>
              </a:ext>
            </a:extLst>
          </p:cNvPr>
          <p:cNvSpPr txBox="1"/>
          <p:nvPr/>
        </p:nvSpPr>
        <p:spPr>
          <a:xfrm>
            <a:off x="1706880" y="5120640"/>
            <a:ext cx="71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369A9BC-7CED-AF7C-3E23-BA36A9BF4ABE}"/>
              </a:ext>
            </a:extLst>
          </p:cNvPr>
          <p:cNvSpPr txBox="1"/>
          <p:nvPr/>
        </p:nvSpPr>
        <p:spPr>
          <a:xfrm>
            <a:off x="1910080" y="5069840"/>
            <a:ext cx="2438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</a:t>
            </a:r>
          </a:p>
        </p:txBody>
      </p:sp>
      <p:pic>
        <p:nvPicPr>
          <p:cNvPr id="20" name="1027 (1)(2)">
            <a:hlinkClick r:id="" action="ppaction://media"/>
            <a:extLst>
              <a:ext uri="{FF2B5EF4-FFF2-40B4-BE49-F238E27FC236}">
                <a16:creationId xmlns:a16="http://schemas.microsoft.com/office/drawing/2014/main" id="{403B9160-DCD3-DA70-9000-A878156B48E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893319" y="307446"/>
            <a:ext cx="3891600" cy="4014258"/>
          </a:xfrm>
          <a:prstGeom prst="rect">
            <a:avLst/>
          </a:prstGeom>
        </p:spPr>
      </p:pic>
      <p:sp>
        <p:nvSpPr>
          <p:cNvPr id="13" name="TextBox 25">
            <a:extLst>
              <a:ext uri="{FF2B5EF4-FFF2-40B4-BE49-F238E27FC236}">
                <a16:creationId xmlns:a16="http://schemas.microsoft.com/office/drawing/2014/main" id="{DEFEE79B-6E4C-E5A7-96B5-F41E82AE007A}"/>
              </a:ext>
            </a:extLst>
          </p:cNvPr>
          <p:cNvSpPr txBox="1"/>
          <p:nvPr/>
        </p:nvSpPr>
        <p:spPr>
          <a:xfrm>
            <a:off x="6781800" y="2264122"/>
            <a:ext cx="15723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(cm)</a:t>
            </a:r>
          </a:p>
        </p:txBody>
      </p:sp>
      <p:sp>
        <p:nvSpPr>
          <p:cNvPr id="15" name="TextBox 26">
            <a:extLst>
              <a:ext uri="{FF2B5EF4-FFF2-40B4-BE49-F238E27FC236}">
                <a16:creationId xmlns:a16="http://schemas.microsoft.com/office/drawing/2014/main" id="{148D2056-F97A-580F-7E7A-1070BF0CD775}"/>
              </a:ext>
            </a:extLst>
          </p:cNvPr>
          <p:cNvSpPr txBox="1"/>
          <p:nvPr/>
        </p:nvSpPr>
        <p:spPr>
          <a:xfrm>
            <a:off x="6168454" y="2702548"/>
            <a:ext cx="51530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27 cm  = 0,27 (m)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7547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2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97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14" grpId="0" animBg="1"/>
      <p:bldP spid="17" grpId="0"/>
      <p:bldP spid="18" grpId="0"/>
      <p:bldP spid="26" grpId="0"/>
      <p:bldP spid="27" grpId="0"/>
      <p:bldP spid="29" grpId="0"/>
      <p:bldP spid="35" grpId="0"/>
      <p:bldP spid="36" grpId="0"/>
      <p:bldP spid="37" grpId="0"/>
      <p:bldP spid="9" grpId="0"/>
      <p:bldP spid="10" grpId="0"/>
      <p:bldP spid="11" grpId="0"/>
      <p:bldP spid="12" grpId="0"/>
      <p:bldP spid="13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EE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451882" y="106332"/>
            <a:ext cx="13846628" cy="7460725"/>
            <a:chOff x="0" y="0"/>
            <a:chExt cx="26200057" cy="14241038"/>
          </a:xfrm>
        </p:grpSpPr>
        <p:sp>
          <p:nvSpPr>
            <p:cNvPr id="3" name="Freeform 3"/>
            <p:cNvSpPr/>
            <p:nvPr/>
          </p:nvSpPr>
          <p:spPr>
            <a:xfrm rot="798455">
              <a:off x="23721345" y="218820"/>
              <a:ext cx="2206872" cy="2619433"/>
            </a:xfrm>
            <a:custGeom>
              <a:avLst/>
              <a:gdLst/>
              <a:ahLst/>
              <a:cxnLst/>
              <a:rect l="l" t="t" r="r" b="b"/>
              <a:pathLst>
                <a:path w="2206872" h="2619433">
                  <a:moveTo>
                    <a:pt x="0" y="0"/>
                  </a:moveTo>
                  <a:lnTo>
                    <a:pt x="2206872" y="0"/>
                  </a:lnTo>
                  <a:lnTo>
                    <a:pt x="2206872" y="2619432"/>
                  </a:lnTo>
                  <a:lnTo>
                    <a:pt x="0" y="2619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Freeform 4"/>
            <p:cNvSpPr/>
            <p:nvPr/>
          </p:nvSpPr>
          <p:spPr>
            <a:xfrm rot="639685">
              <a:off x="283657" y="8933752"/>
              <a:ext cx="3891756" cy="3429610"/>
            </a:xfrm>
            <a:custGeom>
              <a:avLst/>
              <a:gdLst/>
              <a:ahLst/>
              <a:cxnLst/>
              <a:rect l="l" t="t" r="r" b="b"/>
              <a:pathLst>
                <a:path w="3891756" h="3429610">
                  <a:moveTo>
                    <a:pt x="0" y="0"/>
                  </a:moveTo>
                  <a:lnTo>
                    <a:pt x="3891756" y="0"/>
                  </a:lnTo>
                  <a:lnTo>
                    <a:pt x="3891756" y="3429610"/>
                  </a:lnTo>
                  <a:lnTo>
                    <a:pt x="0" y="34296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Freeform 5"/>
            <p:cNvSpPr/>
            <p:nvPr/>
          </p:nvSpPr>
          <p:spPr>
            <a:xfrm rot="-1758205">
              <a:off x="22853600" y="10903836"/>
              <a:ext cx="2826371" cy="2826371"/>
            </a:xfrm>
            <a:custGeom>
              <a:avLst/>
              <a:gdLst/>
              <a:ahLst/>
              <a:cxnLst/>
              <a:rect l="l" t="t" r="r" b="b"/>
              <a:pathLst>
                <a:path w="2826371" h="2826371">
                  <a:moveTo>
                    <a:pt x="0" y="0"/>
                  </a:moveTo>
                  <a:lnTo>
                    <a:pt x="2826371" y="0"/>
                  </a:lnTo>
                  <a:lnTo>
                    <a:pt x="2826371" y="2826371"/>
                  </a:lnTo>
                  <a:lnTo>
                    <a:pt x="0" y="28263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6" name="Group 6"/>
            <p:cNvGrpSpPr/>
            <p:nvPr/>
          </p:nvGrpSpPr>
          <p:grpSpPr>
            <a:xfrm>
              <a:off x="2858059" y="0"/>
              <a:ext cx="22936780" cy="12693757"/>
              <a:chOff x="0" y="0"/>
              <a:chExt cx="4530722" cy="2507409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4530722" cy="2507409"/>
              </a:xfrm>
              <a:custGeom>
                <a:avLst/>
                <a:gdLst/>
                <a:ahLst/>
                <a:cxnLst/>
                <a:rect l="l" t="t" r="r" b="b"/>
                <a:pathLst>
                  <a:path w="4530722" h="2507409">
                    <a:moveTo>
                      <a:pt x="22952" y="0"/>
                    </a:moveTo>
                    <a:lnTo>
                      <a:pt x="4507770" y="0"/>
                    </a:lnTo>
                    <a:cubicBezTo>
                      <a:pt x="4513857" y="0"/>
                      <a:pt x="4519695" y="2418"/>
                      <a:pt x="4523999" y="6723"/>
                    </a:cubicBezTo>
                    <a:cubicBezTo>
                      <a:pt x="4528304" y="11027"/>
                      <a:pt x="4530722" y="16865"/>
                      <a:pt x="4530722" y="22952"/>
                    </a:cubicBezTo>
                    <a:lnTo>
                      <a:pt x="4530722" y="2484456"/>
                    </a:lnTo>
                    <a:cubicBezTo>
                      <a:pt x="4530722" y="2490544"/>
                      <a:pt x="4528304" y="2496382"/>
                      <a:pt x="4523999" y="2500686"/>
                    </a:cubicBezTo>
                    <a:cubicBezTo>
                      <a:pt x="4519695" y="2504991"/>
                      <a:pt x="4513857" y="2507409"/>
                      <a:pt x="4507770" y="2507409"/>
                    </a:cubicBezTo>
                    <a:lnTo>
                      <a:pt x="22952" y="2507409"/>
                    </a:lnTo>
                    <a:cubicBezTo>
                      <a:pt x="10276" y="2507409"/>
                      <a:pt x="0" y="2497133"/>
                      <a:pt x="0" y="2484456"/>
                    </a:cubicBezTo>
                    <a:lnTo>
                      <a:pt x="0" y="22952"/>
                    </a:lnTo>
                    <a:cubicBezTo>
                      <a:pt x="0" y="16865"/>
                      <a:pt x="2418" y="11027"/>
                      <a:pt x="6723" y="6723"/>
                    </a:cubicBezTo>
                    <a:cubicBezTo>
                      <a:pt x="11027" y="2418"/>
                      <a:pt x="16865" y="0"/>
                      <a:pt x="2295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38100"/>
                <a:ext cx="4530722" cy="2545509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marL="0" marR="0" lvl="0" indent="0" algn="ctr" defTabSz="609630" rtl="0" eaLnBrk="1" fontAlgn="auto" latinLnBrk="0" hangingPunct="1">
                  <a:lnSpc>
                    <a:spcPts val="1773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4869D7C7-D3C4-F119-8532-7D7098B81094}"/>
              </a:ext>
            </a:extLst>
          </p:cNvPr>
          <p:cNvSpPr txBox="1"/>
          <p:nvPr/>
        </p:nvSpPr>
        <p:spPr>
          <a:xfrm>
            <a:off x="586094" y="1290346"/>
            <a:ext cx="56078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Ta </a:t>
            </a:r>
            <a:r>
              <a:rPr lang="en-US" sz="2800" dirty="0" err="1">
                <a:latin typeface="Cambria" panose="02040503050406030204" pitchFamily="18" charset="0"/>
                <a:ea typeface="Cambria" panose="02040503050406030204" pitchFamily="18" charset="0"/>
              </a:rPr>
              <a:t>đặt</a:t>
            </a:r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latin typeface="Cambria" panose="02040503050406030204" pitchFamily="18" charset="0"/>
                <a:ea typeface="Cambria" panose="02040503050406030204" pitchFamily="18" charset="0"/>
              </a:rPr>
              <a:t>tính</a:t>
            </a:r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latin typeface="Cambria" panose="02040503050406030204" pitchFamily="18" charset="0"/>
                <a:ea typeface="Cambria" panose="02040503050406030204" pitchFamily="18" charset="0"/>
              </a:rPr>
              <a:t>rồi</a:t>
            </a:r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latin typeface="Cambria" panose="02040503050406030204" pitchFamily="18" charset="0"/>
                <a:ea typeface="Cambria" panose="02040503050406030204" pitchFamily="18" charset="0"/>
              </a:rPr>
              <a:t>tính</a:t>
            </a:r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latin typeface="Cambria" panose="02040503050406030204" pitchFamily="18" charset="0"/>
                <a:ea typeface="Cambria" panose="02040503050406030204" pitchFamily="18" charset="0"/>
              </a:rPr>
              <a:t>như</a:t>
            </a:r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latin typeface="Cambria" panose="02040503050406030204" pitchFamily="18" charset="0"/>
                <a:ea typeface="Cambria" panose="02040503050406030204" pitchFamily="18" charset="0"/>
              </a:rPr>
              <a:t>sau</a:t>
            </a:r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0DD4EFE-3915-6590-3E35-AE2A546AEB8B}"/>
              </a:ext>
            </a:extLst>
          </p:cNvPr>
          <p:cNvGrpSpPr/>
          <p:nvPr/>
        </p:nvGrpSpPr>
        <p:grpSpPr>
          <a:xfrm>
            <a:off x="1524307" y="1963993"/>
            <a:ext cx="2238375" cy="954107"/>
            <a:chOff x="5667375" y="1390650"/>
            <a:chExt cx="2238375" cy="954107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E1A0E2F-924D-874C-9926-47222965E676}"/>
                </a:ext>
              </a:extLst>
            </p:cNvPr>
            <p:cNvSpPr txBox="1"/>
            <p:nvPr/>
          </p:nvSpPr>
          <p:spPr>
            <a:xfrm>
              <a:off x="5943600" y="1390650"/>
              <a:ext cx="196215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latin typeface="Cambria" panose="02040503050406030204" pitchFamily="18" charset="0"/>
                  <a:ea typeface="Cambria" panose="02040503050406030204" pitchFamily="18" charset="0"/>
                </a:rPr>
                <a:t>63,49</a:t>
              </a:r>
            </a:p>
            <a:p>
              <a:r>
                <a:rPr lang="en-US" sz="2800" b="1" dirty="0">
                  <a:latin typeface="Cambria" panose="02040503050406030204" pitchFamily="18" charset="0"/>
                  <a:ea typeface="Cambria" panose="02040503050406030204" pitchFamily="18" charset="0"/>
                </a:rPr>
                <a:t>   1,8</a:t>
              </a: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9C19608C-D1A8-83A3-457F-B1E200A5E11A}"/>
                </a:ext>
              </a:extLst>
            </p:cNvPr>
            <p:cNvCxnSpPr>
              <a:cxnSpLocks/>
            </p:cNvCxnSpPr>
            <p:nvPr/>
          </p:nvCxnSpPr>
          <p:spPr>
            <a:xfrm>
              <a:off x="5934075" y="2314575"/>
              <a:ext cx="1133168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7720A90-B003-3492-3E33-BCCF446E8B0C}"/>
                </a:ext>
              </a:extLst>
            </p:cNvPr>
            <p:cNvSpPr txBox="1"/>
            <p:nvPr/>
          </p:nvSpPr>
          <p:spPr>
            <a:xfrm>
              <a:off x="5667375" y="1590675"/>
              <a:ext cx="4572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latin typeface="Cambria" panose="02040503050406030204" pitchFamily="18" charset="0"/>
                  <a:ea typeface="Cambria" panose="02040503050406030204" pitchFamily="18" charset="0"/>
                </a:rPr>
                <a:t>-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CD3A3191-21F8-F2AF-1E07-147693BE6148}"/>
              </a:ext>
            </a:extLst>
          </p:cNvPr>
          <p:cNvSpPr txBox="1"/>
          <p:nvPr/>
        </p:nvSpPr>
        <p:spPr>
          <a:xfrm>
            <a:off x="2502593" y="2847354"/>
            <a:ext cx="3537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9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EFD68D5E-11BC-7E82-4C5C-AA3B90FF23E0}"/>
              </a:ext>
            </a:extLst>
          </p:cNvPr>
          <p:cNvSpPr/>
          <p:nvPr/>
        </p:nvSpPr>
        <p:spPr>
          <a:xfrm>
            <a:off x="50870" y="3650312"/>
            <a:ext cx="12090259" cy="287577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vi-VN" sz="2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Muốn trừ hai số thập phân ta làm như sau: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vi-VN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Viết số trừ bên dưới số bị trừ sao cho các chữ số ở cùng hàng đặt thẳng cột với nhau.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vi-VN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Trừ như trừ hai số tự nhiên.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vi-VN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Viết dấu phẩy ở hiệu thẳng cột với dấu phẩy của số bị trừ và số trừ.</a:t>
            </a:r>
          </a:p>
        </p:txBody>
      </p:sp>
      <p:sp>
        <p:nvSpPr>
          <p:cNvPr id="10" name="Rectangle: Rounded Corners 13">
            <a:extLst>
              <a:ext uri="{FF2B5EF4-FFF2-40B4-BE49-F238E27FC236}">
                <a16:creationId xmlns:a16="http://schemas.microsoft.com/office/drawing/2014/main" id="{C3905275-644C-AB95-83E6-854C108B959B}"/>
              </a:ext>
            </a:extLst>
          </p:cNvPr>
          <p:cNvSpPr/>
          <p:nvPr/>
        </p:nvSpPr>
        <p:spPr>
          <a:xfrm>
            <a:off x="3980089" y="57744"/>
            <a:ext cx="3638550" cy="76200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b) 63,49 – 1,8 = ?</a:t>
            </a:r>
          </a:p>
        </p:txBody>
      </p:sp>
      <p:sp>
        <p:nvSpPr>
          <p:cNvPr id="11" name="TextBox 31">
            <a:extLst>
              <a:ext uri="{FF2B5EF4-FFF2-40B4-BE49-F238E27FC236}">
                <a16:creationId xmlns:a16="http://schemas.microsoft.com/office/drawing/2014/main" id="{0D174DB3-B054-ACA2-B4FA-26C16341E655}"/>
              </a:ext>
            </a:extLst>
          </p:cNvPr>
          <p:cNvSpPr txBox="1"/>
          <p:nvPr/>
        </p:nvSpPr>
        <p:spPr>
          <a:xfrm>
            <a:off x="2312776" y="2852301"/>
            <a:ext cx="4140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6</a:t>
            </a:r>
          </a:p>
        </p:txBody>
      </p:sp>
      <p:sp>
        <p:nvSpPr>
          <p:cNvPr id="12" name="TextBox 31">
            <a:extLst>
              <a:ext uri="{FF2B5EF4-FFF2-40B4-BE49-F238E27FC236}">
                <a16:creationId xmlns:a16="http://schemas.microsoft.com/office/drawing/2014/main" id="{32452BD9-2F25-D1F9-3B4E-593328FA6264}"/>
              </a:ext>
            </a:extLst>
          </p:cNvPr>
          <p:cNvSpPr txBox="1"/>
          <p:nvPr/>
        </p:nvSpPr>
        <p:spPr>
          <a:xfrm>
            <a:off x="2026514" y="2847354"/>
            <a:ext cx="3479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1</a:t>
            </a:r>
          </a:p>
        </p:txBody>
      </p:sp>
      <p:sp>
        <p:nvSpPr>
          <p:cNvPr id="13" name="TextBox 31">
            <a:extLst>
              <a:ext uri="{FF2B5EF4-FFF2-40B4-BE49-F238E27FC236}">
                <a16:creationId xmlns:a16="http://schemas.microsoft.com/office/drawing/2014/main" id="{60393F86-84CB-DFBF-CB0C-83C71613B785}"/>
              </a:ext>
            </a:extLst>
          </p:cNvPr>
          <p:cNvSpPr txBox="1"/>
          <p:nvPr/>
        </p:nvSpPr>
        <p:spPr>
          <a:xfrm>
            <a:off x="1774491" y="2860852"/>
            <a:ext cx="4140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6</a:t>
            </a:r>
          </a:p>
        </p:txBody>
      </p:sp>
      <p:sp>
        <p:nvSpPr>
          <p:cNvPr id="17" name="TextBox 31">
            <a:extLst>
              <a:ext uri="{FF2B5EF4-FFF2-40B4-BE49-F238E27FC236}">
                <a16:creationId xmlns:a16="http://schemas.microsoft.com/office/drawing/2014/main" id="{5DEC44D2-8F4E-DC3B-F54A-61DBB1380680}"/>
              </a:ext>
            </a:extLst>
          </p:cNvPr>
          <p:cNvSpPr txBox="1"/>
          <p:nvPr/>
        </p:nvSpPr>
        <p:spPr>
          <a:xfrm>
            <a:off x="2193550" y="2730020"/>
            <a:ext cx="2979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</a:t>
            </a:r>
          </a:p>
        </p:txBody>
      </p:sp>
      <p:pic>
        <p:nvPicPr>
          <p:cNvPr id="18" name="Picture 30">
            <a:extLst>
              <a:ext uri="{FF2B5EF4-FFF2-40B4-BE49-F238E27FC236}">
                <a16:creationId xmlns:a16="http://schemas.microsoft.com/office/drawing/2014/main" id="{35FB98A0-47C0-50D0-F0B3-2987D6F7A1D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89827" y="101547"/>
            <a:ext cx="4219575" cy="35471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32" grpId="0"/>
      <p:bldP spid="33" grpId="0" animBg="1"/>
      <p:bldP spid="10" grpId="0" animBg="1"/>
      <p:bldP spid="11" grpId="0"/>
      <p:bldP spid="12" grpId="0"/>
      <p:bldP spid="13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6"/>
          <a:srcRect r="22218"/>
          <a:stretch/>
        </p:blipFill>
        <p:spPr>
          <a:xfrm>
            <a:off x="-6625" y="3776827"/>
            <a:ext cx="12186157" cy="3081173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3525" y="0"/>
            <a:ext cx="12193057" cy="2066723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97" t="17936" r="52339" b="35612"/>
          <a:stretch/>
        </p:blipFill>
        <p:spPr>
          <a:xfrm>
            <a:off x="8819231" y="3826314"/>
            <a:ext cx="2863259" cy="3031686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C6B5EF91-C1B7-4192-AEF9-C3E43784415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6495" y="-792906"/>
            <a:ext cx="8634365" cy="8417882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01" t="7619" r="16012" b="5381"/>
          <a:stretch/>
        </p:blipFill>
        <p:spPr>
          <a:xfrm flipH="1">
            <a:off x="-783443" y="2856132"/>
            <a:ext cx="3619500" cy="4972050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-3107360" y="-3181350"/>
            <a:ext cx="18394252" cy="13220700"/>
            <a:chOff x="-3107360" y="-3181350"/>
            <a:chExt cx="18394252" cy="13220700"/>
          </a:xfrm>
          <a:solidFill>
            <a:srgbClr val="F4F4F4"/>
          </a:solidFill>
        </p:grpSpPr>
        <p:sp>
          <p:nvSpPr>
            <p:cNvPr id="17" name="矩形 16"/>
            <p:cNvSpPr/>
            <p:nvPr/>
          </p:nvSpPr>
          <p:spPr>
            <a:xfrm>
              <a:off x="-3107360" y="-3181350"/>
              <a:ext cx="18394252" cy="318135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CN"/>
                <a:ea typeface="思源黑体 CN"/>
                <a:cs typeface="+mn-cs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-3107360" y="6858000"/>
              <a:ext cx="18394252" cy="318135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CN"/>
                <a:ea typeface="思源黑体 CN"/>
                <a:cs typeface="+mn-cs"/>
              </a:endParaRPr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-3107360" y="-1799303"/>
              <a:ext cx="18394252" cy="10452508"/>
              <a:chOff x="-3107360" y="-3118504"/>
              <a:chExt cx="18394252" cy="11771709"/>
            </a:xfrm>
            <a:grpFill/>
          </p:grpSpPr>
          <p:sp>
            <p:nvSpPr>
              <p:cNvPr id="20" name="矩形 19"/>
              <p:cNvSpPr/>
              <p:nvPr/>
            </p:nvSpPr>
            <p:spPr>
              <a:xfrm>
                <a:off x="-3107360" y="-3118504"/>
                <a:ext cx="3097429" cy="11771709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黑体 CN"/>
                  <a:ea typeface="思源黑体 CN"/>
                  <a:cs typeface="+mn-cs"/>
                </a:endParaRPr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12189463" y="-3118504"/>
                <a:ext cx="3097429" cy="11771709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黑体 CN"/>
                  <a:ea typeface="思源黑体 CN"/>
                  <a:cs typeface="+mn-cs"/>
                </a:endParaRPr>
              </a:p>
            </p:txBody>
          </p:sp>
        </p:grpSp>
      </p:grpSp>
      <p:grpSp>
        <p:nvGrpSpPr>
          <p:cNvPr id="23" name="组合 12">
            <a:extLst>
              <a:ext uri="{FF2B5EF4-FFF2-40B4-BE49-F238E27FC236}">
                <a16:creationId xmlns:a16="http://schemas.microsoft.com/office/drawing/2014/main" id="{07B644BF-E6DC-1B8C-9EEF-47CA2ABF1A3E}"/>
              </a:ext>
            </a:extLst>
          </p:cNvPr>
          <p:cNvGrpSpPr/>
          <p:nvPr/>
        </p:nvGrpSpPr>
        <p:grpSpPr>
          <a:xfrm>
            <a:off x="2862315" y="1260985"/>
            <a:ext cx="5279890" cy="3631763"/>
            <a:chOff x="2041208" y="2357098"/>
            <a:chExt cx="8070502" cy="58426339"/>
          </a:xfrm>
          <a:effectLst>
            <a:outerShdw blurRad="254000" sx="102000" sy="102000" algn="ctr" rotWithShape="0">
              <a:prstClr val="black">
                <a:alpha val="30000"/>
              </a:prstClr>
            </a:outerShdw>
          </a:effectLst>
        </p:grpSpPr>
        <p:sp>
          <p:nvSpPr>
            <p:cNvPr id="32" name="PA-文本框 54">
              <a:extLst>
                <a:ext uri="{FF2B5EF4-FFF2-40B4-BE49-F238E27FC236}">
                  <a16:creationId xmlns:a16="http://schemas.microsoft.com/office/drawing/2014/main" id="{FA44A356-3218-2E0D-B7C9-829F2A91AF7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2081344" y="2357098"/>
              <a:ext cx="8030366" cy="584263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dist">
                <a:defRPr sz="44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字魂59号-创粗黑" panose="00000500000000000000" pitchFamily="2" charset="-122"/>
                  <a:ea typeface="字魂59号-创粗黑" panose="00000500000000000000" pitchFamily="2" charset="-122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11500" b="0" spc="-300" dirty="0" err="1">
                  <a:ln w="190500">
                    <a:solidFill>
                      <a:prstClr val="white"/>
                    </a:solidFill>
                  </a:ln>
                  <a:solidFill>
                    <a:prstClr val="white"/>
                  </a:solidFill>
                  <a:effectLst/>
                  <a:latin typeface="SVN-Cookies" panose="02040603050506020204" pitchFamily="18" charset="0"/>
                  <a:ea typeface="字魂156号-萌趣苏打饼" panose="00000500000000000000" pitchFamily="2" charset="-122"/>
                  <a:sym typeface="思源黑体 CN" panose="020B0500000000000000" pitchFamily="34" charset="-122"/>
                </a:rPr>
                <a:t>HOẠT</a:t>
              </a:r>
              <a:r>
                <a:rPr lang="en-US" altLang="zh-CN" sz="11500" b="0" spc="-300" dirty="0">
                  <a:ln w="190500">
                    <a:solidFill>
                      <a:prstClr val="white"/>
                    </a:solidFill>
                  </a:ln>
                  <a:solidFill>
                    <a:prstClr val="white"/>
                  </a:solidFill>
                  <a:effectLst/>
                  <a:latin typeface="SVN-Cookies" panose="02040603050506020204" pitchFamily="18" charset="0"/>
                  <a:ea typeface="字魂156号-萌趣苏打饼" panose="00000500000000000000" pitchFamily="2" charset="-122"/>
                  <a:sym typeface="思源黑体 CN" panose="020B0500000000000000" pitchFamily="34" charset="-122"/>
                </a:rPr>
                <a:t> </a:t>
              </a:r>
              <a:r>
                <a:rPr lang="en-US" altLang="zh-CN" sz="11500" b="0" spc="-300" dirty="0" err="1">
                  <a:ln w="190500">
                    <a:solidFill>
                      <a:prstClr val="white"/>
                    </a:solidFill>
                  </a:ln>
                  <a:solidFill>
                    <a:prstClr val="white"/>
                  </a:solidFill>
                  <a:effectLst/>
                  <a:latin typeface="SVN-Cookies" panose="02040603050506020204" pitchFamily="18" charset="0"/>
                  <a:ea typeface="字魂156号-萌趣苏打饼" panose="00000500000000000000" pitchFamily="2" charset="-122"/>
                  <a:sym typeface="思源黑体 CN" panose="020B0500000000000000" pitchFamily="34" charset="-122"/>
                </a:rPr>
                <a:t>ĐỘNG</a:t>
              </a:r>
              <a:endParaRPr kumimoji="0" lang="zh-CN" altLang="en-US" sz="11500" b="0" i="0" u="none" strike="noStrike" kern="1200" cap="none" spc="-300" normalizeH="0" baseline="0" noProof="0" dirty="0">
                <a:ln w="190500">
                  <a:solidFill>
                    <a:prstClr val="white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SVN-Cookies" panose="02040603050506020204" pitchFamily="18" charset="0"/>
                <a:ea typeface="字魂156号-萌趣苏打饼" panose="00000500000000000000" pitchFamily="2" charset="-122"/>
                <a:cs typeface="+mn-cs"/>
                <a:sym typeface="思源黑体 CN" panose="020B0500000000000000" pitchFamily="34" charset="-122"/>
              </a:endParaRPr>
            </a:p>
          </p:txBody>
        </p:sp>
        <p:sp>
          <p:nvSpPr>
            <p:cNvPr id="33" name="PA-文本框 54">
              <a:extLst>
                <a:ext uri="{FF2B5EF4-FFF2-40B4-BE49-F238E27FC236}">
                  <a16:creationId xmlns:a16="http://schemas.microsoft.com/office/drawing/2014/main" id="{F91015E2-0559-B1AE-CF4C-B405474C3078}"/>
                </a:ext>
              </a:extLst>
            </p:cNvPr>
            <p:cNvSpPr txBox="1"/>
            <p:nvPr>
              <p:custDataLst>
                <p:tags r:id="rId3"/>
              </p:custDataLst>
            </p:nvPr>
          </p:nvSpPr>
          <p:spPr>
            <a:xfrm>
              <a:off x="2041208" y="2495660"/>
              <a:ext cx="8030366" cy="29955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dist">
                <a:defRPr sz="44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字魂59号-创粗黑" panose="00000500000000000000" pitchFamily="2" charset="-122"/>
                  <a:ea typeface="字魂59号-创粗黑" panose="00000500000000000000" pitchFamily="2" charset="-122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1500" b="0" i="0" u="none" strike="noStrike" kern="1200" cap="none" spc="-300" normalizeH="0" baseline="0" noProof="0" dirty="0">
                <a:ln>
                  <a:noFill/>
                </a:ln>
                <a:solidFill>
                  <a:srgbClr val="FC8648"/>
                </a:solidFill>
                <a:effectLst/>
                <a:uLnTx/>
                <a:uFillTx/>
                <a:latin typeface="SVN-Cookies" panose="02040603050506020204" pitchFamily="18" charset="0"/>
                <a:ea typeface="字魂156号-萌趣苏打饼" panose="00000500000000000000" pitchFamily="2" charset="-122"/>
                <a:cs typeface="+mn-cs"/>
                <a:sym typeface="思源黑体 CN" panose="020B0500000000000000" pitchFamily="34" charset="-122"/>
              </a:endParaRPr>
            </a:p>
          </p:txBody>
        </p:sp>
      </p:grpSp>
      <p:sp>
        <p:nvSpPr>
          <p:cNvPr id="2" name="PA-文本框 54">
            <a:extLst>
              <a:ext uri="{FF2B5EF4-FFF2-40B4-BE49-F238E27FC236}">
                <a16:creationId xmlns:a16="http://schemas.microsoft.com/office/drawing/2014/main" id="{460386D7-FCF2-7373-AC03-E5F695CCDF1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852384" y="1299186"/>
            <a:ext cx="5253632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4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500" b="0" i="0" u="none" strike="noStrike" kern="1200" cap="none" spc="-300" normalizeH="0" baseline="0" noProof="0" dirty="0" err="1">
                <a:ln>
                  <a:noFill/>
                </a:ln>
                <a:solidFill>
                  <a:srgbClr val="E35F56"/>
                </a:solidFill>
                <a:effectLst/>
                <a:uLnTx/>
                <a:uFillTx/>
                <a:latin typeface="SVN-Cookies" panose="02040603050506020204" pitchFamily="18" charset="0"/>
                <a:ea typeface="字魂156号-萌趣苏打饼" panose="00000500000000000000" pitchFamily="2" charset="-122"/>
                <a:sym typeface="思源黑体 CN" panose="020B0500000000000000" pitchFamily="34" charset="-122"/>
              </a:rPr>
              <a:t>HOẠT</a:t>
            </a:r>
            <a:r>
              <a:rPr kumimoji="0" lang="en-US" altLang="zh-CN" sz="11500" b="0" i="0" u="none" strike="noStrike" kern="1200" cap="none" spc="-300" normalizeH="0" baseline="0" noProof="0" dirty="0">
                <a:ln>
                  <a:noFill/>
                </a:ln>
                <a:solidFill>
                  <a:srgbClr val="E35F56"/>
                </a:solidFill>
                <a:effectLst/>
                <a:uLnTx/>
                <a:uFillTx/>
                <a:latin typeface="SVN-Cookies" panose="02040603050506020204" pitchFamily="18" charset="0"/>
                <a:ea typeface="字魂156号-萌趣苏打饼" panose="00000500000000000000" pitchFamily="2" charset="-122"/>
                <a:sym typeface="思源黑体 CN" panose="020B0500000000000000" pitchFamily="34" charset="-122"/>
              </a:rPr>
              <a:t> </a:t>
            </a:r>
            <a:r>
              <a:rPr kumimoji="0" lang="en-US" altLang="zh-CN" sz="11500" b="0" i="0" u="none" strike="noStrike" kern="1200" cap="none" spc="-300" normalizeH="0" baseline="0" noProof="0" dirty="0" err="1">
                <a:ln>
                  <a:noFill/>
                </a:ln>
                <a:solidFill>
                  <a:srgbClr val="E35F56"/>
                </a:solidFill>
                <a:effectLst/>
                <a:uLnTx/>
                <a:uFillTx/>
                <a:latin typeface="SVN-Cookies" panose="02040603050506020204" pitchFamily="18" charset="0"/>
                <a:ea typeface="字魂156号-萌趣苏打饼" panose="00000500000000000000" pitchFamily="2" charset="-122"/>
                <a:sym typeface="思源黑体 CN" panose="020B0500000000000000" pitchFamily="34" charset="-122"/>
              </a:rPr>
              <a:t>ĐỘNG</a:t>
            </a:r>
            <a:endParaRPr kumimoji="0" lang="zh-CN" altLang="en-US" sz="11500" b="0" i="0" u="none" strike="noStrike" kern="1200" cap="none" spc="-300" normalizeH="0" baseline="0" noProof="0" dirty="0">
              <a:ln>
                <a:noFill/>
              </a:ln>
              <a:solidFill>
                <a:srgbClr val="FC8648"/>
              </a:solidFill>
              <a:effectLst/>
              <a:uLnTx/>
              <a:uFillTx/>
              <a:latin typeface="SVN-Cookies" panose="02040603050506020204" pitchFamily="18" charset="0"/>
              <a:ea typeface="字魂156号-萌趣苏打饼" panose="00000500000000000000" pitchFamily="2" charset="-122"/>
              <a:sym typeface="思源黑体 CN" panose="020B05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95873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1893FB-6CF4-3AD7-1DFE-E6A0565800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>
            <a:extLst>
              <a:ext uri="{FF2B5EF4-FFF2-40B4-BE49-F238E27FC236}">
                <a16:creationId xmlns:a16="http://schemas.microsoft.com/office/drawing/2014/main" id="{C4C99FF9-BEAF-85FB-C621-F72289202592}"/>
              </a:ext>
            </a:extLst>
          </p:cNvPr>
          <p:cNvSpPr/>
          <p:nvPr/>
        </p:nvSpPr>
        <p:spPr>
          <a:xfrm>
            <a:off x="556976" y="484649"/>
            <a:ext cx="1216406" cy="1166230"/>
          </a:xfrm>
          <a:custGeom>
            <a:avLst/>
            <a:gdLst/>
            <a:ahLst/>
            <a:cxnLst/>
            <a:rect l="l" t="t" r="r" b="b"/>
            <a:pathLst>
              <a:path w="1230309" h="1179559">
                <a:moveTo>
                  <a:pt x="0" y="0"/>
                </a:moveTo>
                <a:lnTo>
                  <a:pt x="1230309" y="0"/>
                </a:lnTo>
                <a:lnTo>
                  <a:pt x="1230309" y="1179559"/>
                </a:lnTo>
                <a:lnTo>
                  <a:pt x="0" y="117955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45D3685-85ED-DC45-DEFB-37148066B799}"/>
              </a:ext>
            </a:extLst>
          </p:cNvPr>
          <p:cNvSpPr txBox="1"/>
          <p:nvPr/>
        </p:nvSpPr>
        <p:spPr>
          <a:xfrm>
            <a:off x="2111581" y="540900"/>
            <a:ext cx="7788636" cy="615553"/>
          </a:xfrm>
          <a:prstGeom prst="rect">
            <a:avLst/>
          </a:prstGeom>
          <a:solidFill>
            <a:srgbClr val="15C8FF"/>
          </a:solidFill>
        </p:spPr>
        <p:txBody>
          <a:bodyPr wrap="square" lIns="0" tIns="0" rIns="0" bIns="0" rtlCol="0" anchor="t">
            <a:spAutoFit/>
          </a:bodyPr>
          <a:lstStyle/>
          <a:p>
            <a:pPr marL="317039" marR="0" lvl="1" indent="0" algn="ctr" defTabSz="60963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 err="1">
                <a:solidFill>
                  <a:srgbClr val="000000"/>
                </a:solidFill>
                <a:latin typeface="Cambria Bold"/>
              </a:rPr>
              <a:t>Đặt</a:t>
            </a:r>
            <a:r>
              <a:rPr lang="en-US" sz="4000" dirty="0">
                <a:solidFill>
                  <a:srgbClr val="000000"/>
                </a:solidFill>
                <a:latin typeface="Cambria Bold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Cambria Bold"/>
              </a:rPr>
              <a:t>tính</a:t>
            </a:r>
            <a:r>
              <a:rPr lang="en-US" sz="4000" dirty="0">
                <a:solidFill>
                  <a:srgbClr val="000000"/>
                </a:solidFill>
                <a:latin typeface="Cambria Bold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Cambria Bold"/>
              </a:rPr>
              <a:t>rồi</a:t>
            </a:r>
            <a:r>
              <a:rPr lang="en-US" sz="4000" dirty="0">
                <a:solidFill>
                  <a:srgbClr val="000000"/>
                </a:solidFill>
                <a:latin typeface="Cambria Bold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Cambria Bold"/>
              </a:rPr>
              <a:t>tính</a:t>
            </a:r>
            <a:r>
              <a:rPr lang="en-US" sz="4000" dirty="0">
                <a:solidFill>
                  <a:srgbClr val="000000"/>
                </a:solidFill>
                <a:latin typeface="Cambria Bold"/>
              </a:rPr>
              <a:t>: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 Bold"/>
              <a:ea typeface="+mn-ea"/>
              <a:cs typeface="+mn-cs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51CA3C01-0BCA-E4CC-A64B-D0DAD88507E2}"/>
              </a:ext>
            </a:extLst>
          </p:cNvPr>
          <p:cNvSpPr/>
          <p:nvPr/>
        </p:nvSpPr>
        <p:spPr>
          <a:xfrm>
            <a:off x="857250" y="2152650"/>
            <a:ext cx="2181225" cy="638175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5,8 – 3,9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5BBBA6AA-D8B6-03BB-0228-2B16DA1ED6B1}"/>
              </a:ext>
            </a:extLst>
          </p:cNvPr>
          <p:cNvSpPr/>
          <p:nvPr/>
        </p:nvSpPr>
        <p:spPr>
          <a:xfrm>
            <a:off x="3638550" y="2143125"/>
            <a:ext cx="2333625" cy="638175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2,53 – 1,62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7210CADC-FC14-E429-9FB3-B2BEAB36C466}"/>
              </a:ext>
            </a:extLst>
          </p:cNvPr>
          <p:cNvSpPr/>
          <p:nvPr/>
        </p:nvSpPr>
        <p:spPr>
          <a:xfrm>
            <a:off x="6515100" y="2133600"/>
            <a:ext cx="2333625" cy="638175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17,96 – 8,5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7177BA49-5601-E49D-4429-EAAB8EA18C5C}"/>
              </a:ext>
            </a:extLst>
          </p:cNvPr>
          <p:cNvSpPr/>
          <p:nvPr/>
        </p:nvSpPr>
        <p:spPr>
          <a:xfrm>
            <a:off x="9239250" y="2124075"/>
            <a:ext cx="2333625" cy="638175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4,21 – 1,08</a:t>
            </a:r>
          </a:p>
        </p:txBody>
      </p:sp>
    </p:spTree>
    <p:extLst>
      <p:ext uri="{BB962C8B-B14F-4D97-AF65-F5344CB8AC3E}">
        <p14:creationId xmlns:p14="http://schemas.microsoft.com/office/powerpoint/2010/main" val="836512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AB65AA-D493-3067-508A-15BDA149E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>
            <a:extLst>
              <a:ext uri="{FF2B5EF4-FFF2-40B4-BE49-F238E27FC236}">
                <a16:creationId xmlns:a16="http://schemas.microsoft.com/office/drawing/2014/main" id="{87429BCF-6F38-0548-829F-99112F2FC105}"/>
              </a:ext>
            </a:extLst>
          </p:cNvPr>
          <p:cNvSpPr/>
          <p:nvPr/>
        </p:nvSpPr>
        <p:spPr>
          <a:xfrm>
            <a:off x="779731" y="1472227"/>
            <a:ext cx="1103639" cy="1058574"/>
          </a:xfrm>
          <a:custGeom>
            <a:avLst/>
            <a:gdLst/>
            <a:ahLst/>
            <a:cxnLst/>
            <a:rect l="l" t="t" r="r" b="b"/>
            <a:pathLst>
              <a:path w="1225171" h="1175143">
                <a:moveTo>
                  <a:pt x="0" y="0"/>
                </a:moveTo>
                <a:lnTo>
                  <a:pt x="1225171" y="0"/>
                </a:lnTo>
                <a:lnTo>
                  <a:pt x="1225171" y="1175144"/>
                </a:lnTo>
                <a:lnTo>
                  <a:pt x="0" y="11751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769C82C-A581-997F-B069-B1BF46A32162}"/>
              </a:ext>
            </a:extLst>
          </p:cNvPr>
          <p:cNvSpPr txBox="1"/>
          <p:nvPr/>
        </p:nvSpPr>
        <p:spPr>
          <a:xfrm>
            <a:off x="2000304" y="1642430"/>
            <a:ext cx="1859286" cy="615553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marL="317039" marR="0" lvl="1" indent="0" algn="ctr" defTabSz="60963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noProof="0" dirty="0">
                <a:solidFill>
                  <a:srgbClr val="000000"/>
                </a:solidFill>
                <a:latin typeface="Cambria Bold"/>
              </a:rPr>
              <a:t>Đ, S?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 Bold"/>
              <a:ea typeface="+mn-ea"/>
              <a:cs typeface="+mn-cs"/>
            </a:endParaRPr>
          </a:p>
        </p:txBody>
      </p:sp>
      <p:sp>
        <p:nvSpPr>
          <p:cNvPr id="11" name="Text Box 6">
            <a:extLst>
              <a:ext uri="{FF2B5EF4-FFF2-40B4-BE49-F238E27FC236}">
                <a16:creationId xmlns:a16="http://schemas.microsoft.com/office/drawing/2014/main" id="{7D2F4422-1E59-1EFE-ABA0-94CE7DE892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1001" y="2511062"/>
            <a:ext cx="16002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b="1" spc="-40" dirty="0">
                <a:solidFill>
                  <a:srgbClr val="002060"/>
                </a:solidFill>
                <a:latin typeface="Times New Roman" panose="02020603050405020304" pitchFamily="18" charset="0"/>
              </a:rPr>
              <a:t>6,15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b="1" spc="-40" dirty="0">
                <a:solidFill>
                  <a:srgbClr val="002060"/>
                </a:solidFill>
                <a:latin typeface="Times New Roman" panose="02020603050405020304" pitchFamily="18" charset="0"/>
              </a:rPr>
              <a:t>2,7</a:t>
            </a:r>
          </a:p>
        </p:txBody>
      </p:sp>
      <p:sp>
        <p:nvSpPr>
          <p:cNvPr id="30" name="Line 9">
            <a:extLst>
              <a:ext uri="{FF2B5EF4-FFF2-40B4-BE49-F238E27FC236}">
                <a16:creationId xmlns:a16="http://schemas.microsoft.com/office/drawing/2014/main" id="{3CE0A3A3-AE95-B2C1-4AE8-8B091674F2F4}"/>
              </a:ext>
            </a:extLst>
          </p:cNvPr>
          <p:cNvSpPr>
            <a:spLocks noChangeShapeType="1"/>
          </p:cNvSpPr>
          <p:nvPr/>
        </p:nvSpPr>
        <p:spPr bwMode="auto">
          <a:xfrm>
            <a:off x="1764154" y="3856985"/>
            <a:ext cx="126208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n-US" sz="4000">
              <a:solidFill>
                <a:srgbClr val="002060"/>
              </a:solidFill>
            </a:endParaRPr>
          </a:p>
        </p:txBody>
      </p:sp>
      <p:sp>
        <p:nvSpPr>
          <p:cNvPr id="32" name="Text Box 18">
            <a:extLst>
              <a:ext uri="{FF2B5EF4-FFF2-40B4-BE49-F238E27FC236}">
                <a16:creationId xmlns:a16="http://schemas.microsoft.com/office/drawing/2014/main" id="{5AE6E150-A382-C6CB-12C8-6B3F29D301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9079" y="2706645"/>
            <a:ext cx="80713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54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-</a:t>
            </a:r>
          </a:p>
        </p:txBody>
      </p:sp>
      <p:sp>
        <p:nvSpPr>
          <p:cNvPr id="39" name="Text Box 20">
            <a:extLst>
              <a:ext uri="{FF2B5EF4-FFF2-40B4-BE49-F238E27FC236}">
                <a16:creationId xmlns:a16="http://schemas.microsoft.com/office/drawing/2014/main" id="{306D827F-F786-D1DF-B952-15A8F4FEC2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4351" y="3807083"/>
            <a:ext cx="97581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40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4,8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2E325B5-892F-1702-9ABE-1D0B45B931F3}"/>
              </a:ext>
            </a:extLst>
          </p:cNvPr>
          <p:cNvSpPr txBox="1"/>
          <p:nvPr/>
        </p:nvSpPr>
        <p:spPr>
          <a:xfrm>
            <a:off x="613681" y="2685726"/>
            <a:ext cx="6286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a)</a:t>
            </a:r>
          </a:p>
        </p:txBody>
      </p:sp>
      <p:sp>
        <p:nvSpPr>
          <p:cNvPr id="42" name="Text Box 6">
            <a:extLst>
              <a:ext uri="{FF2B5EF4-FFF2-40B4-BE49-F238E27FC236}">
                <a16:creationId xmlns:a16="http://schemas.microsoft.com/office/drawing/2014/main" id="{1FF864CC-3483-ADFD-C0DD-24A028A99C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7741" y="2552294"/>
            <a:ext cx="16002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b="1" spc="-40" dirty="0">
                <a:solidFill>
                  <a:srgbClr val="002060"/>
                </a:solidFill>
                <a:latin typeface="Times New Roman" panose="02020603050405020304" pitchFamily="18" charset="0"/>
              </a:rPr>
              <a:t>4,38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b="1" spc="-40" dirty="0">
                <a:solidFill>
                  <a:srgbClr val="002060"/>
                </a:solidFill>
                <a:latin typeface="Times New Roman" panose="02020603050405020304" pitchFamily="18" charset="0"/>
              </a:rPr>
              <a:t>1,56</a:t>
            </a:r>
          </a:p>
        </p:txBody>
      </p:sp>
      <p:sp>
        <p:nvSpPr>
          <p:cNvPr id="43" name="Line 9">
            <a:extLst>
              <a:ext uri="{FF2B5EF4-FFF2-40B4-BE49-F238E27FC236}">
                <a16:creationId xmlns:a16="http://schemas.microsoft.com/office/drawing/2014/main" id="{4ECE35B1-92DC-89C7-84BB-467036AAE892}"/>
              </a:ext>
            </a:extLst>
          </p:cNvPr>
          <p:cNvSpPr>
            <a:spLocks noChangeShapeType="1"/>
          </p:cNvSpPr>
          <p:nvPr/>
        </p:nvSpPr>
        <p:spPr bwMode="auto">
          <a:xfrm>
            <a:off x="5126471" y="3866510"/>
            <a:ext cx="126208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n-US" sz="4000">
              <a:solidFill>
                <a:srgbClr val="002060"/>
              </a:solidFill>
            </a:endParaRPr>
          </a:p>
        </p:txBody>
      </p:sp>
      <p:sp>
        <p:nvSpPr>
          <p:cNvPr id="44" name="Text Box 18">
            <a:extLst>
              <a:ext uri="{FF2B5EF4-FFF2-40B4-BE49-F238E27FC236}">
                <a16:creationId xmlns:a16="http://schemas.microsoft.com/office/drawing/2014/main" id="{0A5ED9AA-43F0-BD43-4080-11035D7870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7975" y="2716170"/>
            <a:ext cx="80713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5400" b="1">
                <a:solidFill>
                  <a:srgbClr val="002060"/>
                </a:solidFill>
                <a:latin typeface="Times New Roman" panose="02020603050405020304" pitchFamily="18" charset="0"/>
              </a:rPr>
              <a:t>-</a:t>
            </a:r>
          </a:p>
        </p:txBody>
      </p:sp>
      <p:sp>
        <p:nvSpPr>
          <p:cNvPr id="45" name="Text Box 20">
            <a:extLst>
              <a:ext uri="{FF2B5EF4-FFF2-40B4-BE49-F238E27FC236}">
                <a16:creationId xmlns:a16="http://schemas.microsoft.com/office/drawing/2014/main" id="{D170510D-A7A3-4B2A-8D42-8D780CC490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8360" y="3816608"/>
            <a:ext cx="122346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40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2,82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EFC0D28-1495-35C5-5EFC-F2FE08309446}"/>
              </a:ext>
            </a:extLst>
          </p:cNvPr>
          <p:cNvSpPr txBox="1"/>
          <p:nvPr/>
        </p:nvSpPr>
        <p:spPr>
          <a:xfrm>
            <a:off x="4705348" y="2695251"/>
            <a:ext cx="6286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b)</a:t>
            </a:r>
          </a:p>
        </p:txBody>
      </p:sp>
      <p:sp>
        <p:nvSpPr>
          <p:cNvPr id="47" name="Text Box 6">
            <a:extLst>
              <a:ext uri="{FF2B5EF4-FFF2-40B4-BE49-F238E27FC236}">
                <a16:creationId xmlns:a16="http://schemas.microsoft.com/office/drawing/2014/main" id="{61A976F8-58DF-24ED-04A6-7035C3CC09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17924" y="2580869"/>
            <a:ext cx="16002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b="1" spc="-40" dirty="0">
                <a:solidFill>
                  <a:srgbClr val="002060"/>
                </a:solidFill>
                <a:latin typeface="Times New Roman" panose="02020603050405020304" pitchFamily="18" charset="0"/>
              </a:rPr>
              <a:t>85,9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b="1" spc="-40" dirty="0">
                <a:solidFill>
                  <a:srgbClr val="002060"/>
                </a:solidFill>
                <a:latin typeface="Times New Roman" panose="02020603050405020304" pitchFamily="18" charset="0"/>
              </a:rPr>
              <a:t>5,06</a:t>
            </a:r>
          </a:p>
        </p:txBody>
      </p:sp>
      <p:sp>
        <p:nvSpPr>
          <p:cNvPr id="48" name="Line 9">
            <a:extLst>
              <a:ext uri="{FF2B5EF4-FFF2-40B4-BE49-F238E27FC236}">
                <a16:creationId xmlns:a16="http://schemas.microsoft.com/office/drawing/2014/main" id="{470CD0A9-78E7-67C3-26C9-0AD59B19E963}"/>
              </a:ext>
            </a:extLst>
          </p:cNvPr>
          <p:cNvSpPr>
            <a:spLocks noChangeShapeType="1"/>
          </p:cNvSpPr>
          <p:nvPr/>
        </p:nvSpPr>
        <p:spPr bwMode="auto">
          <a:xfrm>
            <a:off x="8869796" y="3876035"/>
            <a:ext cx="126208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n-US" sz="4000">
              <a:solidFill>
                <a:srgbClr val="002060"/>
              </a:solidFill>
            </a:endParaRPr>
          </a:p>
        </p:txBody>
      </p:sp>
      <p:sp>
        <p:nvSpPr>
          <p:cNvPr id="49" name="Text Box 18">
            <a:extLst>
              <a:ext uri="{FF2B5EF4-FFF2-40B4-BE49-F238E27FC236}">
                <a16:creationId xmlns:a16="http://schemas.microsoft.com/office/drawing/2014/main" id="{8D4558FC-915D-E5A1-79F7-AB05A1E7B0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05500" y="2744745"/>
            <a:ext cx="80713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5400" b="1">
                <a:solidFill>
                  <a:srgbClr val="002060"/>
                </a:solidFill>
                <a:latin typeface="Times New Roman" panose="02020603050405020304" pitchFamily="18" charset="0"/>
              </a:rPr>
              <a:t>-</a:t>
            </a:r>
          </a:p>
        </p:txBody>
      </p:sp>
      <p:sp>
        <p:nvSpPr>
          <p:cNvPr id="50" name="Text Box 20">
            <a:extLst>
              <a:ext uri="{FF2B5EF4-FFF2-40B4-BE49-F238E27FC236}">
                <a16:creationId xmlns:a16="http://schemas.microsoft.com/office/drawing/2014/main" id="{16F29207-50B1-C9A9-F37D-40DE34C011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67593" y="3835658"/>
            <a:ext cx="122346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40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35,3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B312298-859C-9794-C05A-CC9B0AAEB097}"/>
              </a:ext>
            </a:extLst>
          </p:cNvPr>
          <p:cNvSpPr txBox="1"/>
          <p:nvPr/>
        </p:nvSpPr>
        <p:spPr>
          <a:xfrm>
            <a:off x="7795531" y="2723826"/>
            <a:ext cx="6286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c)</a:t>
            </a:r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F58482B6-D591-B776-F051-2683ADB08E0A}"/>
              </a:ext>
            </a:extLst>
          </p:cNvPr>
          <p:cNvSpPr/>
          <p:nvPr/>
        </p:nvSpPr>
        <p:spPr>
          <a:xfrm>
            <a:off x="2785389" y="4124001"/>
            <a:ext cx="533400" cy="51435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036E644E-59B3-90E5-9E5B-30A6091D0764}"/>
              </a:ext>
            </a:extLst>
          </p:cNvPr>
          <p:cNvSpPr/>
          <p:nvPr/>
        </p:nvSpPr>
        <p:spPr>
          <a:xfrm>
            <a:off x="6905623" y="4047801"/>
            <a:ext cx="533400" cy="51435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1BC2BFC6-81A1-8194-66E6-F165E4CCA831}"/>
              </a:ext>
            </a:extLst>
          </p:cNvPr>
          <p:cNvSpPr/>
          <p:nvPr/>
        </p:nvSpPr>
        <p:spPr>
          <a:xfrm>
            <a:off x="10157731" y="3981126"/>
            <a:ext cx="533400" cy="51435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2" name="Freeform 9">
            <a:extLst>
              <a:ext uri="{FF2B5EF4-FFF2-40B4-BE49-F238E27FC236}">
                <a16:creationId xmlns:a16="http://schemas.microsoft.com/office/drawing/2014/main" id="{15C2C159-8D07-D858-D1FE-A426269BB7A4}"/>
              </a:ext>
            </a:extLst>
          </p:cNvPr>
          <p:cNvSpPr/>
          <p:nvPr/>
        </p:nvSpPr>
        <p:spPr>
          <a:xfrm>
            <a:off x="556976" y="158830"/>
            <a:ext cx="1216406" cy="1166230"/>
          </a:xfrm>
          <a:custGeom>
            <a:avLst/>
            <a:gdLst/>
            <a:ahLst/>
            <a:cxnLst/>
            <a:rect l="l" t="t" r="r" b="b"/>
            <a:pathLst>
              <a:path w="1230309" h="1179559">
                <a:moveTo>
                  <a:pt x="0" y="0"/>
                </a:moveTo>
                <a:lnTo>
                  <a:pt x="1230309" y="0"/>
                </a:lnTo>
                <a:lnTo>
                  <a:pt x="1230309" y="1179559"/>
                </a:lnTo>
                <a:lnTo>
                  <a:pt x="0" y="11795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35F8CDD3-42C1-C26B-7476-6088795F34F0}"/>
              </a:ext>
            </a:extLst>
          </p:cNvPr>
          <p:cNvSpPr txBox="1"/>
          <p:nvPr/>
        </p:nvSpPr>
        <p:spPr>
          <a:xfrm>
            <a:off x="2111581" y="215081"/>
            <a:ext cx="7788636" cy="615553"/>
          </a:xfrm>
          <a:prstGeom prst="rect">
            <a:avLst/>
          </a:prstGeom>
          <a:solidFill>
            <a:srgbClr val="15C8FF"/>
          </a:solidFill>
        </p:spPr>
        <p:txBody>
          <a:bodyPr wrap="square" lIns="0" tIns="0" rIns="0" bIns="0" rtlCol="0" anchor="t">
            <a:spAutoFit/>
          </a:bodyPr>
          <a:lstStyle/>
          <a:p>
            <a:pPr marL="317039" marR="0" lvl="1" indent="0" algn="ctr" defTabSz="60963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 err="1">
                <a:solidFill>
                  <a:srgbClr val="000000"/>
                </a:solidFill>
                <a:latin typeface="Cambria Bold"/>
              </a:rPr>
              <a:t>Đặt</a:t>
            </a:r>
            <a:r>
              <a:rPr lang="en-US" sz="4000" dirty="0">
                <a:solidFill>
                  <a:srgbClr val="000000"/>
                </a:solidFill>
                <a:latin typeface="Cambria Bold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Cambria Bold"/>
              </a:rPr>
              <a:t>tính</a:t>
            </a:r>
            <a:r>
              <a:rPr lang="en-US" sz="4000" dirty="0">
                <a:solidFill>
                  <a:srgbClr val="000000"/>
                </a:solidFill>
                <a:latin typeface="Cambria Bold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Cambria Bold"/>
              </a:rPr>
              <a:t>rồi</a:t>
            </a:r>
            <a:r>
              <a:rPr lang="en-US" sz="4000" dirty="0">
                <a:solidFill>
                  <a:srgbClr val="000000"/>
                </a:solidFill>
                <a:latin typeface="Cambria Bold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Cambria Bold"/>
              </a:rPr>
              <a:t>tính</a:t>
            </a:r>
            <a:r>
              <a:rPr lang="en-US" sz="4000" dirty="0">
                <a:solidFill>
                  <a:srgbClr val="000000"/>
                </a:solidFill>
                <a:latin typeface="Cambria Bold"/>
              </a:rPr>
              <a:t>: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 Bold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1408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8FEAD8-12F2-FFCD-8178-9DFA0B0982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>
            <a:extLst>
              <a:ext uri="{FF2B5EF4-FFF2-40B4-BE49-F238E27FC236}">
                <a16:creationId xmlns:a16="http://schemas.microsoft.com/office/drawing/2014/main" id="{2AC20E6D-A36F-64D2-0B17-AE7FD51F2447}"/>
              </a:ext>
            </a:extLst>
          </p:cNvPr>
          <p:cNvSpPr/>
          <p:nvPr/>
        </p:nvSpPr>
        <p:spPr>
          <a:xfrm>
            <a:off x="779731" y="187712"/>
            <a:ext cx="1103639" cy="1058574"/>
          </a:xfrm>
          <a:custGeom>
            <a:avLst/>
            <a:gdLst/>
            <a:ahLst/>
            <a:cxnLst/>
            <a:rect l="l" t="t" r="r" b="b"/>
            <a:pathLst>
              <a:path w="1225171" h="1175143">
                <a:moveTo>
                  <a:pt x="0" y="0"/>
                </a:moveTo>
                <a:lnTo>
                  <a:pt x="1225171" y="0"/>
                </a:lnTo>
                <a:lnTo>
                  <a:pt x="1225171" y="1175144"/>
                </a:lnTo>
                <a:lnTo>
                  <a:pt x="0" y="11751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7E5402-1BB5-FA8D-1258-4DE25EBDCEAA}"/>
              </a:ext>
            </a:extLst>
          </p:cNvPr>
          <p:cNvSpPr txBox="1"/>
          <p:nvPr/>
        </p:nvSpPr>
        <p:spPr>
          <a:xfrm>
            <a:off x="2000304" y="357915"/>
            <a:ext cx="1859286" cy="61555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marL="317039" marR="0" lvl="1" indent="0" algn="ctr" defTabSz="60963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noProof="0" dirty="0">
                <a:solidFill>
                  <a:srgbClr val="000000"/>
                </a:solidFill>
                <a:latin typeface="Cambria Bold"/>
              </a:rPr>
              <a:t>Đ, S?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 Bold"/>
              <a:ea typeface="+mn-ea"/>
              <a:cs typeface="+mn-cs"/>
            </a:endParaRPr>
          </a:p>
        </p:txBody>
      </p:sp>
      <p:sp>
        <p:nvSpPr>
          <p:cNvPr id="11" name="Text Box 6">
            <a:extLst>
              <a:ext uri="{FF2B5EF4-FFF2-40B4-BE49-F238E27FC236}">
                <a16:creationId xmlns:a16="http://schemas.microsoft.com/office/drawing/2014/main" id="{489048EC-6FD4-ABC0-1A23-D0D5712B08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1001" y="1226547"/>
            <a:ext cx="16002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b="1" spc="-40" dirty="0">
                <a:solidFill>
                  <a:srgbClr val="002060"/>
                </a:solidFill>
                <a:latin typeface="Times New Roman" panose="02020603050405020304" pitchFamily="18" charset="0"/>
              </a:rPr>
              <a:t>6,15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b="1" spc="-40" dirty="0">
                <a:solidFill>
                  <a:srgbClr val="002060"/>
                </a:solidFill>
                <a:latin typeface="Times New Roman" panose="02020603050405020304" pitchFamily="18" charset="0"/>
              </a:rPr>
              <a:t>2,7</a:t>
            </a:r>
          </a:p>
        </p:txBody>
      </p:sp>
      <p:sp>
        <p:nvSpPr>
          <p:cNvPr id="30" name="Line 9">
            <a:extLst>
              <a:ext uri="{FF2B5EF4-FFF2-40B4-BE49-F238E27FC236}">
                <a16:creationId xmlns:a16="http://schemas.microsoft.com/office/drawing/2014/main" id="{03450455-4535-9EB0-8827-CD57D07E7DBC}"/>
              </a:ext>
            </a:extLst>
          </p:cNvPr>
          <p:cNvSpPr>
            <a:spLocks noChangeShapeType="1"/>
          </p:cNvSpPr>
          <p:nvPr/>
        </p:nvSpPr>
        <p:spPr bwMode="auto">
          <a:xfrm>
            <a:off x="1764154" y="2572470"/>
            <a:ext cx="126208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n-US" sz="4000">
              <a:solidFill>
                <a:srgbClr val="002060"/>
              </a:solidFill>
            </a:endParaRPr>
          </a:p>
        </p:txBody>
      </p:sp>
      <p:sp>
        <p:nvSpPr>
          <p:cNvPr id="32" name="Text Box 18">
            <a:extLst>
              <a:ext uri="{FF2B5EF4-FFF2-40B4-BE49-F238E27FC236}">
                <a16:creationId xmlns:a16="http://schemas.microsoft.com/office/drawing/2014/main" id="{1CB5890B-B1FA-AF42-51CB-5BDFAB5519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9079" y="1422130"/>
            <a:ext cx="80713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54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-</a:t>
            </a:r>
          </a:p>
        </p:txBody>
      </p:sp>
      <p:sp>
        <p:nvSpPr>
          <p:cNvPr id="39" name="Text Box 20">
            <a:extLst>
              <a:ext uri="{FF2B5EF4-FFF2-40B4-BE49-F238E27FC236}">
                <a16:creationId xmlns:a16="http://schemas.microsoft.com/office/drawing/2014/main" id="{E872A664-0B68-343E-273E-53C325085E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4351" y="2522568"/>
            <a:ext cx="97581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40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4,8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95CC32C-2965-0489-9D57-2F098E8D4E4E}"/>
              </a:ext>
            </a:extLst>
          </p:cNvPr>
          <p:cNvSpPr txBox="1"/>
          <p:nvPr/>
        </p:nvSpPr>
        <p:spPr>
          <a:xfrm>
            <a:off x="613681" y="1401211"/>
            <a:ext cx="6286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a)</a:t>
            </a:r>
          </a:p>
        </p:txBody>
      </p:sp>
      <p:sp>
        <p:nvSpPr>
          <p:cNvPr id="42" name="Text Box 6">
            <a:extLst>
              <a:ext uri="{FF2B5EF4-FFF2-40B4-BE49-F238E27FC236}">
                <a16:creationId xmlns:a16="http://schemas.microsoft.com/office/drawing/2014/main" id="{2C344D21-E2E5-8C87-282B-DC1B635879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7741" y="1267779"/>
            <a:ext cx="16002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b="1" spc="-40" dirty="0">
                <a:solidFill>
                  <a:srgbClr val="002060"/>
                </a:solidFill>
                <a:latin typeface="Times New Roman" panose="02020603050405020304" pitchFamily="18" charset="0"/>
              </a:rPr>
              <a:t>4,38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b="1" spc="-40" dirty="0">
                <a:solidFill>
                  <a:srgbClr val="002060"/>
                </a:solidFill>
                <a:latin typeface="Times New Roman" panose="02020603050405020304" pitchFamily="18" charset="0"/>
              </a:rPr>
              <a:t>1,56</a:t>
            </a:r>
          </a:p>
        </p:txBody>
      </p:sp>
      <p:sp>
        <p:nvSpPr>
          <p:cNvPr id="43" name="Line 9">
            <a:extLst>
              <a:ext uri="{FF2B5EF4-FFF2-40B4-BE49-F238E27FC236}">
                <a16:creationId xmlns:a16="http://schemas.microsoft.com/office/drawing/2014/main" id="{17C2AF47-878E-DDBC-5450-DAA4522B6324}"/>
              </a:ext>
            </a:extLst>
          </p:cNvPr>
          <p:cNvSpPr>
            <a:spLocks noChangeShapeType="1"/>
          </p:cNvSpPr>
          <p:nvPr/>
        </p:nvSpPr>
        <p:spPr bwMode="auto">
          <a:xfrm>
            <a:off x="5126471" y="2581995"/>
            <a:ext cx="126208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n-US" sz="4000">
              <a:solidFill>
                <a:srgbClr val="002060"/>
              </a:solidFill>
            </a:endParaRPr>
          </a:p>
        </p:txBody>
      </p:sp>
      <p:sp>
        <p:nvSpPr>
          <p:cNvPr id="44" name="Text Box 18">
            <a:extLst>
              <a:ext uri="{FF2B5EF4-FFF2-40B4-BE49-F238E27FC236}">
                <a16:creationId xmlns:a16="http://schemas.microsoft.com/office/drawing/2014/main" id="{773E5E6A-FD3D-F985-779D-9DB9E5EF6F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7975" y="1431655"/>
            <a:ext cx="80713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5400" b="1">
                <a:solidFill>
                  <a:srgbClr val="002060"/>
                </a:solidFill>
                <a:latin typeface="Times New Roman" panose="02020603050405020304" pitchFamily="18" charset="0"/>
              </a:rPr>
              <a:t>-</a:t>
            </a:r>
          </a:p>
        </p:txBody>
      </p:sp>
      <p:sp>
        <p:nvSpPr>
          <p:cNvPr id="45" name="Text Box 20">
            <a:extLst>
              <a:ext uri="{FF2B5EF4-FFF2-40B4-BE49-F238E27FC236}">
                <a16:creationId xmlns:a16="http://schemas.microsoft.com/office/drawing/2014/main" id="{C148421A-25F7-2157-789C-163A16AECC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8360" y="2532093"/>
            <a:ext cx="122346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40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2,82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8F33979-2B45-7FD8-9927-8B214B14DC0A}"/>
              </a:ext>
            </a:extLst>
          </p:cNvPr>
          <p:cNvSpPr txBox="1"/>
          <p:nvPr/>
        </p:nvSpPr>
        <p:spPr>
          <a:xfrm>
            <a:off x="4705348" y="1410736"/>
            <a:ext cx="6286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b)</a:t>
            </a:r>
          </a:p>
        </p:txBody>
      </p:sp>
      <p:sp>
        <p:nvSpPr>
          <p:cNvPr id="47" name="Text Box 6">
            <a:extLst>
              <a:ext uri="{FF2B5EF4-FFF2-40B4-BE49-F238E27FC236}">
                <a16:creationId xmlns:a16="http://schemas.microsoft.com/office/drawing/2014/main" id="{BBFCCC33-B908-353D-1BE5-3CE32E0712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17924" y="1296354"/>
            <a:ext cx="16002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b="1" spc="-40" dirty="0">
                <a:solidFill>
                  <a:srgbClr val="002060"/>
                </a:solidFill>
                <a:latin typeface="Times New Roman" panose="02020603050405020304" pitchFamily="18" charset="0"/>
              </a:rPr>
              <a:t>85,9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b="1" spc="-40" dirty="0">
                <a:solidFill>
                  <a:srgbClr val="002060"/>
                </a:solidFill>
                <a:latin typeface="Times New Roman" panose="02020603050405020304" pitchFamily="18" charset="0"/>
              </a:rPr>
              <a:t>5,06</a:t>
            </a:r>
          </a:p>
        </p:txBody>
      </p:sp>
      <p:sp>
        <p:nvSpPr>
          <p:cNvPr id="48" name="Line 9">
            <a:extLst>
              <a:ext uri="{FF2B5EF4-FFF2-40B4-BE49-F238E27FC236}">
                <a16:creationId xmlns:a16="http://schemas.microsoft.com/office/drawing/2014/main" id="{9B83F630-BE7C-162A-60CC-EAF59CD49130}"/>
              </a:ext>
            </a:extLst>
          </p:cNvPr>
          <p:cNvSpPr>
            <a:spLocks noChangeShapeType="1"/>
          </p:cNvSpPr>
          <p:nvPr/>
        </p:nvSpPr>
        <p:spPr bwMode="auto">
          <a:xfrm>
            <a:off x="8869796" y="2591520"/>
            <a:ext cx="126208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n-US" sz="4000">
              <a:solidFill>
                <a:srgbClr val="002060"/>
              </a:solidFill>
            </a:endParaRPr>
          </a:p>
        </p:txBody>
      </p:sp>
      <p:sp>
        <p:nvSpPr>
          <p:cNvPr id="49" name="Text Box 18">
            <a:extLst>
              <a:ext uri="{FF2B5EF4-FFF2-40B4-BE49-F238E27FC236}">
                <a16:creationId xmlns:a16="http://schemas.microsoft.com/office/drawing/2014/main" id="{CB5D720D-569D-2A85-1E5D-D7B17C61DD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05500" y="1460230"/>
            <a:ext cx="80713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5400" b="1">
                <a:solidFill>
                  <a:srgbClr val="002060"/>
                </a:solidFill>
                <a:latin typeface="Times New Roman" panose="02020603050405020304" pitchFamily="18" charset="0"/>
              </a:rPr>
              <a:t>-</a:t>
            </a:r>
          </a:p>
        </p:txBody>
      </p:sp>
      <p:sp>
        <p:nvSpPr>
          <p:cNvPr id="50" name="Text Box 20">
            <a:extLst>
              <a:ext uri="{FF2B5EF4-FFF2-40B4-BE49-F238E27FC236}">
                <a16:creationId xmlns:a16="http://schemas.microsoft.com/office/drawing/2014/main" id="{6BA7B10B-FD5E-6D07-E56A-4BEB728E5A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67593" y="2551143"/>
            <a:ext cx="122346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40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35,3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A87A6BF-0200-11AA-5ACD-FADDD07F4DA5}"/>
              </a:ext>
            </a:extLst>
          </p:cNvPr>
          <p:cNvSpPr txBox="1"/>
          <p:nvPr/>
        </p:nvSpPr>
        <p:spPr>
          <a:xfrm>
            <a:off x="7795531" y="1439311"/>
            <a:ext cx="6286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c)</a:t>
            </a:r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1544A5B7-89E9-8DDC-07E4-74E48480FA58}"/>
              </a:ext>
            </a:extLst>
          </p:cNvPr>
          <p:cNvSpPr/>
          <p:nvPr/>
        </p:nvSpPr>
        <p:spPr>
          <a:xfrm>
            <a:off x="2785389" y="2839486"/>
            <a:ext cx="533400" cy="51435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E08ACAEF-FE25-6CC4-DDF2-57F356DF602F}"/>
              </a:ext>
            </a:extLst>
          </p:cNvPr>
          <p:cNvSpPr/>
          <p:nvPr/>
        </p:nvSpPr>
        <p:spPr>
          <a:xfrm>
            <a:off x="6905623" y="2763286"/>
            <a:ext cx="533400" cy="51435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D8F760EF-7506-D379-6CA5-EE9FF191DFE2}"/>
              </a:ext>
            </a:extLst>
          </p:cNvPr>
          <p:cNvSpPr/>
          <p:nvPr/>
        </p:nvSpPr>
        <p:spPr>
          <a:xfrm>
            <a:off x="10157731" y="2696611"/>
            <a:ext cx="533400" cy="51435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2" name="TextBox 10">
            <a:extLst>
              <a:ext uri="{FF2B5EF4-FFF2-40B4-BE49-F238E27FC236}">
                <a16:creationId xmlns:a16="http://schemas.microsoft.com/office/drawing/2014/main" id="{9DD2F633-AF29-0B79-0035-A4557FEC0CFB}"/>
              </a:ext>
            </a:extLst>
          </p:cNvPr>
          <p:cNvSpPr txBox="1"/>
          <p:nvPr/>
        </p:nvSpPr>
        <p:spPr>
          <a:xfrm>
            <a:off x="2144237" y="68415"/>
            <a:ext cx="7788636" cy="61555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17039" marR="0" lvl="1" indent="0" algn="ctr" defTabSz="60963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noProof="0" dirty="0" err="1">
                <a:solidFill>
                  <a:srgbClr val="FF0000"/>
                </a:solidFill>
                <a:latin typeface="Cambria Bold"/>
              </a:rPr>
              <a:t>Phiếu</a:t>
            </a:r>
            <a:r>
              <a:rPr lang="en-US" sz="4000" noProof="0" dirty="0">
                <a:solidFill>
                  <a:srgbClr val="FF0000"/>
                </a:solidFill>
                <a:latin typeface="Cambria Bold"/>
              </a:rPr>
              <a:t> </a:t>
            </a:r>
            <a:r>
              <a:rPr lang="en-US" sz="4000" noProof="0" dirty="0" err="1">
                <a:solidFill>
                  <a:srgbClr val="FF0000"/>
                </a:solidFill>
                <a:latin typeface="Cambria Bold"/>
              </a:rPr>
              <a:t>học</a:t>
            </a:r>
            <a:r>
              <a:rPr lang="en-US" sz="4000" noProof="0" dirty="0">
                <a:solidFill>
                  <a:srgbClr val="FF0000"/>
                </a:solidFill>
                <a:latin typeface="Cambria Bold"/>
              </a:rPr>
              <a:t> </a:t>
            </a:r>
            <a:r>
              <a:rPr lang="en-US" sz="4000" noProof="0" dirty="0" err="1">
                <a:solidFill>
                  <a:srgbClr val="FF0000"/>
                </a:solidFill>
                <a:latin typeface="Cambria Bold"/>
              </a:rPr>
              <a:t>tập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 Bold"/>
            </a:endParaRP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8CC638FA-ABC3-49EF-B5A9-A6561A5A26F4}"/>
              </a:ext>
            </a:extLst>
          </p:cNvPr>
          <p:cNvSpPr txBox="1"/>
          <p:nvPr/>
        </p:nvSpPr>
        <p:spPr>
          <a:xfrm>
            <a:off x="-199058" y="3261851"/>
            <a:ext cx="2581229" cy="61555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17039" marR="0" lvl="1" indent="0" algn="ctr" defTabSz="60963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Bold"/>
                <a:ea typeface="+mn-ea"/>
                <a:cs typeface="+mn-cs"/>
              </a:rPr>
              <a:t>Sửa</a:t>
            </a:r>
            <a:r>
              <a:rPr kumimoji="0" lang="en-US" sz="4000" b="0" i="0" u="none" strike="noStrike" kern="1200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Bold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Bold"/>
                <a:ea typeface="+mn-ea"/>
                <a:cs typeface="+mn-cs"/>
              </a:rPr>
              <a:t>lại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 Bold"/>
              <a:ea typeface="+mn-ea"/>
              <a:cs typeface="+mn-cs"/>
            </a:endParaRPr>
          </a:p>
        </p:txBody>
      </p:sp>
      <p:sp>
        <p:nvSpPr>
          <p:cNvPr id="4" name="Hộp Văn bản 3">
            <a:extLst>
              <a:ext uri="{FF2B5EF4-FFF2-40B4-BE49-F238E27FC236}">
                <a16:creationId xmlns:a16="http://schemas.microsoft.com/office/drawing/2014/main" id="{FD2BB66C-392B-B5F6-ADB4-42119EE36517}"/>
              </a:ext>
            </a:extLst>
          </p:cNvPr>
          <p:cNvSpPr txBox="1"/>
          <p:nvPr/>
        </p:nvSpPr>
        <p:spPr>
          <a:xfrm>
            <a:off x="1028365" y="4438193"/>
            <a:ext cx="105144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……………………………………………………………………………………………………………………………………………………………………………..</a:t>
            </a:r>
            <a:endParaRPr lang="vi-VN" dirty="0"/>
          </a:p>
        </p:txBody>
      </p:sp>
      <p:sp>
        <p:nvSpPr>
          <p:cNvPr id="5" name="Hộp Văn bản 4">
            <a:extLst>
              <a:ext uri="{FF2B5EF4-FFF2-40B4-BE49-F238E27FC236}">
                <a16:creationId xmlns:a16="http://schemas.microsoft.com/office/drawing/2014/main" id="{6D4EDC99-740B-7DB4-6FB4-C8966C495242}"/>
              </a:ext>
            </a:extLst>
          </p:cNvPr>
          <p:cNvSpPr txBox="1"/>
          <p:nvPr/>
        </p:nvSpPr>
        <p:spPr>
          <a:xfrm>
            <a:off x="1046953" y="5181606"/>
            <a:ext cx="105144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……………………………………………………………………………………………………………………………………………………………………………..</a:t>
            </a:r>
            <a:endParaRPr lang="vi-VN" dirty="0"/>
          </a:p>
        </p:txBody>
      </p:sp>
      <p:sp>
        <p:nvSpPr>
          <p:cNvPr id="6" name="Hộp Văn bản 5">
            <a:extLst>
              <a:ext uri="{FF2B5EF4-FFF2-40B4-BE49-F238E27FC236}">
                <a16:creationId xmlns:a16="http://schemas.microsoft.com/office/drawing/2014/main" id="{38C024DF-4DD7-A6B0-62BD-59A7D4B91C22}"/>
              </a:ext>
            </a:extLst>
          </p:cNvPr>
          <p:cNvSpPr txBox="1"/>
          <p:nvPr/>
        </p:nvSpPr>
        <p:spPr>
          <a:xfrm>
            <a:off x="1080406" y="6006798"/>
            <a:ext cx="105144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……………………………………………………………………………………………………………………………………………………………………………..</a:t>
            </a:r>
            <a:endParaRPr lang="vi-VN" dirty="0"/>
          </a:p>
        </p:txBody>
      </p:sp>
    </p:spTree>
    <p:extLst>
      <p:ext uri="{BB962C8B-B14F-4D97-AF65-F5344CB8AC3E}">
        <p14:creationId xmlns:p14="http://schemas.microsoft.com/office/powerpoint/2010/main" val="3530937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1C6378-9690-F386-8F2F-931804A201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>
            <a:extLst>
              <a:ext uri="{FF2B5EF4-FFF2-40B4-BE49-F238E27FC236}">
                <a16:creationId xmlns:a16="http://schemas.microsoft.com/office/drawing/2014/main" id="{F9D4780E-35B0-B50F-C29E-1FE4DEED4FCA}"/>
              </a:ext>
            </a:extLst>
          </p:cNvPr>
          <p:cNvSpPr/>
          <p:nvPr/>
        </p:nvSpPr>
        <p:spPr>
          <a:xfrm>
            <a:off x="779731" y="187712"/>
            <a:ext cx="1103639" cy="1058574"/>
          </a:xfrm>
          <a:custGeom>
            <a:avLst/>
            <a:gdLst/>
            <a:ahLst/>
            <a:cxnLst/>
            <a:rect l="l" t="t" r="r" b="b"/>
            <a:pathLst>
              <a:path w="1225171" h="1175143">
                <a:moveTo>
                  <a:pt x="0" y="0"/>
                </a:moveTo>
                <a:lnTo>
                  <a:pt x="1225171" y="0"/>
                </a:lnTo>
                <a:lnTo>
                  <a:pt x="1225171" y="1175144"/>
                </a:lnTo>
                <a:lnTo>
                  <a:pt x="0" y="11751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4650EC1-CBF4-CA11-B82C-CD8717973985}"/>
              </a:ext>
            </a:extLst>
          </p:cNvPr>
          <p:cNvSpPr txBox="1"/>
          <p:nvPr/>
        </p:nvSpPr>
        <p:spPr>
          <a:xfrm>
            <a:off x="2000304" y="357915"/>
            <a:ext cx="1859286" cy="61555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marL="317039" marR="0" lvl="1" indent="0" algn="ctr" defTabSz="60963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noProof="0" dirty="0">
                <a:solidFill>
                  <a:srgbClr val="000000"/>
                </a:solidFill>
                <a:latin typeface="Cambria Bold"/>
              </a:rPr>
              <a:t>Đ, S?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 Bold"/>
              <a:ea typeface="+mn-ea"/>
              <a:cs typeface="+mn-cs"/>
            </a:endParaRPr>
          </a:p>
        </p:txBody>
      </p:sp>
      <p:sp>
        <p:nvSpPr>
          <p:cNvPr id="11" name="Text Box 6">
            <a:extLst>
              <a:ext uri="{FF2B5EF4-FFF2-40B4-BE49-F238E27FC236}">
                <a16:creationId xmlns:a16="http://schemas.microsoft.com/office/drawing/2014/main" id="{3C6320D4-FC3A-97CB-7EE3-1766E8F22A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1001" y="1226547"/>
            <a:ext cx="16002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b="1" spc="-40" dirty="0">
                <a:solidFill>
                  <a:srgbClr val="002060"/>
                </a:solidFill>
                <a:latin typeface="Times New Roman" panose="02020603050405020304" pitchFamily="18" charset="0"/>
              </a:rPr>
              <a:t>6,15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b="1" spc="-40" dirty="0">
                <a:solidFill>
                  <a:srgbClr val="002060"/>
                </a:solidFill>
                <a:latin typeface="Times New Roman" panose="02020603050405020304" pitchFamily="18" charset="0"/>
              </a:rPr>
              <a:t>2,7</a:t>
            </a:r>
          </a:p>
        </p:txBody>
      </p:sp>
      <p:sp>
        <p:nvSpPr>
          <p:cNvPr id="30" name="Line 9">
            <a:extLst>
              <a:ext uri="{FF2B5EF4-FFF2-40B4-BE49-F238E27FC236}">
                <a16:creationId xmlns:a16="http://schemas.microsoft.com/office/drawing/2014/main" id="{3B24CB6C-4E5A-C240-9A24-CC85A8B2C83D}"/>
              </a:ext>
            </a:extLst>
          </p:cNvPr>
          <p:cNvSpPr>
            <a:spLocks noChangeShapeType="1"/>
          </p:cNvSpPr>
          <p:nvPr/>
        </p:nvSpPr>
        <p:spPr bwMode="auto">
          <a:xfrm>
            <a:off x="1764154" y="2572470"/>
            <a:ext cx="126208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n-US" sz="4000">
              <a:solidFill>
                <a:srgbClr val="002060"/>
              </a:solidFill>
            </a:endParaRPr>
          </a:p>
        </p:txBody>
      </p:sp>
      <p:sp>
        <p:nvSpPr>
          <p:cNvPr id="32" name="Text Box 18">
            <a:extLst>
              <a:ext uri="{FF2B5EF4-FFF2-40B4-BE49-F238E27FC236}">
                <a16:creationId xmlns:a16="http://schemas.microsoft.com/office/drawing/2014/main" id="{77EB46C2-44A6-37B9-44E9-BEB91D2721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9079" y="4249400"/>
            <a:ext cx="80713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54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-</a:t>
            </a:r>
          </a:p>
        </p:txBody>
      </p:sp>
      <p:sp>
        <p:nvSpPr>
          <p:cNvPr id="39" name="Text Box 20">
            <a:extLst>
              <a:ext uri="{FF2B5EF4-FFF2-40B4-BE49-F238E27FC236}">
                <a16:creationId xmlns:a16="http://schemas.microsoft.com/office/drawing/2014/main" id="{32E8E396-7056-1D34-6BE5-E8CFAEA980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4044" y="5349838"/>
            <a:ext cx="177925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40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3,45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B877F5F-4AB6-FD99-5BD6-010E739DB19D}"/>
              </a:ext>
            </a:extLst>
          </p:cNvPr>
          <p:cNvSpPr txBox="1"/>
          <p:nvPr/>
        </p:nvSpPr>
        <p:spPr>
          <a:xfrm>
            <a:off x="613681" y="1401211"/>
            <a:ext cx="6286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a)</a:t>
            </a:r>
          </a:p>
        </p:txBody>
      </p:sp>
      <p:sp>
        <p:nvSpPr>
          <p:cNvPr id="42" name="Text Box 6">
            <a:extLst>
              <a:ext uri="{FF2B5EF4-FFF2-40B4-BE49-F238E27FC236}">
                <a16:creationId xmlns:a16="http://schemas.microsoft.com/office/drawing/2014/main" id="{19A968FE-915E-C9D0-2C3D-9C17EF7910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7741" y="1267779"/>
            <a:ext cx="16002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b="1" spc="-40" dirty="0">
                <a:solidFill>
                  <a:srgbClr val="002060"/>
                </a:solidFill>
                <a:latin typeface="Times New Roman" panose="02020603050405020304" pitchFamily="18" charset="0"/>
              </a:rPr>
              <a:t>4,38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b="1" spc="-40" dirty="0">
                <a:solidFill>
                  <a:srgbClr val="002060"/>
                </a:solidFill>
                <a:latin typeface="Times New Roman" panose="02020603050405020304" pitchFamily="18" charset="0"/>
              </a:rPr>
              <a:t>1,56</a:t>
            </a:r>
          </a:p>
        </p:txBody>
      </p:sp>
      <p:sp>
        <p:nvSpPr>
          <p:cNvPr id="43" name="Line 9">
            <a:extLst>
              <a:ext uri="{FF2B5EF4-FFF2-40B4-BE49-F238E27FC236}">
                <a16:creationId xmlns:a16="http://schemas.microsoft.com/office/drawing/2014/main" id="{1FCD8992-7FA3-100A-E6A6-79177D085D71}"/>
              </a:ext>
            </a:extLst>
          </p:cNvPr>
          <p:cNvSpPr>
            <a:spLocks noChangeShapeType="1"/>
          </p:cNvSpPr>
          <p:nvPr/>
        </p:nvSpPr>
        <p:spPr bwMode="auto">
          <a:xfrm>
            <a:off x="5126471" y="2581995"/>
            <a:ext cx="126208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n-US" sz="4000">
              <a:solidFill>
                <a:srgbClr val="002060"/>
              </a:solidFill>
            </a:endParaRPr>
          </a:p>
        </p:txBody>
      </p:sp>
      <p:sp>
        <p:nvSpPr>
          <p:cNvPr id="44" name="Text Box 18">
            <a:extLst>
              <a:ext uri="{FF2B5EF4-FFF2-40B4-BE49-F238E27FC236}">
                <a16:creationId xmlns:a16="http://schemas.microsoft.com/office/drawing/2014/main" id="{5E2010E3-2D23-A94D-BCC8-32E2ACBB69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7975" y="1431655"/>
            <a:ext cx="80713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54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-</a:t>
            </a:r>
          </a:p>
        </p:txBody>
      </p:sp>
      <p:sp>
        <p:nvSpPr>
          <p:cNvPr id="45" name="Text Box 20">
            <a:extLst>
              <a:ext uri="{FF2B5EF4-FFF2-40B4-BE49-F238E27FC236}">
                <a16:creationId xmlns:a16="http://schemas.microsoft.com/office/drawing/2014/main" id="{89DEC001-1882-F5EF-38EF-344AAE61CC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8360" y="2532093"/>
            <a:ext cx="122346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40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2,82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8CE0343-5D0E-80FD-50D1-58C3BEECD7F2}"/>
              </a:ext>
            </a:extLst>
          </p:cNvPr>
          <p:cNvSpPr txBox="1"/>
          <p:nvPr/>
        </p:nvSpPr>
        <p:spPr>
          <a:xfrm>
            <a:off x="4705348" y="1410736"/>
            <a:ext cx="6286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b)</a:t>
            </a:r>
          </a:p>
        </p:txBody>
      </p:sp>
      <p:sp>
        <p:nvSpPr>
          <p:cNvPr id="47" name="Text Box 6">
            <a:extLst>
              <a:ext uri="{FF2B5EF4-FFF2-40B4-BE49-F238E27FC236}">
                <a16:creationId xmlns:a16="http://schemas.microsoft.com/office/drawing/2014/main" id="{A0749E2C-61DF-0134-1B67-7B7BF9C2DD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91771" y="1147121"/>
            <a:ext cx="16002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b="1" spc="-40" dirty="0">
                <a:solidFill>
                  <a:srgbClr val="002060"/>
                </a:solidFill>
                <a:latin typeface="Times New Roman" panose="02020603050405020304" pitchFamily="18" charset="0"/>
              </a:rPr>
              <a:t>85,9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b="1" spc="-40" dirty="0">
                <a:solidFill>
                  <a:srgbClr val="002060"/>
                </a:solidFill>
                <a:latin typeface="Times New Roman" panose="02020603050405020304" pitchFamily="18" charset="0"/>
              </a:rPr>
              <a:t>5,06</a:t>
            </a:r>
          </a:p>
        </p:txBody>
      </p:sp>
      <p:sp>
        <p:nvSpPr>
          <p:cNvPr id="48" name="Line 9">
            <a:extLst>
              <a:ext uri="{FF2B5EF4-FFF2-40B4-BE49-F238E27FC236}">
                <a16:creationId xmlns:a16="http://schemas.microsoft.com/office/drawing/2014/main" id="{2B0C8290-D6F1-A0D6-2C48-351D6D6A4820}"/>
              </a:ext>
            </a:extLst>
          </p:cNvPr>
          <p:cNvSpPr>
            <a:spLocks noChangeShapeType="1"/>
          </p:cNvSpPr>
          <p:nvPr/>
        </p:nvSpPr>
        <p:spPr bwMode="auto">
          <a:xfrm>
            <a:off x="8869796" y="2591520"/>
            <a:ext cx="126208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n-US" sz="4000">
              <a:solidFill>
                <a:srgbClr val="002060"/>
              </a:solidFill>
            </a:endParaRPr>
          </a:p>
        </p:txBody>
      </p:sp>
      <p:sp>
        <p:nvSpPr>
          <p:cNvPr id="49" name="Text Box 18">
            <a:extLst>
              <a:ext uri="{FF2B5EF4-FFF2-40B4-BE49-F238E27FC236}">
                <a16:creationId xmlns:a16="http://schemas.microsoft.com/office/drawing/2014/main" id="{18857366-EF68-435D-F721-BE24FA9A47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05500" y="1460230"/>
            <a:ext cx="80713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5400" b="1">
                <a:solidFill>
                  <a:srgbClr val="002060"/>
                </a:solidFill>
                <a:latin typeface="Times New Roman" panose="02020603050405020304" pitchFamily="18" charset="0"/>
              </a:rPr>
              <a:t>-</a:t>
            </a:r>
          </a:p>
        </p:txBody>
      </p:sp>
      <p:sp>
        <p:nvSpPr>
          <p:cNvPr id="50" name="Text Box 20">
            <a:extLst>
              <a:ext uri="{FF2B5EF4-FFF2-40B4-BE49-F238E27FC236}">
                <a16:creationId xmlns:a16="http://schemas.microsoft.com/office/drawing/2014/main" id="{181FEBA8-3279-7150-7FFF-5860AB2806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67593" y="2551143"/>
            <a:ext cx="122346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40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35,3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98A7910-B5FB-CC53-D17F-861E5C484BAF}"/>
              </a:ext>
            </a:extLst>
          </p:cNvPr>
          <p:cNvSpPr txBox="1"/>
          <p:nvPr/>
        </p:nvSpPr>
        <p:spPr>
          <a:xfrm>
            <a:off x="7795531" y="1439311"/>
            <a:ext cx="6286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c)</a:t>
            </a:r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A54DE59E-EBDA-8DB2-8208-8BBF14B8E5F8}"/>
              </a:ext>
            </a:extLst>
          </p:cNvPr>
          <p:cNvSpPr/>
          <p:nvPr/>
        </p:nvSpPr>
        <p:spPr>
          <a:xfrm>
            <a:off x="2785389" y="2839486"/>
            <a:ext cx="533400" cy="51435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30386550-D1C9-AD3D-72B0-5E22DE34793C}"/>
              </a:ext>
            </a:extLst>
          </p:cNvPr>
          <p:cNvSpPr/>
          <p:nvPr/>
        </p:nvSpPr>
        <p:spPr>
          <a:xfrm>
            <a:off x="6905623" y="2763286"/>
            <a:ext cx="533400" cy="51435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A6D734A6-5BEF-D661-6E60-717AB9E94F42}"/>
              </a:ext>
            </a:extLst>
          </p:cNvPr>
          <p:cNvSpPr/>
          <p:nvPr/>
        </p:nvSpPr>
        <p:spPr>
          <a:xfrm>
            <a:off x="10157731" y="2696611"/>
            <a:ext cx="533400" cy="51435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2" name="TextBox 10">
            <a:extLst>
              <a:ext uri="{FF2B5EF4-FFF2-40B4-BE49-F238E27FC236}">
                <a16:creationId xmlns:a16="http://schemas.microsoft.com/office/drawing/2014/main" id="{F1915015-DA8E-5233-9344-49BE70482645}"/>
              </a:ext>
            </a:extLst>
          </p:cNvPr>
          <p:cNvSpPr txBox="1"/>
          <p:nvPr/>
        </p:nvSpPr>
        <p:spPr>
          <a:xfrm>
            <a:off x="2144237" y="68415"/>
            <a:ext cx="7788636" cy="61555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17039" marR="0" lvl="1" indent="0" algn="ctr" defTabSz="60963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noProof="0" dirty="0" err="1">
                <a:solidFill>
                  <a:srgbClr val="FF0000"/>
                </a:solidFill>
                <a:latin typeface="Cambria Bold"/>
              </a:rPr>
              <a:t>Phiếu</a:t>
            </a:r>
            <a:r>
              <a:rPr lang="en-US" sz="4000" noProof="0" dirty="0">
                <a:solidFill>
                  <a:srgbClr val="FF0000"/>
                </a:solidFill>
                <a:latin typeface="Cambria Bold"/>
              </a:rPr>
              <a:t> </a:t>
            </a:r>
            <a:r>
              <a:rPr lang="en-US" sz="4000" noProof="0" dirty="0" err="1">
                <a:solidFill>
                  <a:srgbClr val="FF0000"/>
                </a:solidFill>
                <a:latin typeface="Cambria Bold"/>
              </a:rPr>
              <a:t>học</a:t>
            </a:r>
            <a:r>
              <a:rPr lang="en-US" sz="4000" noProof="0" dirty="0">
                <a:solidFill>
                  <a:srgbClr val="FF0000"/>
                </a:solidFill>
                <a:latin typeface="Cambria Bold"/>
              </a:rPr>
              <a:t> </a:t>
            </a:r>
            <a:r>
              <a:rPr lang="en-US" sz="4000" noProof="0" dirty="0" err="1">
                <a:solidFill>
                  <a:srgbClr val="FF0000"/>
                </a:solidFill>
                <a:latin typeface="Cambria Bold"/>
              </a:rPr>
              <a:t>tập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 Bold"/>
            </a:endParaRP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FD4AAE03-776B-AD62-2B14-7E287EF3A102}"/>
              </a:ext>
            </a:extLst>
          </p:cNvPr>
          <p:cNvSpPr txBox="1"/>
          <p:nvPr/>
        </p:nvSpPr>
        <p:spPr>
          <a:xfrm>
            <a:off x="-199058" y="3261851"/>
            <a:ext cx="2581229" cy="61555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17039" marR="0" lvl="1" indent="0" algn="ctr" defTabSz="60963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Bold"/>
                <a:ea typeface="+mn-ea"/>
                <a:cs typeface="+mn-cs"/>
              </a:rPr>
              <a:t>Sửa</a:t>
            </a:r>
            <a:r>
              <a:rPr kumimoji="0" lang="en-US" sz="4000" b="0" i="0" u="none" strike="noStrike" kern="1200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Bold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Bold"/>
                <a:ea typeface="+mn-ea"/>
                <a:cs typeface="+mn-cs"/>
              </a:rPr>
              <a:t>lại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 Bold"/>
              <a:ea typeface="+mn-ea"/>
              <a:cs typeface="+mn-cs"/>
            </a:endParaRPr>
          </a:p>
        </p:txBody>
      </p:sp>
      <p:sp>
        <p:nvSpPr>
          <p:cNvPr id="7" name="Text Box 6">
            <a:extLst>
              <a:ext uri="{FF2B5EF4-FFF2-40B4-BE49-F238E27FC236}">
                <a16:creationId xmlns:a16="http://schemas.microsoft.com/office/drawing/2014/main" id="{D8F8029C-9CFE-C840-9C29-E134E8AAC2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3401" y="4069588"/>
            <a:ext cx="16002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b="1" spc="-40" dirty="0">
                <a:solidFill>
                  <a:srgbClr val="002060"/>
                </a:solidFill>
                <a:latin typeface="Times New Roman" panose="02020603050405020304" pitchFamily="18" charset="0"/>
              </a:rPr>
              <a:t>6,15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b="1" spc="-40" dirty="0">
                <a:solidFill>
                  <a:srgbClr val="002060"/>
                </a:solidFill>
                <a:latin typeface="Times New Roman" panose="02020603050405020304" pitchFamily="18" charset="0"/>
              </a:rPr>
              <a:t>2,7</a:t>
            </a:r>
          </a:p>
        </p:txBody>
      </p:sp>
      <p:sp>
        <p:nvSpPr>
          <p:cNvPr id="12" name="Line 9">
            <a:extLst>
              <a:ext uri="{FF2B5EF4-FFF2-40B4-BE49-F238E27FC236}">
                <a16:creationId xmlns:a16="http://schemas.microsoft.com/office/drawing/2014/main" id="{F150EAE1-F7F3-0906-33D3-D183302B8906}"/>
              </a:ext>
            </a:extLst>
          </p:cNvPr>
          <p:cNvSpPr>
            <a:spLocks noChangeShapeType="1"/>
          </p:cNvSpPr>
          <p:nvPr/>
        </p:nvSpPr>
        <p:spPr bwMode="auto">
          <a:xfrm>
            <a:off x="1828794" y="5349838"/>
            <a:ext cx="126208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n-US" sz="4000">
              <a:solidFill>
                <a:srgbClr val="002060"/>
              </a:solidFill>
            </a:endParaRPr>
          </a:p>
        </p:txBody>
      </p:sp>
      <p:sp>
        <p:nvSpPr>
          <p:cNvPr id="13" name="Text Box 6">
            <a:extLst>
              <a:ext uri="{FF2B5EF4-FFF2-40B4-BE49-F238E27FC236}">
                <a16:creationId xmlns:a16="http://schemas.microsoft.com/office/drawing/2014/main" id="{3420B11B-8CFA-F0E1-41A4-6E0C4381B7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70324" y="4118378"/>
            <a:ext cx="16002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b="1" spc="-40" dirty="0">
                <a:solidFill>
                  <a:srgbClr val="002060"/>
                </a:solidFill>
                <a:latin typeface="Times New Roman" panose="02020603050405020304" pitchFamily="18" charset="0"/>
              </a:rPr>
              <a:t>85,9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b="1" spc="-40" dirty="0">
                <a:solidFill>
                  <a:srgbClr val="002060"/>
                </a:solidFill>
                <a:latin typeface="Times New Roman" panose="02020603050405020304" pitchFamily="18" charset="0"/>
              </a:rPr>
              <a:t>  5,06</a:t>
            </a:r>
          </a:p>
        </p:txBody>
      </p:sp>
      <p:sp>
        <p:nvSpPr>
          <p:cNvPr id="14" name="Text Box 18">
            <a:extLst>
              <a:ext uri="{FF2B5EF4-FFF2-40B4-BE49-F238E27FC236}">
                <a16:creationId xmlns:a16="http://schemas.microsoft.com/office/drawing/2014/main" id="{0C2A8DF8-59D8-178D-CCD6-D23A651F15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57900" y="4282254"/>
            <a:ext cx="80713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5400" b="1">
                <a:solidFill>
                  <a:srgbClr val="002060"/>
                </a:solidFill>
                <a:latin typeface="Times New Roman" panose="02020603050405020304" pitchFamily="18" charset="0"/>
              </a:rPr>
              <a:t>-</a:t>
            </a:r>
          </a:p>
        </p:txBody>
      </p:sp>
      <p:sp>
        <p:nvSpPr>
          <p:cNvPr id="15" name="Text Box 20">
            <a:extLst>
              <a:ext uri="{FF2B5EF4-FFF2-40B4-BE49-F238E27FC236}">
                <a16:creationId xmlns:a16="http://schemas.microsoft.com/office/drawing/2014/main" id="{5B4D5DE4-3DB0-1B26-1094-0E77B4AF51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19993" y="5373167"/>
            <a:ext cx="242577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40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80,84</a:t>
            </a:r>
          </a:p>
        </p:txBody>
      </p:sp>
      <p:sp>
        <p:nvSpPr>
          <p:cNvPr id="16" name="Line 9">
            <a:extLst>
              <a:ext uri="{FF2B5EF4-FFF2-40B4-BE49-F238E27FC236}">
                <a16:creationId xmlns:a16="http://schemas.microsoft.com/office/drawing/2014/main" id="{1653C3E0-9A8E-460D-A5F4-2051E64E653B}"/>
              </a:ext>
            </a:extLst>
          </p:cNvPr>
          <p:cNvSpPr>
            <a:spLocks noChangeShapeType="1"/>
          </p:cNvSpPr>
          <p:nvPr/>
        </p:nvSpPr>
        <p:spPr bwMode="auto">
          <a:xfrm>
            <a:off x="8697279" y="5449688"/>
            <a:ext cx="126208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n-US" sz="4000">
              <a:solidFill>
                <a:srgbClr val="002060"/>
              </a:solidFill>
            </a:endParaRPr>
          </a:p>
        </p:txBody>
      </p:sp>
      <p:sp>
        <p:nvSpPr>
          <p:cNvPr id="17" name="Rectangle: Rounded Corners 54">
            <a:extLst>
              <a:ext uri="{FF2B5EF4-FFF2-40B4-BE49-F238E27FC236}">
                <a16:creationId xmlns:a16="http://schemas.microsoft.com/office/drawing/2014/main" id="{DAC82AFF-D43A-C723-6B5E-1702E91270CF}"/>
              </a:ext>
            </a:extLst>
          </p:cNvPr>
          <p:cNvSpPr/>
          <p:nvPr/>
        </p:nvSpPr>
        <p:spPr>
          <a:xfrm>
            <a:off x="2794762" y="2818747"/>
            <a:ext cx="533400" cy="52387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S</a:t>
            </a:r>
          </a:p>
        </p:txBody>
      </p:sp>
      <p:sp>
        <p:nvSpPr>
          <p:cNvPr id="18" name="Rectangle: Rounded Corners 54">
            <a:extLst>
              <a:ext uri="{FF2B5EF4-FFF2-40B4-BE49-F238E27FC236}">
                <a16:creationId xmlns:a16="http://schemas.microsoft.com/office/drawing/2014/main" id="{BCE52792-FB3C-C306-33B8-BA2E67CD0CA2}"/>
              </a:ext>
            </a:extLst>
          </p:cNvPr>
          <p:cNvSpPr/>
          <p:nvPr/>
        </p:nvSpPr>
        <p:spPr>
          <a:xfrm>
            <a:off x="6896008" y="2763286"/>
            <a:ext cx="533400" cy="52387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Đ</a:t>
            </a:r>
          </a:p>
        </p:txBody>
      </p:sp>
      <p:sp>
        <p:nvSpPr>
          <p:cNvPr id="19" name="Rectangle: Rounded Corners 54">
            <a:extLst>
              <a:ext uri="{FF2B5EF4-FFF2-40B4-BE49-F238E27FC236}">
                <a16:creationId xmlns:a16="http://schemas.microsoft.com/office/drawing/2014/main" id="{BF38FB19-837E-12B5-6DF0-7F76075BAC72}"/>
              </a:ext>
            </a:extLst>
          </p:cNvPr>
          <p:cNvSpPr/>
          <p:nvPr/>
        </p:nvSpPr>
        <p:spPr>
          <a:xfrm>
            <a:off x="10167045" y="2687086"/>
            <a:ext cx="533400" cy="52387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S</a:t>
            </a:r>
          </a:p>
        </p:txBody>
      </p:sp>
      <p:sp>
        <p:nvSpPr>
          <p:cNvPr id="20" name="Text Box 20">
            <a:extLst>
              <a:ext uri="{FF2B5EF4-FFF2-40B4-BE49-F238E27FC236}">
                <a16:creationId xmlns:a16="http://schemas.microsoft.com/office/drawing/2014/main" id="{C2B38D1B-BCD9-1FEA-319A-7163007634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9605" y="2590887"/>
            <a:ext cx="177925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40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4,8</a:t>
            </a:r>
          </a:p>
        </p:txBody>
      </p:sp>
      <p:sp>
        <p:nvSpPr>
          <p:cNvPr id="4" name="Text Box 18">
            <a:extLst>
              <a:ext uri="{FF2B5EF4-FFF2-40B4-BE49-F238E27FC236}">
                <a16:creationId xmlns:a16="http://schemas.microsoft.com/office/drawing/2014/main" id="{A3465248-0DFE-06D9-987C-4117E6F8A7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6206" y="1388107"/>
            <a:ext cx="80713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54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2466885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EE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067225" y="286173"/>
            <a:ext cx="13100029" cy="7120519"/>
            <a:chOff x="0" y="0"/>
            <a:chExt cx="26200057" cy="14241038"/>
          </a:xfrm>
        </p:grpSpPr>
        <p:sp>
          <p:nvSpPr>
            <p:cNvPr id="3" name="Freeform 3"/>
            <p:cNvSpPr/>
            <p:nvPr/>
          </p:nvSpPr>
          <p:spPr>
            <a:xfrm rot="798455">
              <a:off x="23721345" y="218820"/>
              <a:ext cx="2206872" cy="2619433"/>
            </a:xfrm>
            <a:custGeom>
              <a:avLst/>
              <a:gdLst/>
              <a:ahLst/>
              <a:cxnLst/>
              <a:rect l="l" t="t" r="r" b="b"/>
              <a:pathLst>
                <a:path w="2206872" h="2619433">
                  <a:moveTo>
                    <a:pt x="0" y="0"/>
                  </a:moveTo>
                  <a:lnTo>
                    <a:pt x="2206872" y="0"/>
                  </a:lnTo>
                  <a:lnTo>
                    <a:pt x="2206872" y="2619432"/>
                  </a:lnTo>
                  <a:lnTo>
                    <a:pt x="0" y="2619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Freeform 4"/>
            <p:cNvSpPr/>
            <p:nvPr/>
          </p:nvSpPr>
          <p:spPr>
            <a:xfrm rot="639685">
              <a:off x="283657" y="8933752"/>
              <a:ext cx="3891756" cy="3429610"/>
            </a:xfrm>
            <a:custGeom>
              <a:avLst/>
              <a:gdLst/>
              <a:ahLst/>
              <a:cxnLst/>
              <a:rect l="l" t="t" r="r" b="b"/>
              <a:pathLst>
                <a:path w="3891756" h="3429610">
                  <a:moveTo>
                    <a:pt x="0" y="0"/>
                  </a:moveTo>
                  <a:lnTo>
                    <a:pt x="3891756" y="0"/>
                  </a:lnTo>
                  <a:lnTo>
                    <a:pt x="3891756" y="3429610"/>
                  </a:lnTo>
                  <a:lnTo>
                    <a:pt x="0" y="34296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Freeform 5"/>
            <p:cNvSpPr/>
            <p:nvPr/>
          </p:nvSpPr>
          <p:spPr>
            <a:xfrm rot="-1758205">
              <a:off x="22853600" y="10903836"/>
              <a:ext cx="2826371" cy="2826371"/>
            </a:xfrm>
            <a:custGeom>
              <a:avLst/>
              <a:gdLst/>
              <a:ahLst/>
              <a:cxnLst/>
              <a:rect l="l" t="t" r="r" b="b"/>
              <a:pathLst>
                <a:path w="2826371" h="2826371">
                  <a:moveTo>
                    <a:pt x="0" y="0"/>
                  </a:moveTo>
                  <a:lnTo>
                    <a:pt x="2826371" y="0"/>
                  </a:lnTo>
                  <a:lnTo>
                    <a:pt x="2826371" y="2826371"/>
                  </a:lnTo>
                  <a:lnTo>
                    <a:pt x="0" y="28263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6" name="Group 6"/>
            <p:cNvGrpSpPr/>
            <p:nvPr/>
          </p:nvGrpSpPr>
          <p:grpSpPr>
            <a:xfrm>
              <a:off x="2858059" y="0"/>
              <a:ext cx="22936780" cy="12693757"/>
              <a:chOff x="0" y="0"/>
              <a:chExt cx="4530722" cy="2507409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4530722" cy="2507409"/>
              </a:xfrm>
              <a:custGeom>
                <a:avLst/>
                <a:gdLst/>
                <a:ahLst/>
                <a:cxnLst/>
                <a:rect l="l" t="t" r="r" b="b"/>
                <a:pathLst>
                  <a:path w="4530722" h="2507409">
                    <a:moveTo>
                      <a:pt x="22952" y="0"/>
                    </a:moveTo>
                    <a:lnTo>
                      <a:pt x="4507770" y="0"/>
                    </a:lnTo>
                    <a:cubicBezTo>
                      <a:pt x="4513857" y="0"/>
                      <a:pt x="4519695" y="2418"/>
                      <a:pt x="4523999" y="6723"/>
                    </a:cubicBezTo>
                    <a:cubicBezTo>
                      <a:pt x="4528304" y="11027"/>
                      <a:pt x="4530722" y="16865"/>
                      <a:pt x="4530722" y="22952"/>
                    </a:cubicBezTo>
                    <a:lnTo>
                      <a:pt x="4530722" y="2484456"/>
                    </a:lnTo>
                    <a:cubicBezTo>
                      <a:pt x="4530722" y="2490544"/>
                      <a:pt x="4528304" y="2496382"/>
                      <a:pt x="4523999" y="2500686"/>
                    </a:cubicBezTo>
                    <a:cubicBezTo>
                      <a:pt x="4519695" y="2504991"/>
                      <a:pt x="4513857" y="2507409"/>
                      <a:pt x="4507770" y="2507409"/>
                    </a:cubicBezTo>
                    <a:lnTo>
                      <a:pt x="22952" y="2507409"/>
                    </a:lnTo>
                    <a:cubicBezTo>
                      <a:pt x="10276" y="2507409"/>
                      <a:pt x="0" y="2497133"/>
                      <a:pt x="0" y="2484456"/>
                    </a:cubicBezTo>
                    <a:lnTo>
                      <a:pt x="0" y="22952"/>
                    </a:lnTo>
                    <a:cubicBezTo>
                      <a:pt x="0" y="16865"/>
                      <a:pt x="2418" y="11027"/>
                      <a:pt x="6723" y="6723"/>
                    </a:cubicBezTo>
                    <a:cubicBezTo>
                      <a:pt x="11027" y="2418"/>
                      <a:pt x="16865" y="0"/>
                      <a:pt x="2295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38100"/>
                <a:ext cx="4530722" cy="2545509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marL="0" marR="0" lvl="0" indent="0" algn="ctr" defTabSz="609630" rtl="0" eaLnBrk="1" fontAlgn="auto" latinLnBrk="0" hangingPunct="1">
                  <a:lnSpc>
                    <a:spcPts val="1773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9" name="Freeform 9"/>
          <p:cNvSpPr/>
          <p:nvPr/>
        </p:nvSpPr>
        <p:spPr>
          <a:xfrm>
            <a:off x="720274" y="509939"/>
            <a:ext cx="884074" cy="847975"/>
          </a:xfrm>
          <a:custGeom>
            <a:avLst/>
            <a:gdLst/>
            <a:ahLst/>
            <a:cxnLst/>
            <a:rect l="l" t="t" r="r" b="b"/>
            <a:pathLst>
              <a:path w="1326111" h="1271962">
                <a:moveTo>
                  <a:pt x="0" y="0"/>
                </a:moveTo>
                <a:lnTo>
                  <a:pt x="1326111" y="0"/>
                </a:lnTo>
                <a:lnTo>
                  <a:pt x="1326111" y="1271962"/>
                </a:lnTo>
                <a:lnTo>
                  <a:pt x="0" y="127196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FB61EFF-2419-913F-FECD-9B3964AF6F80}"/>
              </a:ext>
            </a:extLst>
          </p:cNvPr>
          <p:cNvSpPr txBox="1"/>
          <p:nvPr/>
        </p:nvSpPr>
        <p:spPr>
          <a:xfrm>
            <a:off x="1647839" y="369225"/>
            <a:ext cx="9978104" cy="129266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17039" lvl="1" algn="just" defTabSz="609630">
              <a:spcBef>
                <a:spcPct val="0"/>
              </a:spcBef>
              <a:defRPr/>
            </a:pPr>
            <a:r>
              <a:rPr lang="vi-VN" sz="2800" dirty="0">
                <a:solidFill>
                  <a:srgbClr val="000000"/>
                </a:solidFill>
                <a:latin typeface="Cambria Bold"/>
              </a:rPr>
              <a:t>Mai làm được 2,15 l nước mơ, Mi làm được 1,7 l nước dâu. Hỏi nước mơ Mai làm nhiều hơn nước dâu Mi làm bao nhiêu lít?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 Bold"/>
              <a:ea typeface="+mn-ea"/>
              <a:cs typeface="+mn-cs"/>
            </a:endParaRPr>
          </a:p>
        </p:txBody>
      </p:sp>
      <p:sp>
        <p:nvSpPr>
          <p:cNvPr id="13" name="TextBox 17">
            <a:extLst>
              <a:ext uri="{FF2B5EF4-FFF2-40B4-BE49-F238E27FC236}">
                <a16:creationId xmlns:a16="http://schemas.microsoft.com/office/drawing/2014/main" id="{647CDDFE-90CB-736B-6DCC-24DD3DF42B47}"/>
              </a:ext>
            </a:extLst>
          </p:cNvPr>
          <p:cNvSpPr txBox="1"/>
          <p:nvPr/>
        </p:nvSpPr>
        <p:spPr>
          <a:xfrm>
            <a:off x="757500" y="2072564"/>
            <a:ext cx="44373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0" u="sng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Tóm</a:t>
            </a:r>
            <a:r>
              <a:rPr lang="en-US" sz="2800" b="1" i="0" u="sng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i="0" u="sng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tắt</a:t>
            </a:r>
            <a:r>
              <a:rPr lang="en-US" sz="2800" b="1" u="sng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</a:p>
          <a:p>
            <a:endParaRPr lang="en-US" sz="28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11" name="Đường nối Thẳng 10">
            <a:extLst>
              <a:ext uri="{FF2B5EF4-FFF2-40B4-BE49-F238E27FC236}">
                <a16:creationId xmlns:a16="http://schemas.microsoft.com/office/drawing/2014/main" id="{1C6DA9E1-61E6-E7CF-866A-8E31EA7B65EA}"/>
              </a:ext>
            </a:extLst>
          </p:cNvPr>
          <p:cNvCxnSpPr/>
          <p:nvPr/>
        </p:nvCxnSpPr>
        <p:spPr>
          <a:xfrm>
            <a:off x="4212771" y="794658"/>
            <a:ext cx="25146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Đường nối Thẳng 13">
            <a:extLst>
              <a:ext uri="{FF2B5EF4-FFF2-40B4-BE49-F238E27FC236}">
                <a16:creationId xmlns:a16="http://schemas.microsoft.com/office/drawing/2014/main" id="{C9D5DEB1-9545-2344-EF51-A7EE0AEA423E}"/>
              </a:ext>
            </a:extLst>
          </p:cNvPr>
          <p:cNvCxnSpPr>
            <a:cxnSpLocks/>
          </p:cNvCxnSpPr>
          <p:nvPr/>
        </p:nvCxnSpPr>
        <p:spPr>
          <a:xfrm>
            <a:off x="9285929" y="762002"/>
            <a:ext cx="224245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Đường nối Thẳng 14">
            <a:extLst>
              <a:ext uri="{FF2B5EF4-FFF2-40B4-BE49-F238E27FC236}">
                <a16:creationId xmlns:a16="http://schemas.microsoft.com/office/drawing/2014/main" id="{B115E40B-0486-BF18-01CA-6FA59C75287D}"/>
              </a:ext>
            </a:extLst>
          </p:cNvPr>
          <p:cNvCxnSpPr>
            <a:cxnSpLocks/>
          </p:cNvCxnSpPr>
          <p:nvPr/>
        </p:nvCxnSpPr>
        <p:spPr>
          <a:xfrm>
            <a:off x="2680271" y="1208315"/>
            <a:ext cx="733458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13A869-F24D-BFF5-1AA7-AFA23727B1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1">
            <a:extLst>
              <a:ext uri="{FF2B5EF4-FFF2-40B4-BE49-F238E27FC236}">
                <a16:creationId xmlns:a16="http://schemas.microsoft.com/office/drawing/2014/main" id="{773CC13F-FF9B-D4E3-A33D-9BC4829D3E99}"/>
              </a:ext>
            </a:extLst>
          </p:cNvPr>
          <p:cNvSpPr txBox="1"/>
          <p:nvPr/>
        </p:nvSpPr>
        <p:spPr>
          <a:xfrm>
            <a:off x="1647839" y="140624"/>
            <a:ext cx="9219465" cy="1292662"/>
          </a:xfrm>
          <a:prstGeom prst="rect">
            <a:avLst/>
          </a:prstGeom>
          <a:solidFill>
            <a:srgbClr val="15C8FF"/>
          </a:solidFill>
        </p:spPr>
        <p:txBody>
          <a:bodyPr wrap="square" lIns="0" tIns="0" rIns="0" bIns="0" rtlCol="0" anchor="t">
            <a:spAutoFit/>
          </a:bodyPr>
          <a:lstStyle/>
          <a:p>
            <a:pPr marL="317039" lvl="1" algn="just" defTabSz="609630">
              <a:spcBef>
                <a:spcPct val="0"/>
              </a:spcBef>
              <a:defRPr/>
            </a:pPr>
            <a:r>
              <a:rPr lang="vi-VN" sz="2800" dirty="0">
                <a:solidFill>
                  <a:srgbClr val="000000"/>
                </a:solidFill>
                <a:latin typeface="Cambria Bold"/>
              </a:rPr>
              <a:t>Mai làm được 2,15 l nước mơ, Mi làm được 1,7 l nước dâu. Hỏi nước mơ Mai làm nhiều hơn nước dâu Mi làm bao nhiêu lít?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 Bold"/>
              <a:ea typeface="+mn-ea"/>
              <a:cs typeface="+mn-cs"/>
            </a:endParaRPr>
          </a:p>
        </p:txBody>
      </p:sp>
      <p:sp>
        <p:nvSpPr>
          <p:cNvPr id="5" name="Hộp Văn bản 4">
            <a:extLst>
              <a:ext uri="{FF2B5EF4-FFF2-40B4-BE49-F238E27FC236}">
                <a16:creationId xmlns:a16="http://schemas.microsoft.com/office/drawing/2014/main" id="{D7F2D771-209C-B417-2F58-5F2FC1DC94C9}"/>
              </a:ext>
            </a:extLst>
          </p:cNvPr>
          <p:cNvSpPr txBox="1"/>
          <p:nvPr/>
        </p:nvSpPr>
        <p:spPr>
          <a:xfrm>
            <a:off x="1915886" y="1632852"/>
            <a:ext cx="17780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3200" b="1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ADLaM Display" panose="02010000000000000000" pitchFamily="2" charset="0"/>
                <a:cs typeface="ADLaM Display" panose="02010000000000000000" pitchFamily="2" charset="0"/>
              </a:rPr>
              <a:t>Tóm tắt </a:t>
            </a:r>
          </a:p>
        </p:txBody>
      </p:sp>
      <p:sp>
        <p:nvSpPr>
          <p:cNvPr id="7" name="Hộp Văn bản 6">
            <a:extLst>
              <a:ext uri="{FF2B5EF4-FFF2-40B4-BE49-F238E27FC236}">
                <a16:creationId xmlns:a16="http://schemas.microsoft.com/office/drawing/2014/main" id="{85463265-10DC-20BA-C3E6-07F5CECF1A1E}"/>
              </a:ext>
            </a:extLst>
          </p:cNvPr>
          <p:cNvSpPr txBox="1"/>
          <p:nvPr/>
        </p:nvSpPr>
        <p:spPr>
          <a:xfrm>
            <a:off x="1647839" y="2645228"/>
            <a:ext cx="21820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3200" dirty="0"/>
              <a:t>Nước mơ: </a:t>
            </a:r>
          </a:p>
        </p:txBody>
      </p:sp>
      <p:sp>
        <p:nvSpPr>
          <p:cNvPr id="8" name="Hộp Văn bản 7">
            <a:extLst>
              <a:ext uri="{FF2B5EF4-FFF2-40B4-BE49-F238E27FC236}">
                <a16:creationId xmlns:a16="http://schemas.microsoft.com/office/drawing/2014/main" id="{CF5BF49F-7047-DBF0-2282-ABF810B51507}"/>
              </a:ext>
            </a:extLst>
          </p:cNvPr>
          <p:cNvSpPr txBox="1"/>
          <p:nvPr/>
        </p:nvSpPr>
        <p:spPr>
          <a:xfrm>
            <a:off x="1670281" y="3451168"/>
            <a:ext cx="21403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3200" dirty="0"/>
              <a:t>Nước dâu:</a:t>
            </a:r>
          </a:p>
        </p:txBody>
      </p:sp>
      <p:cxnSp>
        <p:nvCxnSpPr>
          <p:cNvPr id="13" name="Đường nối Thẳng 12">
            <a:extLst>
              <a:ext uri="{FF2B5EF4-FFF2-40B4-BE49-F238E27FC236}">
                <a16:creationId xmlns:a16="http://schemas.microsoft.com/office/drawing/2014/main" id="{B6705A63-5978-DB5A-5B59-B68144357585}"/>
              </a:ext>
            </a:extLst>
          </p:cNvPr>
          <p:cNvCxnSpPr>
            <a:cxnSpLocks/>
          </p:cNvCxnSpPr>
          <p:nvPr/>
        </p:nvCxnSpPr>
        <p:spPr>
          <a:xfrm flipV="1">
            <a:off x="4147454" y="2895600"/>
            <a:ext cx="5671460" cy="10496"/>
          </a:xfrm>
          <a:prstGeom prst="line">
            <a:avLst/>
          </a:prstGeom>
          <a:ln w="762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Đường nối Thẳng 17">
            <a:extLst>
              <a:ext uri="{FF2B5EF4-FFF2-40B4-BE49-F238E27FC236}">
                <a16:creationId xmlns:a16="http://schemas.microsoft.com/office/drawing/2014/main" id="{23537EA1-7A8A-D5AC-D13B-206588FC9077}"/>
              </a:ext>
            </a:extLst>
          </p:cNvPr>
          <p:cNvCxnSpPr/>
          <p:nvPr/>
        </p:nvCxnSpPr>
        <p:spPr>
          <a:xfrm>
            <a:off x="4158340" y="2677886"/>
            <a:ext cx="0" cy="435429"/>
          </a:xfrm>
          <a:prstGeom prst="line">
            <a:avLst/>
          </a:prstGeom>
          <a:ln w="762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Đường nối Thẳng 19">
            <a:extLst>
              <a:ext uri="{FF2B5EF4-FFF2-40B4-BE49-F238E27FC236}">
                <a16:creationId xmlns:a16="http://schemas.microsoft.com/office/drawing/2014/main" id="{0D49FBE3-938F-E74A-C021-63C73752D545}"/>
              </a:ext>
            </a:extLst>
          </p:cNvPr>
          <p:cNvCxnSpPr/>
          <p:nvPr/>
        </p:nvCxnSpPr>
        <p:spPr>
          <a:xfrm>
            <a:off x="9797139" y="2688768"/>
            <a:ext cx="0" cy="435429"/>
          </a:xfrm>
          <a:prstGeom prst="line">
            <a:avLst/>
          </a:prstGeom>
          <a:ln w="762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Đường nối Thẳng 20">
            <a:extLst>
              <a:ext uri="{FF2B5EF4-FFF2-40B4-BE49-F238E27FC236}">
                <a16:creationId xmlns:a16="http://schemas.microsoft.com/office/drawing/2014/main" id="{07F76449-C6A3-82FF-D6DC-294D6111E69F}"/>
              </a:ext>
            </a:extLst>
          </p:cNvPr>
          <p:cNvCxnSpPr>
            <a:cxnSpLocks/>
          </p:cNvCxnSpPr>
          <p:nvPr/>
        </p:nvCxnSpPr>
        <p:spPr>
          <a:xfrm flipV="1">
            <a:off x="4147454" y="3820892"/>
            <a:ext cx="4354284" cy="10882"/>
          </a:xfrm>
          <a:prstGeom prst="line">
            <a:avLst/>
          </a:prstGeom>
          <a:ln w="762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Đường nối Thẳng 21">
            <a:extLst>
              <a:ext uri="{FF2B5EF4-FFF2-40B4-BE49-F238E27FC236}">
                <a16:creationId xmlns:a16="http://schemas.microsoft.com/office/drawing/2014/main" id="{87030E16-D964-D90F-E5C0-C357B3E9ABC5}"/>
              </a:ext>
            </a:extLst>
          </p:cNvPr>
          <p:cNvCxnSpPr/>
          <p:nvPr/>
        </p:nvCxnSpPr>
        <p:spPr>
          <a:xfrm>
            <a:off x="4158336" y="3603178"/>
            <a:ext cx="0" cy="435429"/>
          </a:xfrm>
          <a:prstGeom prst="line">
            <a:avLst/>
          </a:prstGeom>
          <a:ln w="762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Đường nối Thẳng 22">
            <a:extLst>
              <a:ext uri="{FF2B5EF4-FFF2-40B4-BE49-F238E27FC236}">
                <a16:creationId xmlns:a16="http://schemas.microsoft.com/office/drawing/2014/main" id="{1B34BBAE-0553-AD19-34D3-2895326831E9}"/>
              </a:ext>
            </a:extLst>
          </p:cNvPr>
          <p:cNvCxnSpPr>
            <a:cxnSpLocks/>
          </p:cNvCxnSpPr>
          <p:nvPr/>
        </p:nvCxnSpPr>
        <p:spPr>
          <a:xfrm>
            <a:off x="8479963" y="3614060"/>
            <a:ext cx="0" cy="435429"/>
          </a:xfrm>
          <a:prstGeom prst="line">
            <a:avLst/>
          </a:prstGeom>
          <a:ln w="762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6" name="Ngoặc móc Trái 25">
            <a:extLst>
              <a:ext uri="{FF2B5EF4-FFF2-40B4-BE49-F238E27FC236}">
                <a16:creationId xmlns:a16="http://schemas.microsoft.com/office/drawing/2014/main" id="{A336C00E-7887-F5F5-3437-DF1F0152E70D}"/>
              </a:ext>
            </a:extLst>
          </p:cNvPr>
          <p:cNvSpPr/>
          <p:nvPr/>
        </p:nvSpPr>
        <p:spPr>
          <a:xfrm rot="16200000">
            <a:off x="9030927" y="2826089"/>
            <a:ext cx="275129" cy="1170223"/>
          </a:xfrm>
          <a:prstGeom prst="leftBrace">
            <a:avLst/>
          </a:prstGeom>
          <a:ln w="5715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vi-VN">
              <a:solidFill>
                <a:srgbClr val="FF0000"/>
              </a:solidFill>
            </a:endParaRPr>
          </a:p>
        </p:txBody>
      </p:sp>
      <p:cxnSp>
        <p:nvCxnSpPr>
          <p:cNvPr id="28" name="Đường nối Thẳng 27">
            <a:extLst>
              <a:ext uri="{FF2B5EF4-FFF2-40B4-BE49-F238E27FC236}">
                <a16:creationId xmlns:a16="http://schemas.microsoft.com/office/drawing/2014/main" id="{0C6B6372-078F-0D37-8EA6-4B4717615FD8}"/>
              </a:ext>
            </a:extLst>
          </p:cNvPr>
          <p:cNvCxnSpPr>
            <a:cxnSpLocks/>
          </p:cNvCxnSpPr>
          <p:nvPr/>
        </p:nvCxnSpPr>
        <p:spPr>
          <a:xfrm>
            <a:off x="8479963" y="2895600"/>
            <a:ext cx="7" cy="947058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Ngoặc móc Trái 32">
            <a:extLst>
              <a:ext uri="{FF2B5EF4-FFF2-40B4-BE49-F238E27FC236}">
                <a16:creationId xmlns:a16="http://schemas.microsoft.com/office/drawing/2014/main" id="{1A5AACBE-F029-A0C6-FE66-1D6ECFB9524A}"/>
              </a:ext>
            </a:extLst>
          </p:cNvPr>
          <p:cNvSpPr/>
          <p:nvPr/>
        </p:nvSpPr>
        <p:spPr>
          <a:xfrm rot="16200000">
            <a:off x="5970808" y="2367648"/>
            <a:ext cx="620490" cy="4223660"/>
          </a:xfrm>
          <a:prstGeom prst="leftBrace">
            <a:avLst/>
          </a:prstGeom>
          <a:ln w="9525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vi-VN">
              <a:solidFill>
                <a:srgbClr val="FF0000"/>
              </a:solidFill>
            </a:endParaRPr>
          </a:p>
        </p:txBody>
      </p:sp>
      <p:sp>
        <p:nvSpPr>
          <p:cNvPr id="35" name="Ngoặc móc Trái 34">
            <a:extLst>
              <a:ext uri="{FF2B5EF4-FFF2-40B4-BE49-F238E27FC236}">
                <a16:creationId xmlns:a16="http://schemas.microsoft.com/office/drawing/2014/main" id="{FC2D5F40-6BF1-77FD-2422-FA5D182C12A1}"/>
              </a:ext>
            </a:extLst>
          </p:cNvPr>
          <p:cNvSpPr/>
          <p:nvPr/>
        </p:nvSpPr>
        <p:spPr>
          <a:xfrm rot="5400000">
            <a:off x="6647254" y="-638545"/>
            <a:ext cx="584776" cy="5497290"/>
          </a:xfrm>
          <a:prstGeom prst="leftBrace">
            <a:avLst/>
          </a:prstGeom>
          <a:ln w="1270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vi-VN">
              <a:solidFill>
                <a:srgbClr val="FF0000"/>
              </a:solidFill>
            </a:endParaRPr>
          </a:p>
        </p:txBody>
      </p:sp>
      <p:sp>
        <p:nvSpPr>
          <p:cNvPr id="59" name="Hộp Văn bản 58">
            <a:extLst>
              <a:ext uri="{FF2B5EF4-FFF2-40B4-BE49-F238E27FC236}">
                <a16:creationId xmlns:a16="http://schemas.microsoft.com/office/drawing/2014/main" id="{506CC225-4D21-7727-D394-769D62C48AAA}"/>
              </a:ext>
            </a:extLst>
          </p:cNvPr>
          <p:cNvSpPr txBox="1"/>
          <p:nvPr/>
        </p:nvSpPr>
        <p:spPr>
          <a:xfrm>
            <a:off x="7100296" y="1470810"/>
            <a:ext cx="16417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3200" dirty="0"/>
              <a:t>2,15  lít </a:t>
            </a:r>
          </a:p>
        </p:txBody>
      </p:sp>
      <p:sp>
        <p:nvSpPr>
          <p:cNvPr id="60" name="Hộp Văn bản 59">
            <a:extLst>
              <a:ext uri="{FF2B5EF4-FFF2-40B4-BE49-F238E27FC236}">
                <a16:creationId xmlns:a16="http://schemas.microsoft.com/office/drawing/2014/main" id="{22D35F3F-ED5E-F72F-CB9E-9E200608C4CA}"/>
              </a:ext>
            </a:extLst>
          </p:cNvPr>
          <p:cNvSpPr txBox="1"/>
          <p:nvPr/>
        </p:nvSpPr>
        <p:spPr>
          <a:xfrm>
            <a:off x="5870210" y="4943350"/>
            <a:ext cx="13003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3200" dirty="0"/>
              <a:t>1,7 lít </a:t>
            </a:r>
          </a:p>
        </p:txBody>
      </p:sp>
      <p:sp>
        <p:nvSpPr>
          <p:cNvPr id="61" name="Hộp Văn bản 60">
            <a:extLst>
              <a:ext uri="{FF2B5EF4-FFF2-40B4-BE49-F238E27FC236}">
                <a16:creationId xmlns:a16="http://schemas.microsoft.com/office/drawing/2014/main" id="{A9A33FF5-64E4-6D02-B66F-A71C478792CB}"/>
              </a:ext>
            </a:extLst>
          </p:cNvPr>
          <p:cNvSpPr txBox="1"/>
          <p:nvPr/>
        </p:nvSpPr>
        <p:spPr>
          <a:xfrm>
            <a:off x="8632371" y="3645180"/>
            <a:ext cx="9589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3200" dirty="0"/>
              <a:t>? lít </a:t>
            </a:r>
          </a:p>
        </p:txBody>
      </p:sp>
      <p:sp>
        <p:nvSpPr>
          <p:cNvPr id="2" name="Freeform 9">
            <a:extLst>
              <a:ext uri="{FF2B5EF4-FFF2-40B4-BE49-F238E27FC236}">
                <a16:creationId xmlns:a16="http://schemas.microsoft.com/office/drawing/2014/main" id="{9DA694B8-97EC-794E-35A1-72844D2D69C0}"/>
              </a:ext>
            </a:extLst>
          </p:cNvPr>
          <p:cNvSpPr/>
          <p:nvPr/>
        </p:nvSpPr>
        <p:spPr>
          <a:xfrm>
            <a:off x="720274" y="509939"/>
            <a:ext cx="884074" cy="847975"/>
          </a:xfrm>
          <a:custGeom>
            <a:avLst/>
            <a:gdLst/>
            <a:ahLst/>
            <a:cxnLst/>
            <a:rect l="l" t="t" r="r" b="b"/>
            <a:pathLst>
              <a:path w="1326111" h="1271962">
                <a:moveTo>
                  <a:pt x="0" y="0"/>
                </a:moveTo>
                <a:lnTo>
                  <a:pt x="1326111" y="0"/>
                </a:lnTo>
                <a:lnTo>
                  <a:pt x="1326111" y="1271962"/>
                </a:lnTo>
                <a:lnTo>
                  <a:pt x="0" y="12719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20170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000"/>
                            </p:stCondLst>
                            <p:childTnLst>
                              <p:par>
                                <p:cTn id="6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000"/>
                            </p:stCondLst>
                            <p:childTnLst>
                              <p:par>
                                <p:cTn id="7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26" grpId="0" animBg="1"/>
      <p:bldP spid="33" grpId="0" animBg="1"/>
      <p:bldP spid="35" grpId="0" animBg="1"/>
      <p:bldP spid="59" grpId="0"/>
      <p:bldP spid="60" grpId="0"/>
      <p:bldP spid="6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32A09B-AB37-8FE3-B485-B76A64A9F9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ộp Văn bản 4">
            <a:extLst>
              <a:ext uri="{FF2B5EF4-FFF2-40B4-BE49-F238E27FC236}">
                <a16:creationId xmlns:a16="http://schemas.microsoft.com/office/drawing/2014/main" id="{59B0ECC9-8EC9-0BEA-C0E9-4697E48AA266}"/>
              </a:ext>
            </a:extLst>
          </p:cNvPr>
          <p:cNvSpPr txBox="1"/>
          <p:nvPr/>
        </p:nvSpPr>
        <p:spPr>
          <a:xfrm>
            <a:off x="1349828" y="76193"/>
            <a:ext cx="17780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1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Tóm tắt </a:t>
            </a:r>
          </a:p>
        </p:txBody>
      </p:sp>
      <p:sp>
        <p:nvSpPr>
          <p:cNvPr id="7" name="Hộp Văn bản 6">
            <a:extLst>
              <a:ext uri="{FF2B5EF4-FFF2-40B4-BE49-F238E27FC236}">
                <a16:creationId xmlns:a16="http://schemas.microsoft.com/office/drawing/2014/main" id="{C7F80D7D-FF42-E89B-E635-9807E130A879}"/>
              </a:ext>
            </a:extLst>
          </p:cNvPr>
          <p:cNvSpPr txBox="1"/>
          <p:nvPr/>
        </p:nvSpPr>
        <p:spPr>
          <a:xfrm>
            <a:off x="1081781" y="1088569"/>
            <a:ext cx="21820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Nước mơ: </a:t>
            </a:r>
          </a:p>
        </p:txBody>
      </p:sp>
      <p:sp>
        <p:nvSpPr>
          <p:cNvPr id="8" name="Hộp Văn bản 7">
            <a:extLst>
              <a:ext uri="{FF2B5EF4-FFF2-40B4-BE49-F238E27FC236}">
                <a16:creationId xmlns:a16="http://schemas.microsoft.com/office/drawing/2014/main" id="{68147E38-857C-2D98-7A6A-568460BBDF63}"/>
              </a:ext>
            </a:extLst>
          </p:cNvPr>
          <p:cNvSpPr txBox="1"/>
          <p:nvPr/>
        </p:nvSpPr>
        <p:spPr>
          <a:xfrm>
            <a:off x="1104223" y="1894509"/>
            <a:ext cx="21403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Nước dâu:</a:t>
            </a:r>
          </a:p>
        </p:txBody>
      </p:sp>
      <p:cxnSp>
        <p:nvCxnSpPr>
          <p:cNvPr id="13" name="Đường nối Thẳng 12">
            <a:extLst>
              <a:ext uri="{FF2B5EF4-FFF2-40B4-BE49-F238E27FC236}">
                <a16:creationId xmlns:a16="http://schemas.microsoft.com/office/drawing/2014/main" id="{7F8E46CD-3D49-5E3B-4F02-2F93AC608E2E}"/>
              </a:ext>
            </a:extLst>
          </p:cNvPr>
          <p:cNvCxnSpPr>
            <a:cxnSpLocks/>
          </p:cNvCxnSpPr>
          <p:nvPr/>
        </p:nvCxnSpPr>
        <p:spPr>
          <a:xfrm flipV="1">
            <a:off x="3581396" y="1338941"/>
            <a:ext cx="5671460" cy="10496"/>
          </a:xfrm>
          <a:prstGeom prst="line">
            <a:avLst/>
          </a:prstGeom>
          <a:ln w="762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Đường nối Thẳng 17">
            <a:extLst>
              <a:ext uri="{FF2B5EF4-FFF2-40B4-BE49-F238E27FC236}">
                <a16:creationId xmlns:a16="http://schemas.microsoft.com/office/drawing/2014/main" id="{80D9D199-58B8-0A59-8D2F-D2C7C0B09AB1}"/>
              </a:ext>
            </a:extLst>
          </p:cNvPr>
          <p:cNvCxnSpPr/>
          <p:nvPr/>
        </p:nvCxnSpPr>
        <p:spPr>
          <a:xfrm>
            <a:off x="3592282" y="1121227"/>
            <a:ext cx="0" cy="435429"/>
          </a:xfrm>
          <a:prstGeom prst="line">
            <a:avLst/>
          </a:prstGeom>
          <a:ln w="762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Đường nối Thẳng 19">
            <a:extLst>
              <a:ext uri="{FF2B5EF4-FFF2-40B4-BE49-F238E27FC236}">
                <a16:creationId xmlns:a16="http://schemas.microsoft.com/office/drawing/2014/main" id="{9A058899-88BD-3A0A-4C7C-07DCC9B32F60}"/>
              </a:ext>
            </a:extLst>
          </p:cNvPr>
          <p:cNvCxnSpPr/>
          <p:nvPr/>
        </p:nvCxnSpPr>
        <p:spPr>
          <a:xfrm>
            <a:off x="9231081" y="1132109"/>
            <a:ext cx="0" cy="435429"/>
          </a:xfrm>
          <a:prstGeom prst="line">
            <a:avLst/>
          </a:prstGeom>
          <a:ln w="762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Đường nối Thẳng 20">
            <a:extLst>
              <a:ext uri="{FF2B5EF4-FFF2-40B4-BE49-F238E27FC236}">
                <a16:creationId xmlns:a16="http://schemas.microsoft.com/office/drawing/2014/main" id="{5A804B3D-EC7D-3D03-E7D2-51333CE47377}"/>
              </a:ext>
            </a:extLst>
          </p:cNvPr>
          <p:cNvCxnSpPr>
            <a:cxnSpLocks/>
          </p:cNvCxnSpPr>
          <p:nvPr/>
        </p:nvCxnSpPr>
        <p:spPr>
          <a:xfrm flipV="1">
            <a:off x="3581396" y="2264233"/>
            <a:ext cx="4354284" cy="10882"/>
          </a:xfrm>
          <a:prstGeom prst="line">
            <a:avLst/>
          </a:prstGeom>
          <a:ln w="762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Đường nối Thẳng 21">
            <a:extLst>
              <a:ext uri="{FF2B5EF4-FFF2-40B4-BE49-F238E27FC236}">
                <a16:creationId xmlns:a16="http://schemas.microsoft.com/office/drawing/2014/main" id="{49BFFDFE-7962-060F-09CC-38843BBF4309}"/>
              </a:ext>
            </a:extLst>
          </p:cNvPr>
          <p:cNvCxnSpPr/>
          <p:nvPr/>
        </p:nvCxnSpPr>
        <p:spPr>
          <a:xfrm>
            <a:off x="3592278" y="2046519"/>
            <a:ext cx="0" cy="435429"/>
          </a:xfrm>
          <a:prstGeom prst="line">
            <a:avLst/>
          </a:prstGeom>
          <a:ln w="762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Đường nối Thẳng 22">
            <a:extLst>
              <a:ext uri="{FF2B5EF4-FFF2-40B4-BE49-F238E27FC236}">
                <a16:creationId xmlns:a16="http://schemas.microsoft.com/office/drawing/2014/main" id="{09EA9782-C484-B4CA-3436-75FE3F348A26}"/>
              </a:ext>
            </a:extLst>
          </p:cNvPr>
          <p:cNvCxnSpPr>
            <a:cxnSpLocks/>
          </p:cNvCxnSpPr>
          <p:nvPr/>
        </p:nvCxnSpPr>
        <p:spPr>
          <a:xfrm>
            <a:off x="7913905" y="2057401"/>
            <a:ext cx="0" cy="435429"/>
          </a:xfrm>
          <a:prstGeom prst="line">
            <a:avLst/>
          </a:prstGeom>
          <a:ln w="762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6" name="Ngoặc móc Trái 25">
            <a:extLst>
              <a:ext uri="{FF2B5EF4-FFF2-40B4-BE49-F238E27FC236}">
                <a16:creationId xmlns:a16="http://schemas.microsoft.com/office/drawing/2014/main" id="{423D028A-5A67-46B0-0249-8AD3F66230AB}"/>
              </a:ext>
            </a:extLst>
          </p:cNvPr>
          <p:cNvSpPr/>
          <p:nvPr/>
        </p:nvSpPr>
        <p:spPr>
          <a:xfrm rot="16200000">
            <a:off x="8464869" y="1269430"/>
            <a:ext cx="275129" cy="1170223"/>
          </a:xfrm>
          <a:prstGeom prst="leftBrace">
            <a:avLst/>
          </a:prstGeom>
          <a:ln w="5715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cxnSp>
        <p:nvCxnSpPr>
          <p:cNvPr id="28" name="Đường nối Thẳng 27">
            <a:extLst>
              <a:ext uri="{FF2B5EF4-FFF2-40B4-BE49-F238E27FC236}">
                <a16:creationId xmlns:a16="http://schemas.microsoft.com/office/drawing/2014/main" id="{F191BAA8-E25C-026A-F232-A1368A019ABA}"/>
              </a:ext>
            </a:extLst>
          </p:cNvPr>
          <p:cNvCxnSpPr>
            <a:cxnSpLocks/>
          </p:cNvCxnSpPr>
          <p:nvPr/>
        </p:nvCxnSpPr>
        <p:spPr>
          <a:xfrm>
            <a:off x="7913905" y="1338941"/>
            <a:ext cx="7" cy="947058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Ngoặc móc Trái 32">
            <a:extLst>
              <a:ext uri="{FF2B5EF4-FFF2-40B4-BE49-F238E27FC236}">
                <a16:creationId xmlns:a16="http://schemas.microsoft.com/office/drawing/2014/main" id="{D6974A76-A5B4-2F99-2148-B34907C63084}"/>
              </a:ext>
            </a:extLst>
          </p:cNvPr>
          <p:cNvSpPr/>
          <p:nvPr/>
        </p:nvSpPr>
        <p:spPr>
          <a:xfrm rot="16200000">
            <a:off x="5404750" y="810989"/>
            <a:ext cx="620490" cy="4223660"/>
          </a:xfrm>
          <a:prstGeom prst="leftBrace">
            <a:avLst/>
          </a:prstGeom>
          <a:ln w="9525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5" name="Ngoặc móc Trái 34">
            <a:extLst>
              <a:ext uri="{FF2B5EF4-FFF2-40B4-BE49-F238E27FC236}">
                <a16:creationId xmlns:a16="http://schemas.microsoft.com/office/drawing/2014/main" id="{010EB4C7-141F-DD89-50BC-DA1FD7D61999}"/>
              </a:ext>
            </a:extLst>
          </p:cNvPr>
          <p:cNvSpPr/>
          <p:nvPr/>
        </p:nvSpPr>
        <p:spPr>
          <a:xfrm rot="5400000">
            <a:off x="6081196" y="-2195204"/>
            <a:ext cx="584776" cy="5497290"/>
          </a:xfrm>
          <a:prstGeom prst="leftBrace">
            <a:avLst/>
          </a:prstGeom>
          <a:ln w="1270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9" name="Hộp Văn bản 58">
            <a:extLst>
              <a:ext uri="{FF2B5EF4-FFF2-40B4-BE49-F238E27FC236}">
                <a16:creationId xmlns:a16="http://schemas.microsoft.com/office/drawing/2014/main" id="{B96C993C-20ED-7E54-8A55-1F0671C50E51}"/>
              </a:ext>
            </a:extLst>
          </p:cNvPr>
          <p:cNvSpPr txBox="1"/>
          <p:nvPr/>
        </p:nvSpPr>
        <p:spPr>
          <a:xfrm>
            <a:off x="6534238" y="-85849"/>
            <a:ext cx="16417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2,15  lít </a:t>
            </a:r>
          </a:p>
        </p:txBody>
      </p:sp>
      <p:sp>
        <p:nvSpPr>
          <p:cNvPr id="60" name="Hộp Văn bản 59">
            <a:extLst>
              <a:ext uri="{FF2B5EF4-FFF2-40B4-BE49-F238E27FC236}">
                <a16:creationId xmlns:a16="http://schemas.microsoft.com/office/drawing/2014/main" id="{1C26D0EF-C1A1-FEFF-E3BB-B2B9285B8710}"/>
              </a:ext>
            </a:extLst>
          </p:cNvPr>
          <p:cNvSpPr txBox="1"/>
          <p:nvPr/>
        </p:nvSpPr>
        <p:spPr>
          <a:xfrm>
            <a:off x="5714995" y="2940676"/>
            <a:ext cx="13003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1,7 lít </a:t>
            </a:r>
          </a:p>
        </p:txBody>
      </p:sp>
      <p:sp>
        <p:nvSpPr>
          <p:cNvPr id="61" name="Hộp Văn bản 60">
            <a:extLst>
              <a:ext uri="{FF2B5EF4-FFF2-40B4-BE49-F238E27FC236}">
                <a16:creationId xmlns:a16="http://schemas.microsoft.com/office/drawing/2014/main" id="{EF4CEE78-6198-9B16-30AB-BDC828BAE03B}"/>
              </a:ext>
            </a:extLst>
          </p:cNvPr>
          <p:cNvSpPr txBox="1"/>
          <p:nvPr/>
        </p:nvSpPr>
        <p:spPr>
          <a:xfrm>
            <a:off x="8066313" y="2088521"/>
            <a:ext cx="9589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? lít </a:t>
            </a:r>
          </a:p>
        </p:txBody>
      </p:sp>
      <p:sp>
        <p:nvSpPr>
          <p:cNvPr id="3" name="TextBox 17">
            <a:extLst>
              <a:ext uri="{FF2B5EF4-FFF2-40B4-BE49-F238E27FC236}">
                <a16:creationId xmlns:a16="http://schemas.microsoft.com/office/drawing/2014/main" id="{EC871E5D-C031-C15E-9322-33F7ACD127E2}"/>
              </a:ext>
            </a:extLst>
          </p:cNvPr>
          <p:cNvSpPr txBox="1"/>
          <p:nvPr/>
        </p:nvSpPr>
        <p:spPr>
          <a:xfrm>
            <a:off x="3244553" y="4520406"/>
            <a:ext cx="88011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800" b="0" i="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Nước mơ Mai làm nhiều hơn nước dâu Mi làm số lít là:</a:t>
            </a:r>
          </a:p>
          <a:p>
            <a:pPr algn="ctr"/>
            <a:r>
              <a:rPr lang="vi-VN" sz="2800" b="0" i="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2,15 – 1,7 = 0,45 (</a:t>
            </a:r>
            <a:r>
              <a:rPr lang="vi-VN" sz="2800" b="0" i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l</a:t>
            </a:r>
            <a:r>
              <a:rPr lang="vi-VN" sz="2800" b="0" i="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</a:p>
          <a:p>
            <a:pPr algn="r"/>
            <a:r>
              <a:rPr lang="vi-VN" sz="2800" b="0" i="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Đáp số: 0,45 lít</a:t>
            </a:r>
          </a:p>
          <a:p>
            <a:endParaRPr lang="en-US" sz="28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9" name="Đường nối Thẳng 8">
            <a:extLst>
              <a:ext uri="{FF2B5EF4-FFF2-40B4-BE49-F238E27FC236}">
                <a16:creationId xmlns:a16="http://schemas.microsoft.com/office/drawing/2014/main" id="{7059CCC6-27FE-4849-26FC-8FC4BE9F74D1}"/>
              </a:ext>
            </a:extLst>
          </p:cNvPr>
          <p:cNvCxnSpPr>
            <a:cxnSpLocks/>
          </p:cNvCxnSpPr>
          <p:nvPr/>
        </p:nvCxnSpPr>
        <p:spPr>
          <a:xfrm flipV="1">
            <a:off x="239486" y="4072560"/>
            <a:ext cx="2620444" cy="2046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Đường nối Thẳng 10">
            <a:extLst>
              <a:ext uri="{FF2B5EF4-FFF2-40B4-BE49-F238E27FC236}">
                <a16:creationId xmlns:a16="http://schemas.microsoft.com/office/drawing/2014/main" id="{4752F82A-EF5F-9648-934C-5C2B17A1D534}"/>
              </a:ext>
            </a:extLst>
          </p:cNvPr>
          <p:cNvCxnSpPr/>
          <p:nvPr/>
        </p:nvCxnSpPr>
        <p:spPr>
          <a:xfrm>
            <a:off x="2840694" y="4072560"/>
            <a:ext cx="19236" cy="24710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Hộp Văn bản 11">
            <a:extLst>
              <a:ext uri="{FF2B5EF4-FFF2-40B4-BE49-F238E27FC236}">
                <a16:creationId xmlns:a16="http://schemas.microsoft.com/office/drawing/2014/main" id="{C6E3F6ED-4D77-B75E-9F40-118308A05003}"/>
              </a:ext>
            </a:extLst>
          </p:cNvPr>
          <p:cNvSpPr txBox="1"/>
          <p:nvPr/>
        </p:nvSpPr>
        <p:spPr>
          <a:xfrm>
            <a:off x="813725" y="3525451"/>
            <a:ext cx="16193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3200" noProof="0" dirty="0">
                <a:solidFill>
                  <a:prstClr val="black"/>
                </a:solidFill>
                <a:latin typeface="Arial" panose="020B0604020202020204" pitchFamily="34" charset="0"/>
              </a:rPr>
              <a:t>Đặt tính</a:t>
            </a:r>
            <a:endParaRPr kumimoji="0" lang="vi-V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" name="Hộp Văn bản 14">
            <a:extLst>
              <a:ext uri="{FF2B5EF4-FFF2-40B4-BE49-F238E27FC236}">
                <a16:creationId xmlns:a16="http://schemas.microsoft.com/office/drawing/2014/main" id="{373B45BE-B8FB-0612-AC61-826EF8A643AB}"/>
              </a:ext>
            </a:extLst>
          </p:cNvPr>
          <p:cNvSpPr txBox="1"/>
          <p:nvPr/>
        </p:nvSpPr>
        <p:spPr>
          <a:xfrm>
            <a:off x="7034781" y="3780172"/>
            <a:ext cx="15840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Bài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giải</a:t>
            </a:r>
            <a:endParaRPr lang="en-US" sz="3200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6" name="Picture 14">
            <a:extLst>
              <a:ext uri="{FF2B5EF4-FFF2-40B4-BE49-F238E27FC236}">
                <a16:creationId xmlns:a16="http://schemas.microsoft.com/office/drawing/2014/main" id="{5DCF39E5-457F-E099-C429-BC18A0FFF8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6783" y="5725891"/>
            <a:ext cx="3956818" cy="1251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3305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/>
      <p:bldP spid="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3"/>
          <a:srcRect r="22218"/>
          <a:stretch/>
        </p:blipFill>
        <p:spPr>
          <a:xfrm>
            <a:off x="-6625" y="3776827"/>
            <a:ext cx="12186157" cy="3081173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3057" cy="2066723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97" t="17936" r="52339" b="35612"/>
          <a:stretch/>
        </p:blipFill>
        <p:spPr>
          <a:xfrm>
            <a:off x="8819231" y="3826314"/>
            <a:ext cx="2863259" cy="3031686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01" t="7619" r="16012" b="5381"/>
          <a:stretch/>
        </p:blipFill>
        <p:spPr>
          <a:xfrm flipH="1">
            <a:off x="-577201" y="3275281"/>
            <a:ext cx="3619500" cy="4972050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-3107360" y="-3181350"/>
            <a:ext cx="18394252" cy="13220700"/>
            <a:chOff x="-3107360" y="-3181350"/>
            <a:chExt cx="18394252" cy="13220700"/>
          </a:xfrm>
          <a:solidFill>
            <a:srgbClr val="F4F4F4"/>
          </a:solidFill>
        </p:grpSpPr>
        <p:sp>
          <p:nvSpPr>
            <p:cNvPr id="17" name="矩形 16"/>
            <p:cNvSpPr/>
            <p:nvPr/>
          </p:nvSpPr>
          <p:spPr>
            <a:xfrm>
              <a:off x="-3107360" y="-3181350"/>
              <a:ext cx="18394252" cy="318135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CN"/>
                <a:ea typeface="思源黑体 CN"/>
                <a:cs typeface="+mn-cs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-3107360" y="6858000"/>
              <a:ext cx="18394252" cy="318135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CN"/>
                <a:ea typeface="思源黑体 CN"/>
                <a:cs typeface="+mn-cs"/>
              </a:endParaRPr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-3107360" y="-1799303"/>
              <a:ext cx="18394252" cy="10452508"/>
              <a:chOff x="-3107360" y="-3118504"/>
              <a:chExt cx="18394252" cy="11771709"/>
            </a:xfrm>
            <a:grpFill/>
          </p:grpSpPr>
          <p:sp>
            <p:nvSpPr>
              <p:cNvPr id="20" name="矩形 19"/>
              <p:cNvSpPr/>
              <p:nvPr/>
            </p:nvSpPr>
            <p:spPr>
              <a:xfrm>
                <a:off x="-3107360" y="-3118504"/>
                <a:ext cx="3097429" cy="11771709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黑体 CN"/>
                  <a:ea typeface="思源黑体 CN"/>
                  <a:cs typeface="+mn-cs"/>
                </a:endParaRPr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12189463" y="-3118504"/>
                <a:ext cx="3097429" cy="11771709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黑体 CN"/>
                  <a:ea typeface="思源黑体 CN"/>
                  <a:cs typeface="+mn-cs"/>
                </a:endParaRPr>
              </a:p>
            </p:txBody>
          </p:sp>
        </p:grpSp>
      </p:grpSp>
      <p:pic>
        <p:nvPicPr>
          <p:cNvPr id="32" name="图片 31">
            <a:extLst>
              <a:ext uri="{FF2B5EF4-FFF2-40B4-BE49-F238E27FC236}">
                <a16:creationId xmlns:a16="http://schemas.microsoft.com/office/drawing/2014/main" id="{C6B5EF91-C1B7-4192-AEF9-C3E43784415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8733" y="-497804"/>
            <a:ext cx="7674534" cy="785360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CAE43E8-1ACA-E563-5A54-A67D157A41F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04908" y="324113"/>
            <a:ext cx="5919729" cy="5432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240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-370949" y="3181350"/>
            <a:ext cx="12934954" cy="4972050"/>
            <a:chOff x="-371477" y="3244397"/>
            <a:chExt cx="12934954" cy="4972050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301" t="7619" r="16012" b="5381"/>
            <a:stretch/>
          </p:blipFill>
          <p:spPr>
            <a:xfrm>
              <a:off x="8943977" y="3244397"/>
              <a:ext cx="3619500" cy="4972050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613" t="13619" r="31488" b="26302"/>
            <a:stretch/>
          </p:blipFill>
          <p:spPr>
            <a:xfrm>
              <a:off x="2713263" y="3853542"/>
              <a:ext cx="4132943" cy="3433536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381" t="13778" r="42024" b="12064"/>
            <a:stretch/>
          </p:blipFill>
          <p:spPr>
            <a:xfrm>
              <a:off x="-371477" y="3611336"/>
              <a:ext cx="3730171" cy="4238171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976" t="20222" r="23690" b="27206"/>
            <a:stretch/>
          </p:blipFill>
          <p:spPr>
            <a:xfrm>
              <a:off x="6579053" y="4096202"/>
              <a:ext cx="2844801" cy="3004457"/>
            </a:xfrm>
            <a:prstGeom prst="rect">
              <a:avLst/>
            </a:prstGeom>
          </p:spPr>
        </p:pic>
      </p:grpSp>
      <p:grpSp>
        <p:nvGrpSpPr>
          <p:cNvPr id="16" name="组合 15"/>
          <p:cNvGrpSpPr/>
          <p:nvPr/>
        </p:nvGrpSpPr>
        <p:grpSpPr>
          <a:xfrm>
            <a:off x="-3107360" y="-3181350"/>
            <a:ext cx="18394252" cy="13220700"/>
            <a:chOff x="-3107360" y="-3181350"/>
            <a:chExt cx="18394252" cy="13220700"/>
          </a:xfrm>
          <a:solidFill>
            <a:srgbClr val="F4F4F4"/>
          </a:solidFill>
        </p:grpSpPr>
        <p:sp>
          <p:nvSpPr>
            <p:cNvPr id="17" name="矩形 16"/>
            <p:cNvSpPr/>
            <p:nvPr/>
          </p:nvSpPr>
          <p:spPr>
            <a:xfrm>
              <a:off x="-3107360" y="-3181350"/>
              <a:ext cx="18394252" cy="318135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CN"/>
                <a:ea typeface="思源黑体 CN"/>
                <a:cs typeface="+mn-cs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-3107360" y="6858000"/>
              <a:ext cx="18394252" cy="318135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CN"/>
                <a:ea typeface="思源黑体 CN"/>
                <a:cs typeface="+mn-cs"/>
              </a:endParaRPr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-3107360" y="-1799303"/>
              <a:ext cx="18394252" cy="10452508"/>
              <a:chOff x="-3107360" y="-3118504"/>
              <a:chExt cx="18394252" cy="11771709"/>
            </a:xfrm>
            <a:grpFill/>
          </p:grpSpPr>
          <p:sp>
            <p:nvSpPr>
              <p:cNvPr id="20" name="矩形 19"/>
              <p:cNvSpPr/>
              <p:nvPr/>
            </p:nvSpPr>
            <p:spPr>
              <a:xfrm>
                <a:off x="-3107360" y="-3118504"/>
                <a:ext cx="3097429" cy="11771709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黑体 CN"/>
                  <a:ea typeface="思源黑体 CN"/>
                  <a:cs typeface="+mn-cs"/>
                </a:endParaRPr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12189463" y="-3118504"/>
                <a:ext cx="3097429" cy="11771709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黑体 CN"/>
                  <a:ea typeface="思源黑体 CN"/>
                  <a:cs typeface="+mn-cs"/>
                </a:endParaRPr>
              </a:p>
            </p:txBody>
          </p:sp>
        </p:grpSp>
      </p:grp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0"/>
          <a:srcRect r="52072"/>
          <a:stretch/>
        </p:blipFill>
        <p:spPr>
          <a:xfrm>
            <a:off x="1" y="-41809"/>
            <a:ext cx="5843848" cy="2066723"/>
          </a:xfrm>
          <a:prstGeom prst="rect">
            <a:avLst/>
          </a:prstGeom>
        </p:spPr>
      </p:pic>
      <p:sp>
        <p:nvSpPr>
          <p:cNvPr id="10" name="PA-文本框 54">
            <a:extLst>
              <a:ext uri="{FF2B5EF4-FFF2-40B4-BE49-F238E27FC236}">
                <a16:creationId xmlns:a16="http://schemas.microsoft.com/office/drawing/2014/main" id="{9AE6338D-E190-2E07-AE90-00C0B1520A4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07364" y="388873"/>
            <a:ext cx="7740561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4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1500" b="0" spc="-300" dirty="0">
                <a:ln w="190500">
                  <a:solidFill>
                    <a:prstClr val="white"/>
                  </a:solidFill>
                </a:ln>
                <a:effectLst/>
                <a:latin typeface="SVN-Cookies" panose="02040603050506020204" pitchFamily="18" charset="0"/>
                <a:ea typeface="字魂156号-萌趣苏打饼" panose="00000500000000000000" pitchFamily="2" charset="-122"/>
                <a:sym typeface="思源黑体 CN" panose="020B0500000000000000" pitchFamily="34" charset="-122"/>
              </a:rPr>
              <a:t>AI </a:t>
            </a:r>
            <a:r>
              <a:rPr lang="en-US" altLang="zh-CN" sz="11500" b="0" spc="-300" dirty="0" err="1">
                <a:ln w="190500">
                  <a:solidFill>
                    <a:prstClr val="white"/>
                  </a:solidFill>
                </a:ln>
                <a:effectLst/>
                <a:latin typeface="SVN-Cookies" panose="02040603050506020204" pitchFamily="18" charset="0"/>
                <a:ea typeface="字魂156号-萌趣苏打饼" panose="00000500000000000000" pitchFamily="2" charset="-122"/>
                <a:sym typeface="思源黑体 CN" panose="020B0500000000000000" pitchFamily="34" charset="-122"/>
              </a:rPr>
              <a:t>NHANH</a:t>
            </a:r>
            <a:r>
              <a:rPr lang="en-US" altLang="zh-CN" sz="11500" b="0" spc="-300" dirty="0">
                <a:ln w="190500">
                  <a:solidFill>
                    <a:prstClr val="white"/>
                  </a:solidFill>
                </a:ln>
                <a:effectLst/>
                <a:latin typeface="SVN-Cookies" panose="02040603050506020204" pitchFamily="18" charset="0"/>
                <a:ea typeface="字魂156号-萌趣苏打饼" panose="00000500000000000000" pitchFamily="2" charset="-122"/>
                <a:sym typeface="思源黑体 CN" panose="020B0500000000000000" pitchFamily="34" charset="-122"/>
              </a:rPr>
              <a:t> </a:t>
            </a:r>
            <a:r>
              <a:rPr lang="en-US" altLang="zh-CN" sz="11500" b="0" spc="-300" dirty="0" err="1">
                <a:ln w="190500">
                  <a:solidFill>
                    <a:prstClr val="white"/>
                  </a:solidFill>
                </a:ln>
                <a:effectLst/>
                <a:latin typeface="SVN-Cookies" panose="02040603050506020204" pitchFamily="18" charset="0"/>
                <a:ea typeface="字魂156号-萌趣苏打饼" panose="00000500000000000000" pitchFamily="2" charset="-122"/>
                <a:sym typeface="思源黑体 CN" panose="020B0500000000000000" pitchFamily="34" charset="-122"/>
              </a:rPr>
              <a:t>HƠN</a:t>
            </a:r>
            <a:endParaRPr kumimoji="0" lang="zh-CN" altLang="en-US" sz="11500" b="0" i="0" u="none" strike="noStrike" kern="1200" cap="none" spc="-300" normalizeH="0" baseline="0" noProof="0" dirty="0">
              <a:ln w="190500">
                <a:solidFill>
                  <a:prstClr val="white"/>
                </a:solidFill>
              </a:ln>
              <a:effectLst/>
              <a:uLnTx/>
              <a:uFillTx/>
              <a:latin typeface="SVN-Cookies" panose="02040603050506020204" pitchFamily="18" charset="0"/>
              <a:ea typeface="字魂156号-萌趣苏打饼" panose="00000500000000000000" pitchFamily="2" charset="-122"/>
              <a:sym typeface="思源黑体 CN" panose="020B0500000000000000" pitchFamily="34" charset="-122"/>
            </a:endParaRPr>
          </a:p>
        </p:txBody>
      </p:sp>
      <p:sp>
        <p:nvSpPr>
          <p:cNvPr id="2" name="PA-文本框 54">
            <a:extLst>
              <a:ext uri="{FF2B5EF4-FFF2-40B4-BE49-F238E27FC236}">
                <a16:creationId xmlns:a16="http://schemas.microsoft.com/office/drawing/2014/main" id="{7A6CAD81-BB00-BEF4-33D7-81997ADE90B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67483" y="458935"/>
            <a:ext cx="8896725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4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500" b="0" i="0" u="none" strike="noStrike" kern="1200" cap="none" spc="-300" normalizeH="0" baseline="0" noProof="0" dirty="0">
                <a:ln>
                  <a:noFill/>
                </a:ln>
                <a:solidFill>
                  <a:srgbClr val="E35F56"/>
                </a:solidFill>
                <a:effectLst/>
                <a:uLnTx/>
                <a:uFillTx/>
                <a:latin typeface="SVN-Cookies" panose="02040603050506020204" pitchFamily="18" charset="0"/>
                <a:ea typeface="字魂156号-萌趣苏打饼" panose="00000500000000000000" pitchFamily="2" charset="-122"/>
                <a:sym typeface="思源黑体 CN" panose="020B0500000000000000" pitchFamily="34" charset="-122"/>
              </a:rPr>
              <a:t>AI </a:t>
            </a:r>
            <a:r>
              <a:rPr kumimoji="0" lang="en-US" altLang="zh-CN" sz="11500" b="0" i="0" u="none" strike="noStrike" kern="1200" cap="none" spc="-300" normalizeH="0" baseline="0" noProof="0" dirty="0" err="1">
                <a:ln>
                  <a:noFill/>
                </a:ln>
                <a:solidFill>
                  <a:srgbClr val="E35F56"/>
                </a:solidFill>
                <a:effectLst/>
                <a:uLnTx/>
                <a:uFillTx/>
                <a:latin typeface="SVN-Cookies" panose="02040603050506020204" pitchFamily="18" charset="0"/>
                <a:ea typeface="字魂156号-萌趣苏打饼" panose="00000500000000000000" pitchFamily="2" charset="-122"/>
                <a:sym typeface="思源黑体 CN" panose="020B0500000000000000" pitchFamily="34" charset="-122"/>
              </a:rPr>
              <a:t>NHANH</a:t>
            </a:r>
            <a:r>
              <a:rPr kumimoji="0" lang="en-US" altLang="zh-CN" sz="11500" b="0" i="0" u="none" strike="noStrike" kern="1200" cap="none" spc="-300" normalizeH="0" baseline="0" noProof="0" dirty="0">
                <a:ln>
                  <a:noFill/>
                </a:ln>
                <a:solidFill>
                  <a:srgbClr val="E35F56"/>
                </a:solidFill>
                <a:effectLst/>
                <a:uLnTx/>
                <a:uFillTx/>
                <a:latin typeface="SVN-Cookies" panose="02040603050506020204" pitchFamily="18" charset="0"/>
                <a:ea typeface="字魂156号-萌趣苏打饼" panose="00000500000000000000" pitchFamily="2" charset="-122"/>
                <a:sym typeface="思源黑体 CN" panose="020B0500000000000000" pitchFamily="34" charset="-122"/>
              </a:rPr>
              <a:t>         </a:t>
            </a:r>
            <a:r>
              <a:rPr kumimoji="0" lang="en-US" altLang="zh-CN" sz="11500" b="0" i="0" u="none" strike="noStrike" kern="1200" cap="none" spc="-300" normalizeH="0" baseline="0" noProof="0" dirty="0" err="1">
                <a:ln>
                  <a:noFill/>
                </a:ln>
                <a:solidFill>
                  <a:srgbClr val="E35F56"/>
                </a:solidFill>
                <a:effectLst/>
                <a:uLnTx/>
                <a:uFillTx/>
                <a:latin typeface="SVN-Cookies" panose="02040603050506020204" pitchFamily="18" charset="0"/>
                <a:ea typeface="字魂156号-萌趣苏打饼" panose="00000500000000000000" pitchFamily="2" charset="-122"/>
                <a:sym typeface="思源黑体 CN" panose="020B0500000000000000" pitchFamily="34" charset="-122"/>
              </a:rPr>
              <a:t>HƠN</a:t>
            </a:r>
            <a:endParaRPr kumimoji="0" lang="zh-CN" altLang="en-US" sz="11500" b="0" i="0" u="none" strike="noStrike" kern="1200" cap="none" spc="-300" normalizeH="0" baseline="0" noProof="0" dirty="0">
              <a:ln>
                <a:noFill/>
              </a:ln>
              <a:solidFill>
                <a:srgbClr val="FC8648"/>
              </a:solidFill>
              <a:effectLst/>
              <a:uLnTx/>
              <a:uFillTx/>
              <a:latin typeface="SVN-Cookies" panose="02040603050506020204" pitchFamily="18" charset="0"/>
              <a:ea typeface="字魂156号-萌趣苏打饼" panose="00000500000000000000" pitchFamily="2" charset="-122"/>
              <a:sym typeface="思源黑体 CN" panose="020B0500000000000000" pitchFamily="34" charset="-122"/>
            </a:endParaRPr>
          </a:p>
        </p:txBody>
      </p:sp>
      <p:sp>
        <p:nvSpPr>
          <p:cNvPr id="14" name="PA-文本框 54">
            <a:extLst>
              <a:ext uri="{FF2B5EF4-FFF2-40B4-BE49-F238E27FC236}">
                <a16:creationId xmlns:a16="http://schemas.microsoft.com/office/drawing/2014/main" id="{F419EDB2-372F-0C36-5E21-B9175AAF20CD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 rot="21214649">
            <a:off x="3996485" y="1449565"/>
            <a:ext cx="889672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4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0000" b="0" spc="-300" dirty="0">
                <a:solidFill>
                  <a:srgbClr val="FFFF00"/>
                </a:solidFill>
                <a:effectLst/>
                <a:latin typeface="SVN-Cookies" panose="02040603050506020204" pitchFamily="18" charset="0"/>
                <a:ea typeface="字魂156号-萌趣苏打饼" panose="00000500000000000000" pitchFamily="2" charset="-122"/>
                <a:sym typeface="思源黑体 CN" panose="020B0500000000000000" pitchFamily="34" charset="-122"/>
              </a:rPr>
              <a:t>?</a:t>
            </a:r>
            <a:r>
              <a:rPr lang="en-US" altLang="zh-CN" sz="20000" b="0" spc="-300" dirty="0">
                <a:solidFill>
                  <a:srgbClr val="FF0000"/>
                </a:solidFill>
                <a:effectLst/>
                <a:latin typeface="SVN-Cookies" panose="02040603050506020204" pitchFamily="18" charset="0"/>
                <a:ea typeface="字魂156号-萌趣苏打饼" panose="00000500000000000000" pitchFamily="2" charset="-122"/>
                <a:sym typeface="思源黑体 CN" panose="020B0500000000000000" pitchFamily="34" charset="-122"/>
              </a:rPr>
              <a:t>?</a:t>
            </a:r>
            <a:r>
              <a:rPr lang="en-US" altLang="zh-CN" sz="20000" b="0" spc="-300" dirty="0">
                <a:solidFill>
                  <a:srgbClr val="00B050"/>
                </a:solidFill>
                <a:effectLst/>
                <a:latin typeface="SVN-Cookies" panose="02040603050506020204" pitchFamily="18" charset="0"/>
                <a:ea typeface="字魂156号-萌趣苏打饼" panose="00000500000000000000" pitchFamily="2" charset="-122"/>
                <a:sym typeface="思源黑体 CN" panose="020B0500000000000000" pitchFamily="34" charset="-122"/>
              </a:rPr>
              <a:t>?</a:t>
            </a:r>
            <a:endParaRPr kumimoji="0" lang="zh-CN" altLang="en-US" sz="20000" b="0" i="0" u="none" strike="noStrike" kern="1200" cap="none" spc="-30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SVN-Cookies" panose="02040603050506020204" pitchFamily="18" charset="0"/>
              <a:ea typeface="字魂156号-萌趣苏打饼" panose="00000500000000000000" pitchFamily="2" charset="-122"/>
              <a:sym typeface="思源黑体 CN" panose="020B05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78626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3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4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5" presetClass="emph" presetSubtype="0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33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75"/>
                            </p:stCondLst>
                            <p:childTnLst>
                              <p:par>
                                <p:cTn id="35" presetID="34" presetClass="emph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3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" grpId="0"/>
      <p:bldP spid="2" grpId="1"/>
      <p:bldP spid="14" grpId="0"/>
      <p:bldP spid="14" grpId="1"/>
      <p:bldP spid="14" grpId="2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2B593A7-6A1B-7456-9EC7-63290E534AB4}"/>
              </a:ext>
            </a:extLst>
          </p:cNvPr>
          <p:cNvGrpSpPr/>
          <p:nvPr/>
        </p:nvGrpSpPr>
        <p:grpSpPr>
          <a:xfrm>
            <a:off x="1785222" y="581201"/>
            <a:ext cx="8211210" cy="1810579"/>
            <a:chOff x="1209408" y="899661"/>
            <a:chExt cx="7807917" cy="968898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916E0068-60F6-BB04-FC3D-2215A68F2D9C}"/>
                </a:ext>
              </a:extLst>
            </p:cNvPr>
            <p:cNvGrpSpPr/>
            <p:nvPr/>
          </p:nvGrpSpPr>
          <p:grpSpPr>
            <a:xfrm>
              <a:off x="1209408" y="899661"/>
              <a:ext cx="841938" cy="765111"/>
              <a:chOff x="1164145" y="635968"/>
              <a:chExt cx="841938" cy="765111"/>
            </a:xfrm>
          </p:grpSpPr>
          <p:sp>
            <p:nvSpPr>
              <p:cNvPr id="8" name="Flowchart: Connector 7">
                <a:extLst>
                  <a:ext uri="{FF2B5EF4-FFF2-40B4-BE49-F238E27FC236}">
                    <a16:creationId xmlns:a16="http://schemas.microsoft.com/office/drawing/2014/main" id="{5BC4C217-5CD8-64CF-AAD7-B91A71324B01}"/>
                  </a:ext>
                </a:extLst>
              </p:cNvPr>
              <p:cNvSpPr/>
              <p:nvPr/>
            </p:nvSpPr>
            <p:spPr>
              <a:xfrm>
                <a:off x="1224494" y="635968"/>
                <a:ext cx="765111" cy="765111"/>
              </a:xfrm>
              <a:prstGeom prst="flowChartConnector">
                <a:avLst/>
              </a:prstGeom>
              <a:solidFill>
                <a:srgbClr val="9477C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思源黑体 CN"/>
                  <a:cs typeface="+mn-cs"/>
                </a:endParaRPr>
              </a:p>
            </p:txBody>
          </p:sp>
          <p:sp>
            <p:nvSpPr>
              <p:cNvPr id="11" name="PA-文本框 54">
                <a:extLst>
                  <a:ext uri="{FF2B5EF4-FFF2-40B4-BE49-F238E27FC236}">
                    <a16:creationId xmlns:a16="http://schemas.microsoft.com/office/drawing/2014/main" id="{35CE0AEA-C41C-7B48-D5D2-E826BBF8C98F}"/>
                  </a:ext>
                </a:extLst>
              </p:cNvPr>
              <p:cNvSpPr txBox="1"/>
              <p:nvPr>
                <p:custDataLst>
                  <p:tags r:id="rId8"/>
                </p:custDataLst>
              </p:nvPr>
            </p:nvSpPr>
            <p:spPr>
              <a:xfrm>
                <a:off x="1164145" y="741983"/>
                <a:ext cx="841938" cy="4446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dist">
                  <a:defRPr sz="440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字魂59号-创粗黑" panose="00000500000000000000" pitchFamily="2" charset="-122"/>
                    <a:ea typeface="字魂59号-创粗黑" panose="00000500000000000000" pitchFamily="2" charset="-122"/>
                  </a:defRPr>
                </a:lvl1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4800" i="0" u="none" strike="noStrike" kern="1200" cap="none" spc="-30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VN-Cookies" panose="02040603050506020204" pitchFamily="18" charset="0"/>
                    <a:ea typeface="字魂156号-萌趣苏打饼" panose="00000500000000000000" pitchFamily="2" charset="-122"/>
                    <a:cs typeface="+mn-cs"/>
                    <a:sym typeface="思源黑体 CN" panose="020B0500000000000000" pitchFamily="34" charset="-122"/>
                    <a:hlinkClick r:id="rId10"/>
                  </a:rPr>
                  <a:t>1</a:t>
                </a:r>
                <a:endParaRPr kumimoji="0" lang="zh-CN" altLang="en-US" sz="4800" i="0" u="none" strike="noStrike" kern="1200" cap="none" spc="-30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VN-Cookies" panose="02040603050506020204" pitchFamily="18" charset="0"/>
                  <a:ea typeface="字魂156号-萌趣苏打饼" panose="00000500000000000000" pitchFamily="2" charset="-122"/>
                  <a:cs typeface="+mn-cs"/>
                  <a:sym typeface="思源黑体 CN" panose="020B0500000000000000" pitchFamily="34" charset="-122"/>
                </a:endParaRP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504491AA-FE30-9787-D57F-18A9140E8076}"/>
                </a:ext>
              </a:extLst>
            </p:cNvPr>
            <p:cNvGrpSpPr/>
            <p:nvPr/>
          </p:nvGrpSpPr>
          <p:grpSpPr>
            <a:xfrm>
              <a:off x="2128173" y="1222228"/>
              <a:ext cx="6889152" cy="646331"/>
              <a:chOff x="2092241" y="995857"/>
              <a:chExt cx="6889152" cy="646331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89FD6298-DB56-CC8F-C312-8A9D87F979A5}"/>
                  </a:ext>
                </a:extLst>
              </p:cNvPr>
              <p:cNvSpPr/>
              <p:nvPr/>
            </p:nvSpPr>
            <p:spPr>
              <a:xfrm>
                <a:off x="2092241" y="995857"/>
                <a:ext cx="6335107" cy="646331"/>
              </a:xfrm>
              <a:prstGeom prst="rect">
                <a:avLst/>
              </a:prstGeom>
              <a:solidFill>
                <a:srgbClr val="F9DB6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思源黑体 CN"/>
                  <a:cs typeface="+mn-cs"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059BEE5-287B-0A6C-5F2E-8FEDE94ECE2F}"/>
                  </a:ext>
                </a:extLst>
              </p:cNvPr>
              <p:cNvSpPr txBox="1"/>
              <p:nvPr/>
            </p:nvSpPr>
            <p:spPr>
              <a:xfrm>
                <a:off x="2156630" y="1120010"/>
                <a:ext cx="6824763" cy="4446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914446"/>
                <a:r>
                  <a:rPr lang="en-US" sz="48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2,34 – 0,34 = ? </a:t>
                </a:r>
              </a:p>
            </p:txBody>
          </p:sp>
        </p:grpSp>
      </p:grpSp>
      <p:grpSp>
        <p:nvGrpSpPr>
          <p:cNvPr id="4" name="Group 38">
            <a:extLst>
              <a:ext uri="{FF2B5EF4-FFF2-40B4-BE49-F238E27FC236}">
                <a16:creationId xmlns:a16="http://schemas.microsoft.com/office/drawing/2014/main" id="{722081BA-2840-2F13-7D09-3C02EFF5A367}"/>
              </a:ext>
            </a:extLst>
          </p:cNvPr>
          <p:cNvGrpSpPr/>
          <p:nvPr/>
        </p:nvGrpSpPr>
        <p:grpSpPr>
          <a:xfrm>
            <a:off x="1773821" y="3053259"/>
            <a:ext cx="4038600" cy="1368075"/>
            <a:chOff x="1773821" y="3053257"/>
            <a:chExt cx="4038600" cy="1368075"/>
          </a:xfrm>
          <a:solidFill>
            <a:srgbClr val="FFFFCC"/>
          </a:solidFill>
        </p:grpSpPr>
        <p:sp>
          <p:nvSpPr>
            <p:cNvPr id="14" name="Freeform 3">
              <a:extLst>
                <a:ext uri="{FF2B5EF4-FFF2-40B4-BE49-F238E27FC236}">
                  <a16:creationId xmlns:a16="http://schemas.microsoft.com/office/drawing/2014/main" id="{4846EF42-FC6B-8B7D-AE09-090E76CC68DC}"/>
                </a:ext>
              </a:extLst>
            </p:cNvPr>
            <p:cNvSpPr/>
            <p:nvPr/>
          </p:nvSpPr>
          <p:spPr>
            <a:xfrm>
              <a:off x="1773821" y="3053257"/>
              <a:ext cx="4038600" cy="1368075"/>
            </a:xfrm>
            <a:custGeom>
              <a:avLst/>
              <a:gdLst/>
              <a:ahLst/>
              <a:cxnLst/>
              <a:rect l="l" t="t" r="r" b="b"/>
              <a:pathLst>
                <a:path w="16230600" h="5498116">
                  <a:moveTo>
                    <a:pt x="0" y="0"/>
                  </a:moveTo>
                  <a:lnTo>
                    <a:pt x="16230600" y="0"/>
                  </a:lnTo>
                  <a:lnTo>
                    <a:pt x="16230600" y="5498116"/>
                  </a:lnTo>
                  <a:lnTo>
                    <a:pt x="0" y="5498116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pPr defTabSz="914446"/>
              <a:endParaRPr lang="en-US" sz="3200" b="1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5" name="TextBox 33">
              <a:extLst>
                <a:ext uri="{FF2B5EF4-FFF2-40B4-BE49-F238E27FC236}">
                  <a16:creationId xmlns:a16="http://schemas.microsoft.com/office/drawing/2014/main" id="{A22D9826-CCB1-24E7-606A-5ED2D4CBC796}"/>
                </a:ext>
              </a:extLst>
            </p:cNvPr>
            <p:cNvSpPr txBox="1"/>
            <p:nvPr/>
          </p:nvSpPr>
          <p:spPr>
            <a:xfrm>
              <a:off x="2523373" y="3506302"/>
              <a:ext cx="2372746" cy="584775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defTabSz="914446"/>
              <a:r>
                <a:rPr lang="en-US" sz="3200" b="1" dirty="0">
                  <a:latin typeface="Cambria" panose="02040503050406030204" pitchFamily="18" charset="0"/>
                  <a:ea typeface="Cambria" panose="02040503050406030204" pitchFamily="18" charset="0"/>
                </a:rPr>
                <a:t>A.      2 </a:t>
              </a:r>
            </a:p>
          </p:txBody>
        </p:sp>
      </p:grpSp>
      <p:grpSp>
        <p:nvGrpSpPr>
          <p:cNvPr id="18" name="Group 39">
            <a:extLst>
              <a:ext uri="{FF2B5EF4-FFF2-40B4-BE49-F238E27FC236}">
                <a16:creationId xmlns:a16="http://schemas.microsoft.com/office/drawing/2014/main" id="{88932405-0C97-99C0-5CAC-A6740ABA0F72}"/>
              </a:ext>
            </a:extLst>
          </p:cNvPr>
          <p:cNvGrpSpPr/>
          <p:nvPr/>
        </p:nvGrpSpPr>
        <p:grpSpPr>
          <a:xfrm>
            <a:off x="1775751" y="4816551"/>
            <a:ext cx="4038600" cy="1368075"/>
            <a:chOff x="1775751" y="4816549"/>
            <a:chExt cx="4038600" cy="1368075"/>
          </a:xfrm>
          <a:solidFill>
            <a:srgbClr val="FFFFCC"/>
          </a:solidFill>
        </p:grpSpPr>
        <p:sp>
          <p:nvSpPr>
            <p:cNvPr id="19" name="Freeform 3">
              <a:extLst>
                <a:ext uri="{FF2B5EF4-FFF2-40B4-BE49-F238E27FC236}">
                  <a16:creationId xmlns:a16="http://schemas.microsoft.com/office/drawing/2014/main" id="{05E19216-31A9-6718-B65E-3EE52514774A}"/>
                </a:ext>
              </a:extLst>
            </p:cNvPr>
            <p:cNvSpPr/>
            <p:nvPr/>
          </p:nvSpPr>
          <p:spPr>
            <a:xfrm>
              <a:off x="1775751" y="4816549"/>
              <a:ext cx="4038600" cy="1368075"/>
            </a:xfrm>
            <a:custGeom>
              <a:avLst/>
              <a:gdLst/>
              <a:ahLst/>
              <a:cxnLst/>
              <a:rect l="l" t="t" r="r" b="b"/>
              <a:pathLst>
                <a:path w="16230600" h="5498116">
                  <a:moveTo>
                    <a:pt x="0" y="0"/>
                  </a:moveTo>
                  <a:lnTo>
                    <a:pt x="16230600" y="0"/>
                  </a:lnTo>
                  <a:lnTo>
                    <a:pt x="16230600" y="5498116"/>
                  </a:lnTo>
                  <a:lnTo>
                    <a:pt x="0" y="5498116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pPr defTabSz="914446"/>
              <a:endParaRPr lang="en-US" sz="3200" b="1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20" name="TextBox 34">
              <a:extLst>
                <a:ext uri="{FF2B5EF4-FFF2-40B4-BE49-F238E27FC236}">
                  <a16:creationId xmlns:a16="http://schemas.microsoft.com/office/drawing/2014/main" id="{FEF8C82F-D940-7AFC-A456-CE75B146B7D5}"/>
                </a:ext>
              </a:extLst>
            </p:cNvPr>
            <p:cNvSpPr txBox="1"/>
            <p:nvPr/>
          </p:nvSpPr>
          <p:spPr>
            <a:xfrm>
              <a:off x="2523373" y="5253184"/>
              <a:ext cx="2372746" cy="584775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defTabSz="914446"/>
              <a:r>
                <a:rPr lang="en-US" sz="3200" b="1" dirty="0">
                  <a:latin typeface="Cambria" panose="02040503050406030204" pitchFamily="18" charset="0"/>
                  <a:ea typeface="Cambria" panose="02040503050406030204" pitchFamily="18" charset="0"/>
                </a:rPr>
                <a:t>C.       0,34 </a:t>
              </a:r>
            </a:p>
          </p:txBody>
        </p:sp>
      </p:grpSp>
      <p:grpSp>
        <p:nvGrpSpPr>
          <p:cNvPr id="21" name="Group 40">
            <a:extLst>
              <a:ext uri="{FF2B5EF4-FFF2-40B4-BE49-F238E27FC236}">
                <a16:creationId xmlns:a16="http://schemas.microsoft.com/office/drawing/2014/main" id="{E0B877CD-B8F2-12D9-8B9F-FDB2659E2F24}"/>
              </a:ext>
            </a:extLst>
          </p:cNvPr>
          <p:cNvGrpSpPr/>
          <p:nvPr/>
        </p:nvGrpSpPr>
        <p:grpSpPr>
          <a:xfrm>
            <a:off x="6232967" y="4816551"/>
            <a:ext cx="4038600" cy="1368075"/>
            <a:chOff x="6232967" y="4816549"/>
            <a:chExt cx="4038600" cy="1368075"/>
          </a:xfrm>
          <a:solidFill>
            <a:srgbClr val="FFFFCC"/>
          </a:solidFill>
        </p:grpSpPr>
        <p:sp>
          <p:nvSpPr>
            <p:cNvPr id="22" name="Freeform 3">
              <a:extLst>
                <a:ext uri="{FF2B5EF4-FFF2-40B4-BE49-F238E27FC236}">
                  <a16:creationId xmlns:a16="http://schemas.microsoft.com/office/drawing/2014/main" id="{AAF4127B-F545-B567-EF00-F49277A71BF5}"/>
                </a:ext>
              </a:extLst>
            </p:cNvPr>
            <p:cNvSpPr/>
            <p:nvPr/>
          </p:nvSpPr>
          <p:spPr>
            <a:xfrm>
              <a:off x="6232967" y="4816549"/>
              <a:ext cx="4038600" cy="1368075"/>
            </a:xfrm>
            <a:custGeom>
              <a:avLst/>
              <a:gdLst/>
              <a:ahLst/>
              <a:cxnLst/>
              <a:rect l="l" t="t" r="r" b="b"/>
              <a:pathLst>
                <a:path w="16230600" h="5498116">
                  <a:moveTo>
                    <a:pt x="0" y="0"/>
                  </a:moveTo>
                  <a:lnTo>
                    <a:pt x="16230600" y="0"/>
                  </a:lnTo>
                  <a:lnTo>
                    <a:pt x="16230600" y="5498116"/>
                  </a:lnTo>
                  <a:lnTo>
                    <a:pt x="0" y="5498116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pPr defTabSz="914446"/>
              <a:endParaRPr lang="en-US" sz="3200" b="1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24" name="TextBox 37">
              <a:extLst>
                <a:ext uri="{FF2B5EF4-FFF2-40B4-BE49-F238E27FC236}">
                  <a16:creationId xmlns:a16="http://schemas.microsoft.com/office/drawing/2014/main" id="{25C36439-4490-3C1E-7781-909313DDCCEE}"/>
                </a:ext>
              </a:extLst>
            </p:cNvPr>
            <p:cNvSpPr txBox="1"/>
            <p:nvPr/>
          </p:nvSpPr>
          <p:spPr>
            <a:xfrm>
              <a:off x="7065408" y="5253184"/>
              <a:ext cx="2372746" cy="584775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defTabSz="914446"/>
              <a:r>
                <a:rPr lang="en-US" sz="3200" b="1" dirty="0">
                  <a:latin typeface="Cambria" panose="02040503050406030204" pitchFamily="18" charset="0"/>
                  <a:ea typeface="Cambria" panose="02040503050406030204" pitchFamily="18" charset="0"/>
                </a:rPr>
                <a:t>C.     3</a:t>
              </a:r>
            </a:p>
          </p:txBody>
        </p:sp>
      </p:grpSp>
      <p:pic>
        <p:nvPicPr>
          <p:cNvPr id="25" name="Yeah">
            <a:hlinkClick r:id="" action="ppaction://media"/>
            <a:extLst>
              <a:ext uri="{FF2B5EF4-FFF2-40B4-BE49-F238E27FC236}">
                <a16:creationId xmlns:a16="http://schemas.microsoft.com/office/drawing/2014/main" id="{39BD2B24-1E73-326E-26A3-6F88D3B8C7E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18456" y="-3124200"/>
            <a:ext cx="468313" cy="468313"/>
          </a:xfrm>
          <a:prstGeom prst="rect">
            <a:avLst/>
          </a:prstGeom>
        </p:spPr>
      </p:pic>
      <p:pic>
        <p:nvPicPr>
          <p:cNvPr id="26" name="y2mate.com - Incorrect sound effect">
            <a:hlinkClick r:id="" action="ppaction://media"/>
            <a:extLst>
              <a:ext uri="{FF2B5EF4-FFF2-40B4-BE49-F238E27FC236}">
                <a16:creationId xmlns:a16="http://schemas.microsoft.com/office/drawing/2014/main" id="{1CC40F7B-5AFF-FCA5-5C0C-EA67E0BA4AB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>
                  <p14:trim st="454"/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905213" y="-2630088"/>
            <a:ext cx="468313" cy="468313"/>
          </a:xfrm>
          <a:prstGeom prst="rect">
            <a:avLst/>
          </a:prstGeom>
        </p:spPr>
      </p:pic>
      <p:pic>
        <p:nvPicPr>
          <p:cNvPr id="30" name="y2mate.com - nhạc chơi rung chuông vàng">
            <a:hlinkClick r:id="" action="ppaction://media"/>
            <a:extLst>
              <a:ext uri="{FF2B5EF4-FFF2-40B4-BE49-F238E27FC236}">
                <a16:creationId xmlns:a16="http://schemas.microsoft.com/office/drawing/2014/main" id="{C200BC28-70F2-5464-9121-A2B37F321048}"/>
              </a:ext>
            </a:extLst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467601" y="-1237903"/>
            <a:ext cx="487363" cy="487363"/>
          </a:xfrm>
          <a:prstGeom prst="rect">
            <a:avLst/>
          </a:prstGeom>
        </p:spPr>
      </p:pic>
      <p:grpSp>
        <p:nvGrpSpPr>
          <p:cNvPr id="31" name="Group 40">
            <a:extLst>
              <a:ext uri="{FF2B5EF4-FFF2-40B4-BE49-F238E27FC236}">
                <a16:creationId xmlns:a16="http://schemas.microsoft.com/office/drawing/2014/main" id="{B4D813F0-9C33-1856-DB0B-A13C8D9965D5}"/>
              </a:ext>
            </a:extLst>
          </p:cNvPr>
          <p:cNvGrpSpPr/>
          <p:nvPr/>
        </p:nvGrpSpPr>
        <p:grpSpPr>
          <a:xfrm>
            <a:off x="6232967" y="3053259"/>
            <a:ext cx="4038600" cy="1368075"/>
            <a:chOff x="6232967" y="4816549"/>
            <a:chExt cx="4038600" cy="1368075"/>
          </a:xfrm>
          <a:solidFill>
            <a:srgbClr val="FFFFCC"/>
          </a:solidFill>
        </p:grpSpPr>
        <p:sp>
          <p:nvSpPr>
            <p:cNvPr id="32" name="Freeform 3">
              <a:extLst>
                <a:ext uri="{FF2B5EF4-FFF2-40B4-BE49-F238E27FC236}">
                  <a16:creationId xmlns:a16="http://schemas.microsoft.com/office/drawing/2014/main" id="{BE16C5E6-1F40-7170-1BC8-739738FA34F1}"/>
                </a:ext>
              </a:extLst>
            </p:cNvPr>
            <p:cNvSpPr/>
            <p:nvPr/>
          </p:nvSpPr>
          <p:spPr>
            <a:xfrm>
              <a:off x="6232967" y="4816549"/>
              <a:ext cx="4038600" cy="1368075"/>
            </a:xfrm>
            <a:custGeom>
              <a:avLst/>
              <a:gdLst/>
              <a:ahLst/>
              <a:cxnLst/>
              <a:rect l="l" t="t" r="r" b="b"/>
              <a:pathLst>
                <a:path w="16230600" h="5498116">
                  <a:moveTo>
                    <a:pt x="0" y="0"/>
                  </a:moveTo>
                  <a:lnTo>
                    <a:pt x="16230600" y="0"/>
                  </a:lnTo>
                  <a:lnTo>
                    <a:pt x="16230600" y="5498116"/>
                  </a:lnTo>
                  <a:lnTo>
                    <a:pt x="0" y="5498116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pPr defTabSz="914446"/>
              <a:endParaRPr lang="en-US" sz="3200" b="1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33" name="TextBox 37">
              <a:extLst>
                <a:ext uri="{FF2B5EF4-FFF2-40B4-BE49-F238E27FC236}">
                  <a16:creationId xmlns:a16="http://schemas.microsoft.com/office/drawing/2014/main" id="{2FA1ECB8-8CFF-9898-9B07-BD1EBAA357AF}"/>
                </a:ext>
              </a:extLst>
            </p:cNvPr>
            <p:cNvSpPr txBox="1"/>
            <p:nvPr/>
          </p:nvSpPr>
          <p:spPr>
            <a:xfrm>
              <a:off x="7065408" y="5253184"/>
              <a:ext cx="2372746" cy="584775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defTabSz="914446"/>
              <a:r>
                <a:rPr lang="en-US" sz="3200" b="1" dirty="0">
                  <a:latin typeface="Cambria" panose="02040503050406030204" pitchFamily="18" charset="0"/>
                  <a:ea typeface="Cambria" panose="02040503050406030204" pitchFamily="18" charset="0"/>
                </a:rPr>
                <a:t>B.     0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8011997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5333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2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120000">
                                      <p:cBhvr>
                                        <p:cTn id="4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1" presetClass="mediacall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4214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1044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0" dur="1044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audio>
              <p:cMediaNode vol="80000">
                <p:cTn id="7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audio>
              <p:cMediaNode vol="80000">
                <p:cTn id="8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audio>
              <p:cMediaNode vol="80000">
                <p:cTn id="8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38BC2814-DC77-211B-D0D5-3A010E664CB7}"/>
              </a:ext>
            </a:extLst>
          </p:cNvPr>
          <p:cNvGrpSpPr/>
          <p:nvPr/>
        </p:nvGrpSpPr>
        <p:grpSpPr>
          <a:xfrm>
            <a:off x="1386769" y="743097"/>
            <a:ext cx="8382288" cy="968097"/>
            <a:chOff x="1229072" y="966348"/>
            <a:chExt cx="8382288" cy="968097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2C73273D-EE00-9228-B1B2-694449A0291B}"/>
                </a:ext>
              </a:extLst>
            </p:cNvPr>
            <p:cNvGrpSpPr/>
            <p:nvPr/>
          </p:nvGrpSpPr>
          <p:grpSpPr>
            <a:xfrm>
              <a:off x="1229072" y="966348"/>
              <a:ext cx="841938" cy="902211"/>
              <a:chOff x="1183809" y="702655"/>
              <a:chExt cx="841938" cy="902211"/>
            </a:xfrm>
          </p:grpSpPr>
          <p:sp>
            <p:nvSpPr>
              <p:cNvPr id="15" name="Flowchart: Connector 14">
                <a:extLst>
                  <a:ext uri="{FF2B5EF4-FFF2-40B4-BE49-F238E27FC236}">
                    <a16:creationId xmlns:a16="http://schemas.microsoft.com/office/drawing/2014/main" id="{5DA7E16F-4BDF-6D89-79B8-9E0A2CF266F0}"/>
                  </a:ext>
                </a:extLst>
              </p:cNvPr>
              <p:cNvSpPr/>
              <p:nvPr/>
            </p:nvSpPr>
            <p:spPr>
              <a:xfrm>
                <a:off x="1240972" y="839755"/>
                <a:ext cx="765111" cy="765111"/>
              </a:xfrm>
              <a:prstGeom prst="flowChartConnector">
                <a:avLst/>
              </a:prstGeom>
              <a:solidFill>
                <a:srgbClr val="9477C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思源黑体 CN"/>
                  <a:cs typeface="+mn-cs"/>
                </a:endParaRPr>
              </a:p>
            </p:txBody>
          </p:sp>
          <p:sp>
            <p:nvSpPr>
              <p:cNvPr id="16" name="PA-文本框 54">
                <a:extLst>
                  <a:ext uri="{FF2B5EF4-FFF2-40B4-BE49-F238E27FC236}">
                    <a16:creationId xmlns:a16="http://schemas.microsoft.com/office/drawing/2014/main" id="{E738B65F-C9FE-F243-952D-33AF558C44B5}"/>
                  </a:ext>
                </a:extLst>
              </p:cNvPr>
              <p:cNvSpPr txBox="1"/>
              <p:nvPr>
                <p:custDataLst>
                  <p:tags r:id="rId8"/>
                </p:custDataLst>
              </p:nvPr>
            </p:nvSpPr>
            <p:spPr>
              <a:xfrm>
                <a:off x="1183809" y="702655"/>
                <a:ext cx="84193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dist">
                  <a:defRPr sz="440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字魂59号-创粗黑" panose="00000500000000000000" pitchFamily="2" charset="-122"/>
                    <a:ea typeface="字魂59号-创粗黑" panose="00000500000000000000" pitchFamily="2" charset="-122"/>
                  </a:defRPr>
                </a:lvl1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4800" i="0" u="none" strike="noStrike" kern="1200" cap="none" spc="-30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VN-Cookies" panose="02040603050506020204" pitchFamily="18" charset="0"/>
                    <a:ea typeface="字魂156号-萌趣苏打饼" panose="00000500000000000000" pitchFamily="2" charset="-122"/>
                    <a:cs typeface="+mn-cs"/>
                    <a:sym typeface="思源黑体 CN" panose="020B0500000000000000" pitchFamily="34" charset="-122"/>
                    <a:hlinkClick r:id="rId11"/>
                  </a:rPr>
                  <a:t>2</a:t>
                </a:r>
                <a:endParaRPr kumimoji="0" lang="zh-CN" altLang="en-US" sz="4800" i="0" u="none" strike="noStrike" kern="1200" cap="none" spc="-30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VN-Cookies" panose="02040603050506020204" pitchFamily="18" charset="0"/>
                  <a:ea typeface="字魂156号-萌趣苏打饼" panose="00000500000000000000" pitchFamily="2" charset="-122"/>
                  <a:cs typeface="+mn-cs"/>
                  <a:sym typeface="思源黑体 CN" panose="020B0500000000000000" pitchFamily="34" charset="-122"/>
                </a:endParaRPr>
              </a:p>
            </p:txBody>
          </p:sp>
        </p:grpSp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A6EB441F-3AE3-8E3E-3F8F-FDF57D8A2987}"/>
                </a:ext>
              </a:extLst>
            </p:cNvPr>
            <p:cNvGrpSpPr/>
            <p:nvPr/>
          </p:nvGrpSpPr>
          <p:grpSpPr>
            <a:xfrm>
              <a:off x="2128173" y="1005677"/>
              <a:ext cx="7483187" cy="928768"/>
              <a:chOff x="2128173" y="1005677"/>
              <a:chExt cx="7483187" cy="928768"/>
            </a:xfrm>
          </p:grpSpPr>
          <p:sp>
            <p:nvSpPr>
              <p:cNvPr id="2" name="Rectangle: Rounded Corners 1">
                <a:extLst>
                  <a:ext uri="{FF2B5EF4-FFF2-40B4-BE49-F238E27FC236}">
                    <a16:creationId xmlns:a16="http://schemas.microsoft.com/office/drawing/2014/main" id="{FE5DC375-DBDA-31AA-4C8F-1C1D9276E925}"/>
                  </a:ext>
                </a:extLst>
              </p:cNvPr>
              <p:cNvSpPr/>
              <p:nvPr/>
            </p:nvSpPr>
            <p:spPr>
              <a:xfrm>
                <a:off x="2128173" y="1005677"/>
                <a:ext cx="7483187" cy="772324"/>
              </a:xfrm>
              <a:prstGeom prst="roundRect">
                <a:avLst/>
              </a:prstGeom>
              <a:solidFill>
                <a:srgbClr val="F9DB6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思源黑体 CN"/>
                  <a:cs typeface="+mn-cs"/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8D9364C-10D4-2EFE-F747-99FC81705013}"/>
                  </a:ext>
                </a:extLst>
              </p:cNvPr>
              <p:cNvSpPr txBox="1"/>
              <p:nvPr/>
            </p:nvSpPr>
            <p:spPr>
              <a:xfrm>
                <a:off x="2265092" y="1103448"/>
                <a:ext cx="732594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914446"/>
                <a:r>
                  <a:rPr lang="en-US" sz="48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9 – 6,5 = ? </a:t>
                </a:r>
              </a:p>
            </p:txBody>
          </p:sp>
        </p:grpSp>
      </p:grpSp>
      <p:grpSp>
        <p:nvGrpSpPr>
          <p:cNvPr id="4" name="Group 38">
            <a:extLst>
              <a:ext uri="{FF2B5EF4-FFF2-40B4-BE49-F238E27FC236}">
                <a16:creationId xmlns:a16="http://schemas.microsoft.com/office/drawing/2014/main" id="{8771A4DC-A7E0-B276-A38A-573F4871A34D}"/>
              </a:ext>
            </a:extLst>
          </p:cNvPr>
          <p:cNvGrpSpPr/>
          <p:nvPr/>
        </p:nvGrpSpPr>
        <p:grpSpPr>
          <a:xfrm>
            <a:off x="6377651" y="4118227"/>
            <a:ext cx="4038600" cy="1368075"/>
            <a:chOff x="1773821" y="3053257"/>
            <a:chExt cx="4038600" cy="1368075"/>
          </a:xfrm>
          <a:solidFill>
            <a:srgbClr val="FFFFCC"/>
          </a:solidFill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7DB94B2B-1DC7-F3F0-AA30-BBD67FF0808A}"/>
                </a:ext>
              </a:extLst>
            </p:cNvPr>
            <p:cNvSpPr/>
            <p:nvPr/>
          </p:nvSpPr>
          <p:spPr>
            <a:xfrm>
              <a:off x="1773821" y="3053257"/>
              <a:ext cx="4038600" cy="1368075"/>
            </a:xfrm>
            <a:custGeom>
              <a:avLst/>
              <a:gdLst/>
              <a:ahLst/>
              <a:cxnLst/>
              <a:rect l="l" t="t" r="r" b="b"/>
              <a:pathLst>
                <a:path w="16230600" h="5498116">
                  <a:moveTo>
                    <a:pt x="0" y="0"/>
                  </a:moveTo>
                  <a:lnTo>
                    <a:pt x="16230600" y="0"/>
                  </a:lnTo>
                  <a:lnTo>
                    <a:pt x="16230600" y="5498116"/>
                  </a:lnTo>
                  <a:lnTo>
                    <a:pt x="0" y="5498116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pPr defTabSz="914446"/>
              <a:endParaRPr lang="en-US" sz="4000" b="1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6" name="TextBox 33">
              <a:extLst>
                <a:ext uri="{FF2B5EF4-FFF2-40B4-BE49-F238E27FC236}">
                  <a16:creationId xmlns:a16="http://schemas.microsoft.com/office/drawing/2014/main" id="{2E63AE87-3922-E22C-954F-3948C320430A}"/>
                </a:ext>
              </a:extLst>
            </p:cNvPr>
            <p:cNvSpPr txBox="1"/>
            <p:nvPr/>
          </p:nvSpPr>
          <p:spPr>
            <a:xfrm>
              <a:off x="2523373" y="3506302"/>
              <a:ext cx="2372746" cy="707886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defTabSz="914446"/>
              <a:r>
                <a:rPr lang="en-US" sz="4000" b="1" dirty="0">
                  <a:latin typeface="Cambria" panose="02040503050406030204" pitchFamily="18" charset="0"/>
                  <a:ea typeface="Cambria" panose="02040503050406030204" pitchFamily="18" charset="0"/>
                </a:rPr>
                <a:t>D.  2,5</a:t>
              </a:r>
            </a:p>
          </p:txBody>
        </p:sp>
      </p:grpSp>
      <p:grpSp>
        <p:nvGrpSpPr>
          <p:cNvPr id="7" name="Group 39">
            <a:extLst>
              <a:ext uri="{FF2B5EF4-FFF2-40B4-BE49-F238E27FC236}">
                <a16:creationId xmlns:a16="http://schemas.microsoft.com/office/drawing/2014/main" id="{754CC7D6-AB30-F4EA-EB15-6AE83400F640}"/>
              </a:ext>
            </a:extLst>
          </p:cNvPr>
          <p:cNvGrpSpPr/>
          <p:nvPr/>
        </p:nvGrpSpPr>
        <p:grpSpPr>
          <a:xfrm>
            <a:off x="1775751" y="4076809"/>
            <a:ext cx="4038600" cy="1368075"/>
            <a:chOff x="1775751" y="4816549"/>
            <a:chExt cx="4038600" cy="1368075"/>
          </a:xfrm>
          <a:solidFill>
            <a:srgbClr val="FFFFCC"/>
          </a:solidFill>
        </p:grpSpPr>
        <p:sp>
          <p:nvSpPr>
            <p:cNvPr id="8" name="Freeform 3">
              <a:extLst>
                <a:ext uri="{FF2B5EF4-FFF2-40B4-BE49-F238E27FC236}">
                  <a16:creationId xmlns:a16="http://schemas.microsoft.com/office/drawing/2014/main" id="{7C8B71F0-775E-BD52-2464-7A16E703547D}"/>
                </a:ext>
              </a:extLst>
            </p:cNvPr>
            <p:cNvSpPr/>
            <p:nvPr/>
          </p:nvSpPr>
          <p:spPr>
            <a:xfrm>
              <a:off x="1775751" y="4816549"/>
              <a:ext cx="4038600" cy="1368075"/>
            </a:xfrm>
            <a:custGeom>
              <a:avLst/>
              <a:gdLst/>
              <a:ahLst/>
              <a:cxnLst/>
              <a:rect l="l" t="t" r="r" b="b"/>
              <a:pathLst>
                <a:path w="16230600" h="5498116">
                  <a:moveTo>
                    <a:pt x="0" y="0"/>
                  </a:moveTo>
                  <a:lnTo>
                    <a:pt x="16230600" y="0"/>
                  </a:lnTo>
                  <a:lnTo>
                    <a:pt x="16230600" y="5498116"/>
                  </a:lnTo>
                  <a:lnTo>
                    <a:pt x="0" y="5498116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pPr defTabSz="914446"/>
              <a:endParaRPr lang="en-US" sz="4000" b="1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9" name="TextBox 34">
              <a:extLst>
                <a:ext uri="{FF2B5EF4-FFF2-40B4-BE49-F238E27FC236}">
                  <a16:creationId xmlns:a16="http://schemas.microsoft.com/office/drawing/2014/main" id="{3DEBCE03-102D-C1A0-0B30-3AABD12E7D63}"/>
                </a:ext>
              </a:extLst>
            </p:cNvPr>
            <p:cNvSpPr txBox="1"/>
            <p:nvPr/>
          </p:nvSpPr>
          <p:spPr>
            <a:xfrm>
              <a:off x="2523373" y="5253184"/>
              <a:ext cx="2372746" cy="707886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defTabSz="914446"/>
              <a:r>
                <a:rPr lang="en-US" sz="4000" b="1" dirty="0">
                  <a:latin typeface="Cambria" panose="02040503050406030204" pitchFamily="18" charset="0"/>
                  <a:ea typeface="Cambria" panose="02040503050406030204" pitchFamily="18" charset="0"/>
                </a:rPr>
                <a:t>C.     3,5 </a:t>
              </a:r>
            </a:p>
          </p:txBody>
        </p:sp>
      </p:grpSp>
      <p:grpSp>
        <p:nvGrpSpPr>
          <p:cNvPr id="10" name="Group 40">
            <a:extLst>
              <a:ext uri="{FF2B5EF4-FFF2-40B4-BE49-F238E27FC236}">
                <a16:creationId xmlns:a16="http://schemas.microsoft.com/office/drawing/2014/main" id="{B5464A57-4163-78EF-08C6-A370894B6A86}"/>
              </a:ext>
            </a:extLst>
          </p:cNvPr>
          <p:cNvGrpSpPr/>
          <p:nvPr/>
        </p:nvGrpSpPr>
        <p:grpSpPr>
          <a:xfrm>
            <a:off x="1912664" y="2388705"/>
            <a:ext cx="4038600" cy="1368075"/>
            <a:chOff x="6232967" y="4816549"/>
            <a:chExt cx="4038600" cy="1368075"/>
          </a:xfrm>
          <a:solidFill>
            <a:srgbClr val="FFFFCC"/>
          </a:solidFill>
        </p:grpSpPr>
        <p:sp>
          <p:nvSpPr>
            <p:cNvPr id="12" name="Freeform 3">
              <a:extLst>
                <a:ext uri="{FF2B5EF4-FFF2-40B4-BE49-F238E27FC236}">
                  <a16:creationId xmlns:a16="http://schemas.microsoft.com/office/drawing/2014/main" id="{8322B47C-A071-AD6E-0DBA-BE80F8706A11}"/>
                </a:ext>
              </a:extLst>
            </p:cNvPr>
            <p:cNvSpPr/>
            <p:nvPr/>
          </p:nvSpPr>
          <p:spPr>
            <a:xfrm>
              <a:off x="6232967" y="4816549"/>
              <a:ext cx="4038600" cy="1368075"/>
            </a:xfrm>
            <a:custGeom>
              <a:avLst/>
              <a:gdLst/>
              <a:ahLst/>
              <a:cxnLst/>
              <a:rect l="l" t="t" r="r" b="b"/>
              <a:pathLst>
                <a:path w="16230600" h="5498116">
                  <a:moveTo>
                    <a:pt x="0" y="0"/>
                  </a:moveTo>
                  <a:lnTo>
                    <a:pt x="16230600" y="0"/>
                  </a:lnTo>
                  <a:lnTo>
                    <a:pt x="16230600" y="5498116"/>
                  </a:lnTo>
                  <a:lnTo>
                    <a:pt x="0" y="5498116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pPr defTabSz="914446"/>
              <a:endParaRPr lang="en-US" sz="4000" b="1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3" name="TextBox 37">
              <a:extLst>
                <a:ext uri="{FF2B5EF4-FFF2-40B4-BE49-F238E27FC236}">
                  <a16:creationId xmlns:a16="http://schemas.microsoft.com/office/drawing/2014/main" id="{DBFB674E-6B63-D07A-919D-9DF6DB356382}"/>
                </a:ext>
              </a:extLst>
            </p:cNvPr>
            <p:cNvSpPr txBox="1"/>
            <p:nvPr/>
          </p:nvSpPr>
          <p:spPr>
            <a:xfrm>
              <a:off x="7065408" y="5253184"/>
              <a:ext cx="2372746" cy="707886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defTabSz="914446"/>
              <a:r>
                <a:rPr lang="en-US" sz="4000" b="1" dirty="0">
                  <a:latin typeface="Cambria" panose="02040503050406030204" pitchFamily="18" charset="0"/>
                  <a:ea typeface="Cambria" panose="02040503050406030204" pitchFamily="18" charset="0"/>
                </a:rPr>
                <a:t>A.     2</a:t>
              </a:r>
            </a:p>
          </p:txBody>
        </p:sp>
      </p:grpSp>
      <p:pic>
        <p:nvPicPr>
          <p:cNvPr id="17" name="Yeah">
            <a:hlinkClick r:id="" action="ppaction://media"/>
            <a:extLst>
              <a:ext uri="{FF2B5EF4-FFF2-40B4-BE49-F238E27FC236}">
                <a16:creationId xmlns:a16="http://schemas.microsoft.com/office/drawing/2014/main" id="{B4608EDB-D829-6F44-D7C2-4E4550CAD80B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18456" y="-3124200"/>
            <a:ext cx="468313" cy="468313"/>
          </a:xfrm>
          <a:prstGeom prst="rect">
            <a:avLst/>
          </a:prstGeom>
        </p:spPr>
      </p:pic>
      <p:pic>
        <p:nvPicPr>
          <p:cNvPr id="18" name="y2mate.com - Incorrect sound effect">
            <a:hlinkClick r:id="" action="ppaction://media"/>
            <a:extLst>
              <a:ext uri="{FF2B5EF4-FFF2-40B4-BE49-F238E27FC236}">
                <a16:creationId xmlns:a16="http://schemas.microsoft.com/office/drawing/2014/main" id="{2EE2E2AA-B22A-D0ED-23E2-1C0DF2213F4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>
                  <p14:trim st="454"/>
                </p14:media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905213" y="-2630088"/>
            <a:ext cx="468313" cy="468313"/>
          </a:xfrm>
          <a:prstGeom prst="rect">
            <a:avLst/>
          </a:prstGeom>
        </p:spPr>
      </p:pic>
      <p:pic>
        <p:nvPicPr>
          <p:cNvPr id="20" name="y2mate.com - nhạc chơi rung chuông vàng">
            <a:hlinkClick r:id="" action="ppaction://media"/>
            <a:extLst>
              <a:ext uri="{FF2B5EF4-FFF2-40B4-BE49-F238E27FC236}">
                <a16:creationId xmlns:a16="http://schemas.microsoft.com/office/drawing/2014/main" id="{7D522E34-76DC-519B-754C-6EAA67DDFD1E}"/>
              </a:ext>
            </a:extLst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467601" y="-1237903"/>
            <a:ext cx="487363" cy="487363"/>
          </a:xfrm>
          <a:prstGeom prst="rect">
            <a:avLst/>
          </a:prstGeom>
        </p:spPr>
      </p:pic>
      <p:grpSp>
        <p:nvGrpSpPr>
          <p:cNvPr id="21" name="Group 40">
            <a:extLst>
              <a:ext uri="{FF2B5EF4-FFF2-40B4-BE49-F238E27FC236}">
                <a16:creationId xmlns:a16="http://schemas.microsoft.com/office/drawing/2014/main" id="{4A82EE5C-1697-99B0-7A8A-2488E94A5376}"/>
              </a:ext>
            </a:extLst>
          </p:cNvPr>
          <p:cNvGrpSpPr/>
          <p:nvPr/>
        </p:nvGrpSpPr>
        <p:grpSpPr>
          <a:xfrm>
            <a:off x="6232967" y="2313517"/>
            <a:ext cx="4038600" cy="1368075"/>
            <a:chOff x="6232967" y="4816549"/>
            <a:chExt cx="4038600" cy="1368075"/>
          </a:xfrm>
          <a:solidFill>
            <a:srgbClr val="FFFFCC"/>
          </a:solidFill>
        </p:grpSpPr>
        <p:sp>
          <p:nvSpPr>
            <p:cNvPr id="22" name="Freeform 3">
              <a:extLst>
                <a:ext uri="{FF2B5EF4-FFF2-40B4-BE49-F238E27FC236}">
                  <a16:creationId xmlns:a16="http://schemas.microsoft.com/office/drawing/2014/main" id="{8E15CAA5-F35E-F80F-2DF0-7145510D64D8}"/>
                </a:ext>
              </a:extLst>
            </p:cNvPr>
            <p:cNvSpPr/>
            <p:nvPr/>
          </p:nvSpPr>
          <p:spPr>
            <a:xfrm>
              <a:off x="6232967" y="4816549"/>
              <a:ext cx="4038600" cy="1368075"/>
            </a:xfrm>
            <a:custGeom>
              <a:avLst/>
              <a:gdLst/>
              <a:ahLst/>
              <a:cxnLst/>
              <a:rect l="l" t="t" r="r" b="b"/>
              <a:pathLst>
                <a:path w="16230600" h="5498116">
                  <a:moveTo>
                    <a:pt x="0" y="0"/>
                  </a:moveTo>
                  <a:lnTo>
                    <a:pt x="16230600" y="0"/>
                  </a:lnTo>
                  <a:lnTo>
                    <a:pt x="16230600" y="5498116"/>
                  </a:lnTo>
                  <a:lnTo>
                    <a:pt x="0" y="5498116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pPr defTabSz="914446"/>
              <a:endParaRPr lang="en-US" sz="4000" b="1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23" name="TextBox 37">
              <a:extLst>
                <a:ext uri="{FF2B5EF4-FFF2-40B4-BE49-F238E27FC236}">
                  <a16:creationId xmlns:a16="http://schemas.microsoft.com/office/drawing/2014/main" id="{C7D0BE6B-28F5-4E6C-292A-98D6EDEFD41A}"/>
                </a:ext>
              </a:extLst>
            </p:cNvPr>
            <p:cNvSpPr txBox="1"/>
            <p:nvPr/>
          </p:nvSpPr>
          <p:spPr>
            <a:xfrm>
              <a:off x="7065408" y="5253184"/>
              <a:ext cx="2372746" cy="707886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defTabSz="914446"/>
              <a:r>
                <a:rPr lang="en-US" sz="4000" b="1" dirty="0">
                  <a:latin typeface="Cambria" panose="02040503050406030204" pitchFamily="18" charset="0"/>
                  <a:ea typeface="Cambria" panose="02040503050406030204" pitchFamily="18" charset="0"/>
                </a:rPr>
                <a:t>B. 0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4548192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5333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2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120000">
                                      <p:cBhvr>
                                        <p:cTn id="4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1" presetClass="mediacall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4214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1044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0" dur="1044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7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8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8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984E3507-09F5-89BA-39DF-DBFF6E330CEB}"/>
              </a:ext>
            </a:extLst>
          </p:cNvPr>
          <p:cNvGrpSpPr/>
          <p:nvPr/>
        </p:nvGrpSpPr>
        <p:grpSpPr>
          <a:xfrm>
            <a:off x="1341488" y="284316"/>
            <a:ext cx="841938" cy="923330"/>
            <a:chOff x="1164145" y="741983"/>
            <a:chExt cx="841938" cy="923330"/>
          </a:xfrm>
        </p:grpSpPr>
        <p:sp>
          <p:nvSpPr>
            <p:cNvPr id="14" name="Flowchart: Connector 13">
              <a:extLst>
                <a:ext uri="{FF2B5EF4-FFF2-40B4-BE49-F238E27FC236}">
                  <a16:creationId xmlns:a16="http://schemas.microsoft.com/office/drawing/2014/main" id="{98252A8D-19C7-3730-7171-6FB634BE485A}"/>
                </a:ext>
              </a:extLst>
            </p:cNvPr>
            <p:cNvSpPr/>
            <p:nvPr/>
          </p:nvSpPr>
          <p:spPr>
            <a:xfrm>
              <a:off x="1240972" y="839755"/>
              <a:ext cx="765111" cy="765111"/>
            </a:xfrm>
            <a:prstGeom prst="flowChartConnector">
              <a:avLst/>
            </a:prstGeom>
            <a:solidFill>
              <a:srgbClr val="9477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思源黑体 CN"/>
                <a:cs typeface="+mn-cs"/>
              </a:endParaRPr>
            </a:p>
          </p:txBody>
        </p:sp>
        <p:sp>
          <p:nvSpPr>
            <p:cNvPr id="15" name="PA-文本框 54">
              <a:extLst>
                <a:ext uri="{FF2B5EF4-FFF2-40B4-BE49-F238E27FC236}">
                  <a16:creationId xmlns:a16="http://schemas.microsoft.com/office/drawing/2014/main" id="{4AD18D3A-4092-406F-B32E-36239D39F788}"/>
                </a:ext>
              </a:extLst>
            </p:cNvPr>
            <p:cNvSpPr txBox="1"/>
            <p:nvPr>
              <p:custDataLst>
                <p:tags r:id="rId8"/>
              </p:custDataLst>
            </p:nvPr>
          </p:nvSpPr>
          <p:spPr>
            <a:xfrm>
              <a:off x="1164145" y="741983"/>
              <a:ext cx="84193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dist">
                <a:defRPr sz="44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字魂59号-创粗黑" panose="00000500000000000000" pitchFamily="2" charset="-122"/>
                  <a:ea typeface="字魂59号-创粗黑" panose="00000500000000000000" pitchFamily="2" charset="-122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5400" b="0" i="0" u="none" strike="noStrike" kern="1200" cap="none" spc="-30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VN-Cookies" panose="02040603050506020204" pitchFamily="18" charset="0"/>
                  <a:ea typeface="字魂156号-萌趣苏打饼" panose="00000500000000000000" pitchFamily="2" charset="-122"/>
                  <a:cs typeface="+mn-cs"/>
                  <a:sym typeface="思源黑体 CN" panose="020B0500000000000000" pitchFamily="34" charset="-122"/>
                  <a:hlinkClick r:id="rId10"/>
                </a:rPr>
                <a:t>3</a:t>
              </a:r>
              <a:endParaRPr kumimoji="0" lang="zh-CN" altLang="en-US" sz="5400" b="0" i="0" u="none" strike="noStrike" kern="1200" cap="none" spc="-3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VN-Cookies" panose="02040603050506020204" pitchFamily="18" charset="0"/>
                <a:ea typeface="字魂156号-萌趣苏打饼" panose="00000500000000000000" pitchFamily="2" charset="-122"/>
                <a:cs typeface="+mn-cs"/>
                <a:sym typeface="思源黑体 CN" panose="020B0500000000000000" pitchFamily="34" charset="-122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895D4D8-6310-11EF-727B-A30BC831C6ED}"/>
              </a:ext>
            </a:extLst>
          </p:cNvPr>
          <p:cNvGrpSpPr/>
          <p:nvPr/>
        </p:nvGrpSpPr>
        <p:grpSpPr>
          <a:xfrm>
            <a:off x="1778845" y="1185222"/>
            <a:ext cx="9517839" cy="1627503"/>
            <a:chOff x="1159250" y="691589"/>
            <a:chExt cx="6869134" cy="900062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22987E63-24F6-6E31-3E1C-5D718ACB294F}"/>
                </a:ext>
              </a:extLst>
            </p:cNvPr>
            <p:cNvSpPr/>
            <p:nvPr/>
          </p:nvSpPr>
          <p:spPr>
            <a:xfrm>
              <a:off x="1236076" y="691589"/>
              <a:ext cx="6639907" cy="900062"/>
            </a:xfrm>
            <a:prstGeom prst="roundRect">
              <a:avLst/>
            </a:prstGeom>
            <a:solidFill>
              <a:srgbClr val="F9DB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思源黑体 CN"/>
                <a:cs typeface="+mn-cs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97AE4E4-3FE2-28AC-45AF-E028CABF89F6}"/>
                </a:ext>
              </a:extLst>
            </p:cNvPr>
            <p:cNvSpPr txBox="1"/>
            <p:nvPr/>
          </p:nvSpPr>
          <p:spPr>
            <a:xfrm>
              <a:off x="1159250" y="744937"/>
              <a:ext cx="686913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思源黑体 CN"/>
                <a:cs typeface="Calibri" panose="020F0502020204030204" pitchFamily="34" charset="0"/>
              </a:endParaRPr>
            </a:p>
          </p:txBody>
        </p:sp>
      </p:grpSp>
      <p:pic>
        <p:nvPicPr>
          <p:cNvPr id="24" name="图片 3">
            <a:extLst>
              <a:ext uri="{FF2B5EF4-FFF2-40B4-BE49-F238E27FC236}">
                <a16:creationId xmlns:a16="http://schemas.microsoft.com/office/drawing/2014/main" id="{F34837F3-5E42-7A23-9C33-D3C4471B0E0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4213" y="3952350"/>
            <a:ext cx="3036129" cy="3036129"/>
          </a:xfrm>
          <a:prstGeom prst="rect">
            <a:avLst/>
          </a:prstGeom>
        </p:spPr>
      </p:pic>
      <p:sp>
        <p:nvSpPr>
          <p:cNvPr id="2" name="TextBox 4">
            <a:extLst>
              <a:ext uri="{FF2B5EF4-FFF2-40B4-BE49-F238E27FC236}">
                <a16:creationId xmlns:a16="http://schemas.microsoft.com/office/drawing/2014/main" id="{FDFCB713-3850-1EEE-1E8A-13B5BCF0CD3E}"/>
              </a:ext>
            </a:extLst>
          </p:cNvPr>
          <p:cNvSpPr txBox="1"/>
          <p:nvPr/>
        </p:nvSpPr>
        <p:spPr>
          <a:xfrm>
            <a:off x="1991344" y="1334190"/>
            <a:ext cx="9094174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446"/>
            <a:r>
              <a:rPr lang="en-US" sz="4000" dirty="0">
                <a:latin typeface="Cambria" panose="02040503050406030204" pitchFamily="18" charset="0"/>
                <a:ea typeface="Cambria" panose="02040503050406030204" pitchFamily="18" charset="0"/>
              </a:rPr>
              <a:t>Khi </a:t>
            </a:r>
            <a:r>
              <a:rPr lang="en-US" sz="4000" dirty="0" err="1">
                <a:latin typeface="Cambria" panose="02040503050406030204" pitchFamily="18" charset="0"/>
                <a:ea typeface="Cambria" panose="02040503050406030204" pitchFamily="18" charset="0"/>
              </a:rPr>
              <a:t>đặt</a:t>
            </a:r>
            <a:r>
              <a:rPr lang="en-US" sz="4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dirty="0" err="1">
                <a:latin typeface="Cambria" panose="02040503050406030204" pitchFamily="18" charset="0"/>
                <a:ea typeface="Cambria" panose="02040503050406030204" pitchFamily="18" charset="0"/>
              </a:rPr>
              <a:t>tính</a:t>
            </a:r>
            <a:r>
              <a:rPr lang="en-US" sz="4000" dirty="0">
                <a:latin typeface="Cambria" panose="02040503050406030204" pitchFamily="18" charset="0"/>
                <a:ea typeface="Cambria" panose="02040503050406030204" pitchFamily="18" charset="0"/>
              </a:rPr>
              <a:t>, ta </a:t>
            </a:r>
            <a:r>
              <a:rPr lang="en-US" sz="4000" dirty="0" err="1">
                <a:latin typeface="Cambria" panose="02040503050406030204" pitchFamily="18" charset="0"/>
                <a:ea typeface="Cambria" panose="02040503050406030204" pitchFamily="18" charset="0"/>
              </a:rPr>
              <a:t>viết</a:t>
            </a:r>
            <a:r>
              <a:rPr lang="en-US" sz="4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dirty="0" err="1"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4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dirty="0" err="1">
                <a:latin typeface="Cambria" panose="02040503050406030204" pitchFamily="18" charset="0"/>
                <a:ea typeface="Cambria" panose="02040503050406030204" pitchFamily="18" charset="0"/>
              </a:rPr>
              <a:t>bị</a:t>
            </a:r>
            <a:r>
              <a:rPr lang="en-US" sz="4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dirty="0" err="1">
                <a:latin typeface="Cambria" panose="02040503050406030204" pitchFamily="18" charset="0"/>
                <a:ea typeface="Cambria" panose="02040503050406030204" pitchFamily="18" charset="0"/>
              </a:rPr>
              <a:t>trừ</a:t>
            </a:r>
            <a:r>
              <a:rPr lang="en-US" sz="4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dirty="0" err="1">
                <a:latin typeface="Cambria" panose="02040503050406030204" pitchFamily="18" charset="0"/>
                <a:ea typeface="Cambria" panose="02040503050406030204" pitchFamily="18" charset="0"/>
              </a:rPr>
              <a:t>bên</a:t>
            </a:r>
            <a:r>
              <a:rPr lang="en-US" sz="4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dirty="0" err="1">
                <a:latin typeface="Cambria" panose="02040503050406030204" pitchFamily="18" charset="0"/>
                <a:ea typeface="Cambria" panose="02040503050406030204" pitchFamily="18" charset="0"/>
              </a:rPr>
              <a:t>dưới</a:t>
            </a:r>
            <a:r>
              <a:rPr lang="en-US" sz="4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dirty="0" err="1"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4000" dirty="0">
                <a:latin typeface="Cambria" panose="02040503050406030204" pitchFamily="18" charset="0"/>
                <a:ea typeface="Cambria" panose="02040503050406030204" pitchFamily="18" charset="0"/>
              </a:rPr>
              <a:t>  </a:t>
            </a:r>
            <a:r>
              <a:rPr lang="en-US" sz="4000" dirty="0" err="1">
                <a:latin typeface="Cambria" panose="02040503050406030204" pitchFamily="18" charset="0"/>
                <a:ea typeface="Cambria" panose="02040503050406030204" pitchFamily="18" charset="0"/>
              </a:rPr>
              <a:t>trừ</a:t>
            </a:r>
            <a:r>
              <a:rPr lang="en-US" sz="4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dirty="0" err="1">
                <a:latin typeface="Cambria" panose="02040503050406030204" pitchFamily="18" charset="0"/>
                <a:ea typeface="Cambria" panose="02040503050406030204" pitchFamily="18" charset="0"/>
              </a:rPr>
              <a:t>sao</a:t>
            </a:r>
            <a:r>
              <a:rPr lang="en-US" sz="4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dirty="0" err="1">
                <a:latin typeface="Cambria" panose="02040503050406030204" pitchFamily="18" charset="0"/>
                <a:ea typeface="Cambria" panose="02040503050406030204" pitchFamily="18" charset="0"/>
              </a:rPr>
              <a:t>cho</a:t>
            </a:r>
            <a:r>
              <a:rPr lang="en-US" sz="4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dirty="0" err="1">
                <a:latin typeface="Cambria" panose="02040503050406030204" pitchFamily="18" charset="0"/>
                <a:ea typeface="Cambria" panose="02040503050406030204" pitchFamily="18" charset="0"/>
              </a:rPr>
              <a:t>các</a:t>
            </a:r>
            <a:r>
              <a:rPr lang="en-US" sz="4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dirty="0" err="1">
                <a:latin typeface="Cambria" panose="02040503050406030204" pitchFamily="18" charset="0"/>
                <a:ea typeface="Cambria" panose="02040503050406030204" pitchFamily="18" charset="0"/>
              </a:rPr>
              <a:t>chữ</a:t>
            </a:r>
            <a:r>
              <a:rPr lang="en-US" sz="4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dirty="0" err="1"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4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dirty="0" err="1">
                <a:latin typeface="Cambria" panose="02040503050406030204" pitchFamily="18" charset="0"/>
                <a:ea typeface="Cambria" panose="02040503050406030204" pitchFamily="18" charset="0"/>
              </a:rPr>
              <a:t>thẳng</a:t>
            </a:r>
            <a:r>
              <a:rPr lang="en-US" sz="4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dirty="0" err="1">
                <a:latin typeface="Cambria" panose="02040503050406030204" pitchFamily="18" charset="0"/>
                <a:ea typeface="Cambria" panose="02040503050406030204" pitchFamily="18" charset="0"/>
              </a:rPr>
              <a:t>cột</a:t>
            </a:r>
            <a:r>
              <a:rPr lang="en-US" sz="4000" dirty="0">
                <a:latin typeface="Cambria" panose="02040503050406030204" pitchFamily="18" charset="0"/>
                <a:ea typeface="Cambria" panose="02040503050406030204" pitchFamily="18" charset="0"/>
              </a:rPr>
              <a:t>  </a:t>
            </a:r>
            <a:r>
              <a:rPr lang="en-US" sz="4000" dirty="0" err="1">
                <a:latin typeface="Cambria" panose="02040503050406030204" pitchFamily="18" charset="0"/>
                <a:ea typeface="Cambria" panose="02040503050406030204" pitchFamily="18" charset="0"/>
              </a:rPr>
              <a:t>với</a:t>
            </a:r>
            <a:r>
              <a:rPr lang="en-US" sz="4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dirty="0" err="1">
                <a:latin typeface="Cambria" panose="02040503050406030204" pitchFamily="18" charset="0"/>
                <a:ea typeface="Cambria" panose="02040503050406030204" pitchFamily="18" charset="0"/>
              </a:rPr>
              <a:t>nhau</a:t>
            </a:r>
            <a:endParaRPr lang="en-US" sz="40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608B441B-D11D-AF58-7717-D112ACF4FF11}"/>
              </a:ext>
            </a:extLst>
          </p:cNvPr>
          <p:cNvGrpSpPr/>
          <p:nvPr/>
        </p:nvGrpSpPr>
        <p:grpSpPr>
          <a:xfrm>
            <a:off x="1773821" y="3053259"/>
            <a:ext cx="4038600" cy="1368075"/>
            <a:chOff x="1773821" y="3053257"/>
            <a:chExt cx="4038600" cy="1368075"/>
          </a:xfrm>
          <a:solidFill>
            <a:srgbClr val="FFFFCC"/>
          </a:solidFill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C30523D7-5A77-8E1C-069C-23A96A8D3EF8}"/>
                </a:ext>
              </a:extLst>
            </p:cNvPr>
            <p:cNvSpPr/>
            <p:nvPr/>
          </p:nvSpPr>
          <p:spPr>
            <a:xfrm>
              <a:off x="1773821" y="3053257"/>
              <a:ext cx="4038600" cy="1368075"/>
            </a:xfrm>
            <a:custGeom>
              <a:avLst/>
              <a:gdLst/>
              <a:ahLst/>
              <a:cxnLst/>
              <a:rect l="l" t="t" r="r" b="b"/>
              <a:pathLst>
                <a:path w="16230600" h="5498116">
                  <a:moveTo>
                    <a:pt x="0" y="0"/>
                  </a:moveTo>
                  <a:lnTo>
                    <a:pt x="16230600" y="0"/>
                  </a:lnTo>
                  <a:lnTo>
                    <a:pt x="16230600" y="5498116"/>
                  </a:lnTo>
                  <a:lnTo>
                    <a:pt x="0" y="5498116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pPr marL="0" marR="0" lvl="0" indent="0" algn="l" defTabSz="9144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E0174244-88F1-3CDF-ED81-B2E121E5436A}"/>
                </a:ext>
              </a:extLst>
            </p:cNvPr>
            <p:cNvSpPr txBox="1"/>
            <p:nvPr/>
          </p:nvSpPr>
          <p:spPr>
            <a:xfrm>
              <a:off x="2183426" y="3331540"/>
              <a:ext cx="3572627" cy="83099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marL="0" marR="0" lvl="0" indent="0" algn="l" defTabSz="9144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A. SAI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47F7500C-0385-E937-635E-C358AF419409}"/>
              </a:ext>
            </a:extLst>
          </p:cNvPr>
          <p:cNvGrpSpPr/>
          <p:nvPr/>
        </p:nvGrpSpPr>
        <p:grpSpPr>
          <a:xfrm>
            <a:off x="6379579" y="3063002"/>
            <a:ext cx="4038600" cy="1368075"/>
            <a:chOff x="1775751" y="4816549"/>
            <a:chExt cx="4038600" cy="1368075"/>
          </a:xfrm>
          <a:solidFill>
            <a:srgbClr val="FFFFCC"/>
          </a:solidFill>
        </p:grpSpPr>
        <p:sp>
          <p:nvSpPr>
            <p:cNvPr id="19" name="Freeform 3">
              <a:extLst>
                <a:ext uri="{FF2B5EF4-FFF2-40B4-BE49-F238E27FC236}">
                  <a16:creationId xmlns:a16="http://schemas.microsoft.com/office/drawing/2014/main" id="{E2FB5E64-E079-160A-7066-9A4FD1052C7B}"/>
                </a:ext>
              </a:extLst>
            </p:cNvPr>
            <p:cNvSpPr/>
            <p:nvPr/>
          </p:nvSpPr>
          <p:spPr>
            <a:xfrm>
              <a:off x="1775751" y="4816549"/>
              <a:ext cx="4038600" cy="1368075"/>
            </a:xfrm>
            <a:custGeom>
              <a:avLst/>
              <a:gdLst/>
              <a:ahLst/>
              <a:cxnLst/>
              <a:rect l="l" t="t" r="r" b="b"/>
              <a:pathLst>
                <a:path w="16230600" h="5498116">
                  <a:moveTo>
                    <a:pt x="0" y="0"/>
                  </a:moveTo>
                  <a:lnTo>
                    <a:pt x="16230600" y="0"/>
                  </a:lnTo>
                  <a:lnTo>
                    <a:pt x="16230600" y="5498116"/>
                  </a:lnTo>
                  <a:lnTo>
                    <a:pt x="0" y="5498116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pPr marL="0" marR="0" lvl="0" indent="0" algn="l" defTabSz="9144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6C90B55-741B-E042-3840-ED364B33107D}"/>
                </a:ext>
              </a:extLst>
            </p:cNvPr>
            <p:cNvSpPr txBox="1"/>
            <p:nvPr/>
          </p:nvSpPr>
          <p:spPr>
            <a:xfrm>
              <a:off x="2608677" y="5064067"/>
              <a:ext cx="3205673" cy="83099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marL="0" marR="0" lvl="0" indent="0" algn="l" defTabSz="9144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B. </a:t>
              </a:r>
              <a:r>
                <a:rPr lang="en-US" sz="4800" b="1" dirty="0" err="1">
                  <a:latin typeface="Cambria" panose="02040503050406030204" pitchFamily="18" charset="0"/>
                  <a:ea typeface="Cambria" panose="02040503050406030204" pitchFamily="18" charset="0"/>
                </a:rPr>
                <a:t>ĐÚNG</a:t>
              </a: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</a:p>
          </p:txBody>
        </p:sp>
      </p:grpSp>
      <p:pic>
        <p:nvPicPr>
          <p:cNvPr id="54" name="Yeah">
            <a:hlinkClick r:id="" action="ppaction://media"/>
            <a:extLst>
              <a:ext uri="{FF2B5EF4-FFF2-40B4-BE49-F238E27FC236}">
                <a16:creationId xmlns:a16="http://schemas.microsoft.com/office/drawing/2014/main" id="{88A3928B-7782-8593-8941-E21986B0D2D7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18456" y="-3124200"/>
            <a:ext cx="468313" cy="468313"/>
          </a:xfrm>
          <a:prstGeom prst="rect">
            <a:avLst/>
          </a:prstGeom>
        </p:spPr>
      </p:pic>
      <p:pic>
        <p:nvPicPr>
          <p:cNvPr id="55" name="y2mate.com - Incorrect sound effect">
            <a:hlinkClick r:id="" action="ppaction://media"/>
            <a:extLst>
              <a:ext uri="{FF2B5EF4-FFF2-40B4-BE49-F238E27FC236}">
                <a16:creationId xmlns:a16="http://schemas.microsoft.com/office/drawing/2014/main" id="{CC495766-14EE-0E67-3490-DF18A51DDF4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>
                  <p14:trim st="454"/>
                </p14:media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905213" y="-2630088"/>
            <a:ext cx="468313" cy="468313"/>
          </a:xfrm>
          <a:prstGeom prst="rect">
            <a:avLst/>
          </a:prstGeom>
        </p:spPr>
      </p:pic>
      <p:pic>
        <p:nvPicPr>
          <p:cNvPr id="21" name="y2mate.com - nhạc chơi rung chuông vàng">
            <a:hlinkClick r:id="" action="ppaction://media"/>
            <a:extLst>
              <a:ext uri="{FF2B5EF4-FFF2-40B4-BE49-F238E27FC236}">
                <a16:creationId xmlns:a16="http://schemas.microsoft.com/office/drawing/2014/main" id="{0DB4E1D0-5036-DE62-B29B-B54157FD71DE}"/>
              </a:ext>
            </a:extLst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467601" y="-1237903"/>
            <a:ext cx="487363" cy="48736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90370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5333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1044" fill="hold"/>
                                        <p:tgtEl>
                                          <p:spTgt spid="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2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120000">
                                      <p:cBhvr>
                                        <p:cTn id="3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1" presetClass="mediacall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4214" fill="hold"/>
                                        <p:tgtEl>
                                          <p:spTgt spid="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4" presetID="1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1044" fill="hold"/>
                                        <p:tgtEl>
                                          <p:spTgt spid="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4"/>
                </p:tgtEl>
              </p:cMediaNode>
            </p:audio>
            <p:audio>
              <p:cMediaNode vol="80000">
                <p:cTn id="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5"/>
                </p:tgtEl>
              </p:cMediaNode>
            </p:audio>
            <p:audio>
              <p:cMediaNode vol="8000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FF2B5EF4-FFF2-40B4-BE49-F238E27FC236}">
                <a16:creationId xmlns:a16="http://schemas.microsoft.com/office/drawing/2014/main" id="{F53EC6E9-73E5-E527-4DED-BFA5C5E4AE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684658" h="10459593">
                <a:moveTo>
                  <a:pt x="0" y="0"/>
                </a:moveTo>
                <a:lnTo>
                  <a:pt x="18684658" y="0"/>
                </a:lnTo>
                <a:lnTo>
                  <a:pt x="18684658" y="10459593"/>
                </a:lnTo>
                <a:lnTo>
                  <a:pt x="0" y="1045959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85" t="-19768" r="-985"/>
            </a:stretch>
          </a:blipFill>
        </p:spPr>
        <p:txBody>
          <a:bodyPr/>
          <a:lstStyle/>
          <a:p>
            <a:pPr defTabSz="914446"/>
            <a:endParaRPr lang="en-US">
              <a:solidFill>
                <a:prstClr val="black"/>
              </a:solidFill>
              <a:latin typeface="#9Slide02 Noi dung dai"/>
            </a:endParaRPr>
          </a:p>
        </p:txBody>
      </p:sp>
      <p:sp>
        <p:nvSpPr>
          <p:cNvPr id="4" name="Freeform 2">
            <a:extLst>
              <a:ext uri="{FF2B5EF4-FFF2-40B4-BE49-F238E27FC236}">
                <a16:creationId xmlns:a16="http://schemas.microsoft.com/office/drawing/2014/main" id="{D8300592-A463-2592-B0A0-7230F0C54F4C}"/>
              </a:ext>
            </a:extLst>
          </p:cNvPr>
          <p:cNvSpPr/>
          <p:nvPr/>
        </p:nvSpPr>
        <p:spPr>
          <a:xfrm>
            <a:off x="5750140" y="541758"/>
            <a:ext cx="5341398" cy="5774484"/>
          </a:xfrm>
          <a:custGeom>
            <a:avLst/>
            <a:gdLst/>
            <a:ahLst/>
            <a:cxnLst/>
            <a:rect l="l" t="t" r="r" b="b"/>
            <a:pathLst>
              <a:path w="7646824" h="8266836">
                <a:moveTo>
                  <a:pt x="0" y="0"/>
                </a:moveTo>
                <a:lnTo>
                  <a:pt x="7646824" y="0"/>
                </a:lnTo>
                <a:lnTo>
                  <a:pt x="7646824" y="8266836"/>
                </a:lnTo>
                <a:lnTo>
                  <a:pt x="0" y="826683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6"/>
            <a:endParaRPr lang="en-US">
              <a:solidFill>
                <a:prstClr val="black"/>
              </a:solidFill>
              <a:latin typeface="#9Slide02 Noi dung dai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8E273D24-6AFF-4C6E-7BCD-24359B7F820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-1074353" y="-259037"/>
            <a:ext cx="7941564" cy="82296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A86D44C-DD34-1A98-8F59-119B2E0FF9CF}"/>
              </a:ext>
            </a:extLst>
          </p:cNvPr>
          <p:cNvSpPr txBox="1"/>
          <p:nvPr/>
        </p:nvSpPr>
        <p:spPr>
          <a:xfrm>
            <a:off x="694856" y="2086049"/>
            <a:ext cx="5085764" cy="35396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46"/>
            <a:r>
              <a:rPr lang="en-US" sz="11501" dirty="0" err="1">
                <a:solidFill>
                  <a:srgbClr val="FFBE1D"/>
                </a:solidFill>
                <a:latin typeface="#9Slide03 IcielNovecento sans E" panose="00000900000000000000" pitchFamily="2" charset="0"/>
              </a:rPr>
              <a:t>CHÚC</a:t>
            </a:r>
            <a:r>
              <a:rPr lang="en-US" sz="11501" dirty="0">
                <a:solidFill>
                  <a:srgbClr val="FFBE1D"/>
                </a:solidFill>
                <a:latin typeface="#9Slide03 IcielNovecento sans E" panose="00000900000000000000" pitchFamily="2" charset="0"/>
              </a:rPr>
              <a:t> </a:t>
            </a:r>
            <a:r>
              <a:rPr lang="en-US" sz="11501" dirty="0" err="1">
                <a:solidFill>
                  <a:srgbClr val="FFBE1D"/>
                </a:solidFill>
                <a:latin typeface="#9Slide03 IcielNovecento sans E" panose="00000900000000000000" pitchFamily="2" charset="0"/>
              </a:rPr>
              <a:t>MỪNG</a:t>
            </a:r>
            <a:endParaRPr lang="en-US" sz="11501" dirty="0">
              <a:solidFill>
                <a:srgbClr val="FFBE1D"/>
              </a:solidFill>
              <a:latin typeface="#9Slide03 IcielNovecento sans E" panose="00000900000000000000" pitchFamily="2" charset="0"/>
            </a:endParaRPr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643D4A05-96BF-A0DB-46EE-9D9721588743}"/>
              </a:ext>
            </a:extLst>
          </p:cNvPr>
          <p:cNvSpPr/>
          <p:nvPr/>
        </p:nvSpPr>
        <p:spPr>
          <a:xfrm rot="21448933">
            <a:off x="1351900" y="455676"/>
            <a:ext cx="2309622" cy="1616939"/>
          </a:xfrm>
          <a:custGeom>
            <a:avLst/>
            <a:gdLst/>
            <a:ahLst/>
            <a:cxnLst/>
            <a:rect l="l" t="t" r="r" b="b"/>
            <a:pathLst>
              <a:path w="11862486" h="8229600">
                <a:moveTo>
                  <a:pt x="0" y="0"/>
                </a:moveTo>
                <a:lnTo>
                  <a:pt x="11862486" y="0"/>
                </a:lnTo>
                <a:lnTo>
                  <a:pt x="1186248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pPr defTabSz="914446"/>
            <a:endParaRPr lang="en-US">
              <a:solidFill>
                <a:prstClr val="black"/>
              </a:solidFill>
              <a:latin typeface="#9Slide02 Noi dung dai"/>
            </a:endParaRPr>
          </a:p>
        </p:txBody>
      </p:sp>
      <p:pic>
        <p:nvPicPr>
          <p:cNvPr id="2" name="Tieng-chuong-chuong-trinh-rung-chuong-vang-www_tiengdong_com (1)">
            <a:hlinkClick r:id="" action="ppaction://media"/>
            <a:extLst>
              <a:ext uri="{FF2B5EF4-FFF2-40B4-BE49-F238E27FC236}">
                <a16:creationId xmlns:a16="http://schemas.microsoft.com/office/drawing/2014/main" id="{8F58529E-20D3-221E-7C5E-AA3EF65269A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851526" y="-1408479"/>
            <a:ext cx="828517" cy="828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775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8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4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accel="50000" decel="50000" autoRev="1" fill="hold" grpId="1" nodeType="withEffect">
                                  <p:stCondLst>
                                    <p:cond delay="4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07000" y="107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0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 animBg="1"/>
      <p:bldP spid="4" grpId="1" animBg="1"/>
      <p:bldP spid="8" grpId="0"/>
      <p:bldP spid="8" grpId="1"/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1719" y="-578250"/>
            <a:ext cx="6332561" cy="3390248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2963538" y="1963014"/>
            <a:ext cx="8832456" cy="2781764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9833F739-4607-7FF1-251B-4DCD3D230D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3955" y="2351792"/>
            <a:ext cx="8634596" cy="1077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34285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</a:t>
            </a:r>
            <a:r>
              <a:rPr kumimoji="0" lang="en-US" altLang="en-US" sz="32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Xem</a:t>
            </a:r>
            <a:r>
              <a:rPr kumimoji="0" lang="en-US" altLang="en-US" sz="32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lại</a:t>
            </a:r>
            <a:r>
              <a:rPr kumimoji="0" lang="en-US" altLang="en-US" sz="32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quy</a:t>
            </a:r>
            <a:r>
              <a:rPr kumimoji="0" lang="en-US" altLang="en-US" sz="32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tắc</a:t>
            </a:r>
            <a:r>
              <a:rPr kumimoji="0" lang="en-US" altLang="en-US" sz="32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trừ</a:t>
            </a:r>
            <a:r>
              <a:rPr kumimoji="0" lang="en-US" altLang="en-US" sz="32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hai</a:t>
            </a:r>
            <a:r>
              <a:rPr kumimoji="0" lang="en-US" altLang="en-US" sz="32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số</a:t>
            </a:r>
            <a:r>
              <a:rPr kumimoji="0" lang="en-US" altLang="en-US" sz="32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thập</a:t>
            </a:r>
            <a:r>
              <a:rPr kumimoji="0" lang="en-US" altLang="en-US" sz="32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phân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itchFamily="18" charset="0"/>
                <a:ea typeface="+mn-ea"/>
                <a:cs typeface="Arial"/>
              </a:rPr>
              <a:t>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UTM Avo" pitchFamily="18" charset="0"/>
              <a:ea typeface="+mn-ea"/>
              <a:cs typeface="Arial"/>
            </a:endParaRPr>
          </a:p>
          <a:p>
            <a:pPr marL="0" marR="0" lvl="0" indent="0" algn="l" defTabSz="34285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B29294BE-E368-799E-1F09-FD6EBA3A50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2120" y="3353896"/>
            <a:ext cx="8060674" cy="1077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34285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Chuẩn</a:t>
            </a: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bị</a:t>
            </a: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bài</a:t>
            </a: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sau</a:t>
            </a:r>
            <a:r>
              <a:rPr lang="en-US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en-US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34285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</a:t>
            </a:r>
          </a:p>
        </p:txBody>
      </p:sp>
      <p:pic>
        <p:nvPicPr>
          <p:cNvPr id="3" name="Picture 1">
            <a:extLst>
              <a:ext uri="{FF2B5EF4-FFF2-40B4-BE49-F238E27FC236}">
                <a16:creationId xmlns:a16="http://schemas.microsoft.com/office/drawing/2014/main" id="{BA029A24-731C-72FD-2A40-013ED844A83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465"/>
          <a:stretch/>
        </p:blipFill>
        <p:spPr bwMode="auto">
          <a:xfrm>
            <a:off x="25692" y="1836151"/>
            <a:ext cx="3199933" cy="441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370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6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6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6">
            <a:extLst>
              <a:ext uri="{FF2B5EF4-FFF2-40B4-BE49-F238E27FC236}">
                <a16:creationId xmlns:a16="http://schemas.microsoft.com/office/drawing/2014/main" id="{167F84C6-1D39-286E-EAC4-96F28D5DCA6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6143"/>
            <a:ext cx="12192000" cy="58057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图片 54">
            <a:extLst>
              <a:ext uri="{FF2B5EF4-FFF2-40B4-BE49-F238E27FC236}">
                <a16:creationId xmlns:a16="http://schemas.microsoft.com/office/drawing/2014/main" id="{2E4977FF-DF46-9443-0DF4-B3E586133B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2" y="3654832"/>
            <a:ext cx="3203168" cy="3203168"/>
          </a:xfrm>
          <a:prstGeom prst="rect">
            <a:avLst/>
          </a:prstGeom>
        </p:spPr>
      </p:pic>
      <p:pic>
        <p:nvPicPr>
          <p:cNvPr id="6" name="图片 60">
            <a:extLst>
              <a:ext uri="{FF2B5EF4-FFF2-40B4-BE49-F238E27FC236}">
                <a16:creationId xmlns:a16="http://schemas.microsoft.com/office/drawing/2014/main" id="{412F2E2E-FE22-DCDB-965B-F695EA56FEC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84392">
            <a:off x="-486486" y="-763709"/>
            <a:ext cx="3835157" cy="3835157"/>
          </a:xfrm>
          <a:prstGeom prst="rect">
            <a:avLst/>
          </a:prstGeom>
        </p:spPr>
      </p:pic>
      <p:pic>
        <p:nvPicPr>
          <p:cNvPr id="7" name="图片 58">
            <a:extLst>
              <a:ext uri="{FF2B5EF4-FFF2-40B4-BE49-F238E27FC236}">
                <a16:creationId xmlns:a16="http://schemas.microsoft.com/office/drawing/2014/main" id="{FE67BF19-1B17-ECC5-AC79-DB2DF75B561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00368" flipH="1">
            <a:off x="9255115" y="-799658"/>
            <a:ext cx="2960034" cy="296003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5000" y="1658521"/>
            <a:ext cx="10219224" cy="3916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28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95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0"/>
  <p:tag name="RESOURCELIBID_ANIM" val="46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0"/>
  <p:tag name="RESOURCELIBID_ANIM" val="46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0"/>
  <p:tag name="RESOURCELIBID_ANIM" val="46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0"/>
  <p:tag name="RESOURCELIBID_ANIM" val="46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0"/>
  <p:tag name="RESOURCELIBID_ANIM" val="46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0"/>
  <p:tag name="RESOURCELIBID_ANIM" val="46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0.2|0.2|0.2|0.2|0.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0"/>
  <p:tag name="RESOURCELIBID_ANIM" val="46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0.5|0.2|0.2|0.8|0.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0"/>
  <p:tag name="RESOURCELIBID_ANIM" val="46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0.2|0.2|0.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0"/>
  <p:tag name="RESOURCELIBID_ANIM" val="460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4_Office Theme">
  <a:themeElements>
    <a:clrScheme name="9Slide - 2021">
      <a:dk1>
        <a:sysClr val="windowText" lastClr="000000"/>
      </a:dk1>
      <a:lt1>
        <a:sysClr val="window" lastClr="FFFFFF"/>
      </a:lt1>
      <a:dk2>
        <a:srgbClr val="092D6C"/>
      </a:dk2>
      <a:lt2>
        <a:srgbClr val="FCECD0"/>
      </a:lt2>
      <a:accent1>
        <a:srgbClr val="4FC1E9"/>
      </a:accent1>
      <a:accent2>
        <a:srgbClr val="48CFAD"/>
      </a:accent2>
      <a:accent3>
        <a:srgbClr val="A0D468"/>
      </a:accent3>
      <a:accent4>
        <a:srgbClr val="FFBD45"/>
      </a:accent4>
      <a:accent5>
        <a:srgbClr val="FC6E51"/>
      </a:accent5>
      <a:accent6>
        <a:srgbClr val="ED5565"/>
      </a:accent6>
      <a:hlink>
        <a:srgbClr val="5D9CEC"/>
      </a:hlink>
      <a:folHlink>
        <a:srgbClr val="AC92EC"/>
      </a:folHlink>
    </a:clrScheme>
    <a:fontScheme name="9Slide Fonts">
      <a:majorFont>
        <a:latin typeface="#9Slide02 Tieu de dai"/>
        <a:ea typeface=""/>
        <a:cs typeface=""/>
      </a:majorFont>
      <a:minorFont>
        <a:latin typeface="#9Slide02 Noi dung da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22A54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 algn="l">
          <a:defRPr smtClean="0">
            <a:solidFill>
              <a:schemeClr val="tx1">
                <a:lumMod val="50000"/>
                <a:lumOff val="50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lank.potx" id="{4C410E64-73D4-4894-A16A-B0A564A2C1B3}" vid="{BD11DD77-7AB8-40E7-98B4-F754939C4E0E}"/>
    </a:ext>
  </a:extLst>
</a:theme>
</file>

<file path=ppt/theme/theme4.xml><?xml version="1.0" encoding="utf-8"?>
<a:theme xmlns:a="http://schemas.openxmlformats.org/drawingml/2006/main" name="1_Office 主题​​">
  <a:themeElements>
    <a:clrScheme name="自定义 32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70C0"/>
      </a:accent1>
      <a:accent2>
        <a:srgbClr val="0070C0"/>
      </a:accent2>
      <a:accent3>
        <a:srgbClr val="0070C0"/>
      </a:accent3>
      <a:accent4>
        <a:srgbClr val="0070C0"/>
      </a:accent4>
      <a:accent5>
        <a:srgbClr val="0070C0"/>
      </a:accent5>
      <a:accent6>
        <a:srgbClr val="0070C0"/>
      </a:accent6>
      <a:hlink>
        <a:srgbClr val="0563C1"/>
      </a:hlink>
      <a:folHlink>
        <a:srgbClr val="954F72"/>
      </a:folHlink>
    </a:clrScheme>
    <a:fontScheme name="思源黑体">
      <a:majorFont>
        <a:latin typeface="思源黑体 CN Bold"/>
        <a:ea typeface="思源黑体 CN Bold"/>
        <a:cs typeface=""/>
      </a:majorFont>
      <a:minorFont>
        <a:latin typeface="思源黑体 CN"/>
        <a:ea typeface="思源黑体 C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1045</TotalTime>
  <Words>779</Words>
  <Application>Microsoft Office PowerPoint</Application>
  <PresentationFormat>Màn hình rộng</PresentationFormat>
  <Paragraphs>181</Paragraphs>
  <Slides>26</Slides>
  <Notes>11</Notes>
  <HiddenSlides>0</HiddenSlides>
  <MMClips>12</MMClips>
  <ScaleCrop>false</ScaleCrop>
  <HeadingPairs>
    <vt:vector size="6" baseType="variant">
      <vt:variant>
        <vt:lpstr>Phông được Dùng</vt:lpstr>
      </vt:variant>
      <vt:variant>
        <vt:i4>13</vt:i4>
      </vt:variant>
      <vt:variant>
        <vt:lpstr>Chủ đề</vt:lpstr>
      </vt:variant>
      <vt:variant>
        <vt:i4>4</vt:i4>
      </vt:variant>
      <vt:variant>
        <vt:lpstr>Tiêu đề Bản chiếu</vt:lpstr>
      </vt:variant>
      <vt:variant>
        <vt:i4>26</vt:i4>
      </vt:variant>
    </vt:vector>
  </HeadingPairs>
  <TitlesOfParts>
    <vt:vector size="43" baseType="lpstr">
      <vt:lpstr>#9Slide02 Noi dung dai</vt:lpstr>
      <vt:lpstr>#9Slide02 Tieu de dai</vt:lpstr>
      <vt:lpstr>#9Slide03 IcielNovecento sans E</vt:lpstr>
      <vt:lpstr>ADLaM Display</vt:lpstr>
      <vt:lpstr>Arial</vt:lpstr>
      <vt:lpstr>Calibri</vt:lpstr>
      <vt:lpstr>Cambria</vt:lpstr>
      <vt:lpstr>Cambria Bold</vt:lpstr>
      <vt:lpstr>SVN-Cookies</vt:lpstr>
      <vt:lpstr>Times New Roman</vt:lpstr>
      <vt:lpstr>UTM Avo</vt:lpstr>
      <vt:lpstr>Wingdings</vt:lpstr>
      <vt:lpstr>思源黑体 CN</vt:lpstr>
      <vt:lpstr>1_Office Theme</vt:lpstr>
      <vt:lpstr>2_Office Theme</vt:lpstr>
      <vt:lpstr>4_Office Theme</vt:lpstr>
      <vt:lpstr>1_Office 主题​​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 Tran</dc:creator>
  <cp:lastModifiedBy>ADMIN</cp:lastModifiedBy>
  <cp:revision>50</cp:revision>
  <dcterms:created xsi:type="dcterms:W3CDTF">2024-08-04T01:50:14Z</dcterms:created>
  <dcterms:modified xsi:type="dcterms:W3CDTF">2024-11-05T06:43:51Z</dcterms:modified>
</cp:coreProperties>
</file>