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57.xml" ContentType="application/vnd.openxmlformats-officedocument.presentationml.slideLayout+xml"/>
  <Override PartName="/ppt/theme/theme5.xml" ContentType="application/vnd.openxmlformats-officedocument.theme+xml"/>
  <Override PartName="/ppt/notesSlides/notesSlide2.xml" ContentType="application/vnd.openxmlformats-officedocument.presentationml.notesSlide+xml"/>
  <Override PartName="/ppt/slideLayouts/slideLayout46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s/slide25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124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Masters/slideMaster8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69.xml" ContentType="application/vnd.openxmlformats-officedocument.presentationml.slideLayout+xml"/>
  <Override PartName="/ppt/theme/theme6.xml" ContentType="application/vnd.openxmlformats-officedocument.theme+xml"/>
  <Override PartName="/ppt/slideLayouts/slideLayout8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10.xml" ContentType="application/vnd.openxmlformats-officedocument.them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58.xml" ContentType="application/vnd.openxmlformats-officedocument.presentationml.slideLayout+xml"/>
  <Default Extension="png" ContentType="image/png"/>
  <Override PartName="/ppt/slideLayouts/slideLayout76.xml" ContentType="application/vnd.openxmlformats-officedocument.presentationml.slideLayout+xml"/>
  <Override PartName="/ppt/slideLayouts/slideLayout118.xml" ContentType="application/vnd.openxmlformats-officedocument.presentationml.slideLayout+xml"/>
  <Override PartName="/ppt/notesSlides/notesSlide3.xml" ContentType="application/vnd.openxmlformats-officedocument.presentationml.notes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72.xml" ContentType="application/vnd.openxmlformats-officedocument.presentationml.slideLayout+xml"/>
  <Default Extension="emf" ContentType="image/x-emf"/>
  <Override PartName="/ppt/slideLayouts/slideLayout90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Layouts/slideLayout1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103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21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21.xml" ContentType="application/vnd.openxmlformats-officedocument.presentationml.slideLayout+xml"/>
  <Default Extension="wdp" ContentType="image/vnd.ms-photo"/>
  <Override PartName="/ppt/slideMasters/slideMaster9.xml" ContentType="application/vnd.openxmlformats-officedocument.presentationml.slideMaster+xml"/>
  <Override PartName="/ppt/slideLayouts/slideLayout10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Masters/slideMaster5.xml" ContentType="application/vnd.openxmlformats-officedocument.presentationml.slideMaster+xml"/>
  <Override PartName="/ppt/slideLayouts/slideLayout59.xml" ContentType="application/vnd.openxmlformats-officedocument.presentationml.slideLayout+xml"/>
  <Override PartName="/ppt/theme/theme7.xml" ContentType="application/vnd.openxmlformats-officedocument.theme+xml"/>
  <Override PartName="/ppt/slideLayouts/slideLayout88.xml" ContentType="application/vnd.openxmlformats-officedocument.presentationml.slideLayout+xml"/>
  <Override PartName="/ppt/theme/theme11.xml" ContentType="application/vnd.openxmlformats-officedocument.them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115.xml" ContentType="application/vnd.openxmlformats-officedocument.presentationml.slideLayout+xml"/>
  <Default Extension="wmf" ContentType="image/x-wmf"/>
  <Default Extension="rels" ContentType="application/vnd.openxmlformats-package.relationships+xml"/>
  <Override PartName="/ppt/slides/slide23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Masters/slideMaster6.xml" ContentType="application/vnd.openxmlformats-officedocument.presentationml.slideMaster+xml"/>
  <Override PartName="/ppt/slideLayouts/slideLayout89.xml" ContentType="application/vnd.openxmlformats-officedocument.presentationml.slideLayout+xml"/>
  <Override PartName="/ppt/theme/theme8.xml" ContentType="application/vnd.openxmlformats-officedocument.theme+xml"/>
  <Override PartName="/ppt/theme/theme12.xml" ContentType="application/vnd.openxmlformats-officedocument.theme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8.xml" ContentType="application/vnd.openxmlformats-officedocument.presentationml.slideLayout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28.xml" ContentType="application/vnd.openxmlformats-officedocument.presentationml.slide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109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Layouts/slideLayout16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81.xml" ContentType="application/vnd.openxmlformats-officedocument.presentationml.slideLayout+xml"/>
  <Default Extension="jpeg" ContentType="image/jpeg"/>
  <Override PartName="/ppt/slideLayouts/slideLayout92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Masters/slideMaster7.xml" ContentType="application/vnd.openxmlformats-officedocument.presentationml.slideMaster+xml"/>
  <Override PartName="/ppt/slideMasters/slideMaster10.xml" ContentType="application/vnd.openxmlformats-officedocument.presentationml.slideMaster+xml"/>
  <Override PartName="/ppt/theme/theme9.xml" ContentType="application/vnd.openxmlformats-officedocument.them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Layouts/slideLayout6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s/slide29.xml" ContentType="application/vnd.openxmlformats-officedocument.presentationml.slide+xml"/>
  <Override PartName="/ppt/slideLayouts/slideLayout39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117.xml" ContentType="application/vnd.openxmlformats-officedocument.presentationml.slideLayout+xml"/>
  <Override PartName="/ppt/theme/theme1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106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08" r:id="rId1"/>
    <p:sldMasterId id="2147483732" r:id="rId2"/>
    <p:sldMasterId id="2147483816" r:id="rId3"/>
    <p:sldMasterId id="2147483852" r:id="rId4"/>
    <p:sldMasterId id="2147483984" r:id="rId5"/>
    <p:sldMasterId id="2147483996" r:id="rId6"/>
    <p:sldMasterId id="2147484077" r:id="rId7"/>
    <p:sldMasterId id="2147484088" r:id="rId8"/>
    <p:sldMasterId id="2147484113" r:id="rId9"/>
    <p:sldMasterId id="2147484125" r:id="rId10"/>
    <p:sldMasterId id="2147484137" r:id="rId11"/>
  </p:sldMasterIdLst>
  <p:notesMasterIdLst>
    <p:notesMasterId r:id="rId47"/>
  </p:notesMasterIdLst>
  <p:sldIdLst>
    <p:sldId id="678" r:id="rId12"/>
    <p:sldId id="257" r:id="rId13"/>
    <p:sldId id="263" r:id="rId14"/>
    <p:sldId id="258" r:id="rId15"/>
    <p:sldId id="260" r:id="rId16"/>
    <p:sldId id="261" r:id="rId17"/>
    <p:sldId id="262" r:id="rId18"/>
    <p:sldId id="264" r:id="rId19"/>
    <p:sldId id="540" r:id="rId20"/>
    <p:sldId id="664" r:id="rId21"/>
    <p:sldId id="642" r:id="rId22"/>
    <p:sldId id="665" r:id="rId23"/>
    <p:sldId id="692" r:id="rId24"/>
    <p:sldId id="693" r:id="rId25"/>
    <p:sldId id="694" r:id="rId26"/>
    <p:sldId id="666" r:id="rId27"/>
    <p:sldId id="667" r:id="rId28"/>
    <p:sldId id="668" r:id="rId29"/>
    <p:sldId id="669" r:id="rId30"/>
    <p:sldId id="670" r:id="rId31"/>
    <p:sldId id="671" r:id="rId32"/>
    <p:sldId id="677" r:id="rId33"/>
    <p:sldId id="684" r:id="rId34"/>
    <p:sldId id="673" r:id="rId35"/>
    <p:sldId id="696" r:id="rId36"/>
    <p:sldId id="688" r:id="rId37"/>
    <p:sldId id="676" r:id="rId38"/>
    <p:sldId id="681" r:id="rId39"/>
    <p:sldId id="697" r:id="rId40"/>
    <p:sldId id="698" r:id="rId41"/>
    <p:sldId id="291" r:id="rId42"/>
    <p:sldId id="679" r:id="rId43"/>
    <p:sldId id="680" r:id="rId44"/>
    <p:sldId id="683" r:id="rId45"/>
    <p:sldId id="682" r:id="rId46"/>
  </p:sldIdLst>
  <p:sldSz cx="12033250" cy="6769100"/>
  <p:notesSz cx="6858000" cy="9144000"/>
  <p:embeddedFontLst>
    <p:embeddedFont>
      <p:font typeface="微软雅黑" pitchFamily="34" charset="-122"/>
      <p:regular r:id="rId48"/>
      <p:bold r:id="rId49"/>
    </p:embeddedFont>
    <p:embeddedFont>
      <p:font typeface="Calibri" pitchFamily="34" charset="0"/>
      <p:regular r:id="rId50"/>
      <p:bold r:id="rId51"/>
      <p:italic r:id="rId52"/>
      <p:boldItalic r:id="rId53"/>
    </p:embeddedFont>
    <p:embeddedFont>
      <p:font typeface="VNI-Avo" pitchFamily="2" charset="0"/>
      <p:regular r:id="rId54"/>
      <p:bold r:id="rId55"/>
      <p:italic r:id="rId56"/>
      <p:boldItalic r:id="rId57"/>
    </p:embeddedFont>
    <p:embeddedFont>
      <p:font typeface=".VnAvant" pitchFamily="34" charset="0"/>
      <p:regular r:id="rId58"/>
      <p:bold r:id="rId59"/>
      <p:italic r:id="rId60"/>
      <p:boldItalic r:id="rId61"/>
    </p:embeddedFont>
    <p:embeddedFont>
      <p:font typeface="HP001 4H" pitchFamily="34" charset="-127"/>
      <p:regular r:id="rId62"/>
      <p:bold r:id="rId63"/>
    </p:embeddedFont>
    <p:embeddedFont>
      <p:font typeface="宋体" pitchFamily="2" charset="-122"/>
      <p:regular r:id="rId64"/>
    </p:embeddedFont>
  </p:embeddedFontLst>
  <p:defaultTextStyle>
    <a:defPPr>
      <a:defRPr lang="en-US"/>
    </a:defPPr>
    <a:lvl1pPr marL="0" algn="l" defTabSz="956280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478140" algn="l" defTabSz="956280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956280" algn="l" defTabSz="956280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1434419" algn="l" defTabSz="956280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1912559" algn="l" defTabSz="956280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2390699" algn="l" defTabSz="956280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2868839" algn="l" defTabSz="956280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3346978" algn="l" defTabSz="956280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3825118" algn="l" defTabSz="956280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32" userDrawn="1">
          <p15:clr>
            <a:srgbClr val="A4A3A4"/>
          </p15:clr>
        </p15:guide>
        <p15:guide id="2" pos="379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0"/>
      </p:ext>
    </p:extLst>
  </p:showPr>
  <p:clrMru>
    <a:srgbClr val="ABFDFF"/>
    <a:srgbClr val="FF99FF"/>
    <a:srgbClr val="FFFF66"/>
    <a:srgbClr val="FCEBE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6667" autoAdjust="0"/>
    <p:restoredTop sz="94660"/>
  </p:normalViewPr>
  <p:slideViewPr>
    <p:cSldViewPr>
      <p:cViewPr>
        <p:scale>
          <a:sx n="50" d="100"/>
          <a:sy n="50" d="100"/>
        </p:scale>
        <p:origin x="-773" y="-82"/>
      </p:cViewPr>
      <p:guideLst>
        <p:guide orient="horz" pos="2132"/>
        <p:guide pos="379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8562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26" Type="http://schemas.openxmlformats.org/officeDocument/2006/relationships/slide" Target="slides/slide15.xml"/><Relationship Id="rId39" Type="http://schemas.openxmlformats.org/officeDocument/2006/relationships/slide" Target="slides/slide28.xml"/><Relationship Id="rId21" Type="http://schemas.openxmlformats.org/officeDocument/2006/relationships/slide" Target="slides/slide10.xml"/><Relationship Id="rId34" Type="http://schemas.openxmlformats.org/officeDocument/2006/relationships/slide" Target="slides/slide23.xml"/><Relationship Id="rId42" Type="http://schemas.openxmlformats.org/officeDocument/2006/relationships/slide" Target="slides/slide31.xml"/><Relationship Id="rId47" Type="http://schemas.openxmlformats.org/officeDocument/2006/relationships/notesMaster" Target="notesMasters/notesMaster1.xml"/><Relationship Id="rId50" Type="http://schemas.openxmlformats.org/officeDocument/2006/relationships/font" Target="fonts/font3.fntdata"/><Relationship Id="rId55" Type="http://schemas.openxmlformats.org/officeDocument/2006/relationships/font" Target="fonts/font8.fntdata"/><Relationship Id="rId63" Type="http://schemas.openxmlformats.org/officeDocument/2006/relationships/font" Target="fonts/font16.fntdata"/><Relationship Id="rId68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5.xml"/><Relationship Id="rId2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3.xml"/><Relationship Id="rId32" Type="http://schemas.openxmlformats.org/officeDocument/2006/relationships/slide" Target="slides/slide21.xml"/><Relationship Id="rId37" Type="http://schemas.openxmlformats.org/officeDocument/2006/relationships/slide" Target="slides/slide26.xml"/><Relationship Id="rId40" Type="http://schemas.openxmlformats.org/officeDocument/2006/relationships/slide" Target="slides/slide29.xml"/><Relationship Id="rId45" Type="http://schemas.openxmlformats.org/officeDocument/2006/relationships/slide" Target="slides/slide34.xml"/><Relationship Id="rId53" Type="http://schemas.openxmlformats.org/officeDocument/2006/relationships/font" Target="fonts/font6.fntdata"/><Relationship Id="rId58" Type="http://schemas.openxmlformats.org/officeDocument/2006/relationships/font" Target="fonts/font11.fntdata"/><Relationship Id="rId66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slide" Target="slides/slide17.xml"/><Relationship Id="rId36" Type="http://schemas.openxmlformats.org/officeDocument/2006/relationships/slide" Target="slides/slide25.xml"/><Relationship Id="rId49" Type="http://schemas.openxmlformats.org/officeDocument/2006/relationships/font" Target="fonts/font2.fntdata"/><Relationship Id="rId57" Type="http://schemas.openxmlformats.org/officeDocument/2006/relationships/font" Target="fonts/font10.fntdata"/><Relationship Id="rId61" Type="http://schemas.openxmlformats.org/officeDocument/2006/relationships/font" Target="fonts/font14.fntdata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8.xml"/><Relationship Id="rId31" Type="http://schemas.openxmlformats.org/officeDocument/2006/relationships/slide" Target="slides/slide20.xml"/><Relationship Id="rId44" Type="http://schemas.openxmlformats.org/officeDocument/2006/relationships/slide" Target="slides/slide33.xml"/><Relationship Id="rId52" Type="http://schemas.openxmlformats.org/officeDocument/2006/relationships/font" Target="fonts/font5.fntdata"/><Relationship Id="rId60" Type="http://schemas.openxmlformats.org/officeDocument/2006/relationships/font" Target="fonts/font13.fntdata"/><Relationship Id="rId65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slide" Target="slides/slide16.xml"/><Relationship Id="rId30" Type="http://schemas.openxmlformats.org/officeDocument/2006/relationships/slide" Target="slides/slide19.xml"/><Relationship Id="rId35" Type="http://schemas.openxmlformats.org/officeDocument/2006/relationships/slide" Target="slides/slide24.xml"/><Relationship Id="rId43" Type="http://schemas.openxmlformats.org/officeDocument/2006/relationships/slide" Target="slides/slide32.xml"/><Relationship Id="rId48" Type="http://schemas.openxmlformats.org/officeDocument/2006/relationships/font" Target="fonts/font1.fntdata"/><Relationship Id="rId56" Type="http://schemas.openxmlformats.org/officeDocument/2006/relationships/font" Target="fonts/font9.fntdata"/><Relationship Id="rId64" Type="http://schemas.openxmlformats.org/officeDocument/2006/relationships/font" Target="fonts/font17.fntdata"/><Relationship Id="rId8" Type="http://schemas.openxmlformats.org/officeDocument/2006/relationships/slideMaster" Target="slideMasters/slideMaster8.xml"/><Relationship Id="rId51" Type="http://schemas.openxmlformats.org/officeDocument/2006/relationships/font" Target="fonts/font4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33" Type="http://schemas.openxmlformats.org/officeDocument/2006/relationships/slide" Target="slides/slide22.xml"/><Relationship Id="rId38" Type="http://schemas.openxmlformats.org/officeDocument/2006/relationships/slide" Target="slides/slide27.xml"/><Relationship Id="rId46" Type="http://schemas.openxmlformats.org/officeDocument/2006/relationships/slide" Target="slides/slide35.xml"/><Relationship Id="rId59" Type="http://schemas.openxmlformats.org/officeDocument/2006/relationships/font" Target="fonts/font12.fntdata"/><Relationship Id="rId67" Type="http://schemas.openxmlformats.org/officeDocument/2006/relationships/theme" Target="theme/theme1.xml"/><Relationship Id="rId20" Type="http://schemas.openxmlformats.org/officeDocument/2006/relationships/slide" Target="slides/slide9.xml"/><Relationship Id="rId41" Type="http://schemas.openxmlformats.org/officeDocument/2006/relationships/slide" Target="slides/slide30.xml"/><Relationship Id="rId54" Type="http://schemas.openxmlformats.org/officeDocument/2006/relationships/font" Target="fonts/font7.fntdata"/><Relationship Id="rId62" Type="http://schemas.openxmlformats.org/officeDocument/2006/relationships/font" Target="fonts/font15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5782B1-1D7A-426F-857A-ACB4EAFCB3BD}" type="datetimeFigureOut">
              <a:rPr lang="en-US" smtClean="0"/>
              <a:pPr/>
              <a:t>10/11/2024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6E5206-4DE8-4E35-BE1B-AFB0DE63FE1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2643150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5628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78140" algn="l" defTabSz="95628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56280" algn="l" defTabSz="95628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434419" algn="l" defTabSz="95628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912559" algn="l" defTabSz="95628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390699" algn="l" defTabSz="95628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868839" algn="l" defTabSz="95628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346978" algn="l" defTabSz="95628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825118" algn="l" defTabSz="95628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dirty="0"/>
              <a:t>MỘT ĐỜI NGƯỜI MỘT RỪNG CÂY</a:t>
            </a:r>
          </a:p>
        </p:txBody>
      </p:sp>
      <p:sp>
        <p:nvSpPr>
          <p:cNvPr id="532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C4C3EDD4-53ED-4CAD-A583-55ED76A3908F}" type="slidenum">
              <a:rPr lang="en-US">
                <a:solidFill>
                  <a:prstClr val="black"/>
                </a:solidFill>
              </a:rPr>
              <a:pPr eaLnBrk="1" hangingPunct="1"/>
              <a:t>1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086F511-5A9A-4E2D-82BC-C7CE30D0809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524765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455DEFD-6C06-46DC-A6F5-53DED1F833E0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宋体" pitchFamily="2" charset="-122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199833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GV </a:t>
            </a:r>
            <a:r>
              <a:rPr lang="en-US" dirty="0" err="1"/>
              <a:t>xem</a:t>
            </a:r>
            <a:r>
              <a:rPr lang="en-US" dirty="0"/>
              <a:t> </a:t>
            </a:r>
            <a:r>
              <a:rPr lang="en-US" dirty="0" err="1"/>
              <a:t>gợi</a:t>
            </a:r>
            <a:r>
              <a:rPr lang="en-US" baseline="0" dirty="0"/>
              <a:t> ý ở SGV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56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6E5206-4DE8-4E35-BE1B-AFB0DE63FE1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5628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669790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>
            <a:extLst>
              <a:ext uri="{FF2B5EF4-FFF2-40B4-BE49-F238E27FC236}">
                <a16:creationId xmlns="" xmlns:a16="http://schemas.microsoft.com/office/drawing/2014/main" id="{15D795E3-B9A1-4B2C-BD63-2E369463CF4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FB05062-4CEC-4736-9C1F-0C08E0D0F9AA}" type="slidenum">
              <a:rPr kumimoji="0" lang="en-US" altLang="zh-CN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6627" name="Rectangle 2">
            <a:extLst>
              <a:ext uri="{FF2B5EF4-FFF2-40B4-BE49-F238E27FC236}">
                <a16:creationId xmlns="" xmlns:a16="http://schemas.microsoft.com/office/drawing/2014/main" id="{5E8026F0-5109-4E04-BE45-3AA9904555B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>
            <a:extLst>
              <a:ext uri="{FF2B5EF4-FFF2-40B4-BE49-F238E27FC236}">
                <a16:creationId xmlns="" xmlns:a16="http://schemas.microsoft.com/office/drawing/2014/main" id="{FD060CF7-8BB1-44AC-A818-C45CAE270F7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CN" altLang="zh-CN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5619324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ỗ dành sẵn cho Hình ảnh của Bản chiế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Chỗ dành sẵn cho Ghi chú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Chỗ dành sẵn cho Số hiệu Bản chiế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31FEA0F-8F39-48BF-B096-DA2053AE7B6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692661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10.png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emf"/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13" Type="http://schemas.openxmlformats.org/officeDocument/2006/relationships/image" Target="../media/image34.png"/><Relationship Id="rId3" Type="http://schemas.openxmlformats.org/officeDocument/2006/relationships/image" Target="../media/image24.png"/><Relationship Id="rId7" Type="http://schemas.openxmlformats.org/officeDocument/2006/relationships/image" Target="../media/image28.jpeg"/><Relationship Id="rId12" Type="http://schemas.openxmlformats.org/officeDocument/2006/relationships/image" Target="../media/image33.jpeg"/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27.jpeg"/><Relationship Id="rId11" Type="http://schemas.openxmlformats.org/officeDocument/2006/relationships/image" Target="../media/image32.jpeg"/><Relationship Id="rId5" Type="http://schemas.openxmlformats.org/officeDocument/2006/relationships/image" Target="../media/image26.png"/><Relationship Id="rId15" Type="http://schemas.openxmlformats.org/officeDocument/2006/relationships/image" Target="../media/image36.png"/><Relationship Id="rId10" Type="http://schemas.openxmlformats.org/officeDocument/2006/relationships/image" Target="../media/image31.jpeg"/><Relationship Id="rId4" Type="http://schemas.openxmlformats.org/officeDocument/2006/relationships/image" Target="../media/image25.png"/><Relationship Id="rId9" Type="http://schemas.openxmlformats.org/officeDocument/2006/relationships/image" Target="../media/image30.jpeg"/><Relationship Id="rId14" Type="http://schemas.openxmlformats.org/officeDocument/2006/relationships/image" Target="../media/image35.jpeg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02495" y="2102812"/>
            <a:ext cx="10228264" cy="145096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04988" y="3835825"/>
            <a:ext cx="8423276" cy="1729881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12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025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537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050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562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075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587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100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02514"/>
            <a:fld id="{74918741-474F-4238-849A-4600AB43FC3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02514"/>
              <a:t>10/11/2024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02514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02514"/>
            <a:fld id="{17E89D16-8DB5-412F-B37F-876A35E135F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02514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813001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02514"/>
            <a:fld id="{74918741-474F-4238-849A-4600AB43FC3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02514"/>
              <a:t>10/11/2024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02514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02514"/>
            <a:fld id="{17E89D16-8DB5-412F-B37F-876A35E135F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02514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600652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0544" y="4349775"/>
            <a:ext cx="10228264" cy="1344418"/>
          </a:xfrm>
        </p:spPr>
        <p:txBody>
          <a:bodyPr anchor="t"/>
          <a:lstStyle>
            <a:lvl1pPr algn="l">
              <a:defRPr sz="3948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50544" y="2869034"/>
            <a:ext cx="10228264" cy="1480740"/>
          </a:xfrm>
        </p:spPr>
        <p:txBody>
          <a:bodyPr anchor="b"/>
          <a:lstStyle>
            <a:lvl1pPr marL="0" indent="0">
              <a:buNone/>
              <a:defRPr sz="1975">
                <a:solidFill>
                  <a:schemeClr val="tx1">
                    <a:tint val="75000"/>
                  </a:schemeClr>
                </a:solidFill>
              </a:defRPr>
            </a:lvl1pPr>
            <a:lvl2pPr marL="451256" indent="0">
              <a:buNone/>
              <a:defRPr sz="1777">
                <a:solidFill>
                  <a:schemeClr val="tx1">
                    <a:tint val="75000"/>
                  </a:schemeClr>
                </a:solidFill>
              </a:defRPr>
            </a:lvl2pPr>
            <a:lvl3pPr marL="902514" indent="0">
              <a:buNone/>
              <a:defRPr sz="1579">
                <a:solidFill>
                  <a:schemeClr val="tx1">
                    <a:tint val="75000"/>
                  </a:schemeClr>
                </a:solidFill>
              </a:defRPr>
            </a:lvl3pPr>
            <a:lvl4pPr marL="1353770" indent="0">
              <a:buNone/>
              <a:defRPr sz="1382">
                <a:solidFill>
                  <a:schemeClr val="tx1">
                    <a:tint val="75000"/>
                  </a:schemeClr>
                </a:solidFill>
              </a:defRPr>
            </a:lvl4pPr>
            <a:lvl5pPr marL="1805028" indent="0">
              <a:buNone/>
              <a:defRPr sz="1382">
                <a:solidFill>
                  <a:schemeClr val="tx1">
                    <a:tint val="75000"/>
                  </a:schemeClr>
                </a:solidFill>
              </a:defRPr>
            </a:lvl5pPr>
            <a:lvl6pPr marL="2256285" indent="0">
              <a:buNone/>
              <a:defRPr sz="1382">
                <a:solidFill>
                  <a:schemeClr val="tx1">
                    <a:tint val="75000"/>
                  </a:schemeClr>
                </a:solidFill>
              </a:defRPr>
            </a:lvl6pPr>
            <a:lvl7pPr marL="2707541" indent="0">
              <a:buNone/>
              <a:defRPr sz="1382">
                <a:solidFill>
                  <a:schemeClr val="tx1">
                    <a:tint val="75000"/>
                  </a:schemeClr>
                </a:solidFill>
              </a:defRPr>
            </a:lvl7pPr>
            <a:lvl8pPr marL="3158799" indent="0">
              <a:buNone/>
              <a:defRPr sz="1382">
                <a:solidFill>
                  <a:schemeClr val="tx1">
                    <a:tint val="75000"/>
                  </a:schemeClr>
                </a:solidFill>
              </a:defRPr>
            </a:lvl8pPr>
            <a:lvl9pPr marL="3610055" indent="0">
              <a:buNone/>
              <a:defRPr sz="138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02514"/>
            <a:fld id="{74918741-474F-4238-849A-4600AB43FC3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02514"/>
              <a:t>10/11/2024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02514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02514"/>
            <a:fld id="{17E89D16-8DB5-412F-B37F-876A35E135F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02514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211373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1664" y="1579458"/>
            <a:ext cx="5314686" cy="4467293"/>
          </a:xfrm>
        </p:spPr>
        <p:txBody>
          <a:bodyPr/>
          <a:lstStyle>
            <a:lvl1pPr>
              <a:defRPr sz="2763"/>
            </a:lvl1pPr>
            <a:lvl2pPr>
              <a:defRPr sz="2369"/>
            </a:lvl2pPr>
            <a:lvl3pPr>
              <a:defRPr sz="1975"/>
            </a:lvl3pPr>
            <a:lvl4pPr>
              <a:defRPr sz="1777"/>
            </a:lvl4pPr>
            <a:lvl5pPr>
              <a:defRPr sz="1777"/>
            </a:lvl5pPr>
            <a:lvl6pPr>
              <a:defRPr sz="1777"/>
            </a:lvl6pPr>
            <a:lvl7pPr>
              <a:defRPr sz="1777"/>
            </a:lvl7pPr>
            <a:lvl8pPr>
              <a:defRPr sz="1777"/>
            </a:lvl8pPr>
            <a:lvl9pPr>
              <a:defRPr sz="177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16903" y="1579458"/>
            <a:ext cx="5314686" cy="4467293"/>
          </a:xfrm>
        </p:spPr>
        <p:txBody>
          <a:bodyPr/>
          <a:lstStyle>
            <a:lvl1pPr>
              <a:defRPr sz="2763"/>
            </a:lvl1pPr>
            <a:lvl2pPr>
              <a:defRPr sz="2369"/>
            </a:lvl2pPr>
            <a:lvl3pPr>
              <a:defRPr sz="1975"/>
            </a:lvl3pPr>
            <a:lvl4pPr>
              <a:defRPr sz="1777"/>
            </a:lvl4pPr>
            <a:lvl5pPr>
              <a:defRPr sz="1777"/>
            </a:lvl5pPr>
            <a:lvl6pPr>
              <a:defRPr sz="1777"/>
            </a:lvl6pPr>
            <a:lvl7pPr>
              <a:defRPr sz="1777"/>
            </a:lvl7pPr>
            <a:lvl8pPr>
              <a:defRPr sz="1777"/>
            </a:lvl8pPr>
            <a:lvl9pPr>
              <a:defRPr sz="177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02514"/>
            <a:fld id="{74918741-474F-4238-849A-4600AB43FC3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02514"/>
              <a:t>10/11/2024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02514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02514"/>
            <a:fld id="{17E89D16-8DB5-412F-B37F-876A35E135F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02514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5942083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1664" y="1515215"/>
            <a:ext cx="5316775" cy="631469"/>
          </a:xfrm>
        </p:spPr>
        <p:txBody>
          <a:bodyPr anchor="b"/>
          <a:lstStyle>
            <a:lvl1pPr marL="0" indent="0">
              <a:buNone/>
              <a:defRPr sz="2369" b="1"/>
            </a:lvl1pPr>
            <a:lvl2pPr marL="451256" indent="0">
              <a:buNone/>
              <a:defRPr sz="1975" b="1"/>
            </a:lvl2pPr>
            <a:lvl3pPr marL="902514" indent="0">
              <a:buNone/>
              <a:defRPr sz="1777" b="1"/>
            </a:lvl3pPr>
            <a:lvl4pPr marL="1353770" indent="0">
              <a:buNone/>
              <a:defRPr sz="1579" b="1"/>
            </a:lvl4pPr>
            <a:lvl5pPr marL="1805028" indent="0">
              <a:buNone/>
              <a:defRPr sz="1579" b="1"/>
            </a:lvl5pPr>
            <a:lvl6pPr marL="2256285" indent="0">
              <a:buNone/>
              <a:defRPr sz="1579" b="1"/>
            </a:lvl6pPr>
            <a:lvl7pPr marL="2707541" indent="0">
              <a:buNone/>
              <a:defRPr sz="1579" b="1"/>
            </a:lvl7pPr>
            <a:lvl8pPr marL="3158799" indent="0">
              <a:buNone/>
              <a:defRPr sz="1579" b="1"/>
            </a:lvl8pPr>
            <a:lvl9pPr marL="3610055" indent="0">
              <a:buNone/>
              <a:defRPr sz="1579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1664" y="2146682"/>
            <a:ext cx="5316775" cy="3900068"/>
          </a:xfrm>
        </p:spPr>
        <p:txBody>
          <a:bodyPr/>
          <a:lstStyle>
            <a:lvl1pPr>
              <a:defRPr sz="2369"/>
            </a:lvl1pPr>
            <a:lvl2pPr>
              <a:defRPr sz="1975"/>
            </a:lvl2pPr>
            <a:lvl3pPr>
              <a:defRPr sz="1777"/>
            </a:lvl3pPr>
            <a:lvl4pPr>
              <a:defRPr sz="1579"/>
            </a:lvl4pPr>
            <a:lvl5pPr>
              <a:defRPr sz="1579"/>
            </a:lvl5pPr>
            <a:lvl6pPr>
              <a:defRPr sz="1579"/>
            </a:lvl6pPr>
            <a:lvl7pPr>
              <a:defRPr sz="1579"/>
            </a:lvl7pPr>
            <a:lvl8pPr>
              <a:defRPr sz="1579"/>
            </a:lvl8pPr>
            <a:lvl9pPr>
              <a:defRPr sz="157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12726" y="1515215"/>
            <a:ext cx="5318863" cy="631469"/>
          </a:xfrm>
        </p:spPr>
        <p:txBody>
          <a:bodyPr anchor="b"/>
          <a:lstStyle>
            <a:lvl1pPr marL="0" indent="0">
              <a:buNone/>
              <a:defRPr sz="2369" b="1"/>
            </a:lvl1pPr>
            <a:lvl2pPr marL="451256" indent="0">
              <a:buNone/>
              <a:defRPr sz="1975" b="1"/>
            </a:lvl2pPr>
            <a:lvl3pPr marL="902514" indent="0">
              <a:buNone/>
              <a:defRPr sz="1777" b="1"/>
            </a:lvl3pPr>
            <a:lvl4pPr marL="1353770" indent="0">
              <a:buNone/>
              <a:defRPr sz="1579" b="1"/>
            </a:lvl4pPr>
            <a:lvl5pPr marL="1805028" indent="0">
              <a:buNone/>
              <a:defRPr sz="1579" b="1"/>
            </a:lvl5pPr>
            <a:lvl6pPr marL="2256285" indent="0">
              <a:buNone/>
              <a:defRPr sz="1579" b="1"/>
            </a:lvl6pPr>
            <a:lvl7pPr marL="2707541" indent="0">
              <a:buNone/>
              <a:defRPr sz="1579" b="1"/>
            </a:lvl7pPr>
            <a:lvl8pPr marL="3158799" indent="0">
              <a:buNone/>
              <a:defRPr sz="1579" b="1"/>
            </a:lvl8pPr>
            <a:lvl9pPr marL="3610055" indent="0">
              <a:buNone/>
              <a:defRPr sz="1579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12726" y="2146682"/>
            <a:ext cx="5318863" cy="3900068"/>
          </a:xfrm>
        </p:spPr>
        <p:txBody>
          <a:bodyPr/>
          <a:lstStyle>
            <a:lvl1pPr>
              <a:defRPr sz="2369"/>
            </a:lvl1pPr>
            <a:lvl2pPr>
              <a:defRPr sz="1975"/>
            </a:lvl2pPr>
            <a:lvl3pPr>
              <a:defRPr sz="1777"/>
            </a:lvl3pPr>
            <a:lvl4pPr>
              <a:defRPr sz="1579"/>
            </a:lvl4pPr>
            <a:lvl5pPr>
              <a:defRPr sz="1579"/>
            </a:lvl5pPr>
            <a:lvl6pPr>
              <a:defRPr sz="1579"/>
            </a:lvl6pPr>
            <a:lvl7pPr>
              <a:defRPr sz="1579"/>
            </a:lvl7pPr>
            <a:lvl8pPr>
              <a:defRPr sz="1579"/>
            </a:lvl8pPr>
            <a:lvl9pPr>
              <a:defRPr sz="157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02514"/>
            <a:fld id="{74918741-474F-4238-849A-4600AB43FC3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02514"/>
              <a:t>10/11/2024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02514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02514"/>
            <a:fld id="{17E89D16-8DB5-412F-B37F-876A35E135F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02514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911600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02514"/>
            <a:fld id="{74918741-474F-4238-849A-4600AB43FC3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02514"/>
              <a:t>10/11/2024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02514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02514"/>
            <a:fld id="{17E89D16-8DB5-412F-B37F-876A35E135F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02514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043964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02514"/>
            <a:fld id="{74918741-474F-4238-849A-4600AB43FC3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02514"/>
              <a:t>10/11/2024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02514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02514"/>
            <a:fld id="{17E89D16-8DB5-412F-B37F-876A35E135F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02514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269140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1664" y="269511"/>
            <a:ext cx="3958856" cy="1146986"/>
          </a:xfrm>
        </p:spPr>
        <p:txBody>
          <a:bodyPr anchor="b"/>
          <a:lstStyle>
            <a:lvl1pPr algn="l">
              <a:defRPr sz="1975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04669" y="269514"/>
            <a:ext cx="6726921" cy="5777239"/>
          </a:xfrm>
        </p:spPr>
        <p:txBody>
          <a:bodyPr/>
          <a:lstStyle>
            <a:lvl1pPr>
              <a:defRPr sz="3158"/>
            </a:lvl1pPr>
            <a:lvl2pPr>
              <a:defRPr sz="2763"/>
            </a:lvl2pPr>
            <a:lvl3pPr>
              <a:defRPr sz="2369"/>
            </a:lvl3pPr>
            <a:lvl4pPr>
              <a:defRPr sz="1975"/>
            </a:lvl4pPr>
            <a:lvl5pPr>
              <a:defRPr sz="1975"/>
            </a:lvl5pPr>
            <a:lvl6pPr>
              <a:defRPr sz="1975"/>
            </a:lvl6pPr>
            <a:lvl7pPr>
              <a:defRPr sz="1975"/>
            </a:lvl7pPr>
            <a:lvl8pPr>
              <a:defRPr sz="1975"/>
            </a:lvl8pPr>
            <a:lvl9pPr>
              <a:defRPr sz="197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1664" y="1416498"/>
            <a:ext cx="3958856" cy="4630253"/>
          </a:xfrm>
        </p:spPr>
        <p:txBody>
          <a:bodyPr/>
          <a:lstStyle>
            <a:lvl1pPr marL="0" indent="0">
              <a:buNone/>
              <a:defRPr sz="1382"/>
            </a:lvl1pPr>
            <a:lvl2pPr marL="451256" indent="0">
              <a:buNone/>
              <a:defRPr sz="1184"/>
            </a:lvl2pPr>
            <a:lvl3pPr marL="902514" indent="0">
              <a:buNone/>
              <a:defRPr sz="987"/>
            </a:lvl3pPr>
            <a:lvl4pPr marL="1353770" indent="0">
              <a:buNone/>
              <a:defRPr sz="888"/>
            </a:lvl4pPr>
            <a:lvl5pPr marL="1805028" indent="0">
              <a:buNone/>
              <a:defRPr sz="888"/>
            </a:lvl5pPr>
            <a:lvl6pPr marL="2256285" indent="0">
              <a:buNone/>
              <a:defRPr sz="888"/>
            </a:lvl6pPr>
            <a:lvl7pPr marL="2707541" indent="0">
              <a:buNone/>
              <a:defRPr sz="888"/>
            </a:lvl7pPr>
            <a:lvl8pPr marL="3158799" indent="0">
              <a:buNone/>
              <a:defRPr sz="888"/>
            </a:lvl8pPr>
            <a:lvl9pPr marL="3610055" indent="0">
              <a:buNone/>
              <a:defRPr sz="888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02514"/>
            <a:fld id="{74918741-474F-4238-849A-4600AB43FC3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02514"/>
              <a:t>10/11/2024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02514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02514"/>
            <a:fld id="{17E89D16-8DB5-412F-B37F-876A35E135F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02514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74513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58601" y="4738372"/>
            <a:ext cx="7219950" cy="559391"/>
          </a:xfrm>
        </p:spPr>
        <p:txBody>
          <a:bodyPr anchor="b"/>
          <a:lstStyle>
            <a:lvl1pPr algn="l">
              <a:defRPr sz="1975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58601" y="604832"/>
            <a:ext cx="7219950" cy="4061460"/>
          </a:xfrm>
        </p:spPr>
        <p:txBody>
          <a:bodyPr/>
          <a:lstStyle>
            <a:lvl1pPr marL="0" indent="0">
              <a:buNone/>
              <a:defRPr sz="3158"/>
            </a:lvl1pPr>
            <a:lvl2pPr marL="451256" indent="0">
              <a:buNone/>
              <a:defRPr sz="2763"/>
            </a:lvl2pPr>
            <a:lvl3pPr marL="902514" indent="0">
              <a:buNone/>
              <a:defRPr sz="2369"/>
            </a:lvl3pPr>
            <a:lvl4pPr marL="1353770" indent="0">
              <a:buNone/>
              <a:defRPr sz="1975"/>
            </a:lvl4pPr>
            <a:lvl5pPr marL="1805028" indent="0">
              <a:buNone/>
              <a:defRPr sz="1975"/>
            </a:lvl5pPr>
            <a:lvl6pPr marL="2256285" indent="0">
              <a:buNone/>
              <a:defRPr sz="1975"/>
            </a:lvl6pPr>
            <a:lvl7pPr marL="2707541" indent="0">
              <a:buNone/>
              <a:defRPr sz="1975"/>
            </a:lvl7pPr>
            <a:lvl8pPr marL="3158799" indent="0">
              <a:buNone/>
              <a:defRPr sz="1975"/>
            </a:lvl8pPr>
            <a:lvl9pPr marL="3610055" indent="0">
              <a:buNone/>
              <a:defRPr sz="1975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58601" y="5297763"/>
            <a:ext cx="7219950" cy="794429"/>
          </a:xfrm>
        </p:spPr>
        <p:txBody>
          <a:bodyPr/>
          <a:lstStyle>
            <a:lvl1pPr marL="0" indent="0">
              <a:buNone/>
              <a:defRPr sz="1382"/>
            </a:lvl1pPr>
            <a:lvl2pPr marL="451256" indent="0">
              <a:buNone/>
              <a:defRPr sz="1184"/>
            </a:lvl2pPr>
            <a:lvl3pPr marL="902514" indent="0">
              <a:buNone/>
              <a:defRPr sz="987"/>
            </a:lvl3pPr>
            <a:lvl4pPr marL="1353770" indent="0">
              <a:buNone/>
              <a:defRPr sz="888"/>
            </a:lvl4pPr>
            <a:lvl5pPr marL="1805028" indent="0">
              <a:buNone/>
              <a:defRPr sz="888"/>
            </a:lvl5pPr>
            <a:lvl6pPr marL="2256285" indent="0">
              <a:buNone/>
              <a:defRPr sz="888"/>
            </a:lvl6pPr>
            <a:lvl7pPr marL="2707541" indent="0">
              <a:buNone/>
              <a:defRPr sz="888"/>
            </a:lvl7pPr>
            <a:lvl8pPr marL="3158799" indent="0">
              <a:buNone/>
              <a:defRPr sz="888"/>
            </a:lvl8pPr>
            <a:lvl9pPr marL="3610055" indent="0">
              <a:buNone/>
              <a:defRPr sz="888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02514"/>
            <a:fld id="{74918741-474F-4238-849A-4600AB43FC3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02514"/>
              <a:t>10/11/2024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02514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02514"/>
            <a:fld id="{17E89D16-8DB5-412F-B37F-876A35E135F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02514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549478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02514"/>
            <a:fld id="{74918741-474F-4238-849A-4600AB43FC3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02514"/>
              <a:t>10/11/2024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02514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02514"/>
            <a:fld id="{17E89D16-8DB5-412F-B37F-876A35E135F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02514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127858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107" y="271079"/>
            <a:ext cx="2707481" cy="577567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1663" y="271079"/>
            <a:ext cx="7921890" cy="577567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02514"/>
            <a:fld id="{74918741-474F-4238-849A-4600AB43FC3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02514"/>
              <a:t>10/11/2024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02514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02514"/>
            <a:fld id="{17E89D16-8DB5-412F-B37F-876A35E135F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02514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668576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02501" y="2102817"/>
            <a:ext cx="10228261" cy="145096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04990" y="3835829"/>
            <a:ext cx="8423276" cy="1729881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391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783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174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566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1957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349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74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132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56174"/>
            <a:fld id="{057B077D-680E-4F7B-B169-2CB385BA6FD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56174"/>
              <a:t>10/11/2024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56174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56174"/>
            <a:fld id="{CE0FCA04-DE5B-49D2-BA5F-4F38980E4C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56174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893940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56174"/>
            <a:fld id="{057B077D-680E-4F7B-B169-2CB385BA6FD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56174"/>
              <a:t>10/11/2024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56174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56174"/>
            <a:fld id="{CE0FCA04-DE5B-49D2-BA5F-4F38980E4C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56174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522700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0550" y="4349781"/>
            <a:ext cx="10228261" cy="1344419"/>
          </a:xfrm>
        </p:spPr>
        <p:txBody>
          <a:bodyPr anchor="t"/>
          <a:lstStyle>
            <a:lvl1pPr algn="l">
              <a:defRPr sz="5615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50550" y="2869037"/>
            <a:ext cx="10228261" cy="1480740"/>
          </a:xfrm>
        </p:spPr>
        <p:txBody>
          <a:bodyPr anchor="b"/>
          <a:lstStyle>
            <a:lvl1pPr marL="0" indent="0">
              <a:buNone/>
              <a:defRPr sz="2807">
                <a:solidFill>
                  <a:schemeClr val="tx1">
                    <a:tint val="75000"/>
                  </a:schemeClr>
                </a:solidFill>
              </a:defRPr>
            </a:lvl1pPr>
            <a:lvl2pPr marL="639156" indent="0">
              <a:buNone/>
              <a:defRPr sz="2540">
                <a:solidFill>
                  <a:schemeClr val="tx1">
                    <a:tint val="75000"/>
                  </a:schemeClr>
                </a:solidFill>
              </a:defRPr>
            </a:lvl2pPr>
            <a:lvl3pPr marL="1278309" indent="0">
              <a:buNone/>
              <a:defRPr sz="2273">
                <a:solidFill>
                  <a:schemeClr val="tx1">
                    <a:tint val="75000"/>
                  </a:schemeClr>
                </a:solidFill>
              </a:defRPr>
            </a:lvl3pPr>
            <a:lvl4pPr marL="1917464" indent="0">
              <a:buNone/>
              <a:defRPr sz="2005">
                <a:solidFill>
                  <a:schemeClr val="tx1">
                    <a:tint val="75000"/>
                  </a:schemeClr>
                </a:solidFill>
              </a:defRPr>
            </a:lvl4pPr>
            <a:lvl5pPr marL="2556617" indent="0">
              <a:buNone/>
              <a:defRPr sz="2005">
                <a:solidFill>
                  <a:schemeClr val="tx1">
                    <a:tint val="75000"/>
                  </a:schemeClr>
                </a:solidFill>
              </a:defRPr>
            </a:lvl5pPr>
            <a:lvl6pPr marL="3195773" indent="0">
              <a:buNone/>
              <a:defRPr sz="2005">
                <a:solidFill>
                  <a:schemeClr val="tx1">
                    <a:tint val="75000"/>
                  </a:schemeClr>
                </a:solidFill>
              </a:defRPr>
            </a:lvl6pPr>
            <a:lvl7pPr marL="3834927" indent="0">
              <a:buNone/>
              <a:defRPr sz="2005">
                <a:solidFill>
                  <a:schemeClr val="tx1">
                    <a:tint val="75000"/>
                  </a:schemeClr>
                </a:solidFill>
              </a:defRPr>
            </a:lvl7pPr>
            <a:lvl8pPr marL="4474080" indent="0">
              <a:buNone/>
              <a:defRPr sz="2005">
                <a:solidFill>
                  <a:schemeClr val="tx1">
                    <a:tint val="75000"/>
                  </a:schemeClr>
                </a:solidFill>
              </a:defRPr>
            </a:lvl8pPr>
            <a:lvl9pPr marL="5113235" indent="0">
              <a:buNone/>
              <a:defRPr sz="200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56174"/>
            <a:fld id="{057B077D-680E-4F7B-B169-2CB385BA6FD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56174"/>
              <a:t>10/11/2024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56174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56174"/>
            <a:fld id="{CE0FCA04-DE5B-49D2-BA5F-4F38980E4C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56174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5997549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1666" y="1579462"/>
            <a:ext cx="5314684" cy="4467293"/>
          </a:xfrm>
        </p:spPr>
        <p:txBody>
          <a:bodyPr/>
          <a:lstStyle>
            <a:lvl1pPr>
              <a:defRPr sz="3877"/>
            </a:lvl1pPr>
            <a:lvl2pPr>
              <a:defRPr sz="3342"/>
            </a:lvl2pPr>
            <a:lvl3pPr>
              <a:defRPr sz="2807"/>
            </a:lvl3pPr>
            <a:lvl4pPr>
              <a:defRPr sz="2540"/>
            </a:lvl4pPr>
            <a:lvl5pPr>
              <a:defRPr sz="2540"/>
            </a:lvl5pPr>
            <a:lvl6pPr>
              <a:defRPr sz="2540"/>
            </a:lvl6pPr>
            <a:lvl7pPr>
              <a:defRPr sz="2540"/>
            </a:lvl7pPr>
            <a:lvl8pPr>
              <a:defRPr sz="2540"/>
            </a:lvl8pPr>
            <a:lvl9pPr>
              <a:defRPr sz="254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16904" y="1579462"/>
            <a:ext cx="5314684" cy="4467293"/>
          </a:xfrm>
        </p:spPr>
        <p:txBody>
          <a:bodyPr/>
          <a:lstStyle>
            <a:lvl1pPr>
              <a:defRPr sz="3877"/>
            </a:lvl1pPr>
            <a:lvl2pPr>
              <a:defRPr sz="3342"/>
            </a:lvl2pPr>
            <a:lvl3pPr>
              <a:defRPr sz="2807"/>
            </a:lvl3pPr>
            <a:lvl4pPr>
              <a:defRPr sz="2540"/>
            </a:lvl4pPr>
            <a:lvl5pPr>
              <a:defRPr sz="2540"/>
            </a:lvl5pPr>
            <a:lvl6pPr>
              <a:defRPr sz="2540"/>
            </a:lvl6pPr>
            <a:lvl7pPr>
              <a:defRPr sz="2540"/>
            </a:lvl7pPr>
            <a:lvl8pPr>
              <a:defRPr sz="2540"/>
            </a:lvl8pPr>
            <a:lvl9pPr>
              <a:defRPr sz="254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56174"/>
            <a:fld id="{057B077D-680E-4F7B-B169-2CB385BA6FD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56174"/>
              <a:t>10/11/2024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56174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56174"/>
            <a:fld id="{CE0FCA04-DE5B-49D2-BA5F-4F38980E4C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56174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9484382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1667" y="1515218"/>
            <a:ext cx="5316776" cy="631469"/>
          </a:xfrm>
        </p:spPr>
        <p:txBody>
          <a:bodyPr anchor="b"/>
          <a:lstStyle>
            <a:lvl1pPr marL="0" indent="0">
              <a:buNone/>
              <a:defRPr sz="3342" b="1"/>
            </a:lvl1pPr>
            <a:lvl2pPr marL="639156" indent="0">
              <a:buNone/>
              <a:defRPr sz="2807" b="1"/>
            </a:lvl2pPr>
            <a:lvl3pPr marL="1278309" indent="0">
              <a:buNone/>
              <a:defRPr sz="2540" b="1"/>
            </a:lvl3pPr>
            <a:lvl4pPr marL="1917464" indent="0">
              <a:buNone/>
              <a:defRPr sz="2273" b="1"/>
            </a:lvl4pPr>
            <a:lvl5pPr marL="2556617" indent="0">
              <a:buNone/>
              <a:defRPr sz="2273" b="1"/>
            </a:lvl5pPr>
            <a:lvl6pPr marL="3195773" indent="0">
              <a:buNone/>
              <a:defRPr sz="2273" b="1"/>
            </a:lvl6pPr>
            <a:lvl7pPr marL="3834927" indent="0">
              <a:buNone/>
              <a:defRPr sz="2273" b="1"/>
            </a:lvl7pPr>
            <a:lvl8pPr marL="4474080" indent="0">
              <a:buNone/>
              <a:defRPr sz="2273" b="1"/>
            </a:lvl8pPr>
            <a:lvl9pPr marL="5113235" indent="0">
              <a:buNone/>
              <a:defRPr sz="227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1667" y="2146682"/>
            <a:ext cx="5316776" cy="3900068"/>
          </a:xfrm>
        </p:spPr>
        <p:txBody>
          <a:bodyPr/>
          <a:lstStyle>
            <a:lvl1pPr>
              <a:defRPr sz="3342"/>
            </a:lvl1pPr>
            <a:lvl2pPr>
              <a:defRPr sz="2807"/>
            </a:lvl2pPr>
            <a:lvl3pPr>
              <a:defRPr sz="2540"/>
            </a:lvl3pPr>
            <a:lvl4pPr>
              <a:defRPr sz="2273"/>
            </a:lvl4pPr>
            <a:lvl5pPr>
              <a:defRPr sz="2273"/>
            </a:lvl5pPr>
            <a:lvl6pPr>
              <a:defRPr sz="2273"/>
            </a:lvl6pPr>
            <a:lvl7pPr>
              <a:defRPr sz="2273"/>
            </a:lvl7pPr>
            <a:lvl8pPr>
              <a:defRPr sz="2273"/>
            </a:lvl8pPr>
            <a:lvl9pPr>
              <a:defRPr sz="227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12730" y="1515218"/>
            <a:ext cx="5318863" cy="631469"/>
          </a:xfrm>
        </p:spPr>
        <p:txBody>
          <a:bodyPr anchor="b"/>
          <a:lstStyle>
            <a:lvl1pPr marL="0" indent="0">
              <a:buNone/>
              <a:defRPr sz="3342" b="1"/>
            </a:lvl1pPr>
            <a:lvl2pPr marL="639156" indent="0">
              <a:buNone/>
              <a:defRPr sz="2807" b="1"/>
            </a:lvl2pPr>
            <a:lvl3pPr marL="1278309" indent="0">
              <a:buNone/>
              <a:defRPr sz="2540" b="1"/>
            </a:lvl3pPr>
            <a:lvl4pPr marL="1917464" indent="0">
              <a:buNone/>
              <a:defRPr sz="2273" b="1"/>
            </a:lvl4pPr>
            <a:lvl5pPr marL="2556617" indent="0">
              <a:buNone/>
              <a:defRPr sz="2273" b="1"/>
            </a:lvl5pPr>
            <a:lvl6pPr marL="3195773" indent="0">
              <a:buNone/>
              <a:defRPr sz="2273" b="1"/>
            </a:lvl6pPr>
            <a:lvl7pPr marL="3834927" indent="0">
              <a:buNone/>
              <a:defRPr sz="2273" b="1"/>
            </a:lvl7pPr>
            <a:lvl8pPr marL="4474080" indent="0">
              <a:buNone/>
              <a:defRPr sz="2273" b="1"/>
            </a:lvl8pPr>
            <a:lvl9pPr marL="5113235" indent="0">
              <a:buNone/>
              <a:defRPr sz="227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12730" y="2146682"/>
            <a:ext cx="5318863" cy="3900068"/>
          </a:xfrm>
        </p:spPr>
        <p:txBody>
          <a:bodyPr/>
          <a:lstStyle>
            <a:lvl1pPr>
              <a:defRPr sz="3342"/>
            </a:lvl1pPr>
            <a:lvl2pPr>
              <a:defRPr sz="2807"/>
            </a:lvl2pPr>
            <a:lvl3pPr>
              <a:defRPr sz="2540"/>
            </a:lvl3pPr>
            <a:lvl4pPr>
              <a:defRPr sz="2273"/>
            </a:lvl4pPr>
            <a:lvl5pPr>
              <a:defRPr sz="2273"/>
            </a:lvl5pPr>
            <a:lvl6pPr>
              <a:defRPr sz="2273"/>
            </a:lvl6pPr>
            <a:lvl7pPr>
              <a:defRPr sz="2273"/>
            </a:lvl7pPr>
            <a:lvl8pPr>
              <a:defRPr sz="2273"/>
            </a:lvl8pPr>
            <a:lvl9pPr>
              <a:defRPr sz="227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56174"/>
            <a:fld id="{057B077D-680E-4F7B-B169-2CB385BA6FD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56174"/>
              <a:t>10/11/2024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56174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56174"/>
            <a:fld id="{CE0FCA04-DE5B-49D2-BA5F-4F38980E4C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56174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1771612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56174"/>
            <a:fld id="{057B077D-680E-4F7B-B169-2CB385BA6FD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56174"/>
              <a:t>10/11/2024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56174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56174"/>
            <a:fld id="{CE0FCA04-DE5B-49D2-BA5F-4F38980E4C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56174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50274343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56174"/>
            <a:fld id="{057B077D-680E-4F7B-B169-2CB385BA6FD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56174"/>
              <a:t>10/11/2024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56174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56174"/>
            <a:fld id="{CE0FCA04-DE5B-49D2-BA5F-4F38980E4C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56174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8150629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1668" y="269511"/>
            <a:ext cx="3958856" cy="1146986"/>
          </a:xfrm>
        </p:spPr>
        <p:txBody>
          <a:bodyPr anchor="b"/>
          <a:lstStyle>
            <a:lvl1pPr algn="l">
              <a:defRPr sz="2807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04673" y="269519"/>
            <a:ext cx="6726921" cy="5777239"/>
          </a:xfrm>
        </p:spPr>
        <p:txBody>
          <a:bodyPr/>
          <a:lstStyle>
            <a:lvl1pPr>
              <a:defRPr sz="4412"/>
            </a:lvl1pPr>
            <a:lvl2pPr>
              <a:defRPr sz="3877"/>
            </a:lvl2pPr>
            <a:lvl3pPr>
              <a:defRPr sz="3342"/>
            </a:lvl3pPr>
            <a:lvl4pPr>
              <a:defRPr sz="2807"/>
            </a:lvl4pPr>
            <a:lvl5pPr>
              <a:defRPr sz="2807"/>
            </a:lvl5pPr>
            <a:lvl6pPr>
              <a:defRPr sz="2807"/>
            </a:lvl6pPr>
            <a:lvl7pPr>
              <a:defRPr sz="2807"/>
            </a:lvl7pPr>
            <a:lvl8pPr>
              <a:defRPr sz="2807"/>
            </a:lvl8pPr>
            <a:lvl9pPr>
              <a:defRPr sz="280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1668" y="1416506"/>
            <a:ext cx="3958856" cy="4630253"/>
          </a:xfrm>
        </p:spPr>
        <p:txBody>
          <a:bodyPr/>
          <a:lstStyle>
            <a:lvl1pPr marL="0" indent="0">
              <a:buNone/>
              <a:defRPr sz="2005"/>
            </a:lvl1pPr>
            <a:lvl2pPr marL="639156" indent="0">
              <a:buNone/>
              <a:defRPr sz="1738"/>
            </a:lvl2pPr>
            <a:lvl3pPr marL="1278309" indent="0">
              <a:buNone/>
              <a:defRPr sz="1337"/>
            </a:lvl3pPr>
            <a:lvl4pPr marL="1917464" indent="0">
              <a:buNone/>
              <a:defRPr sz="1203"/>
            </a:lvl4pPr>
            <a:lvl5pPr marL="2556617" indent="0">
              <a:buNone/>
              <a:defRPr sz="1203"/>
            </a:lvl5pPr>
            <a:lvl6pPr marL="3195773" indent="0">
              <a:buNone/>
              <a:defRPr sz="1203"/>
            </a:lvl6pPr>
            <a:lvl7pPr marL="3834927" indent="0">
              <a:buNone/>
              <a:defRPr sz="1203"/>
            </a:lvl7pPr>
            <a:lvl8pPr marL="4474080" indent="0">
              <a:buNone/>
              <a:defRPr sz="1203"/>
            </a:lvl8pPr>
            <a:lvl9pPr marL="5113235" indent="0">
              <a:buNone/>
              <a:defRPr sz="120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56174"/>
            <a:fld id="{057B077D-680E-4F7B-B169-2CB385BA6FD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56174"/>
              <a:t>10/11/2024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56174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56174"/>
            <a:fld id="{CE0FCA04-DE5B-49D2-BA5F-4F38980E4C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56174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9966966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58605" y="4738376"/>
            <a:ext cx="7219950" cy="559391"/>
          </a:xfrm>
        </p:spPr>
        <p:txBody>
          <a:bodyPr anchor="b"/>
          <a:lstStyle>
            <a:lvl1pPr algn="l">
              <a:defRPr sz="2807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58605" y="604832"/>
            <a:ext cx="7219950" cy="4061460"/>
          </a:xfrm>
        </p:spPr>
        <p:txBody>
          <a:bodyPr/>
          <a:lstStyle>
            <a:lvl1pPr marL="0" indent="0">
              <a:buNone/>
              <a:defRPr sz="4412"/>
            </a:lvl1pPr>
            <a:lvl2pPr marL="639156" indent="0">
              <a:buNone/>
              <a:defRPr sz="3877"/>
            </a:lvl2pPr>
            <a:lvl3pPr marL="1278309" indent="0">
              <a:buNone/>
              <a:defRPr sz="3342"/>
            </a:lvl3pPr>
            <a:lvl4pPr marL="1917464" indent="0">
              <a:buNone/>
              <a:defRPr sz="2807"/>
            </a:lvl4pPr>
            <a:lvl5pPr marL="2556617" indent="0">
              <a:buNone/>
              <a:defRPr sz="2807"/>
            </a:lvl5pPr>
            <a:lvl6pPr marL="3195773" indent="0">
              <a:buNone/>
              <a:defRPr sz="2807"/>
            </a:lvl6pPr>
            <a:lvl7pPr marL="3834927" indent="0">
              <a:buNone/>
              <a:defRPr sz="2807"/>
            </a:lvl7pPr>
            <a:lvl8pPr marL="4474080" indent="0">
              <a:buNone/>
              <a:defRPr sz="2807"/>
            </a:lvl8pPr>
            <a:lvl9pPr marL="5113235" indent="0">
              <a:buNone/>
              <a:defRPr sz="2807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58605" y="5297765"/>
            <a:ext cx="7219950" cy="794428"/>
          </a:xfrm>
        </p:spPr>
        <p:txBody>
          <a:bodyPr/>
          <a:lstStyle>
            <a:lvl1pPr marL="0" indent="0">
              <a:buNone/>
              <a:defRPr sz="2005"/>
            </a:lvl1pPr>
            <a:lvl2pPr marL="639156" indent="0">
              <a:buNone/>
              <a:defRPr sz="1738"/>
            </a:lvl2pPr>
            <a:lvl3pPr marL="1278309" indent="0">
              <a:buNone/>
              <a:defRPr sz="1337"/>
            </a:lvl3pPr>
            <a:lvl4pPr marL="1917464" indent="0">
              <a:buNone/>
              <a:defRPr sz="1203"/>
            </a:lvl4pPr>
            <a:lvl5pPr marL="2556617" indent="0">
              <a:buNone/>
              <a:defRPr sz="1203"/>
            </a:lvl5pPr>
            <a:lvl6pPr marL="3195773" indent="0">
              <a:buNone/>
              <a:defRPr sz="1203"/>
            </a:lvl6pPr>
            <a:lvl7pPr marL="3834927" indent="0">
              <a:buNone/>
              <a:defRPr sz="1203"/>
            </a:lvl7pPr>
            <a:lvl8pPr marL="4474080" indent="0">
              <a:buNone/>
              <a:defRPr sz="1203"/>
            </a:lvl8pPr>
            <a:lvl9pPr marL="5113235" indent="0">
              <a:buNone/>
              <a:defRPr sz="120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56174"/>
            <a:fld id="{057B077D-680E-4F7B-B169-2CB385BA6FD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56174"/>
              <a:t>10/11/2024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56174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56174"/>
            <a:fld id="{CE0FCA04-DE5B-49D2-BA5F-4F38980E4C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56174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6515270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56174"/>
            <a:fld id="{057B077D-680E-4F7B-B169-2CB385BA6FD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56174"/>
              <a:t>10/11/2024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56174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56174"/>
            <a:fld id="{CE0FCA04-DE5B-49D2-BA5F-4F38980E4C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56174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3870266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107" y="271081"/>
            <a:ext cx="2707482" cy="577567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1666" y="271081"/>
            <a:ext cx="7921889" cy="577567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56174"/>
            <a:fld id="{057B077D-680E-4F7B-B169-2CB385BA6FD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56174"/>
              <a:t>10/11/2024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56174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56174"/>
            <a:fld id="{CE0FCA04-DE5B-49D2-BA5F-4F38980E4C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56174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0367604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ews Imag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sz="quarter" idx="10" hasCustomPrompt="1"/>
          </p:nvPr>
        </p:nvSpPr>
        <p:spPr>
          <a:xfrm>
            <a:off x="923541" y="4006104"/>
            <a:ext cx="2256234" cy="1805093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/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US"/>
              <a:t>Image #</a:t>
            </a:r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1" hasCustomPrompt="1"/>
          </p:nvPr>
        </p:nvSpPr>
        <p:spPr>
          <a:xfrm>
            <a:off x="3566852" y="4006104"/>
            <a:ext cx="2256234" cy="1805093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/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US"/>
              <a:t>Image #</a:t>
            </a:r>
          </a:p>
        </p:txBody>
      </p:sp>
      <p:sp>
        <p:nvSpPr>
          <p:cNvPr id="15" name="Picture Placeholder 12"/>
          <p:cNvSpPr>
            <a:spLocks noGrp="1"/>
          </p:cNvSpPr>
          <p:nvPr>
            <p:ph type="pic" sz="quarter" idx="12" hasCustomPrompt="1"/>
          </p:nvPr>
        </p:nvSpPr>
        <p:spPr>
          <a:xfrm>
            <a:off x="6210163" y="4006104"/>
            <a:ext cx="2256234" cy="1805093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/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US"/>
              <a:t>Image #</a:t>
            </a:r>
          </a:p>
        </p:txBody>
      </p:sp>
      <p:sp>
        <p:nvSpPr>
          <p:cNvPr id="16" name="Picture Placeholder 12"/>
          <p:cNvSpPr>
            <a:spLocks noGrp="1"/>
          </p:cNvSpPr>
          <p:nvPr>
            <p:ph type="pic" sz="quarter" idx="13" hasCustomPrompt="1"/>
          </p:nvPr>
        </p:nvSpPr>
        <p:spPr>
          <a:xfrm>
            <a:off x="8853474" y="4006104"/>
            <a:ext cx="2256234" cy="1805093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/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US"/>
              <a:t>Image #</a:t>
            </a:r>
          </a:p>
        </p:txBody>
      </p:sp>
    </p:spTree>
    <p:extLst>
      <p:ext uri="{BB962C8B-B14F-4D97-AF65-F5344CB8AC3E}">
        <p14:creationId xmlns="" xmlns:p14="http://schemas.microsoft.com/office/powerpoint/2010/main" val="193941575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4156" y="1107814"/>
            <a:ext cx="9024938" cy="2356650"/>
          </a:xfrm>
        </p:spPr>
        <p:txBody>
          <a:bodyPr anchor="b"/>
          <a:lstStyle>
            <a:lvl1pPr algn="ctr">
              <a:defRPr sz="592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4156" y="3555345"/>
            <a:ext cx="9024938" cy="1634298"/>
          </a:xfrm>
        </p:spPr>
        <p:txBody>
          <a:bodyPr/>
          <a:lstStyle>
            <a:lvl1pPr marL="0" indent="0" algn="ctr">
              <a:buNone/>
              <a:defRPr sz="2369"/>
            </a:lvl1pPr>
            <a:lvl2pPr marL="451256" indent="0" algn="ctr">
              <a:buNone/>
              <a:defRPr sz="1974"/>
            </a:lvl2pPr>
            <a:lvl3pPr marL="902513" indent="0" algn="ctr">
              <a:buNone/>
              <a:defRPr sz="1777"/>
            </a:lvl3pPr>
            <a:lvl4pPr marL="1353769" indent="0" algn="ctr">
              <a:buNone/>
              <a:defRPr sz="1579"/>
            </a:lvl4pPr>
            <a:lvl5pPr marL="1805026" indent="0" algn="ctr">
              <a:buNone/>
              <a:defRPr sz="1579"/>
            </a:lvl5pPr>
            <a:lvl6pPr marL="2256282" indent="0" algn="ctr">
              <a:buNone/>
              <a:defRPr sz="1579"/>
            </a:lvl6pPr>
            <a:lvl7pPr marL="2707538" indent="0" algn="ctr">
              <a:buNone/>
              <a:defRPr sz="1579"/>
            </a:lvl7pPr>
            <a:lvl8pPr marL="3158795" indent="0" algn="ctr">
              <a:buNone/>
              <a:defRPr sz="1579"/>
            </a:lvl8pPr>
            <a:lvl9pPr marL="3610051" indent="0" algn="ctr">
              <a:buNone/>
              <a:defRPr sz="1579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01696"/>
            <a:fld id="{BAD8280A-06B4-4BFE-BB56-FC6649CD8609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601696"/>
              <a:t>10/11/2024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01696"/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01696"/>
            <a:fld id="{9BBD9714-5D4A-422B-9477-494A41703090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601696"/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1638578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01696"/>
            <a:fld id="{BAD8280A-06B4-4BFE-BB56-FC6649CD8609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601696"/>
              <a:t>10/11/2024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01696"/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01696"/>
            <a:fld id="{9BBD9714-5D4A-422B-9477-494A41703090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601696"/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8956802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1019" y="1687575"/>
            <a:ext cx="10378678" cy="2815757"/>
          </a:xfrm>
        </p:spPr>
        <p:txBody>
          <a:bodyPr anchor="b"/>
          <a:lstStyle>
            <a:lvl1pPr>
              <a:defRPr sz="592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1019" y="4529971"/>
            <a:ext cx="10378678" cy="1480740"/>
          </a:xfrm>
        </p:spPr>
        <p:txBody>
          <a:bodyPr/>
          <a:lstStyle>
            <a:lvl1pPr marL="0" indent="0">
              <a:buNone/>
              <a:defRPr sz="2369">
                <a:solidFill>
                  <a:schemeClr val="tx1">
                    <a:tint val="75000"/>
                  </a:schemeClr>
                </a:solidFill>
              </a:defRPr>
            </a:lvl1pPr>
            <a:lvl2pPr marL="451256" indent="0">
              <a:buNone/>
              <a:defRPr sz="1974">
                <a:solidFill>
                  <a:schemeClr val="tx1">
                    <a:tint val="75000"/>
                  </a:schemeClr>
                </a:solidFill>
              </a:defRPr>
            </a:lvl2pPr>
            <a:lvl3pPr marL="902513" indent="0">
              <a:buNone/>
              <a:defRPr sz="1777">
                <a:solidFill>
                  <a:schemeClr val="tx1">
                    <a:tint val="75000"/>
                  </a:schemeClr>
                </a:solidFill>
              </a:defRPr>
            </a:lvl3pPr>
            <a:lvl4pPr marL="1353769" indent="0">
              <a:buNone/>
              <a:defRPr sz="1579">
                <a:solidFill>
                  <a:schemeClr val="tx1">
                    <a:tint val="75000"/>
                  </a:schemeClr>
                </a:solidFill>
              </a:defRPr>
            </a:lvl4pPr>
            <a:lvl5pPr marL="1805026" indent="0">
              <a:buNone/>
              <a:defRPr sz="1579">
                <a:solidFill>
                  <a:schemeClr val="tx1">
                    <a:tint val="75000"/>
                  </a:schemeClr>
                </a:solidFill>
              </a:defRPr>
            </a:lvl5pPr>
            <a:lvl6pPr marL="2256282" indent="0">
              <a:buNone/>
              <a:defRPr sz="1579">
                <a:solidFill>
                  <a:schemeClr val="tx1">
                    <a:tint val="75000"/>
                  </a:schemeClr>
                </a:solidFill>
              </a:defRPr>
            </a:lvl6pPr>
            <a:lvl7pPr marL="2707538" indent="0">
              <a:buNone/>
              <a:defRPr sz="1579">
                <a:solidFill>
                  <a:schemeClr val="tx1">
                    <a:tint val="75000"/>
                  </a:schemeClr>
                </a:solidFill>
              </a:defRPr>
            </a:lvl7pPr>
            <a:lvl8pPr marL="3158795" indent="0">
              <a:buNone/>
              <a:defRPr sz="1579">
                <a:solidFill>
                  <a:schemeClr val="tx1">
                    <a:tint val="75000"/>
                  </a:schemeClr>
                </a:solidFill>
              </a:defRPr>
            </a:lvl8pPr>
            <a:lvl9pPr marL="3610051" indent="0">
              <a:buNone/>
              <a:defRPr sz="157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01696"/>
            <a:fld id="{BAD8280A-06B4-4BFE-BB56-FC6649CD8609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601696"/>
              <a:t>10/11/2024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01696"/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01696"/>
            <a:fld id="{9BBD9714-5D4A-422B-9477-494A41703090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601696"/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1604788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7286" y="1801959"/>
            <a:ext cx="5114131" cy="429493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1833" y="1801959"/>
            <a:ext cx="5114131" cy="429493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01696"/>
            <a:fld id="{BAD8280A-06B4-4BFE-BB56-FC6649CD8609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601696"/>
              <a:t>10/11/2024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01696"/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01696"/>
            <a:fld id="{9BBD9714-5D4A-422B-9477-494A41703090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601696"/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62066355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8853" y="360392"/>
            <a:ext cx="10378678" cy="13083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8854" y="1659370"/>
            <a:ext cx="5090628" cy="813232"/>
          </a:xfrm>
        </p:spPr>
        <p:txBody>
          <a:bodyPr anchor="b"/>
          <a:lstStyle>
            <a:lvl1pPr marL="0" indent="0">
              <a:buNone/>
              <a:defRPr sz="2369" b="1"/>
            </a:lvl1pPr>
            <a:lvl2pPr marL="451256" indent="0">
              <a:buNone/>
              <a:defRPr sz="1974" b="1"/>
            </a:lvl2pPr>
            <a:lvl3pPr marL="902513" indent="0">
              <a:buNone/>
              <a:defRPr sz="1777" b="1"/>
            </a:lvl3pPr>
            <a:lvl4pPr marL="1353769" indent="0">
              <a:buNone/>
              <a:defRPr sz="1579" b="1"/>
            </a:lvl4pPr>
            <a:lvl5pPr marL="1805026" indent="0">
              <a:buNone/>
              <a:defRPr sz="1579" b="1"/>
            </a:lvl5pPr>
            <a:lvl6pPr marL="2256282" indent="0">
              <a:buNone/>
              <a:defRPr sz="1579" b="1"/>
            </a:lvl6pPr>
            <a:lvl7pPr marL="2707538" indent="0">
              <a:buNone/>
              <a:defRPr sz="1579" b="1"/>
            </a:lvl7pPr>
            <a:lvl8pPr marL="3158795" indent="0">
              <a:buNone/>
              <a:defRPr sz="1579" b="1"/>
            </a:lvl8pPr>
            <a:lvl9pPr marL="3610051" indent="0">
              <a:buNone/>
              <a:defRPr sz="1579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8854" y="2472602"/>
            <a:ext cx="5090628" cy="363682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1833" y="1659370"/>
            <a:ext cx="5115699" cy="813232"/>
          </a:xfrm>
        </p:spPr>
        <p:txBody>
          <a:bodyPr anchor="b"/>
          <a:lstStyle>
            <a:lvl1pPr marL="0" indent="0">
              <a:buNone/>
              <a:defRPr sz="2369" b="1"/>
            </a:lvl1pPr>
            <a:lvl2pPr marL="451256" indent="0">
              <a:buNone/>
              <a:defRPr sz="1974" b="1"/>
            </a:lvl2pPr>
            <a:lvl3pPr marL="902513" indent="0">
              <a:buNone/>
              <a:defRPr sz="1777" b="1"/>
            </a:lvl3pPr>
            <a:lvl4pPr marL="1353769" indent="0">
              <a:buNone/>
              <a:defRPr sz="1579" b="1"/>
            </a:lvl4pPr>
            <a:lvl5pPr marL="1805026" indent="0">
              <a:buNone/>
              <a:defRPr sz="1579" b="1"/>
            </a:lvl5pPr>
            <a:lvl6pPr marL="2256282" indent="0">
              <a:buNone/>
              <a:defRPr sz="1579" b="1"/>
            </a:lvl6pPr>
            <a:lvl7pPr marL="2707538" indent="0">
              <a:buNone/>
              <a:defRPr sz="1579" b="1"/>
            </a:lvl7pPr>
            <a:lvl8pPr marL="3158795" indent="0">
              <a:buNone/>
              <a:defRPr sz="1579" b="1"/>
            </a:lvl8pPr>
            <a:lvl9pPr marL="3610051" indent="0">
              <a:buNone/>
              <a:defRPr sz="1579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91833" y="2472602"/>
            <a:ext cx="5115699" cy="363682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01696"/>
            <a:fld id="{BAD8280A-06B4-4BFE-BB56-FC6649CD8609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601696"/>
              <a:t>10/11/2024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01696"/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01696"/>
            <a:fld id="{9BBD9714-5D4A-422B-9477-494A41703090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601696"/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5473985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01696"/>
            <a:fld id="{BAD8280A-06B4-4BFE-BB56-FC6649CD8609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601696"/>
              <a:t>10/11/2024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01696"/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01696"/>
            <a:fld id="{9BBD9714-5D4A-422B-9477-494A41703090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601696"/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2507765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01696"/>
            <a:fld id="{BAD8280A-06B4-4BFE-BB56-FC6649CD8609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601696"/>
              <a:t>10/11/2024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01696"/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01696"/>
            <a:fld id="{9BBD9714-5D4A-422B-9477-494A41703090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601696"/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9981244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8854" y="451273"/>
            <a:ext cx="3881036" cy="1579457"/>
          </a:xfrm>
        </p:spPr>
        <p:txBody>
          <a:bodyPr anchor="b"/>
          <a:lstStyle>
            <a:lvl1pPr>
              <a:defRPr sz="3158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15698" y="974626"/>
            <a:ext cx="6091833" cy="4810448"/>
          </a:xfrm>
        </p:spPr>
        <p:txBody>
          <a:bodyPr/>
          <a:lstStyle>
            <a:lvl1pPr>
              <a:defRPr sz="3158"/>
            </a:lvl1pPr>
            <a:lvl2pPr>
              <a:defRPr sz="2764"/>
            </a:lvl2pPr>
            <a:lvl3pPr>
              <a:defRPr sz="2369"/>
            </a:lvl3pPr>
            <a:lvl4pPr>
              <a:defRPr sz="1974"/>
            </a:lvl4pPr>
            <a:lvl5pPr>
              <a:defRPr sz="1974"/>
            </a:lvl5pPr>
            <a:lvl6pPr>
              <a:defRPr sz="1974"/>
            </a:lvl6pPr>
            <a:lvl7pPr>
              <a:defRPr sz="1974"/>
            </a:lvl7pPr>
            <a:lvl8pPr>
              <a:defRPr sz="1974"/>
            </a:lvl8pPr>
            <a:lvl9pPr>
              <a:defRPr sz="1974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8854" y="2030730"/>
            <a:ext cx="3881036" cy="3762179"/>
          </a:xfrm>
        </p:spPr>
        <p:txBody>
          <a:bodyPr/>
          <a:lstStyle>
            <a:lvl1pPr marL="0" indent="0">
              <a:buNone/>
              <a:defRPr sz="1579"/>
            </a:lvl1pPr>
            <a:lvl2pPr marL="451256" indent="0">
              <a:buNone/>
              <a:defRPr sz="1382"/>
            </a:lvl2pPr>
            <a:lvl3pPr marL="902513" indent="0">
              <a:buNone/>
              <a:defRPr sz="1184"/>
            </a:lvl3pPr>
            <a:lvl4pPr marL="1353769" indent="0">
              <a:buNone/>
              <a:defRPr sz="987"/>
            </a:lvl4pPr>
            <a:lvl5pPr marL="1805026" indent="0">
              <a:buNone/>
              <a:defRPr sz="987"/>
            </a:lvl5pPr>
            <a:lvl6pPr marL="2256282" indent="0">
              <a:buNone/>
              <a:defRPr sz="987"/>
            </a:lvl6pPr>
            <a:lvl7pPr marL="2707538" indent="0">
              <a:buNone/>
              <a:defRPr sz="987"/>
            </a:lvl7pPr>
            <a:lvl8pPr marL="3158795" indent="0">
              <a:buNone/>
              <a:defRPr sz="987"/>
            </a:lvl8pPr>
            <a:lvl9pPr marL="3610051" indent="0">
              <a:buNone/>
              <a:defRPr sz="987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01696"/>
            <a:fld id="{BAD8280A-06B4-4BFE-BB56-FC6649CD8609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601696"/>
              <a:t>10/11/2024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01696"/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01696"/>
            <a:fld id="{9BBD9714-5D4A-422B-9477-494A41703090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601696"/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52786613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8854" y="451273"/>
            <a:ext cx="3881036" cy="1579457"/>
          </a:xfrm>
        </p:spPr>
        <p:txBody>
          <a:bodyPr anchor="b"/>
          <a:lstStyle>
            <a:lvl1pPr>
              <a:defRPr sz="3158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15698" y="974626"/>
            <a:ext cx="6091833" cy="4810448"/>
          </a:xfrm>
        </p:spPr>
        <p:txBody>
          <a:bodyPr anchor="t"/>
          <a:lstStyle>
            <a:lvl1pPr marL="0" indent="0">
              <a:buNone/>
              <a:defRPr sz="3158"/>
            </a:lvl1pPr>
            <a:lvl2pPr marL="451256" indent="0">
              <a:buNone/>
              <a:defRPr sz="2764"/>
            </a:lvl2pPr>
            <a:lvl3pPr marL="902513" indent="0">
              <a:buNone/>
              <a:defRPr sz="2369"/>
            </a:lvl3pPr>
            <a:lvl4pPr marL="1353769" indent="0">
              <a:buNone/>
              <a:defRPr sz="1974"/>
            </a:lvl4pPr>
            <a:lvl5pPr marL="1805026" indent="0">
              <a:buNone/>
              <a:defRPr sz="1974"/>
            </a:lvl5pPr>
            <a:lvl6pPr marL="2256282" indent="0">
              <a:buNone/>
              <a:defRPr sz="1974"/>
            </a:lvl6pPr>
            <a:lvl7pPr marL="2707538" indent="0">
              <a:buNone/>
              <a:defRPr sz="1974"/>
            </a:lvl7pPr>
            <a:lvl8pPr marL="3158795" indent="0">
              <a:buNone/>
              <a:defRPr sz="1974"/>
            </a:lvl8pPr>
            <a:lvl9pPr marL="3610051" indent="0">
              <a:buNone/>
              <a:defRPr sz="1974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8854" y="2030730"/>
            <a:ext cx="3881036" cy="3762179"/>
          </a:xfrm>
        </p:spPr>
        <p:txBody>
          <a:bodyPr/>
          <a:lstStyle>
            <a:lvl1pPr marL="0" indent="0">
              <a:buNone/>
              <a:defRPr sz="1579"/>
            </a:lvl1pPr>
            <a:lvl2pPr marL="451256" indent="0">
              <a:buNone/>
              <a:defRPr sz="1382"/>
            </a:lvl2pPr>
            <a:lvl3pPr marL="902513" indent="0">
              <a:buNone/>
              <a:defRPr sz="1184"/>
            </a:lvl3pPr>
            <a:lvl4pPr marL="1353769" indent="0">
              <a:buNone/>
              <a:defRPr sz="987"/>
            </a:lvl4pPr>
            <a:lvl5pPr marL="1805026" indent="0">
              <a:buNone/>
              <a:defRPr sz="987"/>
            </a:lvl5pPr>
            <a:lvl6pPr marL="2256282" indent="0">
              <a:buNone/>
              <a:defRPr sz="987"/>
            </a:lvl6pPr>
            <a:lvl7pPr marL="2707538" indent="0">
              <a:buNone/>
              <a:defRPr sz="987"/>
            </a:lvl7pPr>
            <a:lvl8pPr marL="3158795" indent="0">
              <a:buNone/>
              <a:defRPr sz="987"/>
            </a:lvl8pPr>
            <a:lvl9pPr marL="3610051" indent="0">
              <a:buNone/>
              <a:defRPr sz="987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01696"/>
            <a:fld id="{BAD8280A-06B4-4BFE-BB56-FC6649CD8609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601696"/>
              <a:t>10/11/2024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01696"/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01696"/>
            <a:fld id="{9BBD9714-5D4A-422B-9477-494A41703090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601696"/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90895193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01696"/>
            <a:fld id="{BAD8280A-06B4-4BFE-BB56-FC6649CD8609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601696"/>
              <a:t>10/11/2024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01696"/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01696"/>
            <a:fld id="{9BBD9714-5D4A-422B-9477-494A41703090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601696"/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2888121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11294" y="360392"/>
            <a:ext cx="2594670" cy="573649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27286" y="360392"/>
            <a:ext cx="7633593" cy="573649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01696"/>
            <a:fld id="{BAD8280A-06B4-4BFE-BB56-FC6649CD8609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601696"/>
              <a:t>10/11/2024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01696"/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01696"/>
            <a:fld id="{9BBD9714-5D4A-422B-9477-494A41703090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601696"/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9114327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4156" y="1107814"/>
            <a:ext cx="9024938" cy="2356650"/>
          </a:xfrm>
        </p:spPr>
        <p:txBody>
          <a:bodyPr anchor="b"/>
          <a:lstStyle>
            <a:lvl1pPr algn="ctr">
              <a:defRPr sz="592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4156" y="3555345"/>
            <a:ext cx="9024938" cy="1634298"/>
          </a:xfrm>
        </p:spPr>
        <p:txBody>
          <a:bodyPr/>
          <a:lstStyle>
            <a:lvl1pPr marL="0" indent="0" algn="ctr">
              <a:buNone/>
              <a:defRPr sz="2369"/>
            </a:lvl1pPr>
            <a:lvl2pPr marL="451256" indent="0" algn="ctr">
              <a:buNone/>
              <a:defRPr sz="1974"/>
            </a:lvl2pPr>
            <a:lvl3pPr marL="902513" indent="0" algn="ctr">
              <a:buNone/>
              <a:defRPr sz="1777"/>
            </a:lvl3pPr>
            <a:lvl4pPr marL="1353769" indent="0" algn="ctr">
              <a:buNone/>
              <a:defRPr sz="1579"/>
            </a:lvl4pPr>
            <a:lvl5pPr marL="1805026" indent="0" algn="ctr">
              <a:buNone/>
              <a:defRPr sz="1579"/>
            </a:lvl5pPr>
            <a:lvl6pPr marL="2256282" indent="0" algn="ctr">
              <a:buNone/>
              <a:defRPr sz="1579"/>
            </a:lvl6pPr>
            <a:lvl7pPr marL="2707538" indent="0" algn="ctr">
              <a:buNone/>
              <a:defRPr sz="1579"/>
            </a:lvl7pPr>
            <a:lvl8pPr marL="3158795" indent="0" algn="ctr">
              <a:buNone/>
              <a:defRPr sz="1579"/>
            </a:lvl8pPr>
            <a:lvl9pPr marL="3610051" indent="0" algn="ctr">
              <a:buNone/>
              <a:defRPr sz="1579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01696"/>
            <a:fld id="{BAD8280A-06B4-4BFE-BB56-FC6649CD8609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601696"/>
              <a:t>10/11/2024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01696"/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01696"/>
            <a:fld id="{9BBD9714-5D4A-422B-9477-494A41703090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601696"/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9678925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01696"/>
            <a:fld id="{BAD8280A-06B4-4BFE-BB56-FC6649CD8609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601696"/>
              <a:t>10/11/2024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01696"/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01696"/>
            <a:fld id="{9BBD9714-5D4A-422B-9477-494A41703090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601696"/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9439030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1019" y="1687575"/>
            <a:ext cx="10378678" cy="2815757"/>
          </a:xfrm>
        </p:spPr>
        <p:txBody>
          <a:bodyPr anchor="b"/>
          <a:lstStyle>
            <a:lvl1pPr>
              <a:defRPr sz="592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1019" y="4529971"/>
            <a:ext cx="10378678" cy="1480740"/>
          </a:xfrm>
        </p:spPr>
        <p:txBody>
          <a:bodyPr/>
          <a:lstStyle>
            <a:lvl1pPr marL="0" indent="0">
              <a:buNone/>
              <a:defRPr sz="2369">
                <a:solidFill>
                  <a:schemeClr val="tx1">
                    <a:tint val="75000"/>
                  </a:schemeClr>
                </a:solidFill>
              </a:defRPr>
            </a:lvl1pPr>
            <a:lvl2pPr marL="451256" indent="0">
              <a:buNone/>
              <a:defRPr sz="1974">
                <a:solidFill>
                  <a:schemeClr val="tx1">
                    <a:tint val="75000"/>
                  </a:schemeClr>
                </a:solidFill>
              </a:defRPr>
            </a:lvl2pPr>
            <a:lvl3pPr marL="902513" indent="0">
              <a:buNone/>
              <a:defRPr sz="1777">
                <a:solidFill>
                  <a:schemeClr val="tx1">
                    <a:tint val="75000"/>
                  </a:schemeClr>
                </a:solidFill>
              </a:defRPr>
            </a:lvl3pPr>
            <a:lvl4pPr marL="1353769" indent="0">
              <a:buNone/>
              <a:defRPr sz="1579">
                <a:solidFill>
                  <a:schemeClr val="tx1">
                    <a:tint val="75000"/>
                  </a:schemeClr>
                </a:solidFill>
              </a:defRPr>
            </a:lvl4pPr>
            <a:lvl5pPr marL="1805026" indent="0">
              <a:buNone/>
              <a:defRPr sz="1579">
                <a:solidFill>
                  <a:schemeClr val="tx1">
                    <a:tint val="75000"/>
                  </a:schemeClr>
                </a:solidFill>
              </a:defRPr>
            </a:lvl5pPr>
            <a:lvl6pPr marL="2256282" indent="0">
              <a:buNone/>
              <a:defRPr sz="1579">
                <a:solidFill>
                  <a:schemeClr val="tx1">
                    <a:tint val="75000"/>
                  </a:schemeClr>
                </a:solidFill>
              </a:defRPr>
            </a:lvl6pPr>
            <a:lvl7pPr marL="2707538" indent="0">
              <a:buNone/>
              <a:defRPr sz="1579">
                <a:solidFill>
                  <a:schemeClr val="tx1">
                    <a:tint val="75000"/>
                  </a:schemeClr>
                </a:solidFill>
              </a:defRPr>
            </a:lvl7pPr>
            <a:lvl8pPr marL="3158795" indent="0">
              <a:buNone/>
              <a:defRPr sz="1579">
                <a:solidFill>
                  <a:schemeClr val="tx1">
                    <a:tint val="75000"/>
                  </a:schemeClr>
                </a:solidFill>
              </a:defRPr>
            </a:lvl8pPr>
            <a:lvl9pPr marL="3610051" indent="0">
              <a:buNone/>
              <a:defRPr sz="157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01696"/>
            <a:fld id="{BAD8280A-06B4-4BFE-BB56-FC6649CD8609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601696"/>
              <a:t>10/11/2024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01696"/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01696"/>
            <a:fld id="{9BBD9714-5D4A-422B-9477-494A41703090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601696"/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5674851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7286" y="1801959"/>
            <a:ext cx="5114131" cy="429493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1833" y="1801959"/>
            <a:ext cx="5114131" cy="429493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01696"/>
            <a:fld id="{BAD8280A-06B4-4BFE-BB56-FC6649CD8609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601696"/>
              <a:t>10/11/2024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01696"/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01696"/>
            <a:fld id="{9BBD9714-5D4A-422B-9477-494A41703090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601696"/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8079900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8853" y="360392"/>
            <a:ext cx="10378678" cy="13083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8854" y="1659370"/>
            <a:ext cx="5090628" cy="813232"/>
          </a:xfrm>
        </p:spPr>
        <p:txBody>
          <a:bodyPr anchor="b"/>
          <a:lstStyle>
            <a:lvl1pPr marL="0" indent="0">
              <a:buNone/>
              <a:defRPr sz="2369" b="1"/>
            </a:lvl1pPr>
            <a:lvl2pPr marL="451256" indent="0">
              <a:buNone/>
              <a:defRPr sz="1974" b="1"/>
            </a:lvl2pPr>
            <a:lvl3pPr marL="902513" indent="0">
              <a:buNone/>
              <a:defRPr sz="1777" b="1"/>
            </a:lvl3pPr>
            <a:lvl4pPr marL="1353769" indent="0">
              <a:buNone/>
              <a:defRPr sz="1579" b="1"/>
            </a:lvl4pPr>
            <a:lvl5pPr marL="1805026" indent="0">
              <a:buNone/>
              <a:defRPr sz="1579" b="1"/>
            </a:lvl5pPr>
            <a:lvl6pPr marL="2256282" indent="0">
              <a:buNone/>
              <a:defRPr sz="1579" b="1"/>
            </a:lvl6pPr>
            <a:lvl7pPr marL="2707538" indent="0">
              <a:buNone/>
              <a:defRPr sz="1579" b="1"/>
            </a:lvl7pPr>
            <a:lvl8pPr marL="3158795" indent="0">
              <a:buNone/>
              <a:defRPr sz="1579" b="1"/>
            </a:lvl8pPr>
            <a:lvl9pPr marL="3610051" indent="0">
              <a:buNone/>
              <a:defRPr sz="1579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8854" y="2472602"/>
            <a:ext cx="5090628" cy="363682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1833" y="1659370"/>
            <a:ext cx="5115699" cy="813232"/>
          </a:xfrm>
        </p:spPr>
        <p:txBody>
          <a:bodyPr anchor="b"/>
          <a:lstStyle>
            <a:lvl1pPr marL="0" indent="0">
              <a:buNone/>
              <a:defRPr sz="2369" b="1"/>
            </a:lvl1pPr>
            <a:lvl2pPr marL="451256" indent="0">
              <a:buNone/>
              <a:defRPr sz="1974" b="1"/>
            </a:lvl2pPr>
            <a:lvl3pPr marL="902513" indent="0">
              <a:buNone/>
              <a:defRPr sz="1777" b="1"/>
            </a:lvl3pPr>
            <a:lvl4pPr marL="1353769" indent="0">
              <a:buNone/>
              <a:defRPr sz="1579" b="1"/>
            </a:lvl4pPr>
            <a:lvl5pPr marL="1805026" indent="0">
              <a:buNone/>
              <a:defRPr sz="1579" b="1"/>
            </a:lvl5pPr>
            <a:lvl6pPr marL="2256282" indent="0">
              <a:buNone/>
              <a:defRPr sz="1579" b="1"/>
            </a:lvl6pPr>
            <a:lvl7pPr marL="2707538" indent="0">
              <a:buNone/>
              <a:defRPr sz="1579" b="1"/>
            </a:lvl7pPr>
            <a:lvl8pPr marL="3158795" indent="0">
              <a:buNone/>
              <a:defRPr sz="1579" b="1"/>
            </a:lvl8pPr>
            <a:lvl9pPr marL="3610051" indent="0">
              <a:buNone/>
              <a:defRPr sz="1579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91833" y="2472602"/>
            <a:ext cx="5115699" cy="363682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01696"/>
            <a:fld id="{BAD8280A-06B4-4BFE-BB56-FC6649CD8609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601696"/>
              <a:t>10/11/2024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01696"/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01696"/>
            <a:fld id="{9BBD9714-5D4A-422B-9477-494A41703090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601696"/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63735740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01696"/>
            <a:fld id="{BAD8280A-06B4-4BFE-BB56-FC6649CD8609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601696"/>
              <a:t>10/11/2024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01696"/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01696"/>
            <a:fld id="{9BBD9714-5D4A-422B-9477-494A41703090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601696"/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4610803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01696"/>
            <a:fld id="{BAD8280A-06B4-4BFE-BB56-FC6649CD8609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601696"/>
              <a:t>10/11/2024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01696"/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01696"/>
            <a:fld id="{9BBD9714-5D4A-422B-9477-494A41703090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601696"/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9142532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8854" y="451273"/>
            <a:ext cx="3881036" cy="1579457"/>
          </a:xfrm>
        </p:spPr>
        <p:txBody>
          <a:bodyPr anchor="b"/>
          <a:lstStyle>
            <a:lvl1pPr>
              <a:defRPr sz="3158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15698" y="974626"/>
            <a:ext cx="6091833" cy="4810448"/>
          </a:xfrm>
        </p:spPr>
        <p:txBody>
          <a:bodyPr/>
          <a:lstStyle>
            <a:lvl1pPr>
              <a:defRPr sz="3158"/>
            </a:lvl1pPr>
            <a:lvl2pPr>
              <a:defRPr sz="2764"/>
            </a:lvl2pPr>
            <a:lvl3pPr>
              <a:defRPr sz="2369"/>
            </a:lvl3pPr>
            <a:lvl4pPr>
              <a:defRPr sz="1974"/>
            </a:lvl4pPr>
            <a:lvl5pPr>
              <a:defRPr sz="1974"/>
            </a:lvl5pPr>
            <a:lvl6pPr>
              <a:defRPr sz="1974"/>
            </a:lvl6pPr>
            <a:lvl7pPr>
              <a:defRPr sz="1974"/>
            </a:lvl7pPr>
            <a:lvl8pPr>
              <a:defRPr sz="1974"/>
            </a:lvl8pPr>
            <a:lvl9pPr>
              <a:defRPr sz="1974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8854" y="2030730"/>
            <a:ext cx="3881036" cy="3762179"/>
          </a:xfrm>
        </p:spPr>
        <p:txBody>
          <a:bodyPr/>
          <a:lstStyle>
            <a:lvl1pPr marL="0" indent="0">
              <a:buNone/>
              <a:defRPr sz="1579"/>
            </a:lvl1pPr>
            <a:lvl2pPr marL="451256" indent="0">
              <a:buNone/>
              <a:defRPr sz="1382"/>
            </a:lvl2pPr>
            <a:lvl3pPr marL="902513" indent="0">
              <a:buNone/>
              <a:defRPr sz="1184"/>
            </a:lvl3pPr>
            <a:lvl4pPr marL="1353769" indent="0">
              <a:buNone/>
              <a:defRPr sz="987"/>
            </a:lvl4pPr>
            <a:lvl5pPr marL="1805026" indent="0">
              <a:buNone/>
              <a:defRPr sz="987"/>
            </a:lvl5pPr>
            <a:lvl6pPr marL="2256282" indent="0">
              <a:buNone/>
              <a:defRPr sz="987"/>
            </a:lvl6pPr>
            <a:lvl7pPr marL="2707538" indent="0">
              <a:buNone/>
              <a:defRPr sz="987"/>
            </a:lvl7pPr>
            <a:lvl8pPr marL="3158795" indent="0">
              <a:buNone/>
              <a:defRPr sz="987"/>
            </a:lvl8pPr>
            <a:lvl9pPr marL="3610051" indent="0">
              <a:buNone/>
              <a:defRPr sz="987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01696"/>
            <a:fld id="{BAD8280A-06B4-4BFE-BB56-FC6649CD8609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601696"/>
              <a:t>10/11/2024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01696"/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01696"/>
            <a:fld id="{9BBD9714-5D4A-422B-9477-494A41703090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601696"/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1411489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8854" y="451273"/>
            <a:ext cx="3881036" cy="1579457"/>
          </a:xfrm>
        </p:spPr>
        <p:txBody>
          <a:bodyPr anchor="b"/>
          <a:lstStyle>
            <a:lvl1pPr>
              <a:defRPr sz="3158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15698" y="974626"/>
            <a:ext cx="6091833" cy="4810448"/>
          </a:xfrm>
        </p:spPr>
        <p:txBody>
          <a:bodyPr anchor="t"/>
          <a:lstStyle>
            <a:lvl1pPr marL="0" indent="0">
              <a:buNone/>
              <a:defRPr sz="3158"/>
            </a:lvl1pPr>
            <a:lvl2pPr marL="451256" indent="0">
              <a:buNone/>
              <a:defRPr sz="2764"/>
            </a:lvl2pPr>
            <a:lvl3pPr marL="902513" indent="0">
              <a:buNone/>
              <a:defRPr sz="2369"/>
            </a:lvl3pPr>
            <a:lvl4pPr marL="1353769" indent="0">
              <a:buNone/>
              <a:defRPr sz="1974"/>
            </a:lvl4pPr>
            <a:lvl5pPr marL="1805026" indent="0">
              <a:buNone/>
              <a:defRPr sz="1974"/>
            </a:lvl5pPr>
            <a:lvl6pPr marL="2256282" indent="0">
              <a:buNone/>
              <a:defRPr sz="1974"/>
            </a:lvl6pPr>
            <a:lvl7pPr marL="2707538" indent="0">
              <a:buNone/>
              <a:defRPr sz="1974"/>
            </a:lvl7pPr>
            <a:lvl8pPr marL="3158795" indent="0">
              <a:buNone/>
              <a:defRPr sz="1974"/>
            </a:lvl8pPr>
            <a:lvl9pPr marL="3610051" indent="0">
              <a:buNone/>
              <a:defRPr sz="1974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8854" y="2030730"/>
            <a:ext cx="3881036" cy="3762179"/>
          </a:xfrm>
        </p:spPr>
        <p:txBody>
          <a:bodyPr/>
          <a:lstStyle>
            <a:lvl1pPr marL="0" indent="0">
              <a:buNone/>
              <a:defRPr sz="1579"/>
            </a:lvl1pPr>
            <a:lvl2pPr marL="451256" indent="0">
              <a:buNone/>
              <a:defRPr sz="1382"/>
            </a:lvl2pPr>
            <a:lvl3pPr marL="902513" indent="0">
              <a:buNone/>
              <a:defRPr sz="1184"/>
            </a:lvl3pPr>
            <a:lvl4pPr marL="1353769" indent="0">
              <a:buNone/>
              <a:defRPr sz="987"/>
            </a:lvl4pPr>
            <a:lvl5pPr marL="1805026" indent="0">
              <a:buNone/>
              <a:defRPr sz="987"/>
            </a:lvl5pPr>
            <a:lvl6pPr marL="2256282" indent="0">
              <a:buNone/>
              <a:defRPr sz="987"/>
            </a:lvl6pPr>
            <a:lvl7pPr marL="2707538" indent="0">
              <a:buNone/>
              <a:defRPr sz="987"/>
            </a:lvl7pPr>
            <a:lvl8pPr marL="3158795" indent="0">
              <a:buNone/>
              <a:defRPr sz="987"/>
            </a:lvl8pPr>
            <a:lvl9pPr marL="3610051" indent="0">
              <a:buNone/>
              <a:defRPr sz="987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01696"/>
            <a:fld id="{BAD8280A-06B4-4BFE-BB56-FC6649CD8609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601696"/>
              <a:t>10/11/2024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01696"/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01696"/>
            <a:fld id="{9BBD9714-5D4A-422B-9477-494A41703090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601696"/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8308490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01696"/>
            <a:fld id="{BAD8280A-06B4-4BFE-BB56-FC6649CD8609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601696"/>
              <a:t>10/11/2024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01696"/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01696"/>
            <a:fld id="{9BBD9714-5D4A-422B-9477-494A41703090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601696"/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9159277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11294" y="360392"/>
            <a:ext cx="2594670" cy="573649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27286" y="360392"/>
            <a:ext cx="7633593" cy="573649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01696"/>
            <a:fld id="{BAD8280A-06B4-4BFE-BB56-FC6649CD8609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601696"/>
              <a:t>10/11/2024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01696"/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01696"/>
            <a:fld id="{9BBD9714-5D4A-422B-9477-494A41703090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601696"/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8498565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02494" y="1107814"/>
            <a:ext cx="10228263" cy="2356650"/>
          </a:xfrm>
        </p:spPr>
        <p:txBody>
          <a:bodyPr anchor="b"/>
          <a:lstStyle>
            <a:lvl1pPr algn="ctr">
              <a:defRPr sz="592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4156" y="3555345"/>
            <a:ext cx="9024938" cy="1634298"/>
          </a:xfrm>
        </p:spPr>
        <p:txBody>
          <a:bodyPr/>
          <a:lstStyle>
            <a:lvl1pPr marL="0" indent="0" algn="ctr">
              <a:buNone/>
              <a:defRPr sz="2369"/>
            </a:lvl1pPr>
            <a:lvl2pPr marL="451256" indent="0" algn="ctr">
              <a:buNone/>
              <a:defRPr sz="1974"/>
            </a:lvl2pPr>
            <a:lvl3pPr marL="902513" indent="0" algn="ctr">
              <a:buNone/>
              <a:defRPr sz="1777"/>
            </a:lvl3pPr>
            <a:lvl4pPr marL="1353769" indent="0" algn="ctr">
              <a:buNone/>
              <a:defRPr sz="1579"/>
            </a:lvl4pPr>
            <a:lvl5pPr marL="1805026" indent="0" algn="ctr">
              <a:buNone/>
              <a:defRPr sz="1579"/>
            </a:lvl5pPr>
            <a:lvl6pPr marL="2256282" indent="0" algn="ctr">
              <a:buNone/>
              <a:defRPr sz="1579"/>
            </a:lvl6pPr>
            <a:lvl7pPr marL="2707538" indent="0" algn="ctr">
              <a:buNone/>
              <a:defRPr sz="1579"/>
            </a:lvl7pPr>
            <a:lvl8pPr marL="3158795" indent="0" algn="ctr">
              <a:buNone/>
              <a:defRPr sz="1579"/>
            </a:lvl8pPr>
            <a:lvl9pPr marL="3610051" indent="0" algn="ctr">
              <a:buNone/>
              <a:defRPr sz="1579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1256"/>
            <a:fld id="{0DA2CC75-8280-4D50-8556-C2874ADEF926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451256"/>
              <a:t>2024/11/10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1256"/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1256"/>
            <a:fld id="{6E190E77-D57C-49F8-ADC2-FB99C50EBC2E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451256"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0665417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1256"/>
            <a:fld id="{0DA2CC75-8280-4D50-8556-C2874ADEF926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451256"/>
              <a:t>2024/11/10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1256"/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1256"/>
            <a:fld id="{6E190E77-D57C-49F8-ADC2-FB99C50EBC2E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451256"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4158666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1019" y="1687576"/>
            <a:ext cx="10378678" cy="2815757"/>
          </a:xfrm>
        </p:spPr>
        <p:txBody>
          <a:bodyPr anchor="b"/>
          <a:lstStyle>
            <a:lvl1pPr>
              <a:defRPr sz="592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1019" y="4529972"/>
            <a:ext cx="10378678" cy="1480740"/>
          </a:xfrm>
        </p:spPr>
        <p:txBody>
          <a:bodyPr/>
          <a:lstStyle>
            <a:lvl1pPr marL="0" indent="0">
              <a:buNone/>
              <a:defRPr sz="2369">
                <a:solidFill>
                  <a:schemeClr val="tx1"/>
                </a:solidFill>
              </a:defRPr>
            </a:lvl1pPr>
            <a:lvl2pPr marL="451256" indent="0">
              <a:buNone/>
              <a:defRPr sz="1974">
                <a:solidFill>
                  <a:schemeClr val="tx1">
                    <a:tint val="75000"/>
                  </a:schemeClr>
                </a:solidFill>
              </a:defRPr>
            </a:lvl2pPr>
            <a:lvl3pPr marL="902513" indent="0">
              <a:buNone/>
              <a:defRPr sz="1777">
                <a:solidFill>
                  <a:schemeClr val="tx1">
                    <a:tint val="75000"/>
                  </a:schemeClr>
                </a:solidFill>
              </a:defRPr>
            </a:lvl3pPr>
            <a:lvl4pPr marL="1353769" indent="0">
              <a:buNone/>
              <a:defRPr sz="1579">
                <a:solidFill>
                  <a:schemeClr val="tx1">
                    <a:tint val="75000"/>
                  </a:schemeClr>
                </a:solidFill>
              </a:defRPr>
            </a:lvl4pPr>
            <a:lvl5pPr marL="1805026" indent="0">
              <a:buNone/>
              <a:defRPr sz="1579">
                <a:solidFill>
                  <a:schemeClr val="tx1">
                    <a:tint val="75000"/>
                  </a:schemeClr>
                </a:solidFill>
              </a:defRPr>
            </a:lvl5pPr>
            <a:lvl6pPr marL="2256282" indent="0">
              <a:buNone/>
              <a:defRPr sz="1579">
                <a:solidFill>
                  <a:schemeClr val="tx1">
                    <a:tint val="75000"/>
                  </a:schemeClr>
                </a:solidFill>
              </a:defRPr>
            </a:lvl6pPr>
            <a:lvl7pPr marL="2707538" indent="0">
              <a:buNone/>
              <a:defRPr sz="1579">
                <a:solidFill>
                  <a:schemeClr val="tx1">
                    <a:tint val="75000"/>
                  </a:schemeClr>
                </a:solidFill>
              </a:defRPr>
            </a:lvl7pPr>
            <a:lvl8pPr marL="3158795" indent="0">
              <a:buNone/>
              <a:defRPr sz="1579">
                <a:solidFill>
                  <a:schemeClr val="tx1">
                    <a:tint val="75000"/>
                  </a:schemeClr>
                </a:solidFill>
              </a:defRPr>
            </a:lvl8pPr>
            <a:lvl9pPr marL="3610051" indent="0">
              <a:buNone/>
              <a:defRPr sz="157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1256"/>
            <a:fld id="{0DA2CC75-8280-4D50-8556-C2874ADEF926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451256"/>
              <a:t>2024/11/10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1256"/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1256"/>
            <a:fld id="{6E190E77-D57C-49F8-ADC2-FB99C50EBC2E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451256"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89744434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7286" y="1801959"/>
            <a:ext cx="5114131" cy="429493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1833" y="1801959"/>
            <a:ext cx="5114131" cy="429493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1256"/>
            <a:fld id="{0DA2CC75-8280-4D50-8556-C2874ADEF926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451256"/>
              <a:t>2024/11/10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1256"/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1256"/>
            <a:fld id="{6E190E77-D57C-49F8-ADC2-FB99C50EBC2E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451256"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64367458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8853" y="360393"/>
            <a:ext cx="10378678" cy="13083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8855" y="1659370"/>
            <a:ext cx="5090628" cy="813232"/>
          </a:xfrm>
        </p:spPr>
        <p:txBody>
          <a:bodyPr anchor="b"/>
          <a:lstStyle>
            <a:lvl1pPr marL="0" indent="0">
              <a:buNone/>
              <a:defRPr sz="2369" b="1"/>
            </a:lvl1pPr>
            <a:lvl2pPr marL="451256" indent="0">
              <a:buNone/>
              <a:defRPr sz="1974" b="1"/>
            </a:lvl2pPr>
            <a:lvl3pPr marL="902513" indent="0">
              <a:buNone/>
              <a:defRPr sz="1777" b="1"/>
            </a:lvl3pPr>
            <a:lvl4pPr marL="1353769" indent="0">
              <a:buNone/>
              <a:defRPr sz="1579" b="1"/>
            </a:lvl4pPr>
            <a:lvl5pPr marL="1805026" indent="0">
              <a:buNone/>
              <a:defRPr sz="1579" b="1"/>
            </a:lvl5pPr>
            <a:lvl6pPr marL="2256282" indent="0">
              <a:buNone/>
              <a:defRPr sz="1579" b="1"/>
            </a:lvl6pPr>
            <a:lvl7pPr marL="2707538" indent="0">
              <a:buNone/>
              <a:defRPr sz="1579" b="1"/>
            </a:lvl7pPr>
            <a:lvl8pPr marL="3158795" indent="0">
              <a:buNone/>
              <a:defRPr sz="1579" b="1"/>
            </a:lvl8pPr>
            <a:lvl9pPr marL="3610051" indent="0">
              <a:buNone/>
              <a:defRPr sz="1579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8855" y="2472602"/>
            <a:ext cx="5090628" cy="363682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1833" y="1659370"/>
            <a:ext cx="5115699" cy="813232"/>
          </a:xfrm>
        </p:spPr>
        <p:txBody>
          <a:bodyPr anchor="b"/>
          <a:lstStyle>
            <a:lvl1pPr marL="0" indent="0">
              <a:buNone/>
              <a:defRPr sz="2369" b="1"/>
            </a:lvl1pPr>
            <a:lvl2pPr marL="451256" indent="0">
              <a:buNone/>
              <a:defRPr sz="1974" b="1"/>
            </a:lvl2pPr>
            <a:lvl3pPr marL="902513" indent="0">
              <a:buNone/>
              <a:defRPr sz="1777" b="1"/>
            </a:lvl3pPr>
            <a:lvl4pPr marL="1353769" indent="0">
              <a:buNone/>
              <a:defRPr sz="1579" b="1"/>
            </a:lvl4pPr>
            <a:lvl5pPr marL="1805026" indent="0">
              <a:buNone/>
              <a:defRPr sz="1579" b="1"/>
            </a:lvl5pPr>
            <a:lvl6pPr marL="2256282" indent="0">
              <a:buNone/>
              <a:defRPr sz="1579" b="1"/>
            </a:lvl6pPr>
            <a:lvl7pPr marL="2707538" indent="0">
              <a:buNone/>
              <a:defRPr sz="1579" b="1"/>
            </a:lvl7pPr>
            <a:lvl8pPr marL="3158795" indent="0">
              <a:buNone/>
              <a:defRPr sz="1579" b="1"/>
            </a:lvl8pPr>
            <a:lvl9pPr marL="3610051" indent="0">
              <a:buNone/>
              <a:defRPr sz="1579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91833" y="2472602"/>
            <a:ext cx="5115699" cy="363682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1256"/>
            <a:fld id="{0DA2CC75-8280-4D50-8556-C2874ADEF926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451256"/>
              <a:t>2024/11/10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1256"/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1256"/>
            <a:fld id="{6E190E77-D57C-49F8-ADC2-FB99C50EBC2E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451256"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1409676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1256"/>
            <a:fld id="{0DA2CC75-8280-4D50-8556-C2874ADEF926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451256"/>
              <a:t>2024/11/10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1256"/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1256"/>
            <a:fld id="{6E190E77-D57C-49F8-ADC2-FB99C50EBC2E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451256"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1102384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1256"/>
            <a:fld id="{0DA2CC75-8280-4D50-8556-C2874ADEF926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451256"/>
              <a:t>2024/11/10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1256"/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1256"/>
            <a:fld id="{6E190E77-D57C-49F8-ADC2-FB99C50EBC2E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451256"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97971546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8853" y="451273"/>
            <a:ext cx="3881036" cy="1579457"/>
          </a:xfrm>
        </p:spPr>
        <p:txBody>
          <a:bodyPr anchor="b"/>
          <a:lstStyle>
            <a:lvl1pPr>
              <a:defRPr sz="3158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15698" y="974627"/>
            <a:ext cx="6091833" cy="4810448"/>
          </a:xfrm>
        </p:spPr>
        <p:txBody>
          <a:bodyPr/>
          <a:lstStyle>
            <a:lvl1pPr>
              <a:defRPr sz="3158"/>
            </a:lvl1pPr>
            <a:lvl2pPr>
              <a:defRPr sz="2764"/>
            </a:lvl2pPr>
            <a:lvl3pPr>
              <a:defRPr sz="2369"/>
            </a:lvl3pPr>
            <a:lvl4pPr>
              <a:defRPr sz="1974"/>
            </a:lvl4pPr>
            <a:lvl5pPr>
              <a:defRPr sz="1974"/>
            </a:lvl5pPr>
            <a:lvl6pPr>
              <a:defRPr sz="1974"/>
            </a:lvl6pPr>
            <a:lvl7pPr>
              <a:defRPr sz="1974"/>
            </a:lvl7pPr>
            <a:lvl8pPr>
              <a:defRPr sz="1974"/>
            </a:lvl8pPr>
            <a:lvl9pPr>
              <a:defRPr sz="1974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8853" y="2030730"/>
            <a:ext cx="3881036" cy="3762179"/>
          </a:xfrm>
        </p:spPr>
        <p:txBody>
          <a:bodyPr/>
          <a:lstStyle>
            <a:lvl1pPr marL="0" indent="0">
              <a:buNone/>
              <a:defRPr sz="1579"/>
            </a:lvl1pPr>
            <a:lvl2pPr marL="451256" indent="0">
              <a:buNone/>
              <a:defRPr sz="1382"/>
            </a:lvl2pPr>
            <a:lvl3pPr marL="902513" indent="0">
              <a:buNone/>
              <a:defRPr sz="1184"/>
            </a:lvl3pPr>
            <a:lvl4pPr marL="1353769" indent="0">
              <a:buNone/>
              <a:defRPr sz="987"/>
            </a:lvl4pPr>
            <a:lvl5pPr marL="1805026" indent="0">
              <a:buNone/>
              <a:defRPr sz="987"/>
            </a:lvl5pPr>
            <a:lvl6pPr marL="2256282" indent="0">
              <a:buNone/>
              <a:defRPr sz="987"/>
            </a:lvl6pPr>
            <a:lvl7pPr marL="2707538" indent="0">
              <a:buNone/>
              <a:defRPr sz="987"/>
            </a:lvl7pPr>
            <a:lvl8pPr marL="3158795" indent="0">
              <a:buNone/>
              <a:defRPr sz="987"/>
            </a:lvl8pPr>
            <a:lvl9pPr marL="3610051" indent="0">
              <a:buNone/>
              <a:defRPr sz="987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1256"/>
            <a:fld id="{0DA2CC75-8280-4D50-8556-C2874ADEF926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451256"/>
              <a:t>2024/11/10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1256"/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1256"/>
            <a:fld id="{6E190E77-D57C-49F8-ADC2-FB99C50EBC2E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451256"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1553545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8853" y="451273"/>
            <a:ext cx="3881036" cy="1579457"/>
          </a:xfrm>
        </p:spPr>
        <p:txBody>
          <a:bodyPr anchor="b"/>
          <a:lstStyle>
            <a:lvl1pPr>
              <a:defRPr sz="3158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15698" y="974627"/>
            <a:ext cx="6091833" cy="4810448"/>
          </a:xfrm>
        </p:spPr>
        <p:txBody>
          <a:bodyPr anchor="t"/>
          <a:lstStyle>
            <a:lvl1pPr marL="0" indent="0">
              <a:buNone/>
              <a:defRPr sz="3158"/>
            </a:lvl1pPr>
            <a:lvl2pPr marL="451256" indent="0">
              <a:buNone/>
              <a:defRPr sz="2764"/>
            </a:lvl2pPr>
            <a:lvl3pPr marL="902513" indent="0">
              <a:buNone/>
              <a:defRPr sz="2369"/>
            </a:lvl3pPr>
            <a:lvl4pPr marL="1353769" indent="0">
              <a:buNone/>
              <a:defRPr sz="1974"/>
            </a:lvl4pPr>
            <a:lvl5pPr marL="1805026" indent="0">
              <a:buNone/>
              <a:defRPr sz="1974"/>
            </a:lvl5pPr>
            <a:lvl6pPr marL="2256282" indent="0">
              <a:buNone/>
              <a:defRPr sz="1974"/>
            </a:lvl6pPr>
            <a:lvl7pPr marL="2707538" indent="0">
              <a:buNone/>
              <a:defRPr sz="1974"/>
            </a:lvl7pPr>
            <a:lvl8pPr marL="3158795" indent="0">
              <a:buNone/>
              <a:defRPr sz="1974"/>
            </a:lvl8pPr>
            <a:lvl9pPr marL="3610051" indent="0">
              <a:buNone/>
              <a:defRPr sz="1974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8853" y="2030730"/>
            <a:ext cx="3881036" cy="3762179"/>
          </a:xfrm>
        </p:spPr>
        <p:txBody>
          <a:bodyPr/>
          <a:lstStyle>
            <a:lvl1pPr marL="0" indent="0">
              <a:buNone/>
              <a:defRPr sz="1579"/>
            </a:lvl1pPr>
            <a:lvl2pPr marL="451256" indent="0">
              <a:buNone/>
              <a:defRPr sz="1382"/>
            </a:lvl2pPr>
            <a:lvl3pPr marL="902513" indent="0">
              <a:buNone/>
              <a:defRPr sz="1184"/>
            </a:lvl3pPr>
            <a:lvl4pPr marL="1353769" indent="0">
              <a:buNone/>
              <a:defRPr sz="987"/>
            </a:lvl4pPr>
            <a:lvl5pPr marL="1805026" indent="0">
              <a:buNone/>
              <a:defRPr sz="987"/>
            </a:lvl5pPr>
            <a:lvl6pPr marL="2256282" indent="0">
              <a:buNone/>
              <a:defRPr sz="987"/>
            </a:lvl6pPr>
            <a:lvl7pPr marL="2707538" indent="0">
              <a:buNone/>
              <a:defRPr sz="987"/>
            </a:lvl7pPr>
            <a:lvl8pPr marL="3158795" indent="0">
              <a:buNone/>
              <a:defRPr sz="987"/>
            </a:lvl8pPr>
            <a:lvl9pPr marL="3610051" indent="0">
              <a:buNone/>
              <a:defRPr sz="987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1256"/>
            <a:fld id="{0DA2CC75-8280-4D50-8556-C2874ADEF926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451256"/>
              <a:t>2024/11/10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1256"/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1256"/>
            <a:fld id="{6E190E77-D57C-49F8-ADC2-FB99C50EBC2E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451256"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3549894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1256"/>
            <a:fld id="{0DA2CC75-8280-4D50-8556-C2874ADEF926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451256"/>
              <a:t>2024/11/10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1256"/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1256"/>
            <a:fld id="{6E190E77-D57C-49F8-ADC2-FB99C50EBC2E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451256"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10351733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11295" y="360392"/>
            <a:ext cx="2594670" cy="573649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27287" y="360392"/>
            <a:ext cx="7633593" cy="573649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1256"/>
            <a:fld id="{0DA2CC75-8280-4D50-8556-C2874ADEF926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451256"/>
              <a:t>2024/11/10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1256"/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1256"/>
            <a:fld id="{6E190E77-D57C-49F8-ADC2-FB99C50EBC2E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451256"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75839841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4156" y="1107814"/>
            <a:ext cx="9024938" cy="2356650"/>
          </a:xfrm>
          <a:prstGeom prst="rect">
            <a:avLst/>
          </a:prstGeom>
        </p:spPr>
        <p:txBody>
          <a:bodyPr anchor="b"/>
          <a:lstStyle>
            <a:lvl1pPr algn="ctr">
              <a:defRPr sz="5922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4156" y="3555345"/>
            <a:ext cx="9024938" cy="163429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369"/>
            </a:lvl1pPr>
            <a:lvl2pPr marL="451256" indent="0" algn="ctr">
              <a:buNone/>
              <a:defRPr sz="1974"/>
            </a:lvl2pPr>
            <a:lvl3pPr marL="902513" indent="0" algn="ctr">
              <a:buNone/>
              <a:defRPr sz="1777"/>
            </a:lvl3pPr>
            <a:lvl4pPr marL="1353769" indent="0" algn="ctr">
              <a:buNone/>
              <a:defRPr sz="1579"/>
            </a:lvl4pPr>
            <a:lvl5pPr marL="1805026" indent="0" algn="ctr">
              <a:buNone/>
              <a:defRPr sz="1579"/>
            </a:lvl5pPr>
            <a:lvl6pPr marL="2256282" indent="0" algn="ctr">
              <a:buNone/>
              <a:defRPr sz="1579"/>
            </a:lvl6pPr>
            <a:lvl7pPr marL="2707538" indent="0" algn="ctr">
              <a:buNone/>
              <a:defRPr sz="1579"/>
            </a:lvl7pPr>
            <a:lvl8pPr marL="3158795" indent="0" algn="ctr">
              <a:buNone/>
              <a:defRPr sz="1579"/>
            </a:lvl8pPr>
            <a:lvl9pPr marL="3610051" indent="0" algn="ctr">
              <a:buNone/>
              <a:defRPr sz="1579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27286" y="6273953"/>
            <a:ext cx="2707481" cy="360392"/>
          </a:xfrm>
          <a:prstGeom prst="rect">
            <a:avLst/>
          </a:prstGeom>
        </p:spPr>
        <p:txBody>
          <a:bodyPr/>
          <a:lstStyle/>
          <a:p>
            <a:pPr defTabSz="902513" eaLnBrk="0" fontAlgn="base" hangingPunct="0">
              <a:spcBef>
                <a:spcPct val="0"/>
              </a:spcBef>
              <a:spcAft>
                <a:spcPct val="0"/>
              </a:spcAft>
            </a:pPr>
            <a:fld id="{C764DE79-268F-4C1A-8933-263129D2AF90}" type="datetimeFigureOut">
              <a:rPr lang="en-US" sz="1777" smtClean="0">
                <a:solidFill>
                  <a:prstClr val="black"/>
                </a:solidFill>
                <a:latin typeface="Calibri" pitchFamily="34" charset="0"/>
                <a:ea typeface="宋体" pitchFamily="2" charset="-122"/>
              </a:rPr>
              <a:pPr defTabSz="902513" eaLnBrk="0" fontAlgn="base" hangingPunct="0">
                <a:spcBef>
                  <a:spcPct val="0"/>
                </a:spcBef>
                <a:spcAft>
                  <a:spcPct val="0"/>
                </a:spcAft>
              </a:pPr>
              <a:t>10/11/2024</a:t>
            </a:fld>
            <a:endParaRPr lang="en-US" sz="1777" dirty="0">
              <a:solidFill>
                <a:prstClr val="black"/>
              </a:solidFill>
              <a:latin typeface="Calibri" pitchFamily="34" charset="0"/>
              <a:ea typeface="宋体" pitchFamily="2" charset="-122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86014" y="6273953"/>
            <a:ext cx="4061222" cy="360392"/>
          </a:xfrm>
          <a:prstGeom prst="rect">
            <a:avLst/>
          </a:prstGeom>
        </p:spPr>
        <p:txBody>
          <a:bodyPr/>
          <a:lstStyle/>
          <a:p>
            <a:pPr defTabSz="902513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777" dirty="0">
              <a:solidFill>
                <a:prstClr val="black"/>
              </a:solidFill>
              <a:latin typeface="Calibri" pitchFamily="34" charset="0"/>
              <a:ea typeface="宋体" pitchFamily="2" charset="-122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98483" y="6273953"/>
            <a:ext cx="2707481" cy="360392"/>
          </a:xfrm>
          <a:prstGeom prst="rect">
            <a:avLst/>
          </a:prstGeom>
        </p:spPr>
        <p:txBody>
          <a:bodyPr/>
          <a:lstStyle/>
          <a:p>
            <a:pPr defTabSz="902513" eaLnBrk="0" fontAlgn="base" hangingPunct="0">
              <a:spcBef>
                <a:spcPct val="0"/>
              </a:spcBef>
              <a:spcAft>
                <a:spcPct val="0"/>
              </a:spcAft>
            </a:pPr>
            <a:fld id="{48F63A3B-78C7-47BE-AE5E-E10140E04643}" type="slidenum">
              <a:rPr lang="en-US" sz="1777" smtClean="0">
                <a:solidFill>
                  <a:prstClr val="black"/>
                </a:solidFill>
                <a:latin typeface="Calibri" pitchFamily="34" charset="0"/>
                <a:ea typeface="宋体" pitchFamily="2" charset="-122"/>
              </a:rPr>
              <a:pPr defTabSz="902513" eaLnBrk="0" fontAlgn="base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z="1777" dirty="0">
              <a:solidFill>
                <a:prstClr val="black"/>
              </a:solidFill>
              <a:latin typeface="Calibri" pitchFamily="34" charset="0"/>
              <a:ea typeface="宋体" pitchFamily="2" charset="-122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5736666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 advTm="0">
        <p:wipe/>
      </p:transition>
    </mc:Choice>
    <mc:Fallback>
      <p:transition spd="slow" advTm="0">
        <p:wip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033251" cy="67691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06923507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 advTm="0">
        <p:wipe/>
      </p:transition>
    </mc:Choice>
    <mc:Fallback>
      <p:transition spd="slow" advTm="0">
        <p:wip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29" y="-8983"/>
            <a:ext cx="12017321" cy="677808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46017415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 advTm="0">
        <p:wipe/>
      </p:transition>
    </mc:Choice>
    <mc:Fallback>
      <p:transition spd="slow" advTm="0">
        <p:wip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64" y="0"/>
            <a:ext cx="12021286" cy="6775843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5088" y="5348169"/>
            <a:ext cx="2813836" cy="1420932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952255"/>
            <a:ext cx="2951907" cy="3823588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674861" y="1917912"/>
            <a:ext cx="4358388" cy="4857932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>
          <a:xfrm rot="10800000">
            <a:off x="0" y="0"/>
            <a:ext cx="1474999" cy="131621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40748550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 advTm="0">
        <p:wipe/>
      </p:transition>
    </mc:Choice>
    <mc:Fallback>
      <p:transition spd="slow" advTm="0">
        <p:wip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>
          <a:xfrm>
            <a:off x="-1" y="0"/>
            <a:ext cx="12033251" cy="6806706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5989" y="2378749"/>
            <a:ext cx="5095329" cy="4390351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0"/>
            <a:ext cx="2461515" cy="124100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37768001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 advTm="0">
        <p:wipe/>
      </p:transition>
    </mc:Choice>
    <mc:Fallback>
      <p:transition spd="slow" advTm="0">
        <p:wip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8" y="0"/>
            <a:ext cx="12011335" cy="67691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33269168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 advTm="0">
        <p:wipe/>
      </p:transition>
    </mc:Choice>
    <mc:Fallback>
      <p:transition spd="slow" advTm="0">
        <p:wip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033250" cy="6740508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4057" y="4835185"/>
            <a:ext cx="3779193" cy="1905324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35921"/>
            <a:ext cx="3139926" cy="3504588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>
          <a:xfrm rot="10800000">
            <a:off x="0" y="0"/>
            <a:ext cx="1485354" cy="145392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77779734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 advTm="0">
        <p:wipe/>
      </p:transition>
    </mc:Choice>
    <mc:Fallback>
      <p:transition spd="slow" advTm="0">
        <p:wip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1984730" cy="67691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" y="4344509"/>
            <a:ext cx="2406651" cy="2424591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0684" y="5033648"/>
            <a:ext cx="5452566" cy="1770321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-1" y="0"/>
            <a:ext cx="1562255" cy="97775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37961665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 advTm="0">
        <p:wipe/>
      </p:transition>
    </mc:Choice>
    <mc:Fallback>
      <p:transition spd="slow" advTm="0">
        <p:wip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8" y="0"/>
            <a:ext cx="12022292" cy="677527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49302192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 advTm="0">
        <p:wipe/>
      </p:transition>
    </mc:Choice>
    <mc:Fallback>
      <p:transition spd="slow" advTm="0">
        <p:wip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165993821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 advTm="0">
        <p:wipe/>
      </p:transition>
    </mc:Choice>
    <mc:Fallback>
      <p:transition spd="slow" advTm="0">
        <p:wip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11294" y="360392"/>
            <a:ext cx="2594670" cy="5736499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27286" y="360392"/>
            <a:ext cx="7633593" cy="5736499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27286" y="6273953"/>
            <a:ext cx="2707481" cy="360392"/>
          </a:xfrm>
          <a:prstGeom prst="rect">
            <a:avLst/>
          </a:prstGeom>
        </p:spPr>
        <p:txBody>
          <a:bodyPr/>
          <a:lstStyle/>
          <a:p>
            <a:pPr defTabSz="902513" eaLnBrk="0" fontAlgn="base" hangingPunct="0">
              <a:spcBef>
                <a:spcPct val="0"/>
              </a:spcBef>
              <a:spcAft>
                <a:spcPct val="0"/>
              </a:spcAft>
            </a:pPr>
            <a:fld id="{C764DE79-268F-4C1A-8933-263129D2AF90}" type="datetimeFigureOut">
              <a:rPr lang="en-US" sz="1777" smtClean="0">
                <a:solidFill>
                  <a:prstClr val="black"/>
                </a:solidFill>
                <a:latin typeface="Calibri" pitchFamily="34" charset="0"/>
                <a:ea typeface="宋体" pitchFamily="2" charset="-122"/>
              </a:rPr>
              <a:pPr defTabSz="902513" eaLnBrk="0" fontAlgn="base" hangingPunct="0">
                <a:spcBef>
                  <a:spcPct val="0"/>
                </a:spcBef>
                <a:spcAft>
                  <a:spcPct val="0"/>
                </a:spcAft>
              </a:pPr>
              <a:t>10/11/2024</a:t>
            </a:fld>
            <a:endParaRPr lang="en-US" sz="1777" dirty="0">
              <a:solidFill>
                <a:prstClr val="black"/>
              </a:solidFill>
              <a:latin typeface="Calibri" pitchFamily="34" charset="0"/>
              <a:ea typeface="宋体" pitchFamily="2" charset="-122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86014" y="6273953"/>
            <a:ext cx="4061222" cy="360392"/>
          </a:xfrm>
          <a:prstGeom prst="rect">
            <a:avLst/>
          </a:prstGeom>
        </p:spPr>
        <p:txBody>
          <a:bodyPr/>
          <a:lstStyle/>
          <a:p>
            <a:pPr defTabSz="902513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777" dirty="0">
              <a:solidFill>
                <a:prstClr val="black"/>
              </a:solidFill>
              <a:latin typeface="Calibri" pitchFamily="34" charset="0"/>
              <a:ea typeface="宋体" pitchFamily="2" charset="-122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98483" y="6273953"/>
            <a:ext cx="2707481" cy="360392"/>
          </a:xfrm>
          <a:prstGeom prst="rect">
            <a:avLst/>
          </a:prstGeom>
        </p:spPr>
        <p:txBody>
          <a:bodyPr/>
          <a:lstStyle/>
          <a:p>
            <a:pPr defTabSz="902513" eaLnBrk="0" fontAlgn="base" hangingPunct="0">
              <a:spcBef>
                <a:spcPct val="0"/>
              </a:spcBef>
              <a:spcAft>
                <a:spcPct val="0"/>
              </a:spcAft>
            </a:pPr>
            <a:fld id="{48F63A3B-78C7-47BE-AE5E-E10140E04643}" type="slidenum">
              <a:rPr lang="en-US" sz="1777" smtClean="0">
                <a:solidFill>
                  <a:prstClr val="black"/>
                </a:solidFill>
                <a:latin typeface="Calibri" pitchFamily="34" charset="0"/>
                <a:ea typeface="宋体" pitchFamily="2" charset="-122"/>
              </a:rPr>
              <a:pPr defTabSz="902513" eaLnBrk="0" fontAlgn="base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z="1777" dirty="0">
              <a:solidFill>
                <a:prstClr val="black"/>
              </a:solidFill>
              <a:latin typeface="Calibri" pitchFamily="34" charset="0"/>
              <a:ea typeface="宋体" pitchFamily="2" charset="-122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63220599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 advTm="0">
        <p:wipe/>
      </p:transition>
    </mc:Choice>
    <mc:Fallback>
      <p:transition spd="slow" advTm="0">
        <p:wip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379513967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 advTm="0">
        <p:wipe/>
      </p:transition>
    </mc:Choice>
    <mc:Fallback>
      <p:transition spd="slow" advTm="0">
        <p:wip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16641812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 advTm="0">
        <p:wipe/>
      </p:transition>
    </mc:Choice>
    <mc:Fallback>
      <p:transition spd="slow" advTm="0">
        <p:wip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361327643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 advTm="0">
        <p:wipe/>
      </p:transition>
    </mc:Choice>
    <mc:Fallback>
      <p:transition spd="slow" advTm="0">
        <p:wip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/>
        </p:nvSpPr>
        <p:spPr>
          <a:xfrm>
            <a:off x="0" y="0"/>
            <a:ext cx="12033250" cy="6769100"/>
          </a:xfrm>
          <a:prstGeom prst="rect">
            <a:avLst/>
          </a:prstGeom>
          <a:solidFill>
            <a:srgbClr val="FFFFFF">
              <a:alpha val="4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0251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77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李旭科漫画体v1.0" panose="020F0502020204030204"/>
              <a:ea typeface="李旭科漫画体v1.0"/>
              <a:cs typeface="+mn-cs"/>
            </a:endParaRPr>
          </a:p>
        </p:txBody>
      </p:sp>
      <p:pic>
        <p:nvPicPr>
          <p:cNvPr id="7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635" y="242875"/>
            <a:ext cx="1464463" cy="667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81480"/>
            <a:ext cx="1326583" cy="880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56342751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 advTm="0">
        <p:wipe/>
      </p:transition>
    </mc:Choice>
    <mc:Fallback>
      <p:transition spd="slow" advTm="0">
        <p:wip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ews Imag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sz="quarter" idx="10" hasCustomPrompt="1"/>
          </p:nvPr>
        </p:nvSpPr>
        <p:spPr>
          <a:xfrm>
            <a:off x="923541" y="4006104"/>
            <a:ext cx="2256234" cy="1805093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lIns="90251" tIns="45126" rIns="90251" bIns="45126"/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US"/>
              <a:t>Image #</a:t>
            </a:r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1" hasCustomPrompt="1"/>
          </p:nvPr>
        </p:nvSpPr>
        <p:spPr>
          <a:xfrm>
            <a:off x="3566852" y="4006104"/>
            <a:ext cx="2256234" cy="1805093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lIns="90251" tIns="45126" rIns="90251" bIns="45126"/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US"/>
              <a:t>Image #</a:t>
            </a:r>
          </a:p>
        </p:txBody>
      </p:sp>
      <p:sp>
        <p:nvSpPr>
          <p:cNvPr id="15" name="Picture Placeholder 12"/>
          <p:cNvSpPr>
            <a:spLocks noGrp="1"/>
          </p:cNvSpPr>
          <p:nvPr>
            <p:ph type="pic" sz="quarter" idx="12" hasCustomPrompt="1"/>
          </p:nvPr>
        </p:nvSpPr>
        <p:spPr>
          <a:xfrm>
            <a:off x="6210163" y="4006104"/>
            <a:ext cx="2256234" cy="1805093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lIns="90251" tIns="45126" rIns="90251" bIns="45126"/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US"/>
              <a:t>Image #</a:t>
            </a:r>
          </a:p>
        </p:txBody>
      </p:sp>
      <p:sp>
        <p:nvSpPr>
          <p:cNvPr id="16" name="Picture Placeholder 12"/>
          <p:cNvSpPr>
            <a:spLocks noGrp="1"/>
          </p:cNvSpPr>
          <p:nvPr>
            <p:ph type="pic" sz="quarter" idx="13" hasCustomPrompt="1"/>
          </p:nvPr>
        </p:nvSpPr>
        <p:spPr>
          <a:xfrm>
            <a:off x="8853474" y="4006104"/>
            <a:ext cx="2256234" cy="1805093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lIns="90251" tIns="45126" rIns="90251" bIns="45126"/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US"/>
              <a:t>Image #</a:t>
            </a:r>
          </a:p>
        </p:txBody>
      </p:sp>
    </p:spTree>
    <p:extLst>
      <p:ext uri="{BB962C8B-B14F-4D97-AF65-F5344CB8AC3E}">
        <p14:creationId xmlns="" xmlns:p14="http://schemas.microsoft.com/office/powerpoint/2010/main" val="1939415751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2024918076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3241120551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717706486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任意多边形: 形状 10"/>
          <p:cNvSpPr>
            <a:spLocks noGrp="1"/>
          </p:cNvSpPr>
          <p:nvPr>
            <p:ph type="pic" sz="quarter" idx="10"/>
          </p:nvPr>
        </p:nvSpPr>
        <p:spPr>
          <a:xfrm>
            <a:off x="3963300" y="1345987"/>
            <a:ext cx="1920146" cy="1920259"/>
          </a:xfrm>
          <a:custGeom>
            <a:avLst/>
            <a:gdLst>
              <a:gd name="connsiteX0" fmla="*/ 972739 w 1945478"/>
              <a:gd name="connsiteY0" fmla="*/ 0 h 1945478"/>
              <a:gd name="connsiteX1" fmla="*/ 1945478 w 1945478"/>
              <a:gd name="connsiteY1" fmla="*/ 972739 h 1945478"/>
              <a:gd name="connsiteX2" fmla="*/ 972739 w 1945478"/>
              <a:gd name="connsiteY2" fmla="*/ 1945478 h 1945478"/>
              <a:gd name="connsiteX3" fmla="*/ 0 w 1945478"/>
              <a:gd name="connsiteY3" fmla="*/ 972739 h 1945478"/>
              <a:gd name="connsiteX4" fmla="*/ 972739 w 1945478"/>
              <a:gd name="connsiteY4" fmla="*/ 0 h 1945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45478" h="1945478">
                <a:moveTo>
                  <a:pt x="972739" y="0"/>
                </a:moveTo>
                <a:cubicBezTo>
                  <a:pt x="1509968" y="0"/>
                  <a:pt x="1945478" y="435510"/>
                  <a:pt x="1945478" y="972739"/>
                </a:cubicBezTo>
                <a:cubicBezTo>
                  <a:pt x="1945478" y="1509968"/>
                  <a:pt x="1509968" y="1945478"/>
                  <a:pt x="972739" y="1945478"/>
                </a:cubicBezTo>
                <a:cubicBezTo>
                  <a:pt x="435510" y="1945478"/>
                  <a:pt x="0" y="1509968"/>
                  <a:pt x="0" y="972739"/>
                </a:cubicBezTo>
                <a:cubicBezTo>
                  <a:pt x="0" y="435510"/>
                  <a:pt x="435510" y="0"/>
                  <a:pt x="972739" y="0"/>
                </a:cubicBezTo>
                <a:close/>
              </a:path>
            </a:pathLst>
          </a:custGeom>
          <a:solidFill>
            <a:schemeClr val="accent1"/>
          </a:solidFill>
          <a:ln w="57150">
            <a:solidFill>
              <a:srgbClr val="FEFFFF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lang="zh-CN" altLang="en-US" sz="1777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2" name="任意多边形: 形状 11"/>
          <p:cNvSpPr>
            <a:spLocks noGrp="1"/>
          </p:cNvSpPr>
          <p:nvPr>
            <p:ph type="pic" sz="quarter" idx="11"/>
          </p:nvPr>
        </p:nvSpPr>
        <p:spPr>
          <a:xfrm>
            <a:off x="3186929" y="3785112"/>
            <a:ext cx="1996142" cy="1996259"/>
          </a:xfrm>
          <a:custGeom>
            <a:avLst/>
            <a:gdLst>
              <a:gd name="connsiteX0" fmla="*/ 1011238 w 2022476"/>
              <a:gd name="connsiteY0" fmla="*/ 0 h 2022476"/>
              <a:gd name="connsiteX1" fmla="*/ 2022476 w 2022476"/>
              <a:gd name="connsiteY1" fmla="*/ 1011238 h 2022476"/>
              <a:gd name="connsiteX2" fmla="*/ 1011238 w 2022476"/>
              <a:gd name="connsiteY2" fmla="*/ 2022476 h 2022476"/>
              <a:gd name="connsiteX3" fmla="*/ 0 w 2022476"/>
              <a:gd name="connsiteY3" fmla="*/ 1011238 h 2022476"/>
              <a:gd name="connsiteX4" fmla="*/ 1011238 w 2022476"/>
              <a:gd name="connsiteY4" fmla="*/ 0 h 2022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22476" h="2022476">
                <a:moveTo>
                  <a:pt x="1011238" y="0"/>
                </a:moveTo>
                <a:cubicBezTo>
                  <a:pt x="1569729" y="0"/>
                  <a:pt x="2022476" y="452747"/>
                  <a:pt x="2022476" y="1011238"/>
                </a:cubicBezTo>
                <a:cubicBezTo>
                  <a:pt x="2022476" y="1569729"/>
                  <a:pt x="1569729" y="2022476"/>
                  <a:pt x="1011238" y="2022476"/>
                </a:cubicBezTo>
                <a:cubicBezTo>
                  <a:pt x="452747" y="2022476"/>
                  <a:pt x="0" y="1569729"/>
                  <a:pt x="0" y="1011238"/>
                </a:cubicBezTo>
                <a:cubicBezTo>
                  <a:pt x="0" y="452747"/>
                  <a:pt x="452747" y="0"/>
                  <a:pt x="1011238" y="0"/>
                </a:cubicBezTo>
                <a:close/>
              </a:path>
            </a:pathLst>
          </a:custGeom>
          <a:solidFill>
            <a:schemeClr val="accent1"/>
          </a:solidFill>
          <a:ln w="57150">
            <a:solidFill>
              <a:srgbClr val="FEFFFF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lang="zh-CN" altLang="en-US" sz="1777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3" name="任意多边形: 形状 12"/>
          <p:cNvSpPr>
            <a:spLocks noGrp="1"/>
          </p:cNvSpPr>
          <p:nvPr>
            <p:ph type="pic" sz="quarter" idx="12"/>
          </p:nvPr>
        </p:nvSpPr>
        <p:spPr>
          <a:xfrm>
            <a:off x="6369161" y="3006139"/>
            <a:ext cx="2557066" cy="2558783"/>
          </a:xfrm>
          <a:custGeom>
            <a:avLst/>
            <a:gdLst>
              <a:gd name="connsiteX0" fmla="*/ 1295400 w 2590800"/>
              <a:gd name="connsiteY0" fmla="*/ 0 h 2592388"/>
              <a:gd name="connsiteX1" fmla="*/ 2590800 w 2590800"/>
              <a:gd name="connsiteY1" fmla="*/ 1296194 h 2592388"/>
              <a:gd name="connsiteX2" fmla="*/ 1295400 w 2590800"/>
              <a:gd name="connsiteY2" fmla="*/ 2592388 h 2592388"/>
              <a:gd name="connsiteX3" fmla="*/ 0 w 2590800"/>
              <a:gd name="connsiteY3" fmla="*/ 1296194 h 2592388"/>
              <a:gd name="connsiteX4" fmla="*/ 1295400 w 2590800"/>
              <a:gd name="connsiteY4" fmla="*/ 0 h 2592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90800" h="2592388">
                <a:moveTo>
                  <a:pt x="1295400" y="0"/>
                </a:moveTo>
                <a:cubicBezTo>
                  <a:pt x="2010830" y="0"/>
                  <a:pt x="2590800" y="580326"/>
                  <a:pt x="2590800" y="1296194"/>
                </a:cubicBezTo>
                <a:cubicBezTo>
                  <a:pt x="2590800" y="2012062"/>
                  <a:pt x="2010830" y="2592388"/>
                  <a:pt x="1295400" y="2592388"/>
                </a:cubicBezTo>
                <a:cubicBezTo>
                  <a:pt x="579970" y="2592388"/>
                  <a:pt x="0" y="2012062"/>
                  <a:pt x="0" y="1296194"/>
                </a:cubicBezTo>
                <a:cubicBezTo>
                  <a:pt x="0" y="580326"/>
                  <a:pt x="579970" y="0"/>
                  <a:pt x="1295400" y="0"/>
                </a:cubicBezTo>
                <a:close/>
              </a:path>
            </a:pathLst>
          </a:custGeom>
          <a:solidFill>
            <a:schemeClr val="accent1"/>
          </a:solidFill>
          <a:ln w="57150">
            <a:solidFill>
              <a:srgbClr val="FEFFFF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lang="zh-CN" altLang="en-US" sz="1777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2425156002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任意多边形: 形状 5"/>
          <p:cNvSpPr>
            <a:spLocks noGrp="1"/>
          </p:cNvSpPr>
          <p:nvPr>
            <p:ph type="pic" sz="quarter" idx="10"/>
          </p:nvPr>
        </p:nvSpPr>
        <p:spPr>
          <a:xfrm>
            <a:off x="2073393" y="2092304"/>
            <a:ext cx="2829217" cy="2684774"/>
          </a:xfrm>
          <a:custGeom>
            <a:avLst/>
            <a:gdLst>
              <a:gd name="connsiteX0" fmla="*/ 1433271 w 2866542"/>
              <a:gd name="connsiteY0" fmla="*/ 0 h 2720034"/>
              <a:gd name="connsiteX1" fmla="*/ 2866542 w 2866542"/>
              <a:gd name="connsiteY1" fmla="*/ 1360017 h 2720034"/>
              <a:gd name="connsiteX2" fmla="*/ 1433271 w 2866542"/>
              <a:gd name="connsiteY2" fmla="*/ 2720034 h 2720034"/>
              <a:gd name="connsiteX3" fmla="*/ 0 w 2866542"/>
              <a:gd name="connsiteY3" fmla="*/ 1360017 h 2720034"/>
              <a:gd name="connsiteX4" fmla="*/ 1433271 w 2866542"/>
              <a:gd name="connsiteY4" fmla="*/ 0 h 27200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66542" h="2720034">
                <a:moveTo>
                  <a:pt x="1433271" y="0"/>
                </a:moveTo>
                <a:cubicBezTo>
                  <a:pt x="2224845" y="0"/>
                  <a:pt x="2866542" y="608900"/>
                  <a:pt x="2866542" y="1360017"/>
                </a:cubicBezTo>
                <a:cubicBezTo>
                  <a:pt x="2866542" y="2111134"/>
                  <a:pt x="2224845" y="2720034"/>
                  <a:pt x="1433271" y="2720034"/>
                </a:cubicBezTo>
                <a:cubicBezTo>
                  <a:pt x="641697" y="2720034"/>
                  <a:pt x="0" y="2111134"/>
                  <a:pt x="0" y="1360017"/>
                </a:cubicBezTo>
                <a:cubicBezTo>
                  <a:pt x="0" y="608900"/>
                  <a:pt x="641697" y="0"/>
                  <a:pt x="1433271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954541459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任意多边形: 形状 11"/>
          <p:cNvSpPr>
            <a:spLocks noGrp="1"/>
          </p:cNvSpPr>
          <p:nvPr>
            <p:ph type="pic" sz="quarter" idx="10"/>
          </p:nvPr>
        </p:nvSpPr>
        <p:spPr>
          <a:xfrm>
            <a:off x="1514401" y="1799545"/>
            <a:ext cx="1690365" cy="1722150"/>
          </a:xfrm>
          <a:custGeom>
            <a:avLst/>
            <a:gdLst>
              <a:gd name="connsiteX0" fmla="*/ 0 w 1712665"/>
              <a:gd name="connsiteY0" fmla="*/ 0 h 1744767"/>
              <a:gd name="connsiteX1" fmla="*/ 1712665 w 1712665"/>
              <a:gd name="connsiteY1" fmla="*/ 0 h 1744767"/>
              <a:gd name="connsiteX2" fmla="*/ 1712665 w 1712665"/>
              <a:gd name="connsiteY2" fmla="*/ 1744767 h 1744767"/>
              <a:gd name="connsiteX3" fmla="*/ 0 w 1712665"/>
              <a:gd name="connsiteY3" fmla="*/ 1744767 h 17447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12665" h="1744767">
                <a:moveTo>
                  <a:pt x="0" y="0"/>
                </a:moveTo>
                <a:lnTo>
                  <a:pt x="1712665" y="0"/>
                </a:lnTo>
                <a:lnTo>
                  <a:pt x="1712665" y="1744767"/>
                </a:lnTo>
                <a:lnTo>
                  <a:pt x="0" y="174476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3" name="任意多边形: 形状 12"/>
          <p:cNvSpPr>
            <a:spLocks noGrp="1"/>
          </p:cNvSpPr>
          <p:nvPr>
            <p:ph type="pic" sz="quarter" idx="11"/>
          </p:nvPr>
        </p:nvSpPr>
        <p:spPr>
          <a:xfrm>
            <a:off x="3950243" y="1799545"/>
            <a:ext cx="1690367" cy="1722150"/>
          </a:xfrm>
          <a:custGeom>
            <a:avLst/>
            <a:gdLst>
              <a:gd name="connsiteX0" fmla="*/ 0 w 1712667"/>
              <a:gd name="connsiteY0" fmla="*/ 0 h 1744767"/>
              <a:gd name="connsiteX1" fmla="*/ 1712667 w 1712667"/>
              <a:gd name="connsiteY1" fmla="*/ 0 h 1744767"/>
              <a:gd name="connsiteX2" fmla="*/ 1712667 w 1712667"/>
              <a:gd name="connsiteY2" fmla="*/ 1744767 h 1744767"/>
              <a:gd name="connsiteX3" fmla="*/ 0 w 1712667"/>
              <a:gd name="connsiteY3" fmla="*/ 1744767 h 17447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12667" h="1744767">
                <a:moveTo>
                  <a:pt x="0" y="0"/>
                </a:moveTo>
                <a:lnTo>
                  <a:pt x="1712667" y="0"/>
                </a:lnTo>
                <a:lnTo>
                  <a:pt x="1712667" y="1744767"/>
                </a:lnTo>
                <a:lnTo>
                  <a:pt x="0" y="174476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4" name="任意多边形: 形状 13"/>
          <p:cNvSpPr>
            <a:spLocks noGrp="1"/>
          </p:cNvSpPr>
          <p:nvPr>
            <p:ph type="pic" sz="quarter" idx="12"/>
          </p:nvPr>
        </p:nvSpPr>
        <p:spPr>
          <a:xfrm>
            <a:off x="6387948" y="1799545"/>
            <a:ext cx="1690367" cy="1722150"/>
          </a:xfrm>
          <a:custGeom>
            <a:avLst/>
            <a:gdLst>
              <a:gd name="connsiteX0" fmla="*/ 0 w 1712667"/>
              <a:gd name="connsiteY0" fmla="*/ 0 h 1744767"/>
              <a:gd name="connsiteX1" fmla="*/ 1712667 w 1712667"/>
              <a:gd name="connsiteY1" fmla="*/ 0 h 1744767"/>
              <a:gd name="connsiteX2" fmla="*/ 1712667 w 1712667"/>
              <a:gd name="connsiteY2" fmla="*/ 1744767 h 1744767"/>
              <a:gd name="connsiteX3" fmla="*/ 0 w 1712667"/>
              <a:gd name="connsiteY3" fmla="*/ 1744767 h 17447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12667" h="1744767">
                <a:moveTo>
                  <a:pt x="0" y="0"/>
                </a:moveTo>
                <a:lnTo>
                  <a:pt x="1712667" y="0"/>
                </a:lnTo>
                <a:lnTo>
                  <a:pt x="1712667" y="1744767"/>
                </a:lnTo>
                <a:lnTo>
                  <a:pt x="0" y="174476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5" name="任意多边形: 形状 14"/>
          <p:cNvSpPr>
            <a:spLocks noGrp="1"/>
          </p:cNvSpPr>
          <p:nvPr>
            <p:ph type="pic" sz="quarter" idx="13"/>
          </p:nvPr>
        </p:nvSpPr>
        <p:spPr>
          <a:xfrm>
            <a:off x="8823789" y="1799545"/>
            <a:ext cx="1690365" cy="1722150"/>
          </a:xfrm>
          <a:custGeom>
            <a:avLst/>
            <a:gdLst>
              <a:gd name="connsiteX0" fmla="*/ 0 w 1712665"/>
              <a:gd name="connsiteY0" fmla="*/ 0 h 1744767"/>
              <a:gd name="connsiteX1" fmla="*/ 1712665 w 1712665"/>
              <a:gd name="connsiteY1" fmla="*/ 0 h 1744767"/>
              <a:gd name="connsiteX2" fmla="*/ 1712665 w 1712665"/>
              <a:gd name="connsiteY2" fmla="*/ 1744767 h 1744767"/>
              <a:gd name="connsiteX3" fmla="*/ 0 w 1712665"/>
              <a:gd name="connsiteY3" fmla="*/ 1744767 h 17447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12665" h="1744767">
                <a:moveTo>
                  <a:pt x="0" y="0"/>
                </a:moveTo>
                <a:lnTo>
                  <a:pt x="1712665" y="0"/>
                </a:lnTo>
                <a:lnTo>
                  <a:pt x="1712665" y="1744767"/>
                </a:lnTo>
                <a:lnTo>
                  <a:pt x="0" y="174476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1801687936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任意多边形: 形状 9"/>
          <p:cNvSpPr>
            <a:spLocks noGrp="1"/>
          </p:cNvSpPr>
          <p:nvPr>
            <p:ph type="pic" sz="quarter" idx="10"/>
          </p:nvPr>
        </p:nvSpPr>
        <p:spPr>
          <a:xfrm>
            <a:off x="1692178" y="1832999"/>
            <a:ext cx="2276132" cy="2276263"/>
          </a:xfrm>
          <a:custGeom>
            <a:avLst/>
            <a:gdLst>
              <a:gd name="connsiteX0" fmla="*/ 1153080 w 2306160"/>
              <a:gd name="connsiteY0" fmla="*/ 0 h 2306158"/>
              <a:gd name="connsiteX1" fmla="*/ 2306160 w 2306160"/>
              <a:gd name="connsiteY1" fmla="*/ 1153079 h 2306158"/>
              <a:gd name="connsiteX2" fmla="*/ 1153080 w 2306160"/>
              <a:gd name="connsiteY2" fmla="*/ 2306158 h 2306158"/>
              <a:gd name="connsiteX3" fmla="*/ 0 w 2306160"/>
              <a:gd name="connsiteY3" fmla="*/ 1153079 h 2306158"/>
              <a:gd name="connsiteX4" fmla="*/ 1153080 w 2306160"/>
              <a:gd name="connsiteY4" fmla="*/ 0 h 23061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06160" h="2306158">
                <a:moveTo>
                  <a:pt x="1153080" y="0"/>
                </a:moveTo>
                <a:cubicBezTo>
                  <a:pt x="1789908" y="0"/>
                  <a:pt x="2306160" y="516251"/>
                  <a:pt x="2306160" y="1153079"/>
                </a:cubicBezTo>
                <a:cubicBezTo>
                  <a:pt x="2306160" y="1789907"/>
                  <a:pt x="1789908" y="2306158"/>
                  <a:pt x="1153080" y="2306158"/>
                </a:cubicBezTo>
                <a:cubicBezTo>
                  <a:pt x="516252" y="2306158"/>
                  <a:pt x="0" y="1789907"/>
                  <a:pt x="0" y="1153079"/>
                </a:cubicBezTo>
                <a:cubicBezTo>
                  <a:pt x="0" y="516251"/>
                  <a:pt x="516252" y="0"/>
                  <a:pt x="115308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1" name="任意多边形: 形状 10"/>
          <p:cNvSpPr>
            <a:spLocks noGrp="1"/>
          </p:cNvSpPr>
          <p:nvPr>
            <p:ph type="pic" sz="quarter" idx="11"/>
          </p:nvPr>
        </p:nvSpPr>
        <p:spPr>
          <a:xfrm>
            <a:off x="4877556" y="1832999"/>
            <a:ext cx="2276132" cy="2276263"/>
          </a:xfrm>
          <a:custGeom>
            <a:avLst/>
            <a:gdLst>
              <a:gd name="connsiteX0" fmla="*/ 1153080 w 2306160"/>
              <a:gd name="connsiteY0" fmla="*/ 0 h 2306158"/>
              <a:gd name="connsiteX1" fmla="*/ 2306160 w 2306160"/>
              <a:gd name="connsiteY1" fmla="*/ 1153079 h 2306158"/>
              <a:gd name="connsiteX2" fmla="*/ 1153080 w 2306160"/>
              <a:gd name="connsiteY2" fmla="*/ 2306158 h 2306158"/>
              <a:gd name="connsiteX3" fmla="*/ 0 w 2306160"/>
              <a:gd name="connsiteY3" fmla="*/ 1153079 h 2306158"/>
              <a:gd name="connsiteX4" fmla="*/ 1153080 w 2306160"/>
              <a:gd name="connsiteY4" fmla="*/ 0 h 23061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06160" h="2306158">
                <a:moveTo>
                  <a:pt x="1153080" y="0"/>
                </a:moveTo>
                <a:cubicBezTo>
                  <a:pt x="1789908" y="0"/>
                  <a:pt x="2306160" y="516251"/>
                  <a:pt x="2306160" y="1153079"/>
                </a:cubicBezTo>
                <a:cubicBezTo>
                  <a:pt x="2306160" y="1789907"/>
                  <a:pt x="1789908" y="2306158"/>
                  <a:pt x="1153080" y="2306158"/>
                </a:cubicBezTo>
                <a:cubicBezTo>
                  <a:pt x="516252" y="2306158"/>
                  <a:pt x="0" y="1789907"/>
                  <a:pt x="0" y="1153079"/>
                </a:cubicBezTo>
                <a:cubicBezTo>
                  <a:pt x="0" y="516251"/>
                  <a:pt x="516252" y="0"/>
                  <a:pt x="115308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2" name="任意多边形: 形状 11"/>
          <p:cNvSpPr>
            <a:spLocks noGrp="1"/>
          </p:cNvSpPr>
          <p:nvPr>
            <p:ph type="pic" sz="quarter" idx="12"/>
          </p:nvPr>
        </p:nvSpPr>
        <p:spPr>
          <a:xfrm>
            <a:off x="8064943" y="1832999"/>
            <a:ext cx="2276132" cy="2276263"/>
          </a:xfrm>
          <a:custGeom>
            <a:avLst/>
            <a:gdLst>
              <a:gd name="connsiteX0" fmla="*/ 1153080 w 2306160"/>
              <a:gd name="connsiteY0" fmla="*/ 0 h 2306158"/>
              <a:gd name="connsiteX1" fmla="*/ 2306160 w 2306160"/>
              <a:gd name="connsiteY1" fmla="*/ 1153079 h 2306158"/>
              <a:gd name="connsiteX2" fmla="*/ 1153080 w 2306160"/>
              <a:gd name="connsiteY2" fmla="*/ 2306158 h 2306158"/>
              <a:gd name="connsiteX3" fmla="*/ 0 w 2306160"/>
              <a:gd name="connsiteY3" fmla="*/ 1153079 h 2306158"/>
              <a:gd name="connsiteX4" fmla="*/ 1153080 w 2306160"/>
              <a:gd name="connsiteY4" fmla="*/ 0 h 23061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06160" h="2306158">
                <a:moveTo>
                  <a:pt x="1153080" y="0"/>
                </a:moveTo>
                <a:cubicBezTo>
                  <a:pt x="1789908" y="0"/>
                  <a:pt x="2306160" y="516251"/>
                  <a:pt x="2306160" y="1153079"/>
                </a:cubicBezTo>
                <a:cubicBezTo>
                  <a:pt x="2306160" y="1789907"/>
                  <a:pt x="1789908" y="2306158"/>
                  <a:pt x="1153080" y="2306158"/>
                </a:cubicBezTo>
                <a:cubicBezTo>
                  <a:pt x="516252" y="2306158"/>
                  <a:pt x="0" y="1789907"/>
                  <a:pt x="0" y="1153079"/>
                </a:cubicBezTo>
                <a:cubicBezTo>
                  <a:pt x="0" y="516251"/>
                  <a:pt x="516252" y="0"/>
                  <a:pt x="115308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 dirty="0"/>
          </a:p>
        </p:txBody>
      </p:sp>
    </p:spTree>
    <p:extLst>
      <p:ext uri="{BB962C8B-B14F-4D97-AF65-F5344CB8AC3E}">
        <p14:creationId xmlns="" xmlns:p14="http://schemas.microsoft.com/office/powerpoint/2010/main" val="291626242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任意多边形: 形状 14"/>
          <p:cNvSpPr>
            <a:spLocks noGrp="1"/>
          </p:cNvSpPr>
          <p:nvPr>
            <p:ph type="pic" sz="quarter" idx="10"/>
          </p:nvPr>
        </p:nvSpPr>
        <p:spPr>
          <a:xfrm>
            <a:off x="7965285" y="1854741"/>
            <a:ext cx="1982559" cy="2283650"/>
          </a:xfrm>
          <a:custGeom>
            <a:avLst/>
            <a:gdLst>
              <a:gd name="connsiteX0" fmla="*/ 298238 w 2008714"/>
              <a:gd name="connsiteY0" fmla="*/ 0 h 2313642"/>
              <a:gd name="connsiteX1" fmla="*/ 2008714 w 2008714"/>
              <a:gd name="connsiteY1" fmla="*/ 246817 h 2313642"/>
              <a:gd name="connsiteX2" fmla="*/ 1710476 w 2008714"/>
              <a:gd name="connsiteY2" fmla="*/ 2313642 h 2313642"/>
              <a:gd name="connsiteX3" fmla="*/ 0 w 2008714"/>
              <a:gd name="connsiteY3" fmla="*/ 2066825 h 2313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08714" h="2313642">
                <a:moveTo>
                  <a:pt x="298238" y="0"/>
                </a:moveTo>
                <a:lnTo>
                  <a:pt x="2008714" y="246817"/>
                </a:lnTo>
                <a:lnTo>
                  <a:pt x="1710476" y="2313642"/>
                </a:lnTo>
                <a:lnTo>
                  <a:pt x="0" y="2066825"/>
                </a:lnTo>
                <a:close/>
              </a:path>
            </a:pathLst>
          </a:custGeom>
          <a:solidFill>
            <a:schemeClr val="accent1"/>
          </a:solidFill>
          <a:ln w="25400">
            <a:solidFill>
              <a:srgbClr val="FFFFFF"/>
            </a:solidFill>
          </a:ln>
          <a:effectLst>
            <a:outerShdw blurRad="50800" sx="103000" sy="103000" algn="ctr" rotWithShape="0">
              <a:prstClr val="black">
                <a:alpha val="15000"/>
              </a:prstClr>
            </a:outerShdw>
          </a:effectLst>
        </p:spPr>
        <p:txBody>
          <a:bodyPr rtlCol="0" anchor="ctr"/>
          <a:lstStyle>
            <a:lvl1pPr>
              <a:defRPr lang="zh-CN" altLang="en-US" sz="1777">
                <a:solidFill>
                  <a:srgbClr val="FFFFFF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9" name="任意多边形: 形状 18"/>
          <p:cNvSpPr>
            <a:spLocks noGrp="1"/>
          </p:cNvSpPr>
          <p:nvPr>
            <p:ph type="pic" sz="quarter" idx="11"/>
          </p:nvPr>
        </p:nvSpPr>
        <p:spPr>
          <a:xfrm>
            <a:off x="2030279" y="1616330"/>
            <a:ext cx="2271537" cy="2495914"/>
          </a:xfrm>
          <a:custGeom>
            <a:avLst/>
            <a:gdLst>
              <a:gd name="connsiteX0" fmla="*/ 1638879 w 2301505"/>
              <a:gd name="connsiteY0" fmla="*/ 0 h 2528693"/>
              <a:gd name="connsiteX1" fmla="*/ 2301505 w 2301505"/>
              <a:gd name="connsiteY1" fmla="*/ 1980313 h 2528693"/>
              <a:gd name="connsiteX2" fmla="*/ 662625 w 2301505"/>
              <a:gd name="connsiteY2" fmla="*/ 2528693 h 2528693"/>
              <a:gd name="connsiteX3" fmla="*/ 0 w 2301505"/>
              <a:gd name="connsiteY3" fmla="*/ 548379 h 2528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01505" h="2528693">
                <a:moveTo>
                  <a:pt x="1638879" y="0"/>
                </a:moveTo>
                <a:lnTo>
                  <a:pt x="2301505" y="1980313"/>
                </a:lnTo>
                <a:lnTo>
                  <a:pt x="662625" y="2528693"/>
                </a:lnTo>
                <a:lnTo>
                  <a:pt x="0" y="548379"/>
                </a:lnTo>
                <a:close/>
              </a:path>
            </a:pathLst>
          </a:custGeom>
          <a:solidFill>
            <a:schemeClr val="accent1"/>
          </a:solidFill>
          <a:ln w="25400">
            <a:solidFill>
              <a:srgbClr val="FFFFFF"/>
            </a:solidFill>
          </a:ln>
          <a:effectLst>
            <a:outerShdw blurRad="50800" sx="103000" sy="103000" algn="ctr" rotWithShape="0">
              <a:prstClr val="black">
                <a:alpha val="15000"/>
              </a:prstClr>
            </a:outerShdw>
          </a:effectLst>
        </p:spPr>
        <p:txBody>
          <a:bodyPr rtlCol="0" anchor="ctr"/>
          <a:lstStyle>
            <a:lvl1pPr>
              <a:defRPr lang="zh-CN" altLang="en-US" sz="1777">
                <a:solidFill>
                  <a:srgbClr val="FFFFFF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8" name="任意多边形: 形状 17"/>
          <p:cNvSpPr>
            <a:spLocks noGrp="1"/>
          </p:cNvSpPr>
          <p:nvPr>
            <p:ph type="pic" sz="quarter" idx="12"/>
          </p:nvPr>
        </p:nvSpPr>
        <p:spPr>
          <a:xfrm>
            <a:off x="3517150" y="1759154"/>
            <a:ext cx="2240927" cy="2474829"/>
          </a:xfrm>
          <a:custGeom>
            <a:avLst/>
            <a:gdLst>
              <a:gd name="connsiteX0" fmla="*/ 620305 w 2270491"/>
              <a:gd name="connsiteY0" fmla="*/ 0 h 2507331"/>
              <a:gd name="connsiteX1" fmla="*/ 2270491 w 2270491"/>
              <a:gd name="connsiteY1" fmla="*/ 513356 h 2507331"/>
              <a:gd name="connsiteX2" fmla="*/ 1650185 w 2270491"/>
              <a:gd name="connsiteY2" fmla="*/ 2507331 h 2507331"/>
              <a:gd name="connsiteX3" fmla="*/ 0 w 2270491"/>
              <a:gd name="connsiteY3" fmla="*/ 1993974 h 2507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70491" h="2507331">
                <a:moveTo>
                  <a:pt x="620305" y="0"/>
                </a:moveTo>
                <a:lnTo>
                  <a:pt x="2270491" y="513356"/>
                </a:lnTo>
                <a:lnTo>
                  <a:pt x="1650185" y="2507331"/>
                </a:lnTo>
                <a:lnTo>
                  <a:pt x="0" y="1993974"/>
                </a:lnTo>
                <a:close/>
              </a:path>
            </a:pathLst>
          </a:custGeom>
          <a:solidFill>
            <a:schemeClr val="accent1"/>
          </a:solidFill>
          <a:ln w="25400">
            <a:solidFill>
              <a:srgbClr val="FFFFFF"/>
            </a:solidFill>
          </a:ln>
          <a:effectLst>
            <a:outerShdw blurRad="50800" sx="103000" sy="103000" algn="ctr" rotWithShape="0">
              <a:prstClr val="black">
                <a:alpha val="15000"/>
              </a:prstClr>
            </a:outerShdw>
          </a:effectLst>
        </p:spPr>
        <p:txBody>
          <a:bodyPr rtlCol="0" anchor="ctr"/>
          <a:lstStyle>
            <a:lvl1pPr>
              <a:defRPr lang="zh-CN" altLang="en-US" sz="1777">
                <a:solidFill>
                  <a:srgbClr val="FFFFFF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7" name="任意多边形: 形状 16"/>
          <p:cNvSpPr>
            <a:spLocks noGrp="1"/>
          </p:cNvSpPr>
          <p:nvPr>
            <p:ph type="pic" sz="quarter" idx="13"/>
          </p:nvPr>
        </p:nvSpPr>
        <p:spPr>
          <a:xfrm>
            <a:off x="5130015" y="1616329"/>
            <a:ext cx="2014689" cy="2268266"/>
          </a:xfrm>
          <a:custGeom>
            <a:avLst/>
            <a:gdLst>
              <a:gd name="connsiteX0" fmla="*/ 1777147 w 2041268"/>
              <a:gd name="connsiteY0" fmla="*/ 0 h 2298056"/>
              <a:gd name="connsiteX1" fmla="*/ 2041268 w 2041268"/>
              <a:gd name="connsiteY1" fmla="*/ 2071462 h 2298056"/>
              <a:gd name="connsiteX2" fmla="*/ 264121 w 2041268"/>
              <a:gd name="connsiteY2" fmla="*/ 2298056 h 2298056"/>
              <a:gd name="connsiteX3" fmla="*/ 0 w 2041268"/>
              <a:gd name="connsiteY3" fmla="*/ 226594 h 2298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41268" h="2298056">
                <a:moveTo>
                  <a:pt x="1777147" y="0"/>
                </a:moveTo>
                <a:lnTo>
                  <a:pt x="2041268" y="2071462"/>
                </a:lnTo>
                <a:lnTo>
                  <a:pt x="264121" y="2298056"/>
                </a:lnTo>
                <a:lnTo>
                  <a:pt x="0" y="226594"/>
                </a:lnTo>
                <a:close/>
              </a:path>
            </a:pathLst>
          </a:custGeom>
          <a:solidFill>
            <a:schemeClr val="accent1"/>
          </a:solidFill>
          <a:ln w="25400">
            <a:solidFill>
              <a:srgbClr val="FFFFFF"/>
            </a:solidFill>
          </a:ln>
          <a:effectLst>
            <a:outerShdw blurRad="50800" sx="103000" sy="103000" algn="ctr" rotWithShape="0">
              <a:prstClr val="black">
                <a:alpha val="15000"/>
              </a:prstClr>
            </a:outerShdw>
          </a:effectLst>
        </p:spPr>
        <p:txBody>
          <a:bodyPr rtlCol="0" anchor="ctr"/>
          <a:lstStyle>
            <a:lvl1pPr>
              <a:defRPr lang="zh-CN" altLang="en-US" sz="1777">
                <a:solidFill>
                  <a:srgbClr val="FFFFFF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6" name="任意多边形: 形状 15"/>
          <p:cNvSpPr>
            <a:spLocks noGrp="1"/>
          </p:cNvSpPr>
          <p:nvPr>
            <p:ph type="pic" sz="quarter" idx="14"/>
          </p:nvPr>
        </p:nvSpPr>
        <p:spPr>
          <a:xfrm>
            <a:off x="6324123" y="1907878"/>
            <a:ext cx="2197306" cy="2444094"/>
          </a:xfrm>
          <a:custGeom>
            <a:avLst/>
            <a:gdLst>
              <a:gd name="connsiteX0" fmla="*/ 1664471 w 2226294"/>
              <a:gd name="connsiteY0" fmla="*/ 0 h 2476193"/>
              <a:gd name="connsiteX1" fmla="*/ 2226294 w 2226294"/>
              <a:gd name="connsiteY1" fmla="*/ 2011235 h 2476193"/>
              <a:gd name="connsiteX2" fmla="*/ 561824 w 2226294"/>
              <a:gd name="connsiteY2" fmla="*/ 2476193 h 2476193"/>
              <a:gd name="connsiteX3" fmla="*/ 0 w 2226294"/>
              <a:gd name="connsiteY3" fmla="*/ 464957 h 2476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26294" h="2476193">
                <a:moveTo>
                  <a:pt x="1664471" y="0"/>
                </a:moveTo>
                <a:lnTo>
                  <a:pt x="2226294" y="2011235"/>
                </a:lnTo>
                <a:lnTo>
                  <a:pt x="561824" y="2476193"/>
                </a:lnTo>
                <a:lnTo>
                  <a:pt x="0" y="464957"/>
                </a:lnTo>
                <a:close/>
              </a:path>
            </a:pathLst>
          </a:custGeom>
          <a:solidFill>
            <a:schemeClr val="accent1"/>
          </a:solidFill>
          <a:ln w="25400">
            <a:solidFill>
              <a:srgbClr val="FFFFFF"/>
            </a:solidFill>
          </a:ln>
          <a:effectLst>
            <a:outerShdw blurRad="50800" sx="103000" sy="103000" algn="ctr" rotWithShape="0">
              <a:prstClr val="black">
                <a:alpha val="15000"/>
              </a:prstClr>
            </a:outerShdw>
          </a:effectLst>
        </p:spPr>
        <p:txBody>
          <a:bodyPr rtlCol="0" anchor="ctr"/>
          <a:lstStyle>
            <a:lvl1pPr>
              <a:defRPr lang="zh-CN" altLang="en-US" sz="1777">
                <a:solidFill>
                  <a:srgbClr val="FFFFFF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1153417723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任意多边形: 形状 11"/>
          <p:cNvSpPr>
            <a:spLocks noGrp="1"/>
          </p:cNvSpPr>
          <p:nvPr>
            <p:ph type="pic" sz="quarter" idx="10"/>
          </p:nvPr>
        </p:nvSpPr>
        <p:spPr>
          <a:xfrm>
            <a:off x="1650066" y="1630294"/>
            <a:ext cx="2590688" cy="2626483"/>
          </a:xfrm>
          <a:custGeom>
            <a:avLst/>
            <a:gdLst>
              <a:gd name="connsiteX0" fmla="*/ 2438996 w 2624866"/>
              <a:gd name="connsiteY0" fmla="*/ 0 h 2660977"/>
              <a:gd name="connsiteX1" fmla="*/ 2624866 w 2624866"/>
              <a:gd name="connsiteY1" fmla="*/ 2478035 h 2660977"/>
              <a:gd name="connsiteX2" fmla="*/ 185870 w 2624866"/>
              <a:gd name="connsiteY2" fmla="*/ 2660977 h 2660977"/>
              <a:gd name="connsiteX3" fmla="*/ 0 w 2624866"/>
              <a:gd name="connsiteY3" fmla="*/ 182941 h 26609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24866" h="2660977">
                <a:moveTo>
                  <a:pt x="2438996" y="0"/>
                </a:moveTo>
                <a:lnTo>
                  <a:pt x="2624866" y="2478035"/>
                </a:lnTo>
                <a:lnTo>
                  <a:pt x="185870" y="2660977"/>
                </a:lnTo>
                <a:lnTo>
                  <a:pt x="0" y="18294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5" name="任意多边形: 形状 14"/>
          <p:cNvSpPr>
            <a:spLocks noGrp="1"/>
          </p:cNvSpPr>
          <p:nvPr>
            <p:ph type="pic" sz="quarter" idx="11"/>
          </p:nvPr>
        </p:nvSpPr>
        <p:spPr>
          <a:xfrm>
            <a:off x="3344506" y="3399809"/>
            <a:ext cx="2029899" cy="2052599"/>
          </a:xfrm>
          <a:custGeom>
            <a:avLst/>
            <a:gdLst>
              <a:gd name="connsiteX0" fmla="*/ 316250 w 2056679"/>
              <a:gd name="connsiteY0" fmla="*/ 0 h 2079556"/>
              <a:gd name="connsiteX1" fmla="*/ 2056679 w 2056679"/>
              <a:gd name="connsiteY1" fmla="*/ 311268 h 2079556"/>
              <a:gd name="connsiteX2" fmla="*/ 1740428 w 2056679"/>
              <a:gd name="connsiteY2" fmla="*/ 2079556 h 2079556"/>
              <a:gd name="connsiteX3" fmla="*/ 0 w 2056679"/>
              <a:gd name="connsiteY3" fmla="*/ 1768287 h 2079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56679" h="2079556">
                <a:moveTo>
                  <a:pt x="316250" y="0"/>
                </a:moveTo>
                <a:lnTo>
                  <a:pt x="2056679" y="311268"/>
                </a:lnTo>
                <a:lnTo>
                  <a:pt x="1740428" y="2079556"/>
                </a:lnTo>
                <a:lnTo>
                  <a:pt x="0" y="176828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3" name="任意多边形: 形状 12"/>
          <p:cNvSpPr>
            <a:spLocks noGrp="1"/>
          </p:cNvSpPr>
          <p:nvPr>
            <p:ph type="pic" sz="quarter" idx="12"/>
          </p:nvPr>
        </p:nvSpPr>
        <p:spPr>
          <a:xfrm>
            <a:off x="5337666" y="1535516"/>
            <a:ext cx="1881303" cy="1948724"/>
          </a:xfrm>
          <a:custGeom>
            <a:avLst/>
            <a:gdLst>
              <a:gd name="connsiteX0" fmla="*/ 1210675 w 1906122"/>
              <a:gd name="connsiteY0" fmla="*/ 0 h 1974317"/>
              <a:gd name="connsiteX1" fmla="*/ 1906122 w 1906122"/>
              <a:gd name="connsiteY1" fmla="*/ 1351193 h 1974317"/>
              <a:gd name="connsiteX2" fmla="*/ 695447 w 1906122"/>
              <a:gd name="connsiteY2" fmla="*/ 1974317 h 1974317"/>
              <a:gd name="connsiteX3" fmla="*/ 0 w 1906122"/>
              <a:gd name="connsiteY3" fmla="*/ 623124 h 19743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06122" h="1974317">
                <a:moveTo>
                  <a:pt x="1210675" y="0"/>
                </a:moveTo>
                <a:lnTo>
                  <a:pt x="1906122" y="1351193"/>
                </a:lnTo>
                <a:lnTo>
                  <a:pt x="695447" y="1974317"/>
                </a:lnTo>
                <a:lnTo>
                  <a:pt x="0" y="62312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4" name="任意多边形: 形状 13"/>
          <p:cNvSpPr>
            <a:spLocks noGrp="1"/>
          </p:cNvSpPr>
          <p:nvPr>
            <p:ph type="pic" sz="quarter" idx="13"/>
          </p:nvPr>
        </p:nvSpPr>
        <p:spPr>
          <a:xfrm>
            <a:off x="7979370" y="1480182"/>
            <a:ext cx="2163737" cy="2267270"/>
          </a:xfrm>
          <a:custGeom>
            <a:avLst/>
            <a:gdLst>
              <a:gd name="connsiteX0" fmla="*/ 810445 w 2192282"/>
              <a:gd name="connsiteY0" fmla="*/ 0 h 2297047"/>
              <a:gd name="connsiteX1" fmla="*/ 2192282 w 2192282"/>
              <a:gd name="connsiteY1" fmla="*/ 702202 h 2297047"/>
              <a:gd name="connsiteX2" fmla="*/ 1381837 w 2192282"/>
              <a:gd name="connsiteY2" fmla="*/ 2297047 h 2297047"/>
              <a:gd name="connsiteX3" fmla="*/ 0 w 2192282"/>
              <a:gd name="connsiteY3" fmla="*/ 1594845 h 22970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92282" h="2297047">
                <a:moveTo>
                  <a:pt x="810445" y="0"/>
                </a:moveTo>
                <a:lnTo>
                  <a:pt x="2192282" y="702202"/>
                </a:lnTo>
                <a:lnTo>
                  <a:pt x="1381837" y="2297047"/>
                </a:lnTo>
                <a:lnTo>
                  <a:pt x="0" y="159484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381819160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任意多边形: 形状 11"/>
          <p:cNvSpPr>
            <a:spLocks noGrp="1"/>
          </p:cNvSpPr>
          <p:nvPr>
            <p:ph type="pic" sz="quarter" idx="12"/>
          </p:nvPr>
        </p:nvSpPr>
        <p:spPr>
          <a:xfrm>
            <a:off x="6271674" y="1629599"/>
            <a:ext cx="2055778" cy="1433079"/>
          </a:xfrm>
          <a:custGeom>
            <a:avLst/>
            <a:gdLst>
              <a:gd name="connsiteX0" fmla="*/ 0 w 2082899"/>
              <a:gd name="connsiteY0" fmla="*/ 0 h 1451900"/>
              <a:gd name="connsiteX1" fmla="*/ 2082899 w 2082899"/>
              <a:gd name="connsiteY1" fmla="*/ 0 h 1451900"/>
              <a:gd name="connsiteX2" fmla="*/ 2082899 w 2082899"/>
              <a:gd name="connsiteY2" fmla="*/ 1451900 h 1451900"/>
              <a:gd name="connsiteX3" fmla="*/ 0 w 2082899"/>
              <a:gd name="connsiteY3" fmla="*/ 1451900 h 1451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82899" h="1451900">
                <a:moveTo>
                  <a:pt x="0" y="0"/>
                </a:moveTo>
                <a:lnTo>
                  <a:pt x="2082899" y="0"/>
                </a:lnTo>
                <a:lnTo>
                  <a:pt x="2082899" y="1451900"/>
                </a:lnTo>
                <a:lnTo>
                  <a:pt x="0" y="14519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5" name="任意多边形: 形状 14"/>
          <p:cNvSpPr>
            <a:spLocks noGrp="1"/>
          </p:cNvSpPr>
          <p:nvPr>
            <p:ph type="pic" sz="quarter" idx="13"/>
          </p:nvPr>
        </p:nvSpPr>
        <p:spPr>
          <a:xfrm>
            <a:off x="6271674" y="3780069"/>
            <a:ext cx="2055778" cy="1433079"/>
          </a:xfrm>
          <a:custGeom>
            <a:avLst/>
            <a:gdLst>
              <a:gd name="connsiteX0" fmla="*/ 0 w 2082899"/>
              <a:gd name="connsiteY0" fmla="*/ 0 h 1451900"/>
              <a:gd name="connsiteX1" fmla="*/ 2082899 w 2082899"/>
              <a:gd name="connsiteY1" fmla="*/ 0 h 1451900"/>
              <a:gd name="connsiteX2" fmla="*/ 2082899 w 2082899"/>
              <a:gd name="connsiteY2" fmla="*/ 1451900 h 1451900"/>
              <a:gd name="connsiteX3" fmla="*/ 0 w 2082899"/>
              <a:gd name="connsiteY3" fmla="*/ 1451900 h 1451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82899" h="1451900">
                <a:moveTo>
                  <a:pt x="0" y="0"/>
                </a:moveTo>
                <a:lnTo>
                  <a:pt x="2082899" y="0"/>
                </a:lnTo>
                <a:lnTo>
                  <a:pt x="2082899" y="1451900"/>
                </a:lnTo>
                <a:lnTo>
                  <a:pt x="0" y="14519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3" name="任意多边形: 形状 12"/>
          <p:cNvSpPr>
            <a:spLocks noGrp="1"/>
          </p:cNvSpPr>
          <p:nvPr>
            <p:ph type="pic" sz="quarter" idx="10"/>
          </p:nvPr>
        </p:nvSpPr>
        <p:spPr>
          <a:xfrm>
            <a:off x="1490258" y="1629599"/>
            <a:ext cx="2055778" cy="1433079"/>
          </a:xfrm>
          <a:custGeom>
            <a:avLst/>
            <a:gdLst>
              <a:gd name="connsiteX0" fmla="*/ 0 w 2082899"/>
              <a:gd name="connsiteY0" fmla="*/ 0 h 1451900"/>
              <a:gd name="connsiteX1" fmla="*/ 2082899 w 2082899"/>
              <a:gd name="connsiteY1" fmla="*/ 0 h 1451900"/>
              <a:gd name="connsiteX2" fmla="*/ 2082899 w 2082899"/>
              <a:gd name="connsiteY2" fmla="*/ 1451900 h 1451900"/>
              <a:gd name="connsiteX3" fmla="*/ 0 w 2082899"/>
              <a:gd name="connsiteY3" fmla="*/ 1451900 h 1451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82899" h="1451900">
                <a:moveTo>
                  <a:pt x="0" y="0"/>
                </a:moveTo>
                <a:lnTo>
                  <a:pt x="2082899" y="0"/>
                </a:lnTo>
                <a:lnTo>
                  <a:pt x="2082899" y="1451900"/>
                </a:lnTo>
                <a:lnTo>
                  <a:pt x="0" y="14519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4" name="任意多边形: 形状 13"/>
          <p:cNvSpPr>
            <a:spLocks noGrp="1"/>
          </p:cNvSpPr>
          <p:nvPr>
            <p:ph type="pic" sz="quarter" idx="11"/>
          </p:nvPr>
        </p:nvSpPr>
        <p:spPr>
          <a:xfrm>
            <a:off x="1490258" y="3780069"/>
            <a:ext cx="2055778" cy="1433079"/>
          </a:xfrm>
          <a:custGeom>
            <a:avLst/>
            <a:gdLst>
              <a:gd name="connsiteX0" fmla="*/ 0 w 2082899"/>
              <a:gd name="connsiteY0" fmla="*/ 0 h 1451900"/>
              <a:gd name="connsiteX1" fmla="*/ 2082899 w 2082899"/>
              <a:gd name="connsiteY1" fmla="*/ 0 h 1451900"/>
              <a:gd name="connsiteX2" fmla="*/ 2082899 w 2082899"/>
              <a:gd name="connsiteY2" fmla="*/ 1451900 h 1451900"/>
              <a:gd name="connsiteX3" fmla="*/ 0 w 2082899"/>
              <a:gd name="connsiteY3" fmla="*/ 1451900 h 1451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82899" h="1451900">
                <a:moveTo>
                  <a:pt x="0" y="0"/>
                </a:moveTo>
                <a:lnTo>
                  <a:pt x="2082899" y="0"/>
                </a:lnTo>
                <a:lnTo>
                  <a:pt x="2082899" y="1451900"/>
                </a:lnTo>
                <a:lnTo>
                  <a:pt x="0" y="14519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 dirty="0"/>
          </a:p>
        </p:txBody>
      </p:sp>
    </p:spTree>
    <p:extLst>
      <p:ext uri="{BB962C8B-B14F-4D97-AF65-F5344CB8AC3E}">
        <p14:creationId xmlns="" xmlns:p14="http://schemas.microsoft.com/office/powerpoint/2010/main" val="1311524881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Puffy white clouds in deep blue sky"/>
          <p:cNvPicPr>
            <a:picLocks noChangeAspect="1"/>
          </p:cNvPicPr>
          <p:nvPr userDrawn="1"/>
        </p:nvPicPr>
        <p:blipFill rotWithShape="1">
          <a:blip r:embed="rId2"/>
          <a:srcRect/>
          <a:stretch/>
        </p:blipFill>
        <p:spPr>
          <a:xfrm>
            <a:off x="4747166" y="4504467"/>
            <a:ext cx="1904192" cy="2276895"/>
          </a:xfrm>
          <a:prstGeom prst="rect">
            <a:avLst/>
          </a:prstGeom>
        </p:spPr>
      </p:pic>
      <p:grpSp>
        <p:nvGrpSpPr>
          <p:cNvPr id="2" name="Group 165"/>
          <p:cNvGrpSpPr>
            <a:grpSpLocks/>
          </p:cNvGrpSpPr>
          <p:nvPr/>
        </p:nvGrpSpPr>
        <p:grpSpPr bwMode="auto">
          <a:xfrm>
            <a:off x="3" y="0"/>
            <a:ext cx="12033250" cy="3008489"/>
            <a:chOff x="0" y="0"/>
            <a:chExt cx="5760" cy="1224"/>
          </a:xfrm>
        </p:grpSpPr>
        <p:pic>
          <p:nvPicPr>
            <p:cNvPr id="3" name="Picture 149" descr="4_1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0" y="0"/>
              <a:ext cx="5760" cy="12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" name="Picture 153" descr="6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5094" y="0"/>
              <a:ext cx="666" cy="8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" name="Picture 158" descr="123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gray">
            <a:xfrm rot="930090">
              <a:off x="48" y="96"/>
              <a:ext cx="543" cy="5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8" name="Picture 7" descr="Closeup of plant shoot"/>
          <p:cNvPicPr>
            <a:picLocks noChangeAspect="1"/>
          </p:cNvPicPr>
          <p:nvPr/>
        </p:nvPicPr>
        <p:blipFill rotWithShape="1">
          <a:blip r:embed="rId6" cstate="print"/>
          <a:srcRect/>
          <a:stretch/>
        </p:blipFill>
        <p:spPr>
          <a:xfrm>
            <a:off x="6651356" y="4499462"/>
            <a:ext cx="2034275" cy="2269639"/>
          </a:xfrm>
          <a:prstGeom prst="rect">
            <a:avLst/>
          </a:prstGeom>
        </p:spPr>
      </p:pic>
      <p:pic>
        <p:nvPicPr>
          <p:cNvPr id="9" name="Picture 8" descr="Waves"/>
          <p:cNvPicPr>
            <a:picLocks noChangeAspect="1"/>
          </p:cNvPicPr>
          <p:nvPr/>
        </p:nvPicPr>
        <p:blipFill rotWithShape="1">
          <a:blip r:embed="rId7"/>
          <a:srcRect/>
          <a:stretch/>
        </p:blipFill>
        <p:spPr>
          <a:xfrm>
            <a:off x="8793771" y="4499462"/>
            <a:ext cx="3239480" cy="2269639"/>
          </a:xfrm>
          <a:prstGeom prst="rect">
            <a:avLst/>
          </a:prstGeom>
        </p:spPr>
      </p:pic>
      <p:sp>
        <p:nvSpPr>
          <p:cNvPr id="11" name="Rectangle 73"/>
          <p:cNvSpPr>
            <a:spLocks noChangeArrowheads="1"/>
          </p:cNvSpPr>
          <p:nvPr userDrawn="1"/>
        </p:nvSpPr>
        <p:spPr bwMode="gray">
          <a:xfrm>
            <a:off x="1676944" y="4243223"/>
            <a:ext cx="733468" cy="733319"/>
          </a:xfrm>
          <a:prstGeom prst="rect">
            <a:avLst/>
          </a:prstGeom>
          <a:solidFill>
            <a:srgbClr val="80CB35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251" tIns="45126" rIns="90251" bIns="45126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12" name="Rectangle 44" descr="3"/>
          <p:cNvSpPr>
            <a:spLocks noChangeArrowheads="1"/>
          </p:cNvSpPr>
          <p:nvPr userDrawn="1"/>
        </p:nvSpPr>
        <p:spPr bwMode="gray">
          <a:xfrm>
            <a:off x="2460563" y="5037658"/>
            <a:ext cx="733468" cy="734886"/>
          </a:xfrm>
          <a:prstGeom prst="rect">
            <a:avLst/>
          </a:prstGeom>
          <a:blipFill dpi="0" rotWithShape="1">
            <a:blip r:embed="rId8" cstate="print"/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251" tIns="45126" rIns="90251" bIns="45126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13" name="Rectangle 34" descr="5"/>
          <p:cNvSpPr>
            <a:spLocks noChangeArrowheads="1"/>
          </p:cNvSpPr>
          <p:nvPr userDrawn="1"/>
        </p:nvSpPr>
        <p:spPr bwMode="gray">
          <a:xfrm>
            <a:off x="904296" y="5037658"/>
            <a:ext cx="733468" cy="734886"/>
          </a:xfrm>
          <a:prstGeom prst="rect">
            <a:avLst/>
          </a:prstGeom>
          <a:blipFill dpi="0" rotWithShape="1">
            <a:blip r:embed="rId9" cstate="print"/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251" tIns="45126" rIns="90251" bIns="45126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14" name="Rectangle 59"/>
          <p:cNvSpPr>
            <a:spLocks noChangeArrowheads="1"/>
          </p:cNvSpPr>
          <p:nvPr userDrawn="1"/>
        </p:nvSpPr>
        <p:spPr bwMode="gray">
          <a:xfrm>
            <a:off x="1681646" y="5832081"/>
            <a:ext cx="733468" cy="733319"/>
          </a:xfrm>
          <a:prstGeom prst="rect">
            <a:avLst/>
          </a:prstGeom>
          <a:solidFill>
            <a:srgbClr val="DDDDDD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251" tIns="45126" rIns="90251" bIns="45126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15" name="Rectangle 54"/>
          <p:cNvSpPr>
            <a:spLocks noChangeArrowheads="1"/>
          </p:cNvSpPr>
          <p:nvPr userDrawn="1"/>
        </p:nvSpPr>
        <p:spPr bwMode="gray">
          <a:xfrm>
            <a:off x="126946" y="4243223"/>
            <a:ext cx="733468" cy="733319"/>
          </a:xfrm>
          <a:prstGeom prst="rect">
            <a:avLst/>
          </a:prstGeom>
          <a:solidFill>
            <a:srgbClr val="DDDDDD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251" tIns="45126" rIns="90251" bIns="45126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16" name="Rectangle 56"/>
          <p:cNvSpPr>
            <a:spLocks noChangeArrowheads="1"/>
          </p:cNvSpPr>
          <p:nvPr userDrawn="1"/>
        </p:nvSpPr>
        <p:spPr bwMode="gray">
          <a:xfrm>
            <a:off x="2460563" y="4243223"/>
            <a:ext cx="733468" cy="733319"/>
          </a:xfrm>
          <a:prstGeom prst="rect">
            <a:avLst/>
          </a:prstGeom>
          <a:solidFill>
            <a:srgbClr val="DDDDDD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251" tIns="45126" rIns="90251" bIns="45126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17" name="Rectangle 38" descr="1"/>
          <p:cNvSpPr>
            <a:spLocks noChangeArrowheads="1"/>
          </p:cNvSpPr>
          <p:nvPr userDrawn="1"/>
        </p:nvSpPr>
        <p:spPr bwMode="gray">
          <a:xfrm>
            <a:off x="4015265" y="5025117"/>
            <a:ext cx="731900" cy="733319"/>
          </a:xfrm>
          <a:prstGeom prst="rect">
            <a:avLst/>
          </a:prstGeom>
          <a:blipFill dpi="0" rotWithShape="1">
            <a:blip r:embed="rId10" cstate="print"/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251" tIns="45126" rIns="90251" bIns="45126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18" name="Rectangle 40" descr="7"/>
          <p:cNvSpPr>
            <a:spLocks noChangeArrowheads="1"/>
          </p:cNvSpPr>
          <p:nvPr userDrawn="1"/>
        </p:nvSpPr>
        <p:spPr bwMode="gray">
          <a:xfrm>
            <a:off x="3233211" y="5832081"/>
            <a:ext cx="733468" cy="733319"/>
          </a:xfrm>
          <a:prstGeom prst="rect">
            <a:avLst/>
          </a:prstGeom>
          <a:blipFill dpi="0" rotWithShape="1">
            <a:blip r:embed="rId11" cstate="print"/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251" tIns="45126" rIns="90251" bIns="45126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19" name="Rectangle 42"/>
          <p:cNvSpPr>
            <a:spLocks noChangeArrowheads="1"/>
          </p:cNvSpPr>
          <p:nvPr userDrawn="1"/>
        </p:nvSpPr>
        <p:spPr bwMode="gray">
          <a:xfrm>
            <a:off x="3241050" y="5037658"/>
            <a:ext cx="731900" cy="734886"/>
          </a:xfrm>
          <a:prstGeom prst="rect">
            <a:avLst/>
          </a:prstGeom>
          <a:solidFill>
            <a:srgbClr val="D7D7D7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251" tIns="45126" rIns="90251" bIns="45126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20" name="Rectangle 37" descr="6"/>
          <p:cNvSpPr>
            <a:spLocks noChangeArrowheads="1"/>
          </p:cNvSpPr>
          <p:nvPr userDrawn="1"/>
        </p:nvSpPr>
        <p:spPr bwMode="gray">
          <a:xfrm>
            <a:off x="1681646" y="5832081"/>
            <a:ext cx="733468" cy="733319"/>
          </a:xfrm>
          <a:prstGeom prst="rect">
            <a:avLst/>
          </a:prstGeom>
          <a:blipFill dpi="0" rotWithShape="1">
            <a:blip r:embed="rId12" cstate="print"/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251" tIns="45126" rIns="90251" bIns="45126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21" name="Rectangle 49"/>
          <p:cNvSpPr>
            <a:spLocks noChangeArrowheads="1"/>
          </p:cNvSpPr>
          <p:nvPr userDrawn="1"/>
        </p:nvSpPr>
        <p:spPr bwMode="gray">
          <a:xfrm>
            <a:off x="1681646" y="5039219"/>
            <a:ext cx="733468" cy="733319"/>
          </a:xfrm>
          <a:prstGeom prst="rect">
            <a:avLst/>
          </a:prstGeom>
          <a:solidFill>
            <a:srgbClr val="80CB35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251" tIns="45126" rIns="90251" bIns="45126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22" name="Rectangle 50"/>
          <p:cNvSpPr>
            <a:spLocks noChangeArrowheads="1"/>
          </p:cNvSpPr>
          <p:nvPr userDrawn="1"/>
        </p:nvSpPr>
        <p:spPr bwMode="gray">
          <a:xfrm>
            <a:off x="126950" y="5039219"/>
            <a:ext cx="731899" cy="733319"/>
          </a:xfrm>
          <a:prstGeom prst="rect">
            <a:avLst/>
          </a:prstGeom>
          <a:solidFill>
            <a:srgbClr val="329A2A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251" tIns="45126" rIns="90251" bIns="45126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23" name="Rectangle 52"/>
          <p:cNvSpPr>
            <a:spLocks noChangeArrowheads="1"/>
          </p:cNvSpPr>
          <p:nvPr userDrawn="1"/>
        </p:nvSpPr>
        <p:spPr bwMode="gray">
          <a:xfrm>
            <a:off x="2460563" y="5832081"/>
            <a:ext cx="733468" cy="733319"/>
          </a:xfrm>
          <a:prstGeom prst="rect">
            <a:avLst/>
          </a:prstGeom>
          <a:solidFill>
            <a:srgbClr val="DDE89A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251" tIns="45126" rIns="90251" bIns="45126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pic>
        <p:nvPicPr>
          <p:cNvPr id="24" name="Picture 43" descr="1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128516" y="3459762"/>
            <a:ext cx="1330585" cy="1512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Rectangle 70" descr="2"/>
          <p:cNvSpPr>
            <a:spLocks noChangeArrowheads="1"/>
          </p:cNvSpPr>
          <p:nvPr userDrawn="1"/>
        </p:nvSpPr>
        <p:spPr bwMode="gray">
          <a:xfrm>
            <a:off x="1680078" y="4243223"/>
            <a:ext cx="735035" cy="733319"/>
          </a:xfrm>
          <a:prstGeom prst="rect">
            <a:avLst/>
          </a:prstGeom>
          <a:blipFill dpi="0" rotWithShape="1">
            <a:blip r:embed="rId14" cstate="print"/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251" tIns="45126" rIns="90251" bIns="45126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grpSp>
        <p:nvGrpSpPr>
          <p:cNvPr id="7" name="Group 7"/>
          <p:cNvGrpSpPr>
            <a:grpSpLocks/>
          </p:cNvGrpSpPr>
          <p:nvPr userDrawn="1"/>
        </p:nvGrpSpPr>
        <p:grpSpPr bwMode="auto">
          <a:xfrm>
            <a:off x="9251404" y="5999742"/>
            <a:ext cx="2733262" cy="769358"/>
            <a:chOff x="1566" y="164"/>
            <a:chExt cx="1455" cy="425"/>
          </a:xfrm>
        </p:grpSpPr>
        <p:sp>
          <p:nvSpPr>
            <p:cNvPr id="27" name="Freeform 8"/>
            <p:cNvSpPr>
              <a:spLocks/>
            </p:cNvSpPr>
            <p:nvPr/>
          </p:nvSpPr>
          <p:spPr bwMode="gray">
            <a:xfrm>
              <a:off x="1892" y="468"/>
              <a:ext cx="39" cy="121"/>
            </a:xfrm>
            <a:custGeom>
              <a:avLst/>
              <a:gdLst>
                <a:gd name="T0" fmla="*/ 37 w 39"/>
                <a:gd name="T1" fmla="*/ 36 h 121"/>
                <a:gd name="T2" fmla="*/ 35 w 39"/>
                <a:gd name="T3" fmla="*/ 36 h 121"/>
                <a:gd name="T4" fmla="*/ 30 w 39"/>
                <a:gd name="T5" fmla="*/ 36 h 121"/>
                <a:gd name="T6" fmla="*/ 22 w 39"/>
                <a:gd name="T7" fmla="*/ 34 h 121"/>
                <a:gd name="T8" fmla="*/ 15 w 39"/>
                <a:gd name="T9" fmla="*/ 30 h 121"/>
                <a:gd name="T10" fmla="*/ 7 w 39"/>
                <a:gd name="T11" fmla="*/ 23 h 121"/>
                <a:gd name="T12" fmla="*/ 3 w 39"/>
                <a:gd name="T13" fmla="*/ 13 h 121"/>
                <a:gd name="T14" fmla="*/ 0 w 39"/>
                <a:gd name="T15" fmla="*/ 0 h 121"/>
                <a:gd name="T16" fmla="*/ 3 w 39"/>
                <a:gd name="T17" fmla="*/ 0 h 121"/>
                <a:gd name="T18" fmla="*/ 7 w 39"/>
                <a:gd name="T19" fmla="*/ 1 h 121"/>
                <a:gd name="T20" fmla="*/ 15 w 39"/>
                <a:gd name="T21" fmla="*/ 3 h 121"/>
                <a:gd name="T22" fmla="*/ 23 w 39"/>
                <a:gd name="T23" fmla="*/ 5 h 121"/>
                <a:gd name="T24" fmla="*/ 30 w 39"/>
                <a:gd name="T25" fmla="*/ 11 h 121"/>
                <a:gd name="T26" fmla="*/ 37 w 39"/>
                <a:gd name="T27" fmla="*/ 20 h 121"/>
                <a:gd name="T28" fmla="*/ 39 w 39"/>
                <a:gd name="T29" fmla="*/ 34 h 121"/>
                <a:gd name="T30" fmla="*/ 39 w 39"/>
                <a:gd name="T31" fmla="*/ 121 h 121"/>
                <a:gd name="T32" fmla="*/ 37 w 39"/>
                <a:gd name="T33" fmla="*/ 121 h 121"/>
                <a:gd name="T34" fmla="*/ 37 w 39"/>
                <a:gd name="T35" fmla="*/ 36 h 121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9" h="121">
                  <a:moveTo>
                    <a:pt x="37" y="36"/>
                  </a:moveTo>
                  <a:lnTo>
                    <a:pt x="35" y="36"/>
                  </a:lnTo>
                  <a:lnTo>
                    <a:pt x="30" y="36"/>
                  </a:lnTo>
                  <a:lnTo>
                    <a:pt x="22" y="34"/>
                  </a:lnTo>
                  <a:lnTo>
                    <a:pt x="15" y="30"/>
                  </a:lnTo>
                  <a:lnTo>
                    <a:pt x="7" y="23"/>
                  </a:lnTo>
                  <a:lnTo>
                    <a:pt x="3" y="13"/>
                  </a:lnTo>
                  <a:lnTo>
                    <a:pt x="0" y="0"/>
                  </a:lnTo>
                  <a:lnTo>
                    <a:pt x="3" y="0"/>
                  </a:lnTo>
                  <a:lnTo>
                    <a:pt x="7" y="1"/>
                  </a:lnTo>
                  <a:lnTo>
                    <a:pt x="15" y="3"/>
                  </a:lnTo>
                  <a:lnTo>
                    <a:pt x="23" y="5"/>
                  </a:lnTo>
                  <a:lnTo>
                    <a:pt x="30" y="11"/>
                  </a:lnTo>
                  <a:lnTo>
                    <a:pt x="37" y="20"/>
                  </a:lnTo>
                  <a:lnTo>
                    <a:pt x="39" y="34"/>
                  </a:lnTo>
                  <a:lnTo>
                    <a:pt x="39" y="121"/>
                  </a:lnTo>
                  <a:lnTo>
                    <a:pt x="37" y="121"/>
                  </a:lnTo>
                  <a:lnTo>
                    <a:pt x="37" y="36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4D3E2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8" name="Freeform 9"/>
            <p:cNvSpPr>
              <a:spLocks/>
            </p:cNvSpPr>
            <p:nvPr/>
          </p:nvSpPr>
          <p:spPr bwMode="gray">
            <a:xfrm>
              <a:off x="2271" y="450"/>
              <a:ext cx="45" cy="139"/>
            </a:xfrm>
            <a:custGeom>
              <a:avLst/>
              <a:gdLst>
                <a:gd name="T0" fmla="*/ 3 w 45"/>
                <a:gd name="T1" fmla="*/ 42 h 139"/>
                <a:gd name="T2" fmla="*/ 6 w 45"/>
                <a:gd name="T3" fmla="*/ 42 h 139"/>
                <a:gd name="T4" fmla="*/ 12 w 45"/>
                <a:gd name="T5" fmla="*/ 42 h 139"/>
                <a:gd name="T6" fmla="*/ 20 w 45"/>
                <a:gd name="T7" fmla="*/ 39 h 139"/>
                <a:gd name="T8" fmla="*/ 29 w 45"/>
                <a:gd name="T9" fmla="*/ 35 h 139"/>
                <a:gd name="T10" fmla="*/ 37 w 45"/>
                <a:gd name="T11" fmla="*/ 27 h 139"/>
                <a:gd name="T12" fmla="*/ 43 w 45"/>
                <a:gd name="T13" fmla="*/ 17 h 139"/>
                <a:gd name="T14" fmla="*/ 45 w 45"/>
                <a:gd name="T15" fmla="*/ 2 h 139"/>
                <a:gd name="T16" fmla="*/ 43 w 45"/>
                <a:gd name="T17" fmla="*/ 0 h 139"/>
                <a:gd name="T18" fmla="*/ 37 w 45"/>
                <a:gd name="T19" fmla="*/ 2 h 139"/>
                <a:gd name="T20" fmla="*/ 29 w 45"/>
                <a:gd name="T21" fmla="*/ 3 h 139"/>
                <a:gd name="T22" fmla="*/ 19 w 45"/>
                <a:gd name="T23" fmla="*/ 7 h 139"/>
                <a:gd name="T24" fmla="*/ 11 w 45"/>
                <a:gd name="T25" fmla="*/ 14 h 139"/>
                <a:gd name="T26" fmla="*/ 4 w 45"/>
                <a:gd name="T27" fmla="*/ 23 h 139"/>
                <a:gd name="T28" fmla="*/ 0 w 45"/>
                <a:gd name="T29" fmla="*/ 39 h 139"/>
                <a:gd name="T30" fmla="*/ 0 w 45"/>
                <a:gd name="T31" fmla="*/ 139 h 139"/>
                <a:gd name="T32" fmla="*/ 3 w 45"/>
                <a:gd name="T33" fmla="*/ 139 h 139"/>
                <a:gd name="T34" fmla="*/ 3 w 45"/>
                <a:gd name="T35" fmla="*/ 42 h 139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45" h="139">
                  <a:moveTo>
                    <a:pt x="3" y="42"/>
                  </a:moveTo>
                  <a:lnTo>
                    <a:pt x="6" y="42"/>
                  </a:lnTo>
                  <a:lnTo>
                    <a:pt x="12" y="42"/>
                  </a:lnTo>
                  <a:lnTo>
                    <a:pt x="20" y="39"/>
                  </a:lnTo>
                  <a:lnTo>
                    <a:pt x="29" y="35"/>
                  </a:lnTo>
                  <a:lnTo>
                    <a:pt x="37" y="27"/>
                  </a:lnTo>
                  <a:lnTo>
                    <a:pt x="43" y="17"/>
                  </a:lnTo>
                  <a:lnTo>
                    <a:pt x="45" y="2"/>
                  </a:lnTo>
                  <a:lnTo>
                    <a:pt x="43" y="0"/>
                  </a:lnTo>
                  <a:lnTo>
                    <a:pt x="37" y="2"/>
                  </a:lnTo>
                  <a:lnTo>
                    <a:pt x="29" y="3"/>
                  </a:lnTo>
                  <a:lnTo>
                    <a:pt x="19" y="7"/>
                  </a:lnTo>
                  <a:lnTo>
                    <a:pt x="11" y="14"/>
                  </a:lnTo>
                  <a:lnTo>
                    <a:pt x="4" y="23"/>
                  </a:lnTo>
                  <a:lnTo>
                    <a:pt x="0" y="39"/>
                  </a:lnTo>
                  <a:lnTo>
                    <a:pt x="0" y="139"/>
                  </a:lnTo>
                  <a:lnTo>
                    <a:pt x="3" y="139"/>
                  </a:lnTo>
                  <a:lnTo>
                    <a:pt x="3" y="42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4D3E2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9" name="Freeform 10"/>
            <p:cNvSpPr>
              <a:spLocks/>
            </p:cNvSpPr>
            <p:nvPr/>
          </p:nvSpPr>
          <p:spPr bwMode="gray">
            <a:xfrm>
              <a:off x="1765" y="378"/>
              <a:ext cx="146" cy="211"/>
            </a:xfrm>
            <a:custGeom>
              <a:avLst/>
              <a:gdLst>
                <a:gd name="T0" fmla="*/ 68 w 146"/>
                <a:gd name="T1" fmla="*/ 67 h 211"/>
                <a:gd name="T2" fmla="*/ 67 w 146"/>
                <a:gd name="T3" fmla="*/ 67 h 211"/>
                <a:gd name="T4" fmla="*/ 60 w 146"/>
                <a:gd name="T5" fmla="*/ 66 h 211"/>
                <a:gd name="T6" fmla="*/ 50 w 146"/>
                <a:gd name="T7" fmla="*/ 64 h 211"/>
                <a:gd name="T8" fmla="*/ 41 w 146"/>
                <a:gd name="T9" fmla="*/ 62 h 211"/>
                <a:gd name="T10" fmla="*/ 29 w 146"/>
                <a:gd name="T11" fmla="*/ 55 h 211"/>
                <a:gd name="T12" fmla="*/ 18 w 146"/>
                <a:gd name="T13" fmla="*/ 47 h 211"/>
                <a:gd name="T14" fmla="*/ 10 w 146"/>
                <a:gd name="T15" fmla="*/ 35 h 211"/>
                <a:gd name="T16" fmla="*/ 3 w 146"/>
                <a:gd name="T17" fmla="*/ 20 h 211"/>
                <a:gd name="T18" fmla="*/ 0 w 146"/>
                <a:gd name="T19" fmla="*/ 0 h 211"/>
                <a:gd name="T20" fmla="*/ 3 w 146"/>
                <a:gd name="T21" fmla="*/ 0 h 211"/>
                <a:gd name="T22" fmla="*/ 10 w 146"/>
                <a:gd name="T23" fmla="*/ 0 h 211"/>
                <a:gd name="T24" fmla="*/ 19 w 146"/>
                <a:gd name="T25" fmla="*/ 0 h 211"/>
                <a:gd name="T26" fmla="*/ 30 w 146"/>
                <a:gd name="T27" fmla="*/ 2 h 211"/>
                <a:gd name="T28" fmla="*/ 41 w 146"/>
                <a:gd name="T29" fmla="*/ 6 h 211"/>
                <a:gd name="T30" fmla="*/ 53 w 146"/>
                <a:gd name="T31" fmla="*/ 14 h 211"/>
                <a:gd name="T32" fmla="*/ 62 w 146"/>
                <a:gd name="T33" fmla="*/ 25 h 211"/>
                <a:gd name="T34" fmla="*/ 69 w 146"/>
                <a:gd name="T35" fmla="*/ 41 h 211"/>
                <a:gd name="T36" fmla="*/ 73 w 146"/>
                <a:gd name="T37" fmla="*/ 62 h 211"/>
                <a:gd name="T38" fmla="*/ 73 w 146"/>
                <a:gd name="T39" fmla="*/ 60 h 211"/>
                <a:gd name="T40" fmla="*/ 73 w 146"/>
                <a:gd name="T41" fmla="*/ 55 h 211"/>
                <a:gd name="T42" fmla="*/ 75 w 146"/>
                <a:gd name="T43" fmla="*/ 45 h 211"/>
                <a:gd name="T44" fmla="*/ 79 w 146"/>
                <a:gd name="T45" fmla="*/ 36 h 211"/>
                <a:gd name="T46" fmla="*/ 84 w 146"/>
                <a:gd name="T47" fmla="*/ 25 h 211"/>
                <a:gd name="T48" fmla="*/ 92 w 146"/>
                <a:gd name="T49" fmla="*/ 16 h 211"/>
                <a:gd name="T50" fmla="*/ 106 w 146"/>
                <a:gd name="T51" fmla="*/ 8 h 211"/>
                <a:gd name="T52" fmla="*/ 123 w 146"/>
                <a:gd name="T53" fmla="*/ 2 h 211"/>
                <a:gd name="T54" fmla="*/ 146 w 146"/>
                <a:gd name="T55" fmla="*/ 0 h 211"/>
                <a:gd name="T56" fmla="*/ 145 w 146"/>
                <a:gd name="T57" fmla="*/ 2 h 211"/>
                <a:gd name="T58" fmla="*/ 145 w 146"/>
                <a:gd name="T59" fmla="*/ 8 h 211"/>
                <a:gd name="T60" fmla="*/ 143 w 146"/>
                <a:gd name="T61" fmla="*/ 17 h 211"/>
                <a:gd name="T62" fmla="*/ 139 w 146"/>
                <a:gd name="T63" fmla="*/ 28 h 211"/>
                <a:gd name="T64" fmla="*/ 134 w 146"/>
                <a:gd name="T65" fmla="*/ 39 h 211"/>
                <a:gd name="T66" fmla="*/ 126 w 146"/>
                <a:gd name="T67" fmla="*/ 49 h 211"/>
                <a:gd name="T68" fmla="*/ 114 w 146"/>
                <a:gd name="T69" fmla="*/ 59 h 211"/>
                <a:gd name="T70" fmla="*/ 98 w 146"/>
                <a:gd name="T71" fmla="*/ 64 h 211"/>
                <a:gd name="T72" fmla="*/ 79 w 146"/>
                <a:gd name="T73" fmla="*/ 67 h 211"/>
                <a:gd name="T74" fmla="*/ 79 w 146"/>
                <a:gd name="T75" fmla="*/ 211 h 211"/>
                <a:gd name="T76" fmla="*/ 68 w 146"/>
                <a:gd name="T77" fmla="*/ 211 h 211"/>
                <a:gd name="T78" fmla="*/ 68 w 146"/>
                <a:gd name="T79" fmla="*/ 67 h 211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146" h="211">
                  <a:moveTo>
                    <a:pt x="68" y="67"/>
                  </a:moveTo>
                  <a:lnTo>
                    <a:pt x="67" y="67"/>
                  </a:lnTo>
                  <a:lnTo>
                    <a:pt x="60" y="66"/>
                  </a:lnTo>
                  <a:lnTo>
                    <a:pt x="50" y="64"/>
                  </a:lnTo>
                  <a:lnTo>
                    <a:pt x="41" y="62"/>
                  </a:lnTo>
                  <a:lnTo>
                    <a:pt x="29" y="55"/>
                  </a:lnTo>
                  <a:lnTo>
                    <a:pt x="18" y="47"/>
                  </a:lnTo>
                  <a:lnTo>
                    <a:pt x="10" y="35"/>
                  </a:lnTo>
                  <a:lnTo>
                    <a:pt x="3" y="20"/>
                  </a:lnTo>
                  <a:lnTo>
                    <a:pt x="0" y="0"/>
                  </a:lnTo>
                  <a:lnTo>
                    <a:pt x="3" y="0"/>
                  </a:lnTo>
                  <a:lnTo>
                    <a:pt x="10" y="0"/>
                  </a:lnTo>
                  <a:lnTo>
                    <a:pt x="19" y="0"/>
                  </a:lnTo>
                  <a:lnTo>
                    <a:pt x="30" y="2"/>
                  </a:lnTo>
                  <a:lnTo>
                    <a:pt x="41" y="6"/>
                  </a:lnTo>
                  <a:lnTo>
                    <a:pt x="53" y="14"/>
                  </a:lnTo>
                  <a:lnTo>
                    <a:pt x="62" y="25"/>
                  </a:lnTo>
                  <a:lnTo>
                    <a:pt x="69" y="41"/>
                  </a:lnTo>
                  <a:lnTo>
                    <a:pt x="73" y="62"/>
                  </a:lnTo>
                  <a:lnTo>
                    <a:pt x="73" y="60"/>
                  </a:lnTo>
                  <a:lnTo>
                    <a:pt x="73" y="55"/>
                  </a:lnTo>
                  <a:lnTo>
                    <a:pt x="75" y="45"/>
                  </a:lnTo>
                  <a:lnTo>
                    <a:pt x="79" y="36"/>
                  </a:lnTo>
                  <a:lnTo>
                    <a:pt x="84" y="25"/>
                  </a:lnTo>
                  <a:lnTo>
                    <a:pt x="92" y="16"/>
                  </a:lnTo>
                  <a:lnTo>
                    <a:pt x="106" y="8"/>
                  </a:lnTo>
                  <a:lnTo>
                    <a:pt x="123" y="2"/>
                  </a:lnTo>
                  <a:lnTo>
                    <a:pt x="146" y="0"/>
                  </a:lnTo>
                  <a:lnTo>
                    <a:pt x="145" y="2"/>
                  </a:lnTo>
                  <a:lnTo>
                    <a:pt x="145" y="8"/>
                  </a:lnTo>
                  <a:lnTo>
                    <a:pt x="143" y="17"/>
                  </a:lnTo>
                  <a:lnTo>
                    <a:pt x="139" y="28"/>
                  </a:lnTo>
                  <a:lnTo>
                    <a:pt x="134" y="39"/>
                  </a:lnTo>
                  <a:lnTo>
                    <a:pt x="126" y="49"/>
                  </a:lnTo>
                  <a:lnTo>
                    <a:pt x="114" y="59"/>
                  </a:lnTo>
                  <a:lnTo>
                    <a:pt x="98" y="64"/>
                  </a:lnTo>
                  <a:lnTo>
                    <a:pt x="79" y="67"/>
                  </a:lnTo>
                  <a:lnTo>
                    <a:pt x="79" y="211"/>
                  </a:lnTo>
                  <a:lnTo>
                    <a:pt x="68" y="211"/>
                  </a:lnTo>
                  <a:lnTo>
                    <a:pt x="68" y="67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4D3E2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30" name="Freeform 11"/>
            <p:cNvSpPr>
              <a:spLocks/>
            </p:cNvSpPr>
            <p:nvPr/>
          </p:nvSpPr>
          <p:spPr bwMode="gray">
            <a:xfrm>
              <a:off x="2792" y="378"/>
              <a:ext cx="144" cy="211"/>
            </a:xfrm>
            <a:custGeom>
              <a:avLst/>
              <a:gdLst>
                <a:gd name="T0" fmla="*/ 67 w 144"/>
                <a:gd name="T1" fmla="*/ 67 h 211"/>
                <a:gd name="T2" fmla="*/ 66 w 144"/>
                <a:gd name="T3" fmla="*/ 67 h 211"/>
                <a:gd name="T4" fmla="*/ 59 w 144"/>
                <a:gd name="T5" fmla="*/ 66 h 211"/>
                <a:gd name="T6" fmla="*/ 50 w 144"/>
                <a:gd name="T7" fmla="*/ 64 h 211"/>
                <a:gd name="T8" fmla="*/ 39 w 144"/>
                <a:gd name="T9" fmla="*/ 62 h 211"/>
                <a:gd name="T10" fmla="*/ 28 w 144"/>
                <a:gd name="T11" fmla="*/ 55 h 211"/>
                <a:gd name="T12" fmla="*/ 17 w 144"/>
                <a:gd name="T13" fmla="*/ 47 h 211"/>
                <a:gd name="T14" fmla="*/ 9 w 144"/>
                <a:gd name="T15" fmla="*/ 35 h 211"/>
                <a:gd name="T16" fmla="*/ 2 w 144"/>
                <a:gd name="T17" fmla="*/ 20 h 211"/>
                <a:gd name="T18" fmla="*/ 0 w 144"/>
                <a:gd name="T19" fmla="*/ 0 h 211"/>
                <a:gd name="T20" fmla="*/ 2 w 144"/>
                <a:gd name="T21" fmla="*/ 0 h 211"/>
                <a:gd name="T22" fmla="*/ 9 w 144"/>
                <a:gd name="T23" fmla="*/ 0 h 211"/>
                <a:gd name="T24" fmla="*/ 17 w 144"/>
                <a:gd name="T25" fmla="*/ 0 h 211"/>
                <a:gd name="T26" fmla="*/ 28 w 144"/>
                <a:gd name="T27" fmla="*/ 2 h 211"/>
                <a:gd name="T28" fmla="*/ 40 w 144"/>
                <a:gd name="T29" fmla="*/ 6 h 211"/>
                <a:gd name="T30" fmla="*/ 51 w 144"/>
                <a:gd name="T31" fmla="*/ 14 h 211"/>
                <a:gd name="T32" fmla="*/ 62 w 144"/>
                <a:gd name="T33" fmla="*/ 25 h 211"/>
                <a:gd name="T34" fmla="*/ 69 w 144"/>
                <a:gd name="T35" fmla="*/ 41 h 211"/>
                <a:gd name="T36" fmla="*/ 73 w 144"/>
                <a:gd name="T37" fmla="*/ 62 h 211"/>
                <a:gd name="T38" fmla="*/ 73 w 144"/>
                <a:gd name="T39" fmla="*/ 60 h 211"/>
                <a:gd name="T40" fmla="*/ 73 w 144"/>
                <a:gd name="T41" fmla="*/ 55 h 211"/>
                <a:gd name="T42" fmla="*/ 74 w 144"/>
                <a:gd name="T43" fmla="*/ 45 h 211"/>
                <a:gd name="T44" fmla="*/ 77 w 144"/>
                <a:gd name="T45" fmla="*/ 36 h 211"/>
                <a:gd name="T46" fmla="*/ 82 w 144"/>
                <a:gd name="T47" fmla="*/ 25 h 211"/>
                <a:gd name="T48" fmla="*/ 91 w 144"/>
                <a:gd name="T49" fmla="*/ 16 h 211"/>
                <a:gd name="T50" fmla="*/ 105 w 144"/>
                <a:gd name="T51" fmla="*/ 8 h 211"/>
                <a:gd name="T52" fmla="*/ 121 w 144"/>
                <a:gd name="T53" fmla="*/ 2 h 211"/>
                <a:gd name="T54" fmla="*/ 144 w 144"/>
                <a:gd name="T55" fmla="*/ 0 h 211"/>
                <a:gd name="T56" fmla="*/ 144 w 144"/>
                <a:gd name="T57" fmla="*/ 2 h 211"/>
                <a:gd name="T58" fmla="*/ 144 w 144"/>
                <a:gd name="T59" fmla="*/ 8 h 211"/>
                <a:gd name="T60" fmla="*/ 141 w 144"/>
                <a:gd name="T61" fmla="*/ 17 h 211"/>
                <a:gd name="T62" fmla="*/ 139 w 144"/>
                <a:gd name="T63" fmla="*/ 28 h 211"/>
                <a:gd name="T64" fmla="*/ 133 w 144"/>
                <a:gd name="T65" fmla="*/ 39 h 211"/>
                <a:gd name="T66" fmla="*/ 125 w 144"/>
                <a:gd name="T67" fmla="*/ 49 h 211"/>
                <a:gd name="T68" fmla="*/ 113 w 144"/>
                <a:gd name="T69" fmla="*/ 59 h 211"/>
                <a:gd name="T70" fmla="*/ 97 w 144"/>
                <a:gd name="T71" fmla="*/ 64 h 211"/>
                <a:gd name="T72" fmla="*/ 77 w 144"/>
                <a:gd name="T73" fmla="*/ 67 h 211"/>
                <a:gd name="T74" fmla="*/ 77 w 144"/>
                <a:gd name="T75" fmla="*/ 211 h 211"/>
                <a:gd name="T76" fmla="*/ 67 w 144"/>
                <a:gd name="T77" fmla="*/ 211 h 211"/>
                <a:gd name="T78" fmla="*/ 67 w 144"/>
                <a:gd name="T79" fmla="*/ 67 h 211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144" h="211">
                  <a:moveTo>
                    <a:pt x="67" y="67"/>
                  </a:moveTo>
                  <a:lnTo>
                    <a:pt x="66" y="67"/>
                  </a:lnTo>
                  <a:lnTo>
                    <a:pt x="59" y="66"/>
                  </a:lnTo>
                  <a:lnTo>
                    <a:pt x="50" y="64"/>
                  </a:lnTo>
                  <a:lnTo>
                    <a:pt x="39" y="62"/>
                  </a:lnTo>
                  <a:lnTo>
                    <a:pt x="28" y="55"/>
                  </a:lnTo>
                  <a:lnTo>
                    <a:pt x="17" y="47"/>
                  </a:lnTo>
                  <a:lnTo>
                    <a:pt x="9" y="35"/>
                  </a:lnTo>
                  <a:lnTo>
                    <a:pt x="2" y="20"/>
                  </a:lnTo>
                  <a:lnTo>
                    <a:pt x="0" y="0"/>
                  </a:lnTo>
                  <a:lnTo>
                    <a:pt x="2" y="0"/>
                  </a:lnTo>
                  <a:lnTo>
                    <a:pt x="9" y="0"/>
                  </a:lnTo>
                  <a:lnTo>
                    <a:pt x="17" y="0"/>
                  </a:lnTo>
                  <a:lnTo>
                    <a:pt x="28" y="2"/>
                  </a:lnTo>
                  <a:lnTo>
                    <a:pt x="40" y="6"/>
                  </a:lnTo>
                  <a:lnTo>
                    <a:pt x="51" y="14"/>
                  </a:lnTo>
                  <a:lnTo>
                    <a:pt x="62" y="25"/>
                  </a:lnTo>
                  <a:lnTo>
                    <a:pt x="69" y="41"/>
                  </a:lnTo>
                  <a:lnTo>
                    <a:pt x="73" y="62"/>
                  </a:lnTo>
                  <a:lnTo>
                    <a:pt x="73" y="60"/>
                  </a:lnTo>
                  <a:lnTo>
                    <a:pt x="73" y="55"/>
                  </a:lnTo>
                  <a:lnTo>
                    <a:pt x="74" y="45"/>
                  </a:lnTo>
                  <a:lnTo>
                    <a:pt x="77" y="36"/>
                  </a:lnTo>
                  <a:lnTo>
                    <a:pt x="82" y="25"/>
                  </a:lnTo>
                  <a:lnTo>
                    <a:pt x="91" y="16"/>
                  </a:lnTo>
                  <a:lnTo>
                    <a:pt x="105" y="8"/>
                  </a:lnTo>
                  <a:lnTo>
                    <a:pt x="121" y="2"/>
                  </a:lnTo>
                  <a:lnTo>
                    <a:pt x="144" y="0"/>
                  </a:lnTo>
                  <a:lnTo>
                    <a:pt x="144" y="2"/>
                  </a:lnTo>
                  <a:lnTo>
                    <a:pt x="144" y="8"/>
                  </a:lnTo>
                  <a:lnTo>
                    <a:pt x="141" y="17"/>
                  </a:lnTo>
                  <a:lnTo>
                    <a:pt x="139" y="28"/>
                  </a:lnTo>
                  <a:lnTo>
                    <a:pt x="133" y="39"/>
                  </a:lnTo>
                  <a:lnTo>
                    <a:pt x="125" y="49"/>
                  </a:lnTo>
                  <a:lnTo>
                    <a:pt x="113" y="59"/>
                  </a:lnTo>
                  <a:lnTo>
                    <a:pt x="97" y="64"/>
                  </a:lnTo>
                  <a:lnTo>
                    <a:pt x="77" y="67"/>
                  </a:lnTo>
                  <a:lnTo>
                    <a:pt x="77" y="211"/>
                  </a:lnTo>
                  <a:lnTo>
                    <a:pt x="67" y="211"/>
                  </a:lnTo>
                  <a:lnTo>
                    <a:pt x="67" y="67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4D3E2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31" name="Freeform 12"/>
            <p:cNvSpPr>
              <a:spLocks/>
            </p:cNvSpPr>
            <p:nvPr/>
          </p:nvSpPr>
          <p:spPr bwMode="gray">
            <a:xfrm>
              <a:off x="2631" y="457"/>
              <a:ext cx="89" cy="132"/>
            </a:xfrm>
            <a:custGeom>
              <a:avLst/>
              <a:gdLst>
                <a:gd name="T0" fmla="*/ 42 w 89"/>
                <a:gd name="T1" fmla="*/ 43 h 132"/>
                <a:gd name="T2" fmla="*/ 39 w 89"/>
                <a:gd name="T3" fmla="*/ 42 h 132"/>
                <a:gd name="T4" fmla="*/ 33 w 89"/>
                <a:gd name="T5" fmla="*/ 42 h 132"/>
                <a:gd name="T6" fmla="*/ 25 w 89"/>
                <a:gd name="T7" fmla="*/ 39 h 132"/>
                <a:gd name="T8" fmla="*/ 16 w 89"/>
                <a:gd name="T9" fmla="*/ 35 h 132"/>
                <a:gd name="T10" fmla="*/ 8 w 89"/>
                <a:gd name="T11" fmla="*/ 27 h 132"/>
                <a:gd name="T12" fmla="*/ 2 w 89"/>
                <a:gd name="T13" fmla="*/ 16 h 132"/>
                <a:gd name="T14" fmla="*/ 0 w 89"/>
                <a:gd name="T15" fmla="*/ 0 h 132"/>
                <a:gd name="T16" fmla="*/ 2 w 89"/>
                <a:gd name="T17" fmla="*/ 0 h 132"/>
                <a:gd name="T18" fmla="*/ 6 w 89"/>
                <a:gd name="T19" fmla="*/ 0 h 132"/>
                <a:gd name="T20" fmla="*/ 12 w 89"/>
                <a:gd name="T21" fmla="*/ 1 h 132"/>
                <a:gd name="T22" fmla="*/ 21 w 89"/>
                <a:gd name="T23" fmla="*/ 3 h 132"/>
                <a:gd name="T24" fmla="*/ 29 w 89"/>
                <a:gd name="T25" fmla="*/ 8 h 132"/>
                <a:gd name="T26" fmla="*/ 37 w 89"/>
                <a:gd name="T27" fmla="*/ 15 h 132"/>
                <a:gd name="T28" fmla="*/ 42 w 89"/>
                <a:gd name="T29" fmla="*/ 26 h 132"/>
                <a:gd name="T30" fmla="*/ 45 w 89"/>
                <a:gd name="T31" fmla="*/ 39 h 132"/>
                <a:gd name="T32" fmla="*/ 45 w 89"/>
                <a:gd name="T33" fmla="*/ 38 h 132"/>
                <a:gd name="T34" fmla="*/ 45 w 89"/>
                <a:gd name="T35" fmla="*/ 34 h 132"/>
                <a:gd name="T36" fmla="*/ 46 w 89"/>
                <a:gd name="T37" fmla="*/ 27 h 132"/>
                <a:gd name="T38" fmla="*/ 49 w 89"/>
                <a:gd name="T39" fmla="*/ 20 h 132"/>
                <a:gd name="T40" fmla="*/ 54 w 89"/>
                <a:gd name="T41" fmla="*/ 14 h 132"/>
                <a:gd name="T42" fmla="*/ 62 w 89"/>
                <a:gd name="T43" fmla="*/ 7 h 132"/>
                <a:gd name="T44" fmla="*/ 73 w 89"/>
                <a:gd name="T45" fmla="*/ 3 h 132"/>
                <a:gd name="T46" fmla="*/ 89 w 89"/>
                <a:gd name="T47" fmla="*/ 0 h 132"/>
                <a:gd name="T48" fmla="*/ 89 w 89"/>
                <a:gd name="T49" fmla="*/ 3 h 132"/>
                <a:gd name="T50" fmla="*/ 88 w 89"/>
                <a:gd name="T51" fmla="*/ 10 h 132"/>
                <a:gd name="T52" fmla="*/ 87 w 89"/>
                <a:gd name="T53" fmla="*/ 18 h 132"/>
                <a:gd name="T54" fmla="*/ 81 w 89"/>
                <a:gd name="T55" fmla="*/ 26 h 132"/>
                <a:gd name="T56" fmla="*/ 74 w 89"/>
                <a:gd name="T57" fmla="*/ 34 h 132"/>
                <a:gd name="T58" fmla="*/ 64 w 89"/>
                <a:gd name="T59" fmla="*/ 41 h 132"/>
                <a:gd name="T60" fmla="*/ 47 w 89"/>
                <a:gd name="T61" fmla="*/ 43 h 132"/>
                <a:gd name="T62" fmla="*/ 47 w 89"/>
                <a:gd name="T63" fmla="*/ 132 h 132"/>
                <a:gd name="T64" fmla="*/ 42 w 89"/>
                <a:gd name="T65" fmla="*/ 132 h 132"/>
                <a:gd name="T66" fmla="*/ 42 w 89"/>
                <a:gd name="T67" fmla="*/ 43 h 132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89" h="132">
                  <a:moveTo>
                    <a:pt x="42" y="43"/>
                  </a:moveTo>
                  <a:lnTo>
                    <a:pt x="39" y="42"/>
                  </a:lnTo>
                  <a:lnTo>
                    <a:pt x="33" y="42"/>
                  </a:lnTo>
                  <a:lnTo>
                    <a:pt x="25" y="39"/>
                  </a:lnTo>
                  <a:lnTo>
                    <a:pt x="16" y="35"/>
                  </a:lnTo>
                  <a:lnTo>
                    <a:pt x="8" y="27"/>
                  </a:lnTo>
                  <a:lnTo>
                    <a:pt x="2" y="16"/>
                  </a:lnTo>
                  <a:lnTo>
                    <a:pt x="0" y="0"/>
                  </a:lnTo>
                  <a:lnTo>
                    <a:pt x="2" y="0"/>
                  </a:lnTo>
                  <a:lnTo>
                    <a:pt x="6" y="0"/>
                  </a:lnTo>
                  <a:lnTo>
                    <a:pt x="12" y="1"/>
                  </a:lnTo>
                  <a:lnTo>
                    <a:pt x="21" y="3"/>
                  </a:lnTo>
                  <a:lnTo>
                    <a:pt x="29" y="8"/>
                  </a:lnTo>
                  <a:lnTo>
                    <a:pt x="37" y="15"/>
                  </a:lnTo>
                  <a:lnTo>
                    <a:pt x="42" y="26"/>
                  </a:lnTo>
                  <a:lnTo>
                    <a:pt x="45" y="39"/>
                  </a:lnTo>
                  <a:lnTo>
                    <a:pt x="45" y="38"/>
                  </a:lnTo>
                  <a:lnTo>
                    <a:pt x="45" y="34"/>
                  </a:lnTo>
                  <a:lnTo>
                    <a:pt x="46" y="27"/>
                  </a:lnTo>
                  <a:lnTo>
                    <a:pt x="49" y="20"/>
                  </a:lnTo>
                  <a:lnTo>
                    <a:pt x="54" y="14"/>
                  </a:lnTo>
                  <a:lnTo>
                    <a:pt x="62" y="7"/>
                  </a:lnTo>
                  <a:lnTo>
                    <a:pt x="73" y="3"/>
                  </a:lnTo>
                  <a:lnTo>
                    <a:pt x="89" y="0"/>
                  </a:lnTo>
                  <a:lnTo>
                    <a:pt x="89" y="3"/>
                  </a:lnTo>
                  <a:lnTo>
                    <a:pt x="88" y="10"/>
                  </a:lnTo>
                  <a:lnTo>
                    <a:pt x="87" y="18"/>
                  </a:lnTo>
                  <a:lnTo>
                    <a:pt x="81" y="26"/>
                  </a:lnTo>
                  <a:lnTo>
                    <a:pt x="74" y="34"/>
                  </a:lnTo>
                  <a:lnTo>
                    <a:pt x="64" y="41"/>
                  </a:lnTo>
                  <a:lnTo>
                    <a:pt x="47" y="43"/>
                  </a:lnTo>
                  <a:lnTo>
                    <a:pt x="47" y="132"/>
                  </a:lnTo>
                  <a:lnTo>
                    <a:pt x="42" y="132"/>
                  </a:lnTo>
                  <a:lnTo>
                    <a:pt x="42" y="43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4D3E2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32" name="Freeform 13"/>
            <p:cNvSpPr>
              <a:spLocks/>
            </p:cNvSpPr>
            <p:nvPr/>
          </p:nvSpPr>
          <p:spPr bwMode="gray">
            <a:xfrm>
              <a:off x="2430" y="403"/>
              <a:ext cx="88" cy="186"/>
            </a:xfrm>
            <a:custGeom>
              <a:avLst/>
              <a:gdLst>
                <a:gd name="T0" fmla="*/ 43 w 88"/>
                <a:gd name="T1" fmla="*/ 43 h 186"/>
                <a:gd name="T2" fmla="*/ 41 w 88"/>
                <a:gd name="T3" fmla="*/ 43 h 186"/>
                <a:gd name="T4" fmla="*/ 35 w 88"/>
                <a:gd name="T5" fmla="*/ 43 h 186"/>
                <a:gd name="T6" fmla="*/ 27 w 88"/>
                <a:gd name="T7" fmla="*/ 41 h 186"/>
                <a:gd name="T8" fmla="*/ 18 w 88"/>
                <a:gd name="T9" fmla="*/ 35 h 186"/>
                <a:gd name="T10" fmla="*/ 8 w 88"/>
                <a:gd name="T11" fmla="*/ 28 h 186"/>
                <a:gd name="T12" fmla="*/ 3 w 88"/>
                <a:gd name="T13" fmla="*/ 16 h 186"/>
                <a:gd name="T14" fmla="*/ 0 w 88"/>
                <a:gd name="T15" fmla="*/ 0 h 186"/>
                <a:gd name="T16" fmla="*/ 3 w 88"/>
                <a:gd name="T17" fmla="*/ 0 h 186"/>
                <a:gd name="T18" fmla="*/ 8 w 88"/>
                <a:gd name="T19" fmla="*/ 0 h 186"/>
                <a:gd name="T20" fmla="*/ 17 w 88"/>
                <a:gd name="T21" fmla="*/ 1 h 186"/>
                <a:gd name="T22" fmla="*/ 26 w 88"/>
                <a:gd name="T23" fmla="*/ 6 h 186"/>
                <a:gd name="T24" fmla="*/ 35 w 88"/>
                <a:gd name="T25" fmla="*/ 12 h 186"/>
                <a:gd name="T26" fmla="*/ 42 w 88"/>
                <a:gd name="T27" fmla="*/ 24 h 186"/>
                <a:gd name="T28" fmla="*/ 48 w 88"/>
                <a:gd name="T29" fmla="*/ 41 h 186"/>
                <a:gd name="T30" fmla="*/ 48 w 88"/>
                <a:gd name="T31" fmla="*/ 90 h 186"/>
                <a:gd name="T32" fmla="*/ 48 w 88"/>
                <a:gd name="T33" fmla="*/ 88 h 186"/>
                <a:gd name="T34" fmla="*/ 48 w 88"/>
                <a:gd name="T35" fmla="*/ 82 h 186"/>
                <a:gd name="T36" fmla="*/ 50 w 88"/>
                <a:gd name="T37" fmla="*/ 74 h 186"/>
                <a:gd name="T38" fmla="*/ 54 w 88"/>
                <a:gd name="T39" fmla="*/ 66 h 186"/>
                <a:gd name="T40" fmla="*/ 61 w 88"/>
                <a:gd name="T41" fmla="*/ 58 h 186"/>
                <a:gd name="T42" fmla="*/ 72 w 88"/>
                <a:gd name="T43" fmla="*/ 53 h 186"/>
                <a:gd name="T44" fmla="*/ 87 w 88"/>
                <a:gd name="T45" fmla="*/ 50 h 186"/>
                <a:gd name="T46" fmla="*/ 88 w 88"/>
                <a:gd name="T47" fmla="*/ 51 h 186"/>
                <a:gd name="T48" fmla="*/ 88 w 88"/>
                <a:gd name="T49" fmla="*/ 57 h 186"/>
                <a:gd name="T50" fmla="*/ 87 w 88"/>
                <a:gd name="T51" fmla="*/ 64 h 186"/>
                <a:gd name="T52" fmla="*/ 84 w 88"/>
                <a:gd name="T53" fmla="*/ 72 h 186"/>
                <a:gd name="T54" fmla="*/ 80 w 88"/>
                <a:gd name="T55" fmla="*/ 80 h 186"/>
                <a:gd name="T56" fmla="*/ 73 w 88"/>
                <a:gd name="T57" fmla="*/ 86 h 186"/>
                <a:gd name="T58" fmla="*/ 62 w 88"/>
                <a:gd name="T59" fmla="*/ 92 h 186"/>
                <a:gd name="T60" fmla="*/ 48 w 88"/>
                <a:gd name="T61" fmla="*/ 93 h 186"/>
                <a:gd name="T62" fmla="*/ 48 w 88"/>
                <a:gd name="T63" fmla="*/ 186 h 186"/>
                <a:gd name="T64" fmla="*/ 43 w 88"/>
                <a:gd name="T65" fmla="*/ 186 h 186"/>
                <a:gd name="T66" fmla="*/ 43 w 88"/>
                <a:gd name="T67" fmla="*/ 143 h 186"/>
                <a:gd name="T68" fmla="*/ 42 w 88"/>
                <a:gd name="T69" fmla="*/ 143 h 186"/>
                <a:gd name="T70" fmla="*/ 37 w 88"/>
                <a:gd name="T71" fmla="*/ 142 h 186"/>
                <a:gd name="T72" fmla="*/ 29 w 88"/>
                <a:gd name="T73" fmla="*/ 140 h 186"/>
                <a:gd name="T74" fmla="*/ 22 w 88"/>
                <a:gd name="T75" fmla="*/ 136 h 186"/>
                <a:gd name="T76" fmla="*/ 14 w 88"/>
                <a:gd name="T77" fmla="*/ 130 h 186"/>
                <a:gd name="T78" fmla="*/ 8 w 88"/>
                <a:gd name="T79" fmla="*/ 120 h 186"/>
                <a:gd name="T80" fmla="*/ 7 w 88"/>
                <a:gd name="T81" fmla="*/ 105 h 186"/>
                <a:gd name="T82" fmla="*/ 8 w 88"/>
                <a:gd name="T83" fmla="*/ 105 h 186"/>
                <a:gd name="T84" fmla="*/ 12 w 88"/>
                <a:gd name="T85" fmla="*/ 107 h 186"/>
                <a:gd name="T86" fmla="*/ 19 w 88"/>
                <a:gd name="T87" fmla="*/ 108 h 186"/>
                <a:gd name="T88" fmla="*/ 26 w 88"/>
                <a:gd name="T89" fmla="*/ 111 h 186"/>
                <a:gd name="T90" fmla="*/ 34 w 88"/>
                <a:gd name="T91" fmla="*/ 117 h 186"/>
                <a:gd name="T92" fmla="*/ 39 w 88"/>
                <a:gd name="T93" fmla="*/ 127 h 186"/>
                <a:gd name="T94" fmla="*/ 43 w 88"/>
                <a:gd name="T95" fmla="*/ 140 h 186"/>
                <a:gd name="T96" fmla="*/ 43 w 88"/>
                <a:gd name="T97" fmla="*/ 43 h 18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88" h="186">
                  <a:moveTo>
                    <a:pt x="43" y="43"/>
                  </a:moveTo>
                  <a:lnTo>
                    <a:pt x="41" y="43"/>
                  </a:lnTo>
                  <a:lnTo>
                    <a:pt x="35" y="43"/>
                  </a:lnTo>
                  <a:lnTo>
                    <a:pt x="27" y="41"/>
                  </a:lnTo>
                  <a:lnTo>
                    <a:pt x="18" y="35"/>
                  </a:lnTo>
                  <a:lnTo>
                    <a:pt x="8" y="28"/>
                  </a:lnTo>
                  <a:lnTo>
                    <a:pt x="3" y="16"/>
                  </a:lnTo>
                  <a:lnTo>
                    <a:pt x="0" y="0"/>
                  </a:lnTo>
                  <a:lnTo>
                    <a:pt x="3" y="0"/>
                  </a:lnTo>
                  <a:lnTo>
                    <a:pt x="8" y="0"/>
                  </a:lnTo>
                  <a:lnTo>
                    <a:pt x="17" y="1"/>
                  </a:lnTo>
                  <a:lnTo>
                    <a:pt x="26" y="6"/>
                  </a:lnTo>
                  <a:lnTo>
                    <a:pt x="35" y="12"/>
                  </a:lnTo>
                  <a:lnTo>
                    <a:pt x="42" y="24"/>
                  </a:lnTo>
                  <a:lnTo>
                    <a:pt x="48" y="41"/>
                  </a:lnTo>
                  <a:lnTo>
                    <a:pt x="48" y="90"/>
                  </a:lnTo>
                  <a:lnTo>
                    <a:pt x="48" y="88"/>
                  </a:lnTo>
                  <a:lnTo>
                    <a:pt x="48" y="82"/>
                  </a:lnTo>
                  <a:lnTo>
                    <a:pt x="50" y="74"/>
                  </a:lnTo>
                  <a:lnTo>
                    <a:pt x="54" y="66"/>
                  </a:lnTo>
                  <a:lnTo>
                    <a:pt x="61" y="58"/>
                  </a:lnTo>
                  <a:lnTo>
                    <a:pt x="72" y="53"/>
                  </a:lnTo>
                  <a:lnTo>
                    <a:pt x="87" y="50"/>
                  </a:lnTo>
                  <a:lnTo>
                    <a:pt x="88" y="51"/>
                  </a:lnTo>
                  <a:lnTo>
                    <a:pt x="88" y="57"/>
                  </a:lnTo>
                  <a:lnTo>
                    <a:pt x="87" y="64"/>
                  </a:lnTo>
                  <a:lnTo>
                    <a:pt x="84" y="72"/>
                  </a:lnTo>
                  <a:lnTo>
                    <a:pt x="80" y="80"/>
                  </a:lnTo>
                  <a:lnTo>
                    <a:pt x="73" y="86"/>
                  </a:lnTo>
                  <a:lnTo>
                    <a:pt x="62" y="92"/>
                  </a:lnTo>
                  <a:lnTo>
                    <a:pt x="48" y="93"/>
                  </a:lnTo>
                  <a:lnTo>
                    <a:pt x="48" y="186"/>
                  </a:lnTo>
                  <a:lnTo>
                    <a:pt x="43" y="186"/>
                  </a:lnTo>
                  <a:lnTo>
                    <a:pt x="43" y="143"/>
                  </a:lnTo>
                  <a:lnTo>
                    <a:pt x="42" y="143"/>
                  </a:lnTo>
                  <a:lnTo>
                    <a:pt x="37" y="142"/>
                  </a:lnTo>
                  <a:lnTo>
                    <a:pt x="29" y="140"/>
                  </a:lnTo>
                  <a:lnTo>
                    <a:pt x="22" y="136"/>
                  </a:lnTo>
                  <a:lnTo>
                    <a:pt x="14" y="130"/>
                  </a:lnTo>
                  <a:lnTo>
                    <a:pt x="8" y="120"/>
                  </a:lnTo>
                  <a:lnTo>
                    <a:pt x="7" y="105"/>
                  </a:lnTo>
                  <a:lnTo>
                    <a:pt x="8" y="105"/>
                  </a:lnTo>
                  <a:lnTo>
                    <a:pt x="12" y="107"/>
                  </a:lnTo>
                  <a:lnTo>
                    <a:pt x="19" y="108"/>
                  </a:lnTo>
                  <a:lnTo>
                    <a:pt x="26" y="111"/>
                  </a:lnTo>
                  <a:lnTo>
                    <a:pt x="34" y="117"/>
                  </a:lnTo>
                  <a:lnTo>
                    <a:pt x="39" y="127"/>
                  </a:lnTo>
                  <a:lnTo>
                    <a:pt x="43" y="140"/>
                  </a:lnTo>
                  <a:lnTo>
                    <a:pt x="43" y="43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4D3E2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33" name="Freeform 14"/>
            <p:cNvSpPr>
              <a:spLocks/>
            </p:cNvSpPr>
            <p:nvPr/>
          </p:nvSpPr>
          <p:spPr bwMode="gray">
            <a:xfrm>
              <a:off x="1914" y="233"/>
              <a:ext cx="166" cy="356"/>
            </a:xfrm>
            <a:custGeom>
              <a:avLst/>
              <a:gdLst>
                <a:gd name="T0" fmla="*/ 85 w 166"/>
                <a:gd name="T1" fmla="*/ 84 h 356"/>
                <a:gd name="T2" fmla="*/ 101 w 166"/>
                <a:gd name="T3" fmla="*/ 81 h 356"/>
                <a:gd name="T4" fmla="*/ 124 w 166"/>
                <a:gd name="T5" fmla="*/ 73 h 356"/>
                <a:gd name="T6" fmla="*/ 148 w 166"/>
                <a:gd name="T7" fmla="*/ 56 h 356"/>
                <a:gd name="T8" fmla="*/ 163 w 166"/>
                <a:gd name="T9" fmla="*/ 23 h 356"/>
                <a:gd name="T10" fmla="*/ 163 w 166"/>
                <a:gd name="T11" fmla="*/ 0 h 356"/>
                <a:gd name="T12" fmla="*/ 148 w 166"/>
                <a:gd name="T13" fmla="*/ 0 h 356"/>
                <a:gd name="T14" fmla="*/ 125 w 166"/>
                <a:gd name="T15" fmla="*/ 6 h 356"/>
                <a:gd name="T16" fmla="*/ 101 w 166"/>
                <a:gd name="T17" fmla="*/ 22 h 356"/>
                <a:gd name="T18" fmla="*/ 82 w 166"/>
                <a:gd name="T19" fmla="*/ 54 h 356"/>
                <a:gd name="T20" fmla="*/ 77 w 166"/>
                <a:gd name="T21" fmla="*/ 173 h 356"/>
                <a:gd name="T22" fmla="*/ 77 w 166"/>
                <a:gd name="T23" fmla="*/ 165 h 356"/>
                <a:gd name="T24" fmla="*/ 71 w 166"/>
                <a:gd name="T25" fmla="*/ 146 h 356"/>
                <a:gd name="T26" fmla="*/ 60 w 166"/>
                <a:gd name="T27" fmla="*/ 123 h 356"/>
                <a:gd name="T28" fmla="*/ 38 w 166"/>
                <a:gd name="T29" fmla="*/ 104 h 356"/>
                <a:gd name="T30" fmla="*/ 0 w 166"/>
                <a:gd name="T31" fmla="*/ 96 h 356"/>
                <a:gd name="T32" fmla="*/ 0 w 166"/>
                <a:gd name="T33" fmla="*/ 103 h 356"/>
                <a:gd name="T34" fmla="*/ 0 w 166"/>
                <a:gd name="T35" fmla="*/ 120 h 356"/>
                <a:gd name="T36" fmla="*/ 8 w 166"/>
                <a:gd name="T37" fmla="*/ 143 h 356"/>
                <a:gd name="T38" fmla="*/ 24 w 166"/>
                <a:gd name="T39" fmla="*/ 163 h 356"/>
                <a:gd name="T40" fmla="*/ 55 w 166"/>
                <a:gd name="T41" fmla="*/ 177 h 356"/>
                <a:gd name="T42" fmla="*/ 77 w 166"/>
                <a:gd name="T43" fmla="*/ 356 h 356"/>
                <a:gd name="T44" fmla="*/ 82 w 166"/>
                <a:gd name="T45" fmla="*/ 274 h 356"/>
                <a:gd name="T46" fmla="*/ 91 w 166"/>
                <a:gd name="T47" fmla="*/ 273 h 356"/>
                <a:gd name="T48" fmla="*/ 112 w 166"/>
                <a:gd name="T49" fmla="*/ 267 h 356"/>
                <a:gd name="T50" fmla="*/ 135 w 166"/>
                <a:gd name="T51" fmla="*/ 252 h 356"/>
                <a:gd name="T52" fmla="*/ 151 w 166"/>
                <a:gd name="T53" fmla="*/ 224 h 356"/>
                <a:gd name="T54" fmla="*/ 152 w 166"/>
                <a:gd name="T55" fmla="*/ 203 h 356"/>
                <a:gd name="T56" fmla="*/ 137 w 166"/>
                <a:gd name="T57" fmla="*/ 204 h 356"/>
                <a:gd name="T58" fmla="*/ 117 w 166"/>
                <a:gd name="T59" fmla="*/ 211 h 356"/>
                <a:gd name="T60" fmla="*/ 97 w 166"/>
                <a:gd name="T61" fmla="*/ 231 h 356"/>
                <a:gd name="T62" fmla="*/ 82 w 166"/>
                <a:gd name="T63" fmla="*/ 267 h 35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166" h="356">
                  <a:moveTo>
                    <a:pt x="82" y="84"/>
                  </a:moveTo>
                  <a:lnTo>
                    <a:pt x="85" y="84"/>
                  </a:lnTo>
                  <a:lnTo>
                    <a:pt x="91" y="84"/>
                  </a:lnTo>
                  <a:lnTo>
                    <a:pt x="101" y="81"/>
                  </a:lnTo>
                  <a:lnTo>
                    <a:pt x="112" y="78"/>
                  </a:lnTo>
                  <a:lnTo>
                    <a:pt x="124" y="73"/>
                  </a:lnTo>
                  <a:lnTo>
                    <a:pt x="136" y="66"/>
                  </a:lnTo>
                  <a:lnTo>
                    <a:pt x="148" y="56"/>
                  </a:lnTo>
                  <a:lnTo>
                    <a:pt x="156" y="42"/>
                  </a:lnTo>
                  <a:lnTo>
                    <a:pt x="163" y="23"/>
                  </a:lnTo>
                  <a:lnTo>
                    <a:pt x="166" y="2"/>
                  </a:lnTo>
                  <a:lnTo>
                    <a:pt x="163" y="0"/>
                  </a:lnTo>
                  <a:lnTo>
                    <a:pt x="158" y="0"/>
                  </a:lnTo>
                  <a:lnTo>
                    <a:pt x="148" y="0"/>
                  </a:lnTo>
                  <a:lnTo>
                    <a:pt x="137" y="3"/>
                  </a:lnTo>
                  <a:lnTo>
                    <a:pt x="125" y="6"/>
                  </a:lnTo>
                  <a:lnTo>
                    <a:pt x="113" y="12"/>
                  </a:lnTo>
                  <a:lnTo>
                    <a:pt x="101" y="22"/>
                  </a:lnTo>
                  <a:lnTo>
                    <a:pt x="90" y="35"/>
                  </a:lnTo>
                  <a:lnTo>
                    <a:pt x="82" y="54"/>
                  </a:lnTo>
                  <a:lnTo>
                    <a:pt x="77" y="78"/>
                  </a:lnTo>
                  <a:lnTo>
                    <a:pt x="77" y="173"/>
                  </a:lnTo>
                  <a:lnTo>
                    <a:pt x="77" y="170"/>
                  </a:lnTo>
                  <a:lnTo>
                    <a:pt x="77" y="165"/>
                  </a:lnTo>
                  <a:lnTo>
                    <a:pt x="74" y="157"/>
                  </a:lnTo>
                  <a:lnTo>
                    <a:pt x="71" y="146"/>
                  </a:lnTo>
                  <a:lnTo>
                    <a:pt x="67" y="134"/>
                  </a:lnTo>
                  <a:lnTo>
                    <a:pt x="60" y="123"/>
                  </a:lnTo>
                  <a:lnTo>
                    <a:pt x="50" y="112"/>
                  </a:lnTo>
                  <a:lnTo>
                    <a:pt x="38" y="104"/>
                  </a:lnTo>
                  <a:lnTo>
                    <a:pt x="20" y="97"/>
                  </a:lnTo>
                  <a:lnTo>
                    <a:pt x="0" y="96"/>
                  </a:lnTo>
                  <a:lnTo>
                    <a:pt x="0" y="97"/>
                  </a:lnTo>
                  <a:lnTo>
                    <a:pt x="0" y="103"/>
                  </a:lnTo>
                  <a:lnTo>
                    <a:pt x="0" y="111"/>
                  </a:lnTo>
                  <a:lnTo>
                    <a:pt x="0" y="120"/>
                  </a:lnTo>
                  <a:lnTo>
                    <a:pt x="2" y="131"/>
                  </a:lnTo>
                  <a:lnTo>
                    <a:pt x="8" y="143"/>
                  </a:lnTo>
                  <a:lnTo>
                    <a:pt x="15" y="154"/>
                  </a:lnTo>
                  <a:lnTo>
                    <a:pt x="24" y="163"/>
                  </a:lnTo>
                  <a:lnTo>
                    <a:pt x="38" y="171"/>
                  </a:lnTo>
                  <a:lnTo>
                    <a:pt x="55" y="177"/>
                  </a:lnTo>
                  <a:lnTo>
                    <a:pt x="77" y="178"/>
                  </a:lnTo>
                  <a:lnTo>
                    <a:pt x="77" y="356"/>
                  </a:lnTo>
                  <a:lnTo>
                    <a:pt x="82" y="356"/>
                  </a:lnTo>
                  <a:lnTo>
                    <a:pt x="82" y="274"/>
                  </a:lnTo>
                  <a:lnTo>
                    <a:pt x="85" y="273"/>
                  </a:lnTo>
                  <a:lnTo>
                    <a:pt x="91" y="273"/>
                  </a:lnTo>
                  <a:lnTo>
                    <a:pt x="101" y="271"/>
                  </a:lnTo>
                  <a:lnTo>
                    <a:pt x="112" y="267"/>
                  </a:lnTo>
                  <a:lnTo>
                    <a:pt x="124" y="262"/>
                  </a:lnTo>
                  <a:lnTo>
                    <a:pt x="135" y="252"/>
                  </a:lnTo>
                  <a:lnTo>
                    <a:pt x="144" y="240"/>
                  </a:lnTo>
                  <a:lnTo>
                    <a:pt x="151" y="224"/>
                  </a:lnTo>
                  <a:lnTo>
                    <a:pt x="154" y="203"/>
                  </a:lnTo>
                  <a:lnTo>
                    <a:pt x="152" y="203"/>
                  </a:lnTo>
                  <a:lnTo>
                    <a:pt x="145" y="203"/>
                  </a:lnTo>
                  <a:lnTo>
                    <a:pt x="137" y="204"/>
                  </a:lnTo>
                  <a:lnTo>
                    <a:pt x="128" y="207"/>
                  </a:lnTo>
                  <a:lnTo>
                    <a:pt x="117" y="211"/>
                  </a:lnTo>
                  <a:lnTo>
                    <a:pt x="106" y="219"/>
                  </a:lnTo>
                  <a:lnTo>
                    <a:pt x="97" y="231"/>
                  </a:lnTo>
                  <a:lnTo>
                    <a:pt x="89" y="247"/>
                  </a:lnTo>
                  <a:lnTo>
                    <a:pt x="82" y="267"/>
                  </a:lnTo>
                  <a:lnTo>
                    <a:pt x="82" y="84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4D3E2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34" name="Freeform 15"/>
            <p:cNvSpPr>
              <a:spLocks/>
            </p:cNvSpPr>
            <p:nvPr/>
          </p:nvSpPr>
          <p:spPr bwMode="gray">
            <a:xfrm>
              <a:off x="2514" y="379"/>
              <a:ext cx="92" cy="210"/>
            </a:xfrm>
            <a:custGeom>
              <a:avLst/>
              <a:gdLst>
                <a:gd name="T0" fmla="*/ 43 w 92"/>
                <a:gd name="T1" fmla="*/ 162 h 210"/>
                <a:gd name="T2" fmla="*/ 36 w 92"/>
                <a:gd name="T3" fmla="*/ 160 h 210"/>
                <a:gd name="T4" fmla="*/ 23 w 92"/>
                <a:gd name="T5" fmla="*/ 155 h 210"/>
                <a:gd name="T6" fmla="*/ 12 w 92"/>
                <a:gd name="T7" fmla="*/ 141 h 210"/>
                <a:gd name="T8" fmla="*/ 12 w 92"/>
                <a:gd name="T9" fmla="*/ 129 h 210"/>
                <a:gd name="T10" fmla="*/ 23 w 92"/>
                <a:gd name="T11" fmla="*/ 132 h 210"/>
                <a:gd name="T12" fmla="*/ 38 w 92"/>
                <a:gd name="T13" fmla="*/ 145 h 210"/>
                <a:gd name="T14" fmla="*/ 43 w 92"/>
                <a:gd name="T15" fmla="*/ 108 h 210"/>
                <a:gd name="T16" fmla="*/ 35 w 92"/>
                <a:gd name="T17" fmla="*/ 106 h 210"/>
                <a:gd name="T18" fmla="*/ 20 w 92"/>
                <a:gd name="T19" fmla="*/ 101 h 210"/>
                <a:gd name="T20" fmla="*/ 7 w 92"/>
                <a:gd name="T21" fmla="*/ 83 h 210"/>
                <a:gd name="T22" fmla="*/ 7 w 92"/>
                <a:gd name="T23" fmla="*/ 70 h 210"/>
                <a:gd name="T24" fmla="*/ 17 w 92"/>
                <a:gd name="T25" fmla="*/ 71 h 210"/>
                <a:gd name="T26" fmla="*/ 31 w 92"/>
                <a:gd name="T27" fmla="*/ 81 h 210"/>
                <a:gd name="T28" fmla="*/ 43 w 92"/>
                <a:gd name="T29" fmla="*/ 105 h 210"/>
                <a:gd name="T30" fmla="*/ 40 w 92"/>
                <a:gd name="T31" fmla="*/ 43 h 210"/>
                <a:gd name="T32" fmla="*/ 26 w 92"/>
                <a:gd name="T33" fmla="*/ 39 h 210"/>
                <a:gd name="T34" fmla="*/ 8 w 92"/>
                <a:gd name="T35" fmla="*/ 27 h 210"/>
                <a:gd name="T36" fmla="*/ 0 w 92"/>
                <a:gd name="T37" fmla="*/ 0 h 210"/>
                <a:gd name="T38" fmla="*/ 7 w 92"/>
                <a:gd name="T39" fmla="*/ 0 h 210"/>
                <a:gd name="T40" fmla="*/ 23 w 92"/>
                <a:gd name="T41" fmla="*/ 5 h 210"/>
                <a:gd name="T42" fmla="*/ 39 w 92"/>
                <a:gd name="T43" fmla="*/ 23 h 210"/>
                <a:gd name="T44" fmla="*/ 46 w 92"/>
                <a:gd name="T45" fmla="*/ 38 h 210"/>
                <a:gd name="T46" fmla="*/ 51 w 92"/>
                <a:gd name="T47" fmla="*/ 24 h 210"/>
                <a:gd name="T48" fmla="*/ 66 w 92"/>
                <a:gd name="T49" fmla="*/ 8 h 210"/>
                <a:gd name="T50" fmla="*/ 92 w 92"/>
                <a:gd name="T51" fmla="*/ 0 h 210"/>
                <a:gd name="T52" fmla="*/ 90 w 92"/>
                <a:gd name="T53" fmla="*/ 8 h 210"/>
                <a:gd name="T54" fmla="*/ 82 w 92"/>
                <a:gd name="T55" fmla="*/ 25 h 210"/>
                <a:gd name="T56" fmla="*/ 63 w 92"/>
                <a:gd name="T57" fmla="*/ 40 h 210"/>
                <a:gd name="T58" fmla="*/ 49 w 92"/>
                <a:gd name="T59" fmla="*/ 124 h 210"/>
                <a:gd name="T60" fmla="*/ 50 w 92"/>
                <a:gd name="T61" fmla="*/ 116 h 210"/>
                <a:gd name="T62" fmla="*/ 59 w 92"/>
                <a:gd name="T63" fmla="*/ 100 h 210"/>
                <a:gd name="T64" fmla="*/ 81 w 92"/>
                <a:gd name="T65" fmla="*/ 92 h 210"/>
                <a:gd name="T66" fmla="*/ 80 w 92"/>
                <a:gd name="T67" fmla="*/ 98 h 210"/>
                <a:gd name="T68" fmla="*/ 73 w 92"/>
                <a:gd name="T69" fmla="*/ 114 h 210"/>
                <a:gd name="T70" fmla="*/ 59 w 92"/>
                <a:gd name="T71" fmla="*/ 127 h 210"/>
                <a:gd name="T72" fmla="*/ 49 w 92"/>
                <a:gd name="T73" fmla="*/ 210 h 210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92" h="210">
                  <a:moveTo>
                    <a:pt x="43" y="210"/>
                  </a:moveTo>
                  <a:lnTo>
                    <a:pt x="43" y="162"/>
                  </a:lnTo>
                  <a:lnTo>
                    <a:pt x="40" y="162"/>
                  </a:lnTo>
                  <a:lnTo>
                    <a:pt x="36" y="160"/>
                  </a:lnTo>
                  <a:lnTo>
                    <a:pt x="30" y="159"/>
                  </a:lnTo>
                  <a:lnTo>
                    <a:pt x="23" y="155"/>
                  </a:lnTo>
                  <a:lnTo>
                    <a:pt x="16" y="150"/>
                  </a:lnTo>
                  <a:lnTo>
                    <a:pt x="12" y="141"/>
                  </a:lnTo>
                  <a:lnTo>
                    <a:pt x="11" y="129"/>
                  </a:lnTo>
                  <a:lnTo>
                    <a:pt x="12" y="129"/>
                  </a:lnTo>
                  <a:lnTo>
                    <a:pt x="16" y="129"/>
                  </a:lnTo>
                  <a:lnTo>
                    <a:pt x="23" y="132"/>
                  </a:lnTo>
                  <a:lnTo>
                    <a:pt x="31" y="137"/>
                  </a:lnTo>
                  <a:lnTo>
                    <a:pt x="38" y="145"/>
                  </a:lnTo>
                  <a:lnTo>
                    <a:pt x="43" y="159"/>
                  </a:lnTo>
                  <a:lnTo>
                    <a:pt x="43" y="108"/>
                  </a:lnTo>
                  <a:lnTo>
                    <a:pt x="40" y="108"/>
                  </a:lnTo>
                  <a:lnTo>
                    <a:pt x="35" y="106"/>
                  </a:lnTo>
                  <a:lnTo>
                    <a:pt x="28" y="105"/>
                  </a:lnTo>
                  <a:lnTo>
                    <a:pt x="20" y="101"/>
                  </a:lnTo>
                  <a:lnTo>
                    <a:pt x="12" y="94"/>
                  </a:lnTo>
                  <a:lnTo>
                    <a:pt x="7" y="83"/>
                  </a:lnTo>
                  <a:lnTo>
                    <a:pt x="5" y="70"/>
                  </a:lnTo>
                  <a:lnTo>
                    <a:pt x="7" y="70"/>
                  </a:lnTo>
                  <a:lnTo>
                    <a:pt x="11" y="70"/>
                  </a:lnTo>
                  <a:lnTo>
                    <a:pt x="17" y="71"/>
                  </a:lnTo>
                  <a:lnTo>
                    <a:pt x="24" y="74"/>
                  </a:lnTo>
                  <a:lnTo>
                    <a:pt x="31" y="81"/>
                  </a:lnTo>
                  <a:lnTo>
                    <a:pt x="38" y="90"/>
                  </a:lnTo>
                  <a:lnTo>
                    <a:pt x="43" y="105"/>
                  </a:lnTo>
                  <a:lnTo>
                    <a:pt x="43" y="43"/>
                  </a:lnTo>
                  <a:lnTo>
                    <a:pt x="40" y="43"/>
                  </a:lnTo>
                  <a:lnTo>
                    <a:pt x="34" y="42"/>
                  </a:lnTo>
                  <a:lnTo>
                    <a:pt x="26" y="39"/>
                  </a:lnTo>
                  <a:lnTo>
                    <a:pt x="16" y="35"/>
                  </a:lnTo>
                  <a:lnTo>
                    <a:pt x="8" y="27"/>
                  </a:lnTo>
                  <a:lnTo>
                    <a:pt x="1" y="16"/>
                  </a:lnTo>
                  <a:lnTo>
                    <a:pt x="0" y="0"/>
                  </a:lnTo>
                  <a:lnTo>
                    <a:pt x="1" y="0"/>
                  </a:lnTo>
                  <a:lnTo>
                    <a:pt x="7" y="0"/>
                  </a:lnTo>
                  <a:lnTo>
                    <a:pt x="13" y="1"/>
                  </a:lnTo>
                  <a:lnTo>
                    <a:pt x="23" y="5"/>
                  </a:lnTo>
                  <a:lnTo>
                    <a:pt x="31" y="12"/>
                  </a:lnTo>
                  <a:lnTo>
                    <a:pt x="39" y="23"/>
                  </a:lnTo>
                  <a:lnTo>
                    <a:pt x="46" y="40"/>
                  </a:lnTo>
                  <a:lnTo>
                    <a:pt x="46" y="38"/>
                  </a:lnTo>
                  <a:lnTo>
                    <a:pt x="49" y="32"/>
                  </a:lnTo>
                  <a:lnTo>
                    <a:pt x="51" y="24"/>
                  </a:lnTo>
                  <a:lnTo>
                    <a:pt x="58" y="15"/>
                  </a:lnTo>
                  <a:lnTo>
                    <a:pt x="66" y="8"/>
                  </a:lnTo>
                  <a:lnTo>
                    <a:pt x="77" y="1"/>
                  </a:lnTo>
                  <a:lnTo>
                    <a:pt x="92" y="0"/>
                  </a:lnTo>
                  <a:lnTo>
                    <a:pt x="92" y="1"/>
                  </a:lnTo>
                  <a:lnTo>
                    <a:pt x="90" y="8"/>
                  </a:lnTo>
                  <a:lnTo>
                    <a:pt x="88" y="16"/>
                  </a:lnTo>
                  <a:lnTo>
                    <a:pt x="82" y="25"/>
                  </a:lnTo>
                  <a:lnTo>
                    <a:pt x="74" y="34"/>
                  </a:lnTo>
                  <a:lnTo>
                    <a:pt x="63" y="40"/>
                  </a:lnTo>
                  <a:lnTo>
                    <a:pt x="49" y="43"/>
                  </a:lnTo>
                  <a:lnTo>
                    <a:pt x="49" y="124"/>
                  </a:lnTo>
                  <a:lnTo>
                    <a:pt x="49" y="121"/>
                  </a:lnTo>
                  <a:lnTo>
                    <a:pt x="50" y="116"/>
                  </a:lnTo>
                  <a:lnTo>
                    <a:pt x="53" y="108"/>
                  </a:lnTo>
                  <a:lnTo>
                    <a:pt x="59" y="100"/>
                  </a:lnTo>
                  <a:lnTo>
                    <a:pt x="67" y="94"/>
                  </a:lnTo>
                  <a:lnTo>
                    <a:pt x="81" y="92"/>
                  </a:lnTo>
                  <a:lnTo>
                    <a:pt x="81" y="93"/>
                  </a:lnTo>
                  <a:lnTo>
                    <a:pt x="80" y="98"/>
                  </a:lnTo>
                  <a:lnTo>
                    <a:pt x="77" y="106"/>
                  </a:lnTo>
                  <a:lnTo>
                    <a:pt x="73" y="114"/>
                  </a:lnTo>
                  <a:lnTo>
                    <a:pt x="67" y="121"/>
                  </a:lnTo>
                  <a:lnTo>
                    <a:pt x="59" y="127"/>
                  </a:lnTo>
                  <a:lnTo>
                    <a:pt x="49" y="129"/>
                  </a:lnTo>
                  <a:lnTo>
                    <a:pt x="49" y="210"/>
                  </a:lnTo>
                  <a:lnTo>
                    <a:pt x="43" y="210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4D3E2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35" name="Freeform 16"/>
            <p:cNvSpPr>
              <a:spLocks/>
            </p:cNvSpPr>
            <p:nvPr/>
          </p:nvSpPr>
          <p:spPr bwMode="gray">
            <a:xfrm>
              <a:off x="1566" y="297"/>
              <a:ext cx="128" cy="292"/>
            </a:xfrm>
            <a:custGeom>
              <a:avLst/>
              <a:gdLst>
                <a:gd name="T0" fmla="*/ 61 w 128"/>
                <a:gd name="T1" fmla="*/ 225 h 292"/>
                <a:gd name="T2" fmla="*/ 54 w 128"/>
                <a:gd name="T3" fmla="*/ 225 h 292"/>
                <a:gd name="T4" fmla="*/ 38 w 128"/>
                <a:gd name="T5" fmla="*/ 219 h 292"/>
                <a:gd name="T6" fmla="*/ 23 w 128"/>
                <a:gd name="T7" fmla="*/ 206 h 292"/>
                <a:gd name="T8" fmla="*/ 15 w 128"/>
                <a:gd name="T9" fmla="*/ 180 h 292"/>
                <a:gd name="T10" fmla="*/ 23 w 128"/>
                <a:gd name="T11" fmla="*/ 180 h 292"/>
                <a:gd name="T12" fmla="*/ 38 w 128"/>
                <a:gd name="T13" fmla="*/ 186 h 292"/>
                <a:gd name="T14" fmla="*/ 54 w 128"/>
                <a:gd name="T15" fmla="*/ 205 h 292"/>
                <a:gd name="T16" fmla="*/ 61 w 128"/>
                <a:gd name="T17" fmla="*/ 151 h 292"/>
                <a:gd name="T18" fmla="*/ 52 w 128"/>
                <a:gd name="T19" fmla="*/ 149 h 292"/>
                <a:gd name="T20" fmla="*/ 34 w 128"/>
                <a:gd name="T21" fmla="*/ 144 h 292"/>
                <a:gd name="T22" fmla="*/ 16 w 128"/>
                <a:gd name="T23" fmla="*/ 128 h 292"/>
                <a:gd name="T24" fmla="*/ 8 w 128"/>
                <a:gd name="T25" fmla="*/ 98 h 292"/>
                <a:gd name="T26" fmla="*/ 15 w 128"/>
                <a:gd name="T27" fmla="*/ 97 h 292"/>
                <a:gd name="T28" fmla="*/ 29 w 128"/>
                <a:gd name="T29" fmla="*/ 101 h 292"/>
                <a:gd name="T30" fmla="*/ 47 w 128"/>
                <a:gd name="T31" fmla="*/ 116 h 292"/>
                <a:gd name="T32" fmla="*/ 61 w 128"/>
                <a:gd name="T33" fmla="*/ 147 h 292"/>
                <a:gd name="T34" fmla="*/ 58 w 128"/>
                <a:gd name="T35" fmla="*/ 60 h 292"/>
                <a:gd name="T36" fmla="*/ 44 w 128"/>
                <a:gd name="T37" fmla="*/ 58 h 292"/>
                <a:gd name="T38" fmla="*/ 25 w 128"/>
                <a:gd name="T39" fmla="*/ 50 h 292"/>
                <a:gd name="T40" fmla="*/ 8 w 128"/>
                <a:gd name="T41" fmla="*/ 32 h 292"/>
                <a:gd name="T42" fmla="*/ 0 w 128"/>
                <a:gd name="T43" fmla="*/ 0 h 292"/>
                <a:gd name="T44" fmla="*/ 8 w 128"/>
                <a:gd name="T45" fmla="*/ 0 h 292"/>
                <a:gd name="T46" fmla="*/ 27 w 128"/>
                <a:gd name="T47" fmla="*/ 5 h 292"/>
                <a:gd name="T48" fmla="*/ 48 w 128"/>
                <a:gd name="T49" fmla="*/ 21 h 292"/>
                <a:gd name="T50" fmla="*/ 65 w 128"/>
                <a:gd name="T51" fmla="*/ 56 h 292"/>
                <a:gd name="T52" fmla="*/ 66 w 128"/>
                <a:gd name="T53" fmla="*/ 48 h 292"/>
                <a:gd name="T54" fmla="*/ 77 w 128"/>
                <a:gd name="T55" fmla="*/ 28 h 292"/>
                <a:gd name="T56" fmla="*/ 96 w 128"/>
                <a:gd name="T57" fmla="*/ 9 h 292"/>
                <a:gd name="T58" fmla="*/ 128 w 128"/>
                <a:gd name="T59" fmla="*/ 0 h 292"/>
                <a:gd name="T60" fmla="*/ 127 w 128"/>
                <a:gd name="T61" fmla="*/ 9 h 292"/>
                <a:gd name="T62" fmla="*/ 119 w 128"/>
                <a:gd name="T63" fmla="*/ 31 h 292"/>
                <a:gd name="T64" fmla="*/ 101 w 128"/>
                <a:gd name="T65" fmla="*/ 51 h 292"/>
                <a:gd name="T66" fmla="*/ 67 w 128"/>
                <a:gd name="T67" fmla="*/ 60 h 292"/>
                <a:gd name="T68" fmla="*/ 69 w 128"/>
                <a:gd name="T69" fmla="*/ 170 h 292"/>
                <a:gd name="T70" fmla="*/ 73 w 128"/>
                <a:gd name="T71" fmla="*/ 155 h 292"/>
                <a:gd name="T72" fmla="*/ 86 w 128"/>
                <a:gd name="T73" fmla="*/ 136 h 292"/>
                <a:gd name="T74" fmla="*/ 113 w 128"/>
                <a:gd name="T75" fmla="*/ 128 h 292"/>
                <a:gd name="T76" fmla="*/ 112 w 128"/>
                <a:gd name="T77" fmla="*/ 136 h 292"/>
                <a:gd name="T78" fmla="*/ 105 w 128"/>
                <a:gd name="T79" fmla="*/ 153 h 292"/>
                <a:gd name="T80" fmla="*/ 92 w 128"/>
                <a:gd name="T81" fmla="*/ 172 h 292"/>
                <a:gd name="T82" fmla="*/ 67 w 128"/>
                <a:gd name="T83" fmla="*/ 180 h 292"/>
                <a:gd name="T84" fmla="*/ 61 w 128"/>
                <a:gd name="T85" fmla="*/ 292 h 29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128" h="292">
                  <a:moveTo>
                    <a:pt x="61" y="292"/>
                  </a:moveTo>
                  <a:lnTo>
                    <a:pt x="61" y="225"/>
                  </a:lnTo>
                  <a:lnTo>
                    <a:pt x="58" y="225"/>
                  </a:lnTo>
                  <a:lnTo>
                    <a:pt x="54" y="225"/>
                  </a:lnTo>
                  <a:lnTo>
                    <a:pt x="46" y="222"/>
                  </a:lnTo>
                  <a:lnTo>
                    <a:pt x="38" y="219"/>
                  </a:lnTo>
                  <a:lnTo>
                    <a:pt x="29" y="214"/>
                  </a:lnTo>
                  <a:lnTo>
                    <a:pt x="23" y="206"/>
                  </a:lnTo>
                  <a:lnTo>
                    <a:pt x="17" y="195"/>
                  </a:lnTo>
                  <a:lnTo>
                    <a:pt x="15" y="180"/>
                  </a:lnTo>
                  <a:lnTo>
                    <a:pt x="17" y="180"/>
                  </a:lnTo>
                  <a:lnTo>
                    <a:pt x="23" y="180"/>
                  </a:lnTo>
                  <a:lnTo>
                    <a:pt x="29" y="182"/>
                  </a:lnTo>
                  <a:lnTo>
                    <a:pt x="38" y="186"/>
                  </a:lnTo>
                  <a:lnTo>
                    <a:pt x="47" y="194"/>
                  </a:lnTo>
                  <a:lnTo>
                    <a:pt x="54" y="205"/>
                  </a:lnTo>
                  <a:lnTo>
                    <a:pt x="61" y="221"/>
                  </a:lnTo>
                  <a:lnTo>
                    <a:pt x="61" y="151"/>
                  </a:lnTo>
                  <a:lnTo>
                    <a:pt x="58" y="149"/>
                  </a:lnTo>
                  <a:lnTo>
                    <a:pt x="52" y="149"/>
                  </a:lnTo>
                  <a:lnTo>
                    <a:pt x="44" y="147"/>
                  </a:lnTo>
                  <a:lnTo>
                    <a:pt x="34" y="144"/>
                  </a:lnTo>
                  <a:lnTo>
                    <a:pt x="24" y="137"/>
                  </a:lnTo>
                  <a:lnTo>
                    <a:pt x="16" y="128"/>
                  </a:lnTo>
                  <a:lnTo>
                    <a:pt x="11" y="114"/>
                  </a:lnTo>
                  <a:lnTo>
                    <a:pt x="8" y="98"/>
                  </a:lnTo>
                  <a:lnTo>
                    <a:pt x="9" y="97"/>
                  </a:lnTo>
                  <a:lnTo>
                    <a:pt x="15" y="97"/>
                  </a:lnTo>
                  <a:lnTo>
                    <a:pt x="21" y="98"/>
                  </a:lnTo>
                  <a:lnTo>
                    <a:pt x="29" y="101"/>
                  </a:lnTo>
                  <a:lnTo>
                    <a:pt x="39" y="106"/>
                  </a:lnTo>
                  <a:lnTo>
                    <a:pt x="47" y="116"/>
                  </a:lnTo>
                  <a:lnTo>
                    <a:pt x="55" y="128"/>
                  </a:lnTo>
                  <a:lnTo>
                    <a:pt x="61" y="147"/>
                  </a:lnTo>
                  <a:lnTo>
                    <a:pt x="61" y="60"/>
                  </a:lnTo>
                  <a:lnTo>
                    <a:pt x="58" y="60"/>
                  </a:lnTo>
                  <a:lnTo>
                    <a:pt x="52" y="59"/>
                  </a:lnTo>
                  <a:lnTo>
                    <a:pt x="44" y="58"/>
                  </a:lnTo>
                  <a:lnTo>
                    <a:pt x="35" y="55"/>
                  </a:lnTo>
                  <a:lnTo>
                    <a:pt x="25" y="50"/>
                  </a:lnTo>
                  <a:lnTo>
                    <a:pt x="16" y="43"/>
                  </a:lnTo>
                  <a:lnTo>
                    <a:pt x="8" y="32"/>
                  </a:lnTo>
                  <a:lnTo>
                    <a:pt x="3" y="19"/>
                  </a:lnTo>
                  <a:lnTo>
                    <a:pt x="0" y="0"/>
                  </a:lnTo>
                  <a:lnTo>
                    <a:pt x="3" y="0"/>
                  </a:lnTo>
                  <a:lnTo>
                    <a:pt x="8" y="0"/>
                  </a:lnTo>
                  <a:lnTo>
                    <a:pt x="16" y="1"/>
                  </a:lnTo>
                  <a:lnTo>
                    <a:pt x="27" y="5"/>
                  </a:lnTo>
                  <a:lnTo>
                    <a:pt x="38" y="10"/>
                  </a:lnTo>
                  <a:lnTo>
                    <a:pt x="48" y="21"/>
                  </a:lnTo>
                  <a:lnTo>
                    <a:pt x="56" y="36"/>
                  </a:lnTo>
                  <a:lnTo>
                    <a:pt x="65" y="56"/>
                  </a:lnTo>
                  <a:lnTo>
                    <a:pt x="65" y="54"/>
                  </a:lnTo>
                  <a:lnTo>
                    <a:pt x="66" y="48"/>
                  </a:lnTo>
                  <a:lnTo>
                    <a:pt x="70" y="39"/>
                  </a:lnTo>
                  <a:lnTo>
                    <a:pt x="77" y="28"/>
                  </a:lnTo>
                  <a:lnTo>
                    <a:pt x="85" y="19"/>
                  </a:lnTo>
                  <a:lnTo>
                    <a:pt x="96" y="9"/>
                  </a:lnTo>
                  <a:lnTo>
                    <a:pt x="110" y="2"/>
                  </a:lnTo>
                  <a:lnTo>
                    <a:pt x="128" y="0"/>
                  </a:lnTo>
                  <a:lnTo>
                    <a:pt x="128" y="2"/>
                  </a:lnTo>
                  <a:lnTo>
                    <a:pt x="127" y="9"/>
                  </a:lnTo>
                  <a:lnTo>
                    <a:pt x="124" y="19"/>
                  </a:lnTo>
                  <a:lnTo>
                    <a:pt x="119" y="31"/>
                  </a:lnTo>
                  <a:lnTo>
                    <a:pt x="112" y="41"/>
                  </a:lnTo>
                  <a:lnTo>
                    <a:pt x="101" y="51"/>
                  </a:lnTo>
                  <a:lnTo>
                    <a:pt x="86" y="58"/>
                  </a:lnTo>
                  <a:lnTo>
                    <a:pt x="67" y="60"/>
                  </a:lnTo>
                  <a:lnTo>
                    <a:pt x="67" y="172"/>
                  </a:lnTo>
                  <a:lnTo>
                    <a:pt x="69" y="170"/>
                  </a:lnTo>
                  <a:lnTo>
                    <a:pt x="70" y="164"/>
                  </a:lnTo>
                  <a:lnTo>
                    <a:pt x="73" y="155"/>
                  </a:lnTo>
                  <a:lnTo>
                    <a:pt x="78" y="145"/>
                  </a:lnTo>
                  <a:lnTo>
                    <a:pt x="86" y="136"/>
                  </a:lnTo>
                  <a:lnTo>
                    <a:pt x="97" y="130"/>
                  </a:lnTo>
                  <a:lnTo>
                    <a:pt x="113" y="128"/>
                  </a:lnTo>
                  <a:lnTo>
                    <a:pt x="113" y="130"/>
                  </a:lnTo>
                  <a:lnTo>
                    <a:pt x="112" y="136"/>
                  </a:lnTo>
                  <a:lnTo>
                    <a:pt x="109" y="144"/>
                  </a:lnTo>
                  <a:lnTo>
                    <a:pt x="105" y="153"/>
                  </a:lnTo>
                  <a:lnTo>
                    <a:pt x="100" y="163"/>
                  </a:lnTo>
                  <a:lnTo>
                    <a:pt x="92" y="172"/>
                  </a:lnTo>
                  <a:lnTo>
                    <a:pt x="82" y="178"/>
                  </a:lnTo>
                  <a:lnTo>
                    <a:pt x="67" y="180"/>
                  </a:lnTo>
                  <a:lnTo>
                    <a:pt x="67" y="292"/>
                  </a:lnTo>
                  <a:lnTo>
                    <a:pt x="61" y="292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4D3E2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36" name="Freeform 17"/>
            <p:cNvSpPr>
              <a:spLocks/>
            </p:cNvSpPr>
            <p:nvPr/>
          </p:nvSpPr>
          <p:spPr bwMode="gray">
            <a:xfrm>
              <a:off x="2596" y="332"/>
              <a:ext cx="68" cy="257"/>
            </a:xfrm>
            <a:custGeom>
              <a:avLst/>
              <a:gdLst>
                <a:gd name="T0" fmla="*/ 31 w 68"/>
                <a:gd name="T1" fmla="*/ 164 h 257"/>
                <a:gd name="T2" fmla="*/ 23 w 68"/>
                <a:gd name="T3" fmla="*/ 163 h 257"/>
                <a:gd name="T4" fmla="*/ 8 w 68"/>
                <a:gd name="T5" fmla="*/ 155 h 257"/>
                <a:gd name="T6" fmla="*/ 0 w 68"/>
                <a:gd name="T7" fmla="*/ 132 h 257"/>
                <a:gd name="T8" fmla="*/ 7 w 68"/>
                <a:gd name="T9" fmla="*/ 132 h 257"/>
                <a:gd name="T10" fmla="*/ 22 w 68"/>
                <a:gd name="T11" fmla="*/ 139 h 257"/>
                <a:gd name="T12" fmla="*/ 31 w 68"/>
                <a:gd name="T13" fmla="*/ 160 h 257"/>
                <a:gd name="T14" fmla="*/ 29 w 68"/>
                <a:gd name="T15" fmla="*/ 101 h 257"/>
                <a:gd name="T16" fmla="*/ 16 w 68"/>
                <a:gd name="T17" fmla="*/ 97 h 257"/>
                <a:gd name="T18" fmla="*/ 3 w 68"/>
                <a:gd name="T19" fmla="*/ 83 h 257"/>
                <a:gd name="T20" fmla="*/ 3 w 68"/>
                <a:gd name="T21" fmla="*/ 70 h 257"/>
                <a:gd name="T22" fmla="*/ 15 w 68"/>
                <a:gd name="T23" fmla="*/ 74 h 257"/>
                <a:gd name="T24" fmla="*/ 27 w 68"/>
                <a:gd name="T25" fmla="*/ 86 h 257"/>
                <a:gd name="T26" fmla="*/ 31 w 68"/>
                <a:gd name="T27" fmla="*/ 31 h 257"/>
                <a:gd name="T28" fmla="*/ 33 w 68"/>
                <a:gd name="T29" fmla="*/ 23 h 257"/>
                <a:gd name="T30" fmla="*/ 41 w 68"/>
                <a:gd name="T31" fmla="*/ 8 h 257"/>
                <a:gd name="T32" fmla="*/ 62 w 68"/>
                <a:gd name="T33" fmla="*/ 0 h 257"/>
                <a:gd name="T34" fmla="*/ 61 w 68"/>
                <a:gd name="T35" fmla="*/ 8 h 257"/>
                <a:gd name="T36" fmla="*/ 53 w 68"/>
                <a:gd name="T37" fmla="*/ 23 h 257"/>
                <a:gd name="T38" fmla="*/ 35 w 68"/>
                <a:gd name="T39" fmla="*/ 31 h 257"/>
                <a:gd name="T40" fmla="*/ 35 w 68"/>
                <a:gd name="T41" fmla="*/ 75 h 257"/>
                <a:gd name="T42" fmla="*/ 39 w 68"/>
                <a:gd name="T43" fmla="*/ 62 h 257"/>
                <a:gd name="T44" fmla="*/ 54 w 68"/>
                <a:gd name="T45" fmla="*/ 48 h 257"/>
                <a:gd name="T46" fmla="*/ 68 w 68"/>
                <a:gd name="T47" fmla="*/ 48 h 257"/>
                <a:gd name="T48" fmla="*/ 66 w 68"/>
                <a:gd name="T49" fmla="*/ 59 h 257"/>
                <a:gd name="T50" fmla="*/ 58 w 68"/>
                <a:gd name="T51" fmla="*/ 72 h 257"/>
                <a:gd name="T52" fmla="*/ 35 w 68"/>
                <a:gd name="T53" fmla="*/ 82 h 257"/>
                <a:gd name="T54" fmla="*/ 35 w 68"/>
                <a:gd name="T55" fmla="*/ 143 h 257"/>
                <a:gd name="T56" fmla="*/ 38 w 68"/>
                <a:gd name="T57" fmla="*/ 132 h 257"/>
                <a:gd name="T58" fmla="*/ 49 w 68"/>
                <a:gd name="T59" fmla="*/ 122 h 257"/>
                <a:gd name="T60" fmla="*/ 60 w 68"/>
                <a:gd name="T61" fmla="*/ 122 h 257"/>
                <a:gd name="T62" fmla="*/ 58 w 68"/>
                <a:gd name="T63" fmla="*/ 133 h 257"/>
                <a:gd name="T64" fmla="*/ 47 w 68"/>
                <a:gd name="T65" fmla="*/ 144 h 257"/>
                <a:gd name="T66" fmla="*/ 35 w 68"/>
                <a:gd name="T67" fmla="*/ 257 h 257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68" h="257">
                  <a:moveTo>
                    <a:pt x="31" y="257"/>
                  </a:moveTo>
                  <a:lnTo>
                    <a:pt x="31" y="164"/>
                  </a:lnTo>
                  <a:lnTo>
                    <a:pt x="29" y="163"/>
                  </a:lnTo>
                  <a:lnTo>
                    <a:pt x="23" y="163"/>
                  </a:lnTo>
                  <a:lnTo>
                    <a:pt x="16" y="160"/>
                  </a:lnTo>
                  <a:lnTo>
                    <a:pt x="8" y="155"/>
                  </a:lnTo>
                  <a:lnTo>
                    <a:pt x="3" y="145"/>
                  </a:lnTo>
                  <a:lnTo>
                    <a:pt x="0" y="132"/>
                  </a:lnTo>
                  <a:lnTo>
                    <a:pt x="3" y="132"/>
                  </a:lnTo>
                  <a:lnTo>
                    <a:pt x="7" y="132"/>
                  </a:lnTo>
                  <a:lnTo>
                    <a:pt x="15" y="135"/>
                  </a:lnTo>
                  <a:lnTo>
                    <a:pt x="22" y="139"/>
                  </a:lnTo>
                  <a:lnTo>
                    <a:pt x="27" y="147"/>
                  </a:lnTo>
                  <a:lnTo>
                    <a:pt x="31" y="160"/>
                  </a:lnTo>
                  <a:lnTo>
                    <a:pt x="31" y="101"/>
                  </a:lnTo>
                  <a:lnTo>
                    <a:pt x="29" y="101"/>
                  </a:lnTo>
                  <a:lnTo>
                    <a:pt x="23" y="99"/>
                  </a:lnTo>
                  <a:lnTo>
                    <a:pt x="16" y="97"/>
                  </a:lnTo>
                  <a:lnTo>
                    <a:pt x="8" y="91"/>
                  </a:lnTo>
                  <a:lnTo>
                    <a:pt x="3" y="83"/>
                  </a:lnTo>
                  <a:lnTo>
                    <a:pt x="0" y="70"/>
                  </a:lnTo>
                  <a:lnTo>
                    <a:pt x="3" y="70"/>
                  </a:lnTo>
                  <a:lnTo>
                    <a:pt x="7" y="71"/>
                  </a:lnTo>
                  <a:lnTo>
                    <a:pt x="15" y="74"/>
                  </a:lnTo>
                  <a:lnTo>
                    <a:pt x="22" y="78"/>
                  </a:lnTo>
                  <a:lnTo>
                    <a:pt x="27" y="86"/>
                  </a:lnTo>
                  <a:lnTo>
                    <a:pt x="31" y="97"/>
                  </a:lnTo>
                  <a:lnTo>
                    <a:pt x="31" y="31"/>
                  </a:lnTo>
                  <a:lnTo>
                    <a:pt x="31" y="28"/>
                  </a:lnTo>
                  <a:lnTo>
                    <a:pt x="33" y="23"/>
                  </a:lnTo>
                  <a:lnTo>
                    <a:pt x="35" y="15"/>
                  </a:lnTo>
                  <a:lnTo>
                    <a:pt x="41" y="8"/>
                  </a:lnTo>
                  <a:lnTo>
                    <a:pt x="50" y="2"/>
                  </a:lnTo>
                  <a:lnTo>
                    <a:pt x="62" y="0"/>
                  </a:lnTo>
                  <a:lnTo>
                    <a:pt x="62" y="2"/>
                  </a:lnTo>
                  <a:lnTo>
                    <a:pt x="61" y="8"/>
                  </a:lnTo>
                  <a:lnTo>
                    <a:pt x="58" y="15"/>
                  </a:lnTo>
                  <a:lnTo>
                    <a:pt x="53" y="23"/>
                  </a:lnTo>
                  <a:lnTo>
                    <a:pt x="46" y="28"/>
                  </a:lnTo>
                  <a:lnTo>
                    <a:pt x="35" y="31"/>
                  </a:lnTo>
                  <a:lnTo>
                    <a:pt x="35" y="78"/>
                  </a:lnTo>
                  <a:lnTo>
                    <a:pt x="35" y="75"/>
                  </a:lnTo>
                  <a:lnTo>
                    <a:pt x="37" y="70"/>
                  </a:lnTo>
                  <a:lnTo>
                    <a:pt x="39" y="62"/>
                  </a:lnTo>
                  <a:lnTo>
                    <a:pt x="45" y="55"/>
                  </a:lnTo>
                  <a:lnTo>
                    <a:pt x="54" y="48"/>
                  </a:lnTo>
                  <a:lnTo>
                    <a:pt x="66" y="47"/>
                  </a:lnTo>
                  <a:lnTo>
                    <a:pt x="68" y="48"/>
                  </a:lnTo>
                  <a:lnTo>
                    <a:pt x="68" y="52"/>
                  </a:lnTo>
                  <a:lnTo>
                    <a:pt x="66" y="59"/>
                  </a:lnTo>
                  <a:lnTo>
                    <a:pt x="64" y="66"/>
                  </a:lnTo>
                  <a:lnTo>
                    <a:pt x="58" y="72"/>
                  </a:lnTo>
                  <a:lnTo>
                    <a:pt x="50" y="78"/>
                  </a:lnTo>
                  <a:lnTo>
                    <a:pt x="35" y="82"/>
                  </a:lnTo>
                  <a:lnTo>
                    <a:pt x="35" y="144"/>
                  </a:lnTo>
                  <a:lnTo>
                    <a:pt x="35" y="143"/>
                  </a:lnTo>
                  <a:lnTo>
                    <a:pt x="37" y="139"/>
                  </a:lnTo>
                  <a:lnTo>
                    <a:pt x="38" y="132"/>
                  </a:lnTo>
                  <a:lnTo>
                    <a:pt x="42" y="126"/>
                  </a:lnTo>
                  <a:lnTo>
                    <a:pt x="49" y="122"/>
                  </a:lnTo>
                  <a:lnTo>
                    <a:pt x="58" y="121"/>
                  </a:lnTo>
                  <a:lnTo>
                    <a:pt x="60" y="122"/>
                  </a:lnTo>
                  <a:lnTo>
                    <a:pt x="60" y="126"/>
                  </a:lnTo>
                  <a:lnTo>
                    <a:pt x="58" y="133"/>
                  </a:lnTo>
                  <a:lnTo>
                    <a:pt x="56" y="139"/>
                  </a:lnTo>
                  <a:lnTo>
                    <a:pt x="47" y="144"/>
                  </a:lnTo>
                  <a:lnTo>
                    <a:pt x="35" y="148"/>
                  </a:lnTo>
                  <a:lnTo>
                    <a:pt x="35" y="257"/>
                  </a:lnTo>
                  <a:lnTo>
                    <a:pt x="31" y="257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4D3E2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37" name="Freeform 18"/>
            <p:cNvSpPr>
              <a:spLocks/>
            </p:cNvSpPr>
            <p:nvPr/>
          </p:nvSpPr>
          <p:spPr bwMode="gray">
            <a:xfrm>
              <a:off x="1672" y="164"/>
              <a:ext cx="111" cy="425"/>
            </a:xfrm>
            <a:custGeom>
              <a:avLst/>
              <a:gdLst>
                <a:gd name="T0" fmla="*/ 52 w 111"/>
                <a:gd name="T1" fmla="*/ 272 h 425"/>
                <a:gd name="T2" fmla="*/ 44 w 111"/>
                <a:gd name="T3" fmla="*/ 270 h 425"/>
                <a:gd name="T4" fmla="*/ 26 w 111"/>
                <a:gd name="T5" fmla="*/ 265 h 425"/>
                <a:gd name="T6" fmla="*/ 8 w 111"/>
                <a:gd name="T7" fmla="*/ 249 h 425"/>
                <a:gd name="T8" fmla="*/ 0 w 111"/>
                <a:gd name="T9" fmla="*/ 219 h 425"/>
                <a:gd name="T10" fmla="*/ 8 w 111"/>
                <a:gd name="T11" fmla="*/ 219 h 425"/>
                <a:gd name="T12" fmla="*/ 25 w 111"/>
                <a:gd name="T13" fmla="*/ 223 h 425"/>
                <a:gd name="T14" fmla="*/ 41 w 111"/>
                <a:gd name="T15" fmla="*/ 235 h 425"/>
                <a:gd name="T16" fmla="*/ 52 w 111"/>
                <a:gd name="T17" fmla="*/ 265 h 425"/>
                <a:gd name="T18" fmla="*/ 50 w 111"/>
                <a:gd name="T19" fmla="*/ 168 h 425"/>
                <a:gd name="T20" fmla="*/ 35 w 111"/>
                <a:gd name="T21" fmla="*/ 165 h 425"/>
                <a:gd name="T22" fmla="*/ 17 w 111"/>
                <a:gd name="T23" fmla="*/ 156 h 425"/>
                <a:gd name="T24" fmla="*/ 3 w 111"/>
                <a:gd name="T25" fmla="*/ 134 h 425"/>
                <a:gd name="T26" fmla="*/ 3 w 111"/>
                <a:gd name="T27" fmla="*/ 116 h 425"/>
                <a:gd name="T28" fmla="*/ 19 w 111"/>
                <a:gd name="T29" fmla="*/ 120 h 425"/>
                <a:gd name="T30" fmla="*/ 39 w 111"/>
                <a:gd name="T31" fmla="*/ 133 h 425"/>
                <a:gd name="T32" fmla="*/ 52 w 111"/>
                <a:gd name="T33" fmla="*/ 161 h 425"/>
                <a:gd name="T34" fmla="*/ 53 w 111"/>
                <a:gd name="T35" fmla="*/ 50 h 425"/>
                <a:gd name="T36" fmla="*/ 54 w 111"/>
                <a:gd name="T37" fmla="*/ 36 h 425"/>
                <a:gd name="T38" fmla="*/ 65 w 111"/>
                <a:gd name="T39" fmla="*/ 17 h 425"/>
                <a:gd name="T40" fmla="*/ 87 w 111"/>
                <a:gd name="T41" fmla="*/ 3 h 425"/>
                <a:gd name="T42" fmla="*/ 103 w 111"/>
                <a:gd name="T43" fmla="*/ 3 h 425"/>
                <a:gd name="T44" fmla="*/ 99 w 111"/>
                <a:gd name="T45" fmla="*/ 21 h 425"/>
                <a:gd name="T46" fmla="*/ 84 w 111"/>
                <a:gd name="T47" fmla="*/ 42 h 425"/>
                <a:gd name="T48" fmla="*/ 58 w 111"/>
                <a:gd name="T49" fmla="*/ 52 h 425"/>
                <a:gd name="T50" fmla="*/ 58 w 111"/>
                <a:gd name="T51" fmla="*/ 127 h 425"/>
                <a:gd name="T52" fmla="*/ 61 w 111"/>
                <a:gd name="T53" fmla="*/ 112 h 425"/>
                <a:gd name="T54" fmla="*/ 72 w 111"/>
                <a:gd name="T55" fmla="*/ 94 h 425"/>
                <a:gd name="T56" fmla="*/ 93 w 111"/>
                <a:gd name="T57" fmla="*/ 80 h 425"/>
                <a:gd name="T58" fmla="*/ 111 w 111"/>
                <a:gd name="T59" fmla="*/ 80 h 425"/>
                <a:gd name="T60" fmla="*/ 111 w 111"/>
                <a:gd name="T61" fmla="*/ 91 h 425"/>
                <a:gd name="T62" fmla="*/ 107 w 111"/>
                <a:gd name="T63" fmla="*/ 108 h 425"/>
                <a:gd name="T64" fmla="*/ 91 w 111"/>
                <a:gd name="T65" fmla="*/ 126 h 425"/>
                <a:gd name="T66" fmla="*/ 58 w 111"/>
                <a:gd name="T67" fmla="*/ 135 h 425"/>
                <a:gd name="T68" fmla="*/ 58 w 111"/>
                <a:gd name="T69" fmla="*/ 236 h 425"/>
                <a:gd name="T70" fmla="*/ 61 w 111"/>
                <a:gd name="T71" fmla="*/ 223 h 425"/>
                <a:gd name="T72" fmla="*/ 73 w 111"/>
                <a:gd name="T73" fmla="*/ 208 h 425"/>
                <a:gd name="T74" fmla="*/ 97 w 111"/>
                <a:gd name="T75" fmla="*/ 200 h 425"/>
                <a:gd name="T76" fmla="*/ 99 w 111"/>
                <a:gd name="T77" fmla="*/ 207 h 425"/>
                <a:gd name="T78" fmla="*/ 97 w 111"/>
                <a:gd name="T79" fmla="*/ 220 h 425"/>
                <a:gd name="T80" fmla="*/ 87 w 111"/>
                <a:gd name="T81" fmla="*/ 235 h 425"/>
                <a:gd name="T82" fmla="*/ 58 w 111"/>
                <a:gd name="T83" fmla="*/ 245 h 425"/>
                <a:gd name="T84" fmla="*/ 52 w 111"/>
                <a:gd name="T85" fmla="*/ 425 h 425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111" h="425">
                  <a:moveTo>
                    <a:pt x="52" y="425"/>
                  </a:moveTo>
                  <a:lnTo>
                    <a:pt x="52" y="272"/>
                  </a:lnTo>
                  <a:lnTo>
                    <a:pt x="50" y="270"/>
                  </a:lnTo>
                  <a:lnTo>
                    <a:pt x="44" y="270"/>
                  </a:lnTo>
                  <a:lnTo>
                    <a:pt x="35" y="269"/>
                  </a:lnTo>
                  <a:lnTo>
                    <a:pt x="26" y="265"/>
                  </a:lnTo>
                  <a:lnTo>
                    <a:pt x="17" y="258"/>
                  </a:lnTo>
                  <a:lnTo>
                    <a:pt x="8" y="249"/>
                  </a:lnTo>
                  <a:lnTo>
                    <a:pt x="3" y="236"/>
                  </a:lnTo>
                  <a:lnTo>
                    <a:pt x="0" y="219"/>
                  </a:lnTo>
                  <a:lnTo>
                    <a:pt x="3" y="219"/>
                  </a:lnTo>
                  <a:lnTo>
                    <a:pt x="8" y="219"/>
                  </a:lnTo>
                  <a:lnTo>
                    <a:pt x="15" y="220"/>
                  </a:lnTo>
                  <a:lnTo>
                    <a:pt x="25" y="223"/>
                  </a:lnTo>
                  <a:lnTo>
                    <a:pt x="33" y="227"/>
                  </a:lnTo>
                  <a:lnTo>
                    <a:pt x="41" y="235"/>
                  </a:lnTo>
                  <a:lnTo>
                    <a:pt x="48" y="247"/>
                  </a:lnTo>
                  <a:lnTo>
                    <a:pt x="52" y="265"/>
                  </a:lnTo>
                  <a:lnTo>
                    <a:pt x="52" y="168"/>
                  </a:lnTo>
                  <a:lnTo>
                    <a:pt x="50" y="168"/>
                  </a:lnTo>
                  <a:lnTo>
                    <a:pt x="44" y="168"/>
                  </a:lnTo>
                  <a:lnTo>
                    <a:pt x="35" y="165"/>
                  </a:lnTo>
                  <a:lnTo>
                    <a:pt x="26" y="161"/>
                  </a:lnTo>
                  <a:lnTo>
                    <a:pt x="17" y="156"/>
                  </a:lnTo>
                  <a:lnTo>
                    <a:pt x="8" y="146"/>
                  </a:lnTo>
                  <a:lnTo>
                    <a:pt x="3" y="134"/>
                  </a:lnTo>
                  <a:lnTo>
                    <a:pt x="0" y="116"/>
                  </a:lnTo>
                  <a:lnTo>
                    <a:pt x="3" y="116"/>
                  </a:lnTo>
                  <a:lnTo>
                    <a:pt x="10" y="118"/>
                  </a:lnTo>
                  <a:lnTo>
                    <a:pt x="19" y="120"/>
                  </a:lnTo>
                  <a:lnTo>
                    <a:pt x="29" y="125"/>
                  </a:lnTo>
                  <a:lnTo>
                    <a:pt x="39" y="133"/>
                  </a:lnTo>
                  <a:lnTo>
                    <a:pt x="48" y="145"/>
                  </a:lnTo>
                  <a:lnTo>
                    <a:pt x="52" y="161"/>
                  </a:lnTo>
                  <a:lnTo>
                    <a:pt x="52" y="52"/>
                  </a:lnTo>
                  <a:lnTo>
                    <a:pt x="53" y="50"/>
                  </a:lnTo>
                  <a:lnTo>
                    <a:pt x="53" y="44"/>
                  </a:lnTo>
                  <a:lnTo>
                    <a:pt x="54" y="36"/>
                  </a:lnTo>
                  <a:lnTo>
                    <a:pt x="58" y="26"/>
                  </a:lnTo>
                  <a:lnTo>
                    <a:pt x="65" y="17"/>
                  </a:lnTo>
                  <a:lnTo>
                    <a:pt x="75" y="9"/>
                  </a:lnTo>
                  <a:lnTo>
                    <a:pt x="87" y="3"/>
                  </a:lnTo>
                  <a:lnTo>
                    <a:pt x="104" y="0"/>
                  </a:lnTo>
                  <a:lnTo>
                    <a:pt x="103" y="3"/>
                  </a:lnTo>
                  <a:lnTo>
                    <a:pt x="102" y="11"/>
                  </a:lnTo>
                  <a:lnTo>
                    <a:pt x="99" y="21"/>
                  </a:lnTo>
                  <a:lnTo>
                    <a:pt x="92" y="32"/>
                  </a:lnTo>
                  <a:lnTo>
                    <a:pt x="84" y="42"/>
                  </a:lnTo>
                  <a:lnTo>
                    <a:pt x="73" y="49"/>
                  </a:lnTo>
                  <a:lnTo>
                    <a:pt x="58" y="52"/>
                  </a:lnTo>
                  <a:lnTo>
                    <a:pt x="58" y="130"/>
                  </a:lnTo>
                  <a:lnTo>
                    <a:pt x="58" y="127"/>
                  </a:lnTo>
                  <a:lnTo>
                    <a:pt x="60" y="122"/>
                  </a:lnTo>
                  <a:lnTo>
                    <a:pt x="61" y="112"/>
                  </a:lnTo>
                  <a:lnTo>
                    <a:pt x="65" y="103"/>
                  </a:lnTo>
                  <a:lnTo>
                    <a:pt x="72" y="94"/>
                  </a:lnTo>
                  <a:lnTo>
                    <a:pt x="80" y="85"/>
                  </a:lnTo>
                  <a:lnTo>
                    <a:pt x="93" y="80"/>
                  </a:lnTo>
                  <a:lnTo>
                    <a:pt x="110" y="77"/>
                  </a:lnTo>
                  <a:lnTo>
                    <a:pt x="111" y="80"/>
                  </a:lnTo>
                  <a:lnTo>
                    <a:pt x="111" y="84"/>
                  </a:lnTo>
                  <a:lnTo>
                    <a:pt x="111" y="91"/>
                  </a:lnTo>
                  <a:lnTo>
                    <a:pt x="110" y="100"/>
                  </a:lnTo>
                  <a:lnTo>
                    <a:pt x="107" y="108"/>
                  </a:lnTo>
                  <a:lnTo>
                    <a:pt x="100" y="118"/>
                  </a:lnTo>
                  <a:lnTo>
                    <a:pt x="91" y="126"/>
                  </a:lnTo>
                  <a:lnTo>
                    <a:pt x="77" y="133"/>
                  </a:lnTo>
                  <a:lnTo>
                    <a:pt x="58" y="135"/>
                  </a:lnTo>
                  <a:lnTo>
                    <a:pt x="58" y="239"/>
                  </a:lnTo>
                  <a:lnTo>
                    <a:pt x="58" y="236"/>
                  </a:lnTo>
                  <a:lnTo>
                    <a:pt x="60" y="231"/>
                  </a:lnTo>
                  <a:lnTo>
                    <a:pt x="61" y="223"/>
                  </a:lnTo>
                  <a:lnTo>
                    <a:pt x="66" y="215"/>
                  </a:lnTo>
                  <a:lnTo>
                    <a:pt x="73" y="208"/>
                  </a:lnTo>
                  <a:lnTo>
                    <a:pt x="83" y="203"/>
                  </a:lnTo>
                  <a:lnTo>
                    <a:pt x="97" y="200"/>
                  </a:lnTo>
                  <a:lnTo>
                    <a:pt x="97" y="201"/>
                  </a:lnTo>
                  <a:lnTo>
                    <a:pt x="99" y="207"/>
                  </a:lnTo>
                  <a:lnTo>
                    <a:pt x="99" y="212"/>
                  </a:lnTo>
                  <a:lnTo>
                    <a:pt x="97" y="220"/>
                  </a:lnTo>
                  <a:lnTo>
                    <a:pt x="93" y="228"/>
                  </a:lnTo>
                  <a:lnTo>
                    <a:pt x="87" y="235"/>
                  </a:lnTo>
                  <a:lnTo>
                    <a:pt x="75" y="242"/>
                  </a:lnTo>
                  <a:lnTo>
                    <a:pt x="58" y="245"/>
                  </a:lnTo>
                  <a:lnTo>
                    <a:pt x="58" y="425"/>
                  </a:lnTo>
                  <a:lnTo>
                    <a:pt x="52" y="425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4D3E2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38" name="Freeform 19"/>
            <p:cNvSpPr>
              <a:spLocks/>
            </p:cNvSpPr>
            <p:nvPr/>
          </p:nvSpPr>
          <p:spPr bwMode="gray">
            <a:xfrm>
              <a:off x="2065" y="361"/>
              <a:ext cx="100" cy="228"/>
            </a:xfrm>
            <a:custGeom>
              <a:avLst/>
              <a:gdLst>
                <a:gd name="T0" fmla="*/ 52 w 100"/>
                <a:gd name="T1" fmla="*/ 176 h 228"/>
                <a:gd name="T2" fmla="*/ 59 w 100"/>
                <a:gd name="T3" fmla="*/ 176 h 228"/>
                <a:gd name="T4" fmla="*/ 74 w 100"/>
                <a:gd name="T5" fmla="*/ 169 h 228"/>
                <a:gd name="T6" fmla="*/ 86 w 100"/>
                <a:gd name="T7" fmla="*/ 154 h 228"/>
                <a:gd name="T8" fmla="*/ 86 w 100"/>
                <a:gd name="T9" fmla="*/ 141 h 228"/>
                <a:gd name="T10" fmla="*/ 74 w 100"/>
                <a:gd name="T11" fmla="*/ 143 h 228"/>
                <a:gd name="T12" fmla="*/ 58 w 100"/>
                <a:gd name="T13" fmla="*/ 158 h 228"/>
                <a:gd name="T14" fmla="*/ 52 w 100"/>
                <a:gd name="T15" fmla="*/ 118 h 228"/>
                <a:gd name="T16" fmla="*/ 61 w 100"/>
                <a:gd name="T17" fmla="*/ 116 h 228"/>
                <a:gd name="T18" fmla="*/ 78 w 100"/>
                <a:gd name="T19" fmla="*/ 110 h 228"/>
                <a:gd name="T20" fmla="*/ 92 w 100"/>
                <a:gd name="T21" fmla="*/ 92 h 228"/>
                <a:gd name="T22" fmla="*/ 92 w 100"/>
                <a:gd name="T23" fmla="*/ 77 h 228"/>
                <a:gd name="T24" fmla="*/ 81 w 100"/>
                <a:gd name="T25" fmla="*/ 79 h 228"/>
                <a:gd name="T26" fmla="*/ 65 w 100"/>
                <a:gd name="T27" fmla="*/ 88 h 228"/>
                <a:gd name="T28" fmla="*/ 52 w 100"/>
                <a:gd name="T29" fmla="*/ 115 h 228"/>
                <a:gd name="T30" fmla="*/ 55 w 100"/>
                <a:gd name="T31" fmla="*/ 48 h 228"/>
                <a:gd name="T32" fmla="*/ 67 w 100"/>
                <a:gd name="T33" fmla="*/ 45 h 228"/>
                <a:gd name="T34" fmla="*/ 85 w 100"/>
                <a:gd name="T35" fmla="*/ 37 h 228"/>
                <a:gd name="T36" fmla="*/ 97 w 100"/>
                <a:gd name="T37" fmla="*/ 17 h 228"/>
                <a:gd name="T38" fmla="*/ 97 w 100"/>
                <a:gd name="T39" fmla="*/ 0 h 228"/>
                <a:gd name="T40" fmla="*/ 83 w 100"/>
                <a:gd name="T41" fmla="*/ 3 h 228"/>
                <a:gd name="T42" fmla="*/ 65 w 100"/>
                <a:gd name="T43" fmla="*/ 14 h 228"/>
                <a:gd name="T44" fmla="*/ 50 w 100"/>
                <a:gd name="T45" fmla="*/ 45 h 228"/>
                <a:gd name="T46" fmla="*/ 47 w 100"/>
                <a:gd name="T47" fmla="*/ 35 h 228"/>
                <a:gd name="T48" fmla="*/ 38 w 100"/>
                <a:gd name="T49" fmla="*/ 18 h 228"/>
                <a:gd name="T50" fmla="*/ 16 w 100"/>
                <a:gd name="T51" fmla="*/ 3 h 228"/>
                <a:gd name="T52" fmla="*/ 1 w 100"/>
                <a:gd name="T53" fmla="*/ 3 h 228"/>
                <a:gd name="T54" fmla="*/ 5 w 100"/>
                <a:gd name="T55" fmla="*/ 19 h 228"/>
                <a:gd name="T56" fmla="*/ 19 w 100"/>
                <a:gd name="T57" fmla="*/ 38 h 228"/>
                <a:gd name="T58" fmla="*/ 47 w 100"/>
                <a:gd name="T59" fmla="*/ 48 h 228"/>
                <a:gd name="T60" fmla="*/ 47 w 100"/>
                <a:gd name="T61" fmla="*/ 132 h 228"/>
                <a:gd name="T62" fmla="*/ 42 w 100"/>
                <a:gd name="T63" fmla="*/ 118 h 228"/>
                <a:gd name="T64" fmla="*/ 25 w 100"/>
                <a:gd name="T65" fmla="*/ 103 h 228"/>
                <a:gd name="T66" fmla="*/ 12 w 100"/>
                <a:gd name="T67" fmla="*/ 103 h 228"/>
                <a:gd name="T68" fmla="*/ 16 w 100"/>
                <a:gd name="T69" fmla="*/ 116 h 228"/>
                <a:gd name="T70" fmla="*/ 25 w 100"/>
                <a:gd name="T71" fmla="*/ 132 h 228"/>
                <a:gd name="T72" fmla="*/ 47 w 100"/>
                <a:gd name="T73" fmla="*/ 141 h 228"/>
                <a:gd name="T74" fmla="*/ 52 w 100"/>
                <a:gd name="T75" fmla="*/ 228 h 228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100" h="228">
                  <a:moveTo>
                    <a:pt x="52" y="228"/>
                  </a:moveTo>
                  <a:lnTo>
                    <a:pt x="52" y="176"/>
                  </a:lnTo>
                  <a:lnTo>
                    <a:pt x="55" y="176"/>
                  </a:lnTo>
                  <a:lnTo>
                    <a:pt x="59" y="176"/>
                  </a:lnTo>
                  <a:lnTo>
                    <a:pt x="67" y="173"/>
                  </a:lnTo>
                  <a:lnTo>
                    <a:pt x="74" y="169"/>
                  </a:lnTo>
                  <a:lnTo>
                    <a:pt x="81" y="163"/>
                  </a:lnTo>
                  <a:lnTo>
                    <a:pt x="86" y="154"/>
                  </a:lnTo>
                  <a:lnTo>
                    <a:pt x="88" y="141"/>
                  </a:lnTo>
                  <a:lnTo>
                    <a:pt x="86" y="141"/>
                  </a:lnTo>
                  <a:lnTo>
                    <a:pt x="81" y="142"/>
                  </a:lnTo>
                  <a:lnTo>
                    <a:pt x="74" y="143"/>
                  </a:lnTo>
                  <a:lnTo>
                    <a:pt x="66" y="149"/>
                  </a:lnTo>
                  <a:lnTo>
                    <a:pt x="58" y="158"/>
                  </a:lnTo>
                  <a:lnTo>
                    <a:pt x="52" y="173"/>
                  </a:lnTo>
                  <a:lnTo>
                    <a:pt x="52" y="118"/>
                  </a:lnTo>
                  <a:lnTo>
                    <a:pt x="55" y="118"/>
                  </a:lnTo>
                  <a:lnTo>
                    <a:pt x="61" y="116"/>
                  </a:lnTo>
                  <a:lnTo>
                    <a:pt x="69" y="115"/>
                  </a:lnTo>
                  <a:lnTo>
                    <a:pt x="78" y="110"/>
                  </a:lnTo>
                  <a:lnTo>
                    <a:pt x="86" y="103"/>
                  </a:lnTo>
                  <a:lnTo>
                    <a:pt x="92" y="92"/>
                  </a:lnTo>
                  <a:lnTo>
                    <a:pt x="94" y="77"/>
                  </a:lnTo>
                  <a:lnTo>
                    <a:pt x="92" y="77"/>
                  </a:lnTo>
                  <a:lnTo>
                    <a:pt x="88" y="77"/>
                  </a:lnTo>
                  <a:lnTo>
                    <a:pt x="81" y="79"/>
                  </a:lnTo>
                  <a:lnTo>
                    <a:pt x="73" y="81"/>
                  </a:lnTo>
                  <a:lnTo>
                    <a:pt x="65" y="88"/>
                  </a:lnTo>
                  <a:lnTo>
                    <a:pt x="58" y="99"/>
                  </a:lnTo>
                  <a:lnTo>
                    <a:pt x="52" y="115"/>
                  </a:lnTo>
                  <a:lnTo>
                    <a:pt x="52" y="48"/>
                  </a:lnTo>
                  <a:lnTo>
                    <a:pt x="55" y="48"/>
                  </a:lnTo>
                  <a:lnTo>
                    <a:pt x="61" y="48"/>
                  </a:lnTo>
                  <a:lnTo>
                    <a:pt x="67" y="45"/>
                  </a:lnTo>
                  <a:lnTo>
                    <a:pt x="77" y="42"/>
                  </a:lnTo>
                  <a:lnTo>
                    <a:pt x="85" y="37"/>
                  </a:lnTo>
                  <a:lnTo>
                    <a:pt x="92" y="27"/>
                  </a:lnTo>
                  <a:lnTo>
                    <a:pt x="97" y="17"/>
                  </a:lnTo>
                  <a:lnTo>
                    <a:pt x="100" y="0"/>
                  </a:lnTo>
                  <a:lnTo>
                    <a:pt x="97" y="0"/>
                  </a:lnTo>
                  <a:lnTo>
                    <a:pt x="92" y="0"/>
                  </a:lnTo>
                  <a:lnTo>
                    <a:pt x="83" y="3"/>
                  </a:lnTo>
                  <a:lnTo>
                    <a:pt x="74" y="7"/>
                  </a:lnTo>
                  <a:lnTo>
                    <a:pt x="65" y="14"/>
                  </a:lnTo>
                  <a:lnTo>
                    <a:pt x="56" y="27"/>
                  </a:lnTo>
                  <a:lnTo>
                    <a:pt x="50" y="45"/>
                  </a:lnTo>
                  <a:lnTo>
                    <a:pt x="50" y="42"/>
                  </a:lnTo>
                  <a:lnTo>
                    <a:pt x="47" y="35"/>
                  </a:lnTo>
                  <a:lnTo>
                    <a:pt x="43" y="27"/>
                  </a:lnTo>
                  <a:lnTo>
                    <a:pt x="38" y="18"/>
                  </a:lnTo>
                  <a:lnTo>
                    <a:pt x="28" y="10"/>
                  </a:lnTo>
                  <a:lnTo>
                    <a:pt x="16" y="3"/>
                  </a:lnTo>
                  <a:lnTo>
                    <a:pt x="0" y="0"/>
                  </a:lnTo>
                  <a:lnTo>
                    <a:pt x="1" y="3"/>
                  </a:lnTo>
                  <a:lnTo>
                    <a:pt x="3" y="10"/>
                  </a:lnTo>
                  <a:lnTo>
                    <a:pt x="5" y="19"/>
                  </a:lnTo>
                  <a:lnTo>
                    <a:pt x="11" y="29"/>
                  </a:lnTo>
                  <a:lnTo>
                    <a:pt x="19" y="38"/>
                  </a:lnTo>
                  <a:lnTo>
                    <a:pt x="31" y="45"/>
                  </a:lnTo>
                  <a:lnTo>
                    <a:pt x="47" y="48"/>
                  </a:lnTo>
                  <a:lnTo>
                    <a:pt x="47" y="135"/>
                  </a:lnTo>
                  <a:lnTo>
                    <a:pt x="47" y="132"/>
                  </a:lnTo>
                  <a:lnTo>
                    <a:pt x="46" y="126"/>
                  </a:lnTo>
                  <a:lnTo>
                    <a:pt x="42" y="118"/>
                  </a:lnTo>
                  <a:lnTo>
                    <a:pt x="35" y="110"/>
                  </a:lnTo>
                  <a:lnTo>
                    <a:pt x="25" y="103"/>
                  </a:lnTo>
                  <a:lnTo>
                    <a:pt x="12" y="100"/>
                  </a:lnTo>
                  <a:lnTo>
                    <a:pt x="12" y="103"/>
                  </a:lnTo>
                  <a:lnTo>
                    <a:pt x="13" y="108"/>
                  </a:lnTo>
                  <a:lnTo>
                    <a:pt x="16" y="116"/>
                  </a:lnTo>
                  <a:lnTo>
                    <a:pt x="20" y="124"/>
                  </a:lnTo>
                  <a:lnTo>
                    <a:pt x="25" y="132"/>
                  </a:lnTo>
                  <a:lnTo>
                    <a:pt x="35" y="139"/>
                  </a:lnTo>
                  <a:lnTo>
                    <a:pt x="47" y="141"/>
                  </a:lnTo>
                  <a:lnTo>
                    <a:pt x="47" y="228"/>
                  </a:lnTo>
                  <a:lnTo>
                    <a:pt x="52" y="228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4D3E2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39" name="Freeform 20"/>
            <p:cNvSpPr>
              <a:spLocks/>
            </p:cNvSpPr>
            <p:nvPr/>
          </p:nvSpPr>
          <p:spPr bwMode="gray">
            <a:xfrm>
              <a:off x="2921" y="361"/>
              <a:ext cx="100" cy="228"/>
            </a:xfrm>
            <a:custGeom>
              <a:avLst/>
              <a:gdLst>
                <a:gd name="T0" fmla="*/ 53 w 100"/>
                <a:gd name="T1" fmla="*/ 176 h 228"/>
                <a:gd name="T2" fmla="*/ 60 w 100"/>
                <a:gd name="T3" fmla="*/ 176 h 228"/>
                <a:gd name="T4" fmla="*/ 74 w 100"/>
                <a:gd name="T5" fmla="*/ 169 h 228"/>
                <a:gd name="T6" fmla="*/ 87 w 100"/>
                <a:gd name="T7" fmla="*/ 154 h 228"/>
                <a:gd name="T8" fmla="*/ 87 w 100"/>
                <a:gd name="T9" fmla="*/ 141 h 228"/>
                <a:gd name="T10" fmla="*/ 74 w 100"/>
                <a:gd name="T11" fmla="*/ 143 h 228"/>
                <a:gd name="T12" fmla="*/ 60 w 100"/>
                <a:gd name="T13" fmla="*/ 158 h 228"/>
                <a:gd name="T14" fmla="*/ 53 w 100"/>
                <a:gd name="T15" fmla="*/ 118 h 228"/>
                <a:gd name="T16" fmla="*/ 61 w 100"/>
                <a:gd name="T17" fmla="*/ 116 h 228"/>
                <a:gd name="T18" fmla="*/ 78 w 100"/>
                <a:gd name="T19" fmla="*/ 110 h 228"/>
                <a:gd name="T20" fmla="*/ 92 w 100"/>
                <a:gd name="T21" fmla="*/ 92 h 228"/>
                <a:gd name="T22" fmla="*/ 92 w 100"/>
                <a:gd name="T23" fmla="*/ 77 h 228"/>
                <a:gd name="T24" fmla="*/ 81 w 100"/>
                <a:gd name="T25" fmla="*/ 79 h 228"/>
                <a:gd name="T26" fmla="*/ 65 w 100"/>
                <a:gd name="T27" fmla="*/ 88 h 228"/>
                <a:gd name="T28" fmla="*/ 53 w 100"/>
                <a:gd name="T29" fmla="*/ 115 h 228"/>
                <a:gd name="T30" fmla="*/ 56 w 100"/>
                <a:gd name="T31" fmla="*/ 48 h 228"/>
                <a:gd name="T32" fmla="*/ 68 w 100"/>
                <a:gd name="T33" fmla="*/ 45 h 228"/>
                <a:gd name="T34" fmla="*/ 85 w 100"/>
                <a:gd name="T35" fmla="*/ 37 h 228"/>
                <a:gd name="T36" fmla="*/ 97 w 100"/>
                <a:gd name="T37" fmla="*/ 17 h 228"/>
                <a:gd name="T38" fmla="*/ 97 w 100"/>
                <a:gd name="T39" fmla="*/ 0 h 228"/>
                <a:gd name="T40" fmla="*/ 84 w 100"/>
                <a:gd name="T41" fmla="*/ 3 h 228"/>
                <a:gd name="T42" fmla="*/ 65 w 100"/>
                <a:gd name="T43" fmla="*/ 14 h 228"/>
                <a:gd name="T44" fmla="*/ 50 w 100"/>
                <a:gd name="T45" fmla="*/ 45 h 228"/>
                <a:gd name="T46" fmla="*/ 47 w 100"/>
                <a:gd name="T47" fmla="*/ 35 h 228"/>
                <a:gd name="T48" fmla="*/ 38 w 100"/>
                <a:gd name="T49" fmla="*/ 18 h 228"/>
                <a:gd name="T50" fmla="*/ 16 w 100"/>
                <a:gd name="T51" fmla="*/ 3 h 228"/>
                <a:gd name="T52" fmla="*/ 2 w 100"/>
                <a:gd name="T53" fmla="*/ 3 h 228"/>
                <a:gd name="T54" fmla="*/ 6 w 100"/>
                <a:gd name="T55" fmla="*/ 19 h 228"/>
                <a:gd name="T56" fmla="*/ 19 w 100"/>
                <a:gd name="T57" fmla="*/ 38 h 228"/>
                <a:gd name="T58" fmla="*/ 47 w 100"/>
                <a:gd name="T59" fmla="*/ 48 h 228"/>
                <a:gd name="T60" fmla="*/ 47 w 100"/>
                <a:gd name="T61" fmla="*/ 132 h 228"/>
                <a:gd name="T62" fmla="*/ 42 w 100"/>
                <a:gd name="T63" fmla="*/ 118 h 228"/>
                <a:gd name="T64" fmla="*/ 26 w 100"/>
                <a:gd name="T65" fmla="*/ 103 h 228"/>
                <a:gd name="T66" fmla="*/ 12 w 100"/>
                <a:gd name="T67" fmla="*/ 103 h 228"/>
                <a:gd name="T68" fmla="*/ 16 w 100"/>
                <a:gd name="T69" fmla="*/ 116 h 228"/>
                <a:gd name="T70" fmla="*/ 26 w 100"/>
                <a:gd name="T71" fmla="*/ 132 h 228"/>
                <a:gd name="T72" fmla="*/ 47 w 100"/>
                <a:gd name="T73" fmla="*/ 141 h 228"/>
                <a:gd name="T74" fmla="*/ 53 w 100"/>
                <a:gd name="T75" fmla="*/ 228 h 228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100" h="228">
                  <a:moveTo>
                    <a:pt x="53" y="228"/>
                  </a:moveTo>
                  <a:lnTo>
                    <a:pt x="53" y="176"/>
                  </a:lnTo>
                  <a:lnTo>
                    <a:pt x="56" y="176"/>
                  </a:lnTo>
                  <a:lnTo>
                    <a:pt x="60" y="176"/>
                  </a:lnTo>
                  <a:lnTo>
                    <a:pt x="68" y="173"/>
                  </a:lnTo>
                  <a:lnTo>
                    <a:pt x="74" y="169"/>
                  </a:lnTo>
                  <a:lnTo>
                    <a:pt x="81" y="163"/>
                  </a:lnTo>
                  <a:lnTo>
                    <a:pt x="87" y="154"/>
                  </a:lnTo>
                  <a:lnTo>
                    <a:pt x="88" y="141"/>
                  </a:lnTo>
                  <a:lnTo>
                    <a:pt x="87" y="141"/>
                  </a:lnTo>
                  <a:lnTo>
                    <a:pt x="81" y="142"/>
                  </a:lnTo>
                  <a:lnTo>
                    <a:pt x="74" y="143"/>
                  </a:lnTo>
                  <a:lnTo>
                    <a:pt x="66" y="149"/>
                  </a:lnTo>
                  <a:lnTo>
                    <a:pt x="60" y="158"/>
                  </a:lnTo>
                  <a:lnTo>
                    <a:pt x="53" y="173"/>
                  </a:lnTo>
                  <a:lnTo>
                    <a:pt x="53" y="118"/>
                  </a:lnTo>
                  <a:lnTo>
                    <a:pt x="56" y="118"/>
                  </a:lnTo>
                  <a:lnTo>
                    <a:pt x="61" y="116"/>
                  </a:lnTo>
                  <a:lnTo>
                    <a:pt x="69" y="115"/>
                  </a:lnTo>
                  <a:lnTo>
                    <a:pt x="78" y="110"/>
                  </a:lnTo>
                  <a:lnTo>
                    <a:pt x="87" y="103"/>
                  </a:lnTo>
                  <a:lnTo>
                    <a:pt x="92" y="92"/>
                  </a:lnTo>
                  <a:lnTo>
                    <a:pt x="95" y="77"/>
                  </a:lnTo>
                  <a:lnTo>
                    <a:pt x="92" y="77"/>
                  </a:lnTo>
                  <a:lnTo>
                    <a:pt x="88" y="77"/>
                  </a:lnTo>
                  <a:lnTo>
                    <a:pt x="81" y="79"/>
                  </a:lnTo>
                  <a:lnTo>
                    <a:pt x="73" y="81"/>
                  </a:lnTo>
                  <a:lnTo>
                    <a:pt x="65" y="88"/>
                  </a:lnTo>
                  <a:lnTo>
                    <a:pt x="58" y="99"/>
                  </a:lnTo>
                  <a:lnTo>
                    <a:pt x="53" y="115"/>
                  </a:lnTo>
                  <a:lnTo>
                    <a:pt x="53" y="48"/>
                  </a:lnTo>
                  <a:lnTo>
                    <a:pt x="56" y="48"/>
                  </a:lnTo>
                  <a:lnTo>
                    <a:pt x="61" y="48"/>
                  </a:lnTo>
                  <a:lnTo>
                    <a:pt x="68" y="45"/>
                  </a:lnTo>
                  <a:lnTo>
                    <a:pt x="77" y="42"/>
                  </a:lnTo>
                  <a:lnTo>
                    <a:pt x="85" y="37"/>
                  </a:lnTo>
                  <a:lnTo>
                    <a:pt x="93" y="27"/>
                  </a:lnTo>
                  <a:lnTo>
                    <a:pt x="97" y="17"/>
                  </a:lnTo>
                  <a:lnTo>
                    <a:pt x="100" y="0"/>
                  </a:lnTo>
                  <a:lnTo>
                    <a:pt x="97" y="0"/>
                  </a:lnTo>
                  <a:lnTo>
                    <a:pt x="92" y="0"/>
                  </a:lnTo>
                  <a:lnTo>
                    <a:pt x="84" y="3"/>
                  </a:lnTo>
                  <a:lnTo>
                    <a:pt x="74" y="7"/>
                  </a:lnTo>
                  <a:lnTo>
                    <a:pt x="65" y="14"/>
                  </a:lnTo>
                  <a:lnTo>
                    <a:pt x="57" y="27"/>
                  </a:lnTo>
                  <a:lnTo>
                    <a:pt x="50" y="45"/>
                  </a:lnTo>
                  <a:lnTo>
                    <a:pt x="50" y="42"/>
                  </a:lnTo>
                  <a:lnTo>
                    <a:pt x="47" y="35"/>
                  </a:lnTo>
                  <a:lnTo>
                    <a:pt x="43" y="27"/>
                  </a:lnTo>
                  <a:lnTo>
                    <a:pt x="38" y="18"/>
                  </a:lnTo>
                  <a:lnTo>
                    <a:pt x="29" y="10"/>
                  </a:lnTo>
                  <a:lnTo>
                    <a:pt x="16" y="3"/>
                  </a:lnTo>
                  <a:lnTo>
                    <a:pt x="0" y="0"/>
                  </a:lnTo>
                  <a:lnTo>
                    <a:pt x="2" y="3"/>
                  </a:lnTo>
                  <a:lnTo>
                    <a:pt x="3" y="10"/>
                  </a:lnTo>
                  <a:lnTo>
                    <a:pt x="6" y="19"/>
                  </a:lnTo>
                  <a:lnTo>
                    <a:pt x="11" y="29"/>
                  </a:lnTo>
                  <a:lnTo>
                    <a:pt x="19" y="38"/>
                  </a:lnTo>
                  <a:lnTo>
                    <a:pt x="31" y="45"/>
                  </a:lnTo>
                  <a:lnTo>
                    <a:pt x="47" y="48"/>
                  </a:lnTo>
                  <a:lnTo>
                    <a:pt x="47" y="135"/>
                  </a:lnTo>
                  <a:lnTo>
                    <a:pt x="47" y="132"/>
                  </a:lnTo>
                  <a:lnTo>
                    <a:pt x="46" y="126"/>
                  </a:lnTo>
                  <a:lnTo>
                    <a:pt x="42" y="118"/>
                  </a:lnTo>
                  <a:lnTo>
                    <a:pt x="35" y="110"/>
                  </a:lnTo>
                  <a:lnTo>
                    <a:pt x="26" y="103"/>
                  </a:lnTo>
                  <a:lnTo>
                    <a:pt x="12" y="100"/>
                  </a:lnTo>
                  <a:lnTo>
                    <a:pt x="12" y="103"/>
                  </a:lnTo>
                  <a:lnTo>
                    <a:pt x="14" y="108"/>
                  </a:lnTo>
                  <a:lnTo>
                    <a:pt x="16" y="116"/>
                  </a:lnTo>
                  <a:lnTo>
                    <a:pt x="20" y="124"/>
                  </a:lnTo>
                  <a:lnTo>
                    <a:pt x="26" y="132"/>
                  </a:lnTo>
                  <a:lnTo>
                    <a:pt x="35" y="139"/>
                  </a:lnTo>
                  <a:lnTo>
                    <a:pt x="47" y="141"/>
                  </a:lnTo>
                  <a:lnTo>
                    <a:pt x="47" y="228"/>
                  </a:lnTo>
                  <a:lnTo>
                    <a:pt x="53" y="228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4D3E2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40" name="Freeform 21"/>
            <p:cNvSpPr>
              <a:spLocks/>
            </p:cNvSpPr>
            <p:nvPr/>
          </p:nvSpPr>
          <p:spPr bwMode="gray">
            <a:xfrm>
              <a:off x="2273" y="187"/>
              <a:ext cx="175" cy="402"/>
            </a:xfrm>
            <a:custGeom>
              <a:avLst/>
              <a:gdLst>
                <a:gd name="T0" fmla="*/ 93 w 175"/>
                <a:gd name="T1" fmla="*/ 309 h 402"/>
                <a:gd name="T2" fmla="*/ 101 w 175"/>
                <a:gd name="T3" fmla="*/ 309 h 402"/>
                <a:gd name="T4" fmla="*/ 118 w 175"/>
                <a:gd name="T5" fmla="*/ 304 h 402"/>
                <a:gd name="T6" fmla="*/ 138 w 175"/>
                <a:gd name="T7" fmla="*/ 292 h 402"/>
                <a:gd name="T8" fmla="*/ 152 w 175"/>
                <a:gd name="T9" fmla="*/ 266 h 402"/>
                <a:gd name="T10" fmla="*/ 152 w 175"/>
                <a:gd name="T11" fmla="*/ 247 h 402"/>
                <a:gd name="T12" fmla="*/ 138 w 175"/>
                <a:gd name="T13" fmla="*/ 250 h 402"/>
                <a:gd name="T14" fmla="*/ 120 w 175"/>
                <a:gd name="T15" fmla="*/ 259 h 402"/>
                <a:gd name="T16" fmla="*/ 99 w 175"/>
                <a:gd name="T17" fmla="*/ 285 h 402"/>
                <a:gd name="T18" fmla="*/ 93 w 175"/>
                <a:gd name="T19" fmla="*/ 207 h 402"/>
                <a:gd name="T20" fmla="*/ 102 w 175"/>
                <a:gd name="T21" fmla="*/ 205 h 402"/>
                <a:gd name="T22" fmla="*/ 122 w 175"/>
                <a:gd name="T23" fmla="*/ 200 h 402"/>
                <a:gd name="T24" fmla="*/ 147 w 175"/>
                <a:gd name="T25" fmla="*/ 185 h 402"/>
                <a:gd name="T26" fmla="*/ 163 w 175"/>
                <a:gd name="T27" fmla="*/ 155 h 402"/>
                <a:gd name="T28" fmla="*/ 163 w 175"/>
                <a:gd name="T29" fmla="*/ 134 h 402"/>
                <a:gd name="T30" fmla="*/ 149 w 175"/>
                <a:gd name="T31" fmla="*/ 135 h 402"/>
                <a:gd name="T32" fmla="*/ 129 w 175"/>
                <a:gd name="T33" fmla="*/ 142 h 402"/>
                <a:gd name="T34" fmla="*/ 107 w 175"/>
                <a:gd name="T35" fmla="*/ 162 h 402"/>
                <a:gd name="T36" fmla="*/ 93 w 175"/>
                <a:gd name="T37" fmla="*/ 201 h 402"/>
                <a:gd name="T38" fmla="*/ 95 w 175"/>
                <a:gd name="T39" fmla="*/ 83 h 402"/>
                <a:gd name="T40" fmla="*/ 110 w 175"/>
                <a:gd name="T41" fmla="*/ 81 h 402"/>
                <a:gd name="T42" fmla="*/ 134 w 175"/>
                <a:gd name="T43" fmla="*/ 73 h 402"/>
                <a:gd name="T44" fmla="*/ 157 w 175"/>
                <a:gd name="T45" fmla="*/ 54 h 402"/>
                <a:gd name="T46" fmla="*/ 174 w 175"/>
                <a:gd name="T47" fmla="*/ 23 h 402"/>
                <a:gd name="T48" fmla="*/ 174 w 175"/>
                <a:gd name="T49" fmla="*/ 0 h 402"/>
                <a:gd name="T50" fmla="*/ 157 w 175"/>
                <a:gd name="T51" fmla="*/ 2 h 402"/>
                <a:gd name="T52" fmla="*/ 133 w 175"/>
                <a:gd name="T53" fmla="*/ 10 h 402"/>
                <a:gd name="T54" fmla="*/ 107 w 175"/>
                <a:gd name="T55" fmla="*/ 33 h 402"/>
                <a:gd name="T56" fmla="*/ 87 w 175"/>
                <a:gd name="T57" fmla="*/ 77 h 402"/>
                <a:gd name="T58" fmla="*/ 85 w 175"/>
                <a:gd name="T59" fmla="*/ 68 h 402"/>
                <a:gd name="T60" fmla="*/ 75 w 175"/>
                <a:gd name="T61" fmla="*/ 46 h 402"/>
                <a:gd name="T62" fmla="*/ 55 w 175"/>
                <a:gd name="T63" fmla="*/ 21 h 402"/>
                <a:gd name="T64" fmla="*/ 22 w 175"/>
                <a:gd name="T65" fmla="*/ 3 h 402"/>
                <a:gd name="T66" fmla="*/ 1 w 175"/>
                <a:gd name="T67" fmla="*/ 3 h 402"/>
                <a:gd name="T68" fmla="*/ 4 w 175"/>
                <a:gd name="T69" fmla="*/ 18 h 402"/>
                <a:gd name="T70" fmla="*/ 12 w 175"/>
                <a:gd name="T71" fmla="*/ 42 h 402"/>
                <a:gd name="T72" fmla="*/ 31 w 175"/>
                <a:gd name="T73" fmla="*/ 65 h 402"/>
                <a:gd name="T74" fmla="*/ 62 w 175"/>
                <a:gd name="T75" fmla="*/ 81 h 402"/>
                <a:gd name="T76" fmla="*/ 82 w 175"/>
                <a:gd name="T77" fmla="*/ 238 h 402"/>
                <a:gd name="T78" fmla="*/ 80 w 175"/>
                <a:gd name="T79" fmla="*/ 228 h 402"/>
                <a:gd name="T80" fmla="*/ 72 w 175"/>
                <a:gd name="T81" fmla="*/ 207 h 402"/>
                <a:gd name="T82" fmla="*/ 55 w 175"/>
                <a:gd name="T83" fmla="*/ 185 h 402"/>
                <a:gd name="T84" fmla="*/ 21 w 175"/>
                <a:gd name="T85" fmla="*/ 176 h 402"/>
                <a:gd name="T86" fmla="*/ 22 w 175"/>
                <a:gd name="T87" fmla="*/ 185 h 402"/>
                <a:gd name="T88" fmla="*/ 28 w 175"/>
                <a:gd name="T89" fmla="*/ 205 h 402"/>
                <a:gd name="T90" fmla="*/ 41 w 175"/>
                <a:gd name="T91" fmla="*/ 230 h 402"/>
                <a:gd name="T92" fmla="*/ 66 w 175"/>
                <a:gd name="T93" fmla="*/ 246 h 402"/>
                <a:gd name="T94" fmla="*/ 82 w 175"/>
                <a:gd name="T95" fmla="*/ 402 h 402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175" h="402">
                  <a:moveTo>
                    <a:pt x="93" y="402"/>
                  </a:moveTo>
                  <a:lnTo>
                    <a:pt x="93" y="309"/>
                  </a:lnTo>
                  <a:lnTo>
                    <a:pt x="95" y="309"/>
                  </a:lnTo>
                  <a:lnTo>
                    <a:pt x="101" y="309"/>
                  </a:lnTo>
                  <a:lnTo>
                    <a:pt x="109" y="308"/>
                  </a:lnTo>
                  <a:lnTo>
                    <a:pt x="118" y="304"/>
                  </a:lnTo>
                  <a:lnTo>
                    <a:pt x="129" y="298"/>
                  </a:lnTo>
                  <a:lnTo>
                    <a:pt x="138" y="292"/>
                  </a:lnTo>
                  <a:lnTo>
                    <a:pt x="147" y="281"/>
                  </a:lnTo>
                  <a:lnTo>
                    <a:pt x="152" y="266"/>
                  </a:lnTo>
                  <a:lnTo>
                    <a:pt x="155" y="247"/>
                  </a:lnTo>
                  <a:lnTo>
                    <a:pt x="152" y="247"/>
                  </a:lnTo>
                  <a:lnTo>
                    <a:pt x="147" y="249"/>
                  </a:lnTo>
                  <a:lnTo>
                    <a:pt x="138" y="250"/>
                  </a:lnTo>
                  <a:lnTo>
                    <a:pt x="129" y="253"/>
                  </a:lnTo>
                  <a:lnTo>
                    <a:pt x="120" y="259"/>
                  </a:lnTo>
                  <a:lnTo>
                    <a:pt x="109" y="270"/>
                  </a:lnTo>
                  <a:lnTo>
                    <a:pt x="99" y="285"/>
                  </a:lnTo>
                  <a:lnTo>
                    <a:pt x="93" y="304"/>
                  </a:lnTo>
                  <a:lnTo>
                    <a:pt x="93" y="207"/>
                  </a:lnTo>
                  <a:lnTo>
                    <a:pt x="95" y="207"/>
                  </a:lnTo>
                  <a:lnTo>
                    <a:pt x="102" y="205"/>
                  </a:lnTo>
                  <a:lnTo>
                    <a:pt x="111" y="204"/>
                  </a:lnTo>
                  <a:lnTo>
                    <a:pt x="122" y="200"/>
                  </a:lnTo>
                  <a:lnTo>
                    <a:pt x="134" y="195"/>
                  </a:lnTo>
                  <a:lnTo>
                    <a:pt x="147" y="185"/>
                  </a:lnTo>
                  <a:lnTo>
                    <a:pt x="156" y="173"/>
                  </a:lnTo>
                  <a:lnTo>
                    <a:pt x="163" y="155"/>
                  </a:lnTo>
                  <a:lnTo>
                    <a:pt x="165" y="134"/>
                  </a:lnTo>
                  <a:lnTo>
                    <a:pt x="163" y="134"/>
                  </a:lnTo>
                  <a:lnTo>
                    <a:pt x="157" y="134"/>
                  </a:lnTo>
                  <a:lnTo>
                    <a:pt x="149" y="135"/>
                  </a:lnTo>
                  <a:lnTo>
                    <a:pt x="140" y="137"/>
                  </a:lnTo>
                  <a:lnTo>
                    <a:pt x="129" y="142"/>
                  </a:lnTo>
                  <a:lnTo>
                    <a:pt x="118" y="150"/>
                  </a:lnTo>
                  <a:lnTo>
                    <a:pt x="107" y="162"/>
                  </a:lnTo>
                  <a:lnTo>
                    <a:pt x="99" y="178"/>
                  </a:lnTo>
                  <a:lnTo>
                    <a:pt x="93" y="201"/>
                  </a:lnTo>
                  <a:lnTo>
                    <a:pt x="93" y="83"/>
                  </a:lnTo>
                  <a:lnTo>
                    <a:pt x="95" y="83"/>
                  </a:lnTo>
                  <a:lnTo>
                    <a:pt x="101" y="83"/>
                  </a:lnTo>
                  <a:lnTo>
                    <a:pt x="110" y="81"/>
                  </a:lnTo>
                  <a:lnTo>
                    <a:pt x="122" y="77"/>
                  </a:lnTo>
                  <a:lnTo>
                    <a:pt x="134" y="73"/>
                  </a:lnTo>
                  <a:lnTo>
                    <a:pt x="147" y="65"/>
                  </a:lnTo>
                  <a:lnTo>
                    <a:pt x="157" y="54"/>
                  </a:lnTo>
                  <a:lnTo>
                    <a:pt x="167" y="41"/>
                  </a:lnTo>
                  <a:lnTo>
                    <a:pt x="174" y="23"/>
                  </a:lnTo>
                  <a:lnTo>
                    <a:pt x="175" y="0"/>
                  </a:lnTo>
                  <a:lnTo>
                    <a:pt x="174" y="0"/>
                  </a:lnTo>
                  <a:lnTo>
                    <a:pt x="167" y="0"/>
                  </a:lnTo>
                  <a:lnTo>
                    <a:pt x="157" y="2"/>
                  </a:lnTo>
                  <a:lnTo>
                    <a:pt x="145" y="4"/>
                  </a:lnTo>
                  <a:lnTo>
                    <a:pt x="133" y="10"/>
                  </a:lnTo>
                  <a:lnTo>
                    <a:pt x="120" y="19"/>
                  </a:lnTo>
                  <a:lnTo>
                    <a:pt x="107" y="33"/>
                  </a:lnTo>
                  <a:lnTo>
                    <a:pt x="97" y="52"/>
                  </a:lnTo>
                  <a:lnTo>
                    <a:pt x="87" y="77"/>
                  </a:lnTo>
                  <a:lnTo>
                    <a:pt x="87" y="75"/>
                  </a:lnTo>
                  <a:lnTo>
                    <a:pt x="85" y="68"/>
                  </a:lnTo>
                  <a:lnTo>
                    <a:pt x="80" y="58"/>
                  </a:lnTo>
                  <a:lnTo>
                    <a:pt x="75" y="46"/>
                  </a:lnTo>
                  <a:lnTo>
                    <a:pt x="66" y="33"/>
                  </a:lnTo>
                  <a:lnTo>
                    <a:pt x="55" y="21"/>
                  </a:lnTo>
                  <a:lnTo>
                    <a:pt x="40" y="10"/>
                  </a:lnTo>
                  <a:lnTo>
                    <a:pt x="22" y="3"/>
                  </a:lnTo>
                  <a:lnTo>
                    <a:pt x="0" y="0"/>
                  </a:lnTo>
                  <a:lnTo>
                    <a:pt x="1" y="3"/>
                  </a:lnTo>
                  <a:lnTo>
                    <a:pt x="1" y="10"/>
                  </a:lnTo>
                  <a:lnTo>
                    <a:pt x="4" y="18"/>
                  </a:lnTo>
                  <a:lnTo>
                    <a:pt x="6" y="30"/>
                  </a:lnTo>
                  <a:lnTo>
                    <a:pt x="12" y="42"/>
                  </a:lnTo>
                  <a:lnTo>
                    <a:pt x="20" y="54"/>
                  </a:lnTo>
                  <a:lnTo>
                    <a:pt x="31" y="65"/>
                  </a:lnTo>
                  <a:lnTo>
                    <a:pt x="44" y="75"/>
                  </a:lnTo>
                  <a:lnTo>
                    <a:pt x="62" y="81"/>
                  </a:lnTo>
                  <a:lnTo>
                    <a:pt x="82" y="83"/>
                  </a:lnTo>
                  <a:lnTo>
                    <a:pt x="82" y="238"/>
                  </a:lnTo>
                  <a:lnTo>
                    <a:pt x="82" y="235"/>
                  </a:lnTo>
                  <a:lnTo>
                    <a:pt x="80" y="228"/>
                  </a:lnTo>
                  <a:lnTo>
                    <a:pt x="78" y="217"/>
                  </a:lnTo>
                  <a:lnTo>
                    <a:pt x="72" y="207"/>
                  </a:lnTo>
                  <a:lnTo>
                    <a:pt x="66" y="196"/>
                  </a:lnTo>
                  <a:lnTo>
                    <a:pt x="55" y="185"/>
                  </a:lnTo>
                  <a:lnTo>
                    <a:pt x="40" y="178"/>
                  </a:lnTo>
                  <a:lnTo>
                    <a:pt x="21" y="176"/>
                  </a:lnTo>
                  <a:lnTo>
                    <a:pt x="21" y="178"/>
                  </a:lnTo>
                  <a:lnTo>
                    <a:pt x="22" y="185"/>
                  </a:lnTo>
                  <a:lnTo>
                    <a:pt x="24" y="195"/>
                  </a:lnTo>
                  <a:lnTo>
                    <a:pt x="28" y="205"/>
                  </a:lnTo>
                  <a:lnTo>
                    <a:pt x="33" y="217"/>
                  </a:lnTo>
                  <a:lnTo>
                    <a:pt x="41" y="230"/>
                  </a:lnTo>
                  <a:lnTo>
                    <a:pt x="52" y="239"/>
                  </a:lnTo>
                  <a:lnTo>
                    <a:pt x="66" y="246"/>
                  </a:lnTo>
                  <a:lnTo>
                    <a:pt x="82" y="247"/>
                  </a:lnTo>
                  <a:lnTo>
                    <a:pt x="82" y="402"/>
                  </a:lnTo>
                  <a:lnTo>
                    <a:pt x="93" y="402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4D3E2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41" name="Freeform 22"/>
            <p:cNvSpPr>
              <a:spLocks/>
            </p:cNvSpPr>
            <p:nvPr/>
          </p:nvSpPr>
          <p:spPr bwMode="gray">
            <a:xfrm>
              <a:off x="2161" y="216"/>
              <a:ext cx="97" cy="373"/>
            </a:xfrm>
            <a:custGeom>
              <a:avLst/>
              <a:gdLst>
                <a:gd name="T0" fmla="*/ 52 w 97"/>
                <a:gd name="T1" fmla="*/ 237 h 373"/>
                <a:gd name="T2" fmla="*/ 59 w 97"/>
                <a:gd name="T3" fmla="*/ 237 h 373"/>
                <a:gd name="T4" fmla="*/ 74 w 97"/>
                <a:gd name="T5" fmla="*/ 232 h 373"/>
                <a:gd name="T6" fmla="*/ 90 w 97"/>
                <a:gd name="T7" fmla="*/ 218 h 373"/>
                <a:gd name="T8" fmla="*/ 97 w 97"/>
                <a:gd name="T9" fmla="*/ 193 h 373"/>
                <a:gd name="T10" fmla="*/ 89 w 97"/>
                <a:gd name="T11" fmla="*/ 193 h 373"/>
                <a:gd name="T12" fmla="*/ 71 w 97"/>
                <a:gd name="T13" fmla="*/ 197 h 373"/>
                <a:gd name="T14" fmla="*/ 56 w 97"/>
                <a:gd name="T15" fmla="*/ 215 h 373"/>
                <a:gd name="T16" fmla="*/ 52 w 97"/>
                <a:gd name="T17" fmla="*/ 147 h 373"/>
                <a:gd name="T18" fmla="*/ 59 w 97"/>
                <a:gd name="T19" fmla="*/ 147 h 373"/>
                <a:gd name="T20" fmla="*/ 74 w 97"/>
                <a:gd name="T21" fmla="*/ 141 h 373"/>
                <a:gd name="T22" fmla="*/ 90 w 97"/>
                <a:gd name="T23" fmla="*/ 128 h 373"/>
                <a:gd name="T24" fmla="*/ 97 w 97"/>
                <a:gd name="T25" fmla="*/ 102 h 373"/>
                <a:gd name="T26" fmla="*/ 89 w 97"/>
                <a:gd name="T27" fmla="*/ 102 h 373"/>
                <a:gd name="T28" fmla="*/ 71 w 97"/>
                <a:gd name="T29" fmla="*/ 109 h 373"/>
                <a:gd name="T30" fmla="*/ 56 w 97"/>
                <a:gd name="T31" fmla="*/ 126 h 373"/>
                <a:gd name="T32" fmla="*/ 52 w 97"/>
                <a:gd name="T33" fmla="*/ 46 h 373"/>
                <a:gd name="T34" fmla="*/ 51 w 97"/>
                <a:gd name="T35" fmla="*/ 37 h 373"/>
                <a:gd name="T36" fmla="*/ 45 w 97"/>
                <a:gd name="T37" fmla="*/ 23 h 373"/>
                <a:gd name="T38" fmla="*/ 32 w 97"/>
                <a:gd name="T39" fmla="*/ 6 h 373"/>
                <a:gd name="T40" fmla="*/ 6 w 97"/>
                <a:gd name="T41" fmla="*/ 0 h 373"/>
                <a:gd name="T42" fmla="*/ 8 w 97"/>
                <a:gd name="T43" fmla="*/ 9 h 373"/>
                <a:gd name="T44" fmla="*/ 16 w 97"/>
                <a:gd name="T45" fmla="*/ 27 h 373"/>
                <a:gd name="T46" fmla="*/ 33 w 97"/>
                <a:gd name="T47" fmla="*/ 43 h 373"/>
                <a:gd name="T48" fmla="*/ 45 w 97"/>
                <a:gd name="T49" fmla="*/ 113 h 373"/>
                <a:gd name="T50" fmla="*/ 45 w 97"/>
                <a:gd name="T51" fmla="*/ 106 h 373"/>
                <a:gd name="T52" fmla="*/ 40 w 97"/>
                <a:gd name="T53" fmla="*/ 90 h 373"/>
                <a:gd name="T54" fmla="*/ 27 w 97"/>
                <a:gd name="T55" fmla="*/ 75 h 373"/>
                <a:gd name="T56" fmla="*/ 1 w 97"/>
                <a:gd name="T57" fmla="*/ 67 h 373"/>
                <a:gd name="T58" fmla="*/ 0 w 97"/>
                <a:gd name="T59" fmla="*/ 75 h 373"/>
                <a:gd name="T60" fmla="*/ 2 w 97"/>
                <a:gd name="T61" fmla="*/ 91 h 373"/>
                <a:gd name="T62" fmla="*/ 14 w 97"/>
                <a:gd name="T63" fmla="*/ 109 h 373"/>
                <a:gd name="T64" fmla="*/ 45 w 97"/>
                <a:gd name="T65" fmla="*/ 118 h 373"/>
                <a:gd name="T66" fmla="*/ 45 w 97"/>
                <a:gd name="T67" fmla="*/ 207 h 373"/>
                <a:gd name="T68" fmla="*/ 43 w 97"/>
                <a:gd name="T69" fmla="*/ 195 h 373"/>
                <a:gd name="T70" fmla="*/ 33 w 97"/>
                <a:gd name="T71" fmla="*/ 182 h 373"/>
                <a:gd name="T72" fmla="*/ 12 w 97"/>
                <a:gd name="T73" fmla="*/ 175 h 373"/>
                <a:gd name="T74" fmla="*/ 10 w 97"/>
                <a:gd name="T75" fmla="*/ 182 h 373"/>
                <a:gd name="T76" fmla="*/ 13 w 97"/>
                <a:gd name="T77" fmla="*/ 197 h 373"/>
                <a:gd name="T78" fmla="*/ 29 w 97"/>
                <a:gd name="T79" fmla="*/ 211 h 373"/>
                <a:gd name="T80" fmla="*/ 45 w 97"/>
                <a:gd name="T81" fmla="*/ 373 h 373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97" h="373">
                  <a:moveTo>
                    <a:pt x="52" y="373"/>
                  </a:moveTo>
                  <a:lnTo>
                    <a:pt x="52" y="237"/>
                  </a:lnTo>
                  <a:lnTo>
                    <a:pt x="54" y="237"/>
                  </a:lnTo>
                  <a:lnTo>
                    <a:pt x="59" y="237"/>
                  </a:lnTo>
                  <a:lnTo>
                    <a:pt x="66" y="236"/>
                  </a:lnTo>
                  <a:lnTo>
                    <a:pt x="74" y="232"/>
                  </a:lnTo>
                  <a:lnTo>
                    <a:pt x="82" y="226"/>
                  </a:lnTo>
                  <a:lnTo>
                    <a:pt x="90" y="218"/>
                  </a:lnTo>
                  <a:lnTo>
                    <a:pt x="95" y="207"/>
                  </a:lnTo>
                  <a:lnTo>
                    <a:pt x="97" y="193"/>
                  </a:lnTo>
                  <a:lnTo>
                    <a:pt x="94" y="193"/>
                  </a:lnTo>
                  <a:lnTo>
                    <a:pt x="89" y="193"/>
                  </a:lnTo>
                  <a:lnTo>
                    <a:pt x="81" y="194"/>
                  </a:lnTo>
                  <a:lnTo>
                    <a:pt x="71" y="197"/>
                  </a:lnTo>
                  <a:lnTo>
                    <a:pt x="63" y="205"/>
                  </a:lnTo>
                  <a:lnTo>
                    <a:pt x="56" y="215"/>
                  </a:lnTo>
                  <a:lnTo>
                    <a:pt x="52" y="232"/>
                  </a:lnTo>
                  <a:lnTo>
                    <a:pt x="52" y="147"/>
                  </a:lnTo>
                  <a:lnTo>
                    <a:pt x="54" y="147"/>
                  </a:lnTo>
                  <a:lnTo>
                    <a:pt x="59" y="147"/>
                  </a:lnTo>
                  <a:lnTo>
                    <a:pt x="66" y="144"/>
                  </a:lnTo>
                  <a:lnTo>
                    <a:pt x="74" y="141"/>
                  </a:lnTo>
                  <a:lnTo>
                    <a:pt x="82" y="136"/>
                  </a:lnTo>
                  <a:lnTo>
                    <a:pt x="90" y="128"/>
                  </a:lnTo>
                  <a:lnTo>
                    <a:pt x="95" y="117"/>
                  </a:lnTo>
                  <a:lnTo>
                    <a:pt x="97" y="102"/>
                  </a:lnTo>
                  <a:lnTo>
                    <a:pt x="94" y="102"/>
                  </a:lnTo>
                  <a:lnTo>
                    <a:pt x="89" y="102"/>
                  </a:lnTo>
                  <a:lnTo>
                    <a:pt x="81" y="105"/>
                  </a:lnTo>
                  <a:lnTo>
                    <a:pt x="71" y="109"/>
                  </a:lnTo>
                  <a:lnTo>
                    <a:pt x="63" y="116"/>
                  </a:lnTo>
                  <a:lnTo>
                    <a:pt x="56" y="126"/>
                  </a:lnTo>
                  <a:lnTo>
                    <a:pt x="52" y="141"/>
                  </a:lnTo>
                  <a:lnTo>
                    <a:pt x="52" y="46"/>
                  </a:lnTo>
                  <a:lnTo>
                    <a:pt x="51" y="43"/>
                  </a:lnTo>
                  <a:lnTo>
                    <a:pt x="51" y="37"/>
                  </a:lnTo>
                  <a:lnTo>
                    <a:pt x="49" y="31"/>
                  </a:lnTo>
                  <a:lnTo>
                    <a:pt x="45" y="23"/>
                  </a:lnTo>
                  <a:lnTo>
                    <a:pt x="40" y="15"/>
                  </a:lnTo>
                  <a:lnTo>
                    <a:pt x="32" y="6"/>
                  </a:lnTo>
                  <a:lnTo>
                    <a:pt x="21" y="2"/>
                  </a:lnTo>
                  <a:lnTo>
                    <a:pt x="6" y="0"/>
                  </a:lnTo>
                  <a:lnTo>
                    <a:pt x="6" y="2"/>
                  </a:lnTo>
                  <a:lnTo>
                    <a:pt x="8" y="9"/>
                  </a:lnTo>
                  <a:lnTo>
                    <a:pt x="12" y="17"/>
                  </a:lnTo>
                  <a:lnTo>
                    <a:pt x="16" y="27"/>
                  </a:lnTo>
                  <a:lnTo>
                    <a:pt x="23" y="36"/>
                  </a:lnTo>
                  <a:lnTo>
                    <a:pt x="33" y="43"/>
                  </a:lnTo>
                  <a:lnTo>
                    <a:pt x="45" y="46"/>
                  </a:lnTo>
                  <a:lnTo>
                    <a:pt x="45" y="113"/>
                  </a:lnTo>
                  <a:lnTo>
                    <a:pt x="45" y="112"/>
                  </a:lnTo>
                  <a:lnTo>
                    <a:pt x="45" y="106"/>
                  </a:lnTo>
                  <a:lnTo>
                    <a:pt x="44" y="98"/>
                  </a:lnTo>
                  <a:lnTo>
                    <a:pt x="40" y="90"/>
                  </a:lnTo>
                  <a:lnTo>
                    <a:pt x="35" y="82"/>
                  </a:lnTo>
                  <a:lnTo>
                    <a:pt x="27" y="75"/>
                  </a:lnTo>
                  <a:lnTo>
                    <a:pt x="16" y="70"/>
                  </a:lnTo>
                  <a:lnTo>
                    <a:pt x="1" y="67"/>
                  </a:lnTo>
                  <a:lnTo>
                    <a:pt x="0" y="70"/>
                  </a:lnTo>
                  <a:lnTo>
                    <a:pt x="0" y="75"/>
                  </a:lnTo>
                  <a:lnTo>
                    <a:pt x="0" y="82"/>
                  </a:lnTo>
                  <a:lnTo>
                    <a:pt x="2" y="91"/>
                  </a:lnTo>
                  <a:lnTo>
                    <a:pt x="6" y="100"/>
                  </a:lnTo>
                  <a:lnTo>
                    <a:pt x="14" y="109"/>
                  </a:lnTo>
                  <a:lnTo>
                    <a:pt x="28" y="114"/>
                  </a:lnTo>
                  <a:lnTo>
                    <a:pt x="45" y="118"/>
                  </a:lnTo>
                  <a:lnTo>
                    <a:pt x="45" y="209"/>
                  </a:lnTo>
                  <a:lnTo>
                    <a:pt x="45" y="207"/>
                  </a:lnTo>
                  <a:lnTo>
                    <a:pt x="45" y="202"/>
                  </a:lnTo>
                  <a:lnTo>
                    <a:pt x="43" y="195"/>
                  </a:lnTo>
                  <a:lnTo>
                    <a:pt x="40" y="188"/>
                  </a:lnTo>
                  <a:lnTo>
                    <a:pt x="33" y="182"/>
                  </a:lnTo>
                  <a:lnTo>
                    <a:pt x="24" y="178"/>
                  </a:lnTo>
                  <a:lnTo>
                    <a:pt x="12" y="175"/>
                  </a:lnTo>
                  <a:lnTo>
                    <a:pt x="12" y="178"/>
                  </a:lnTo>
                  <a:lnTo>
                    <a:pt x="10" y="182"/>
                  </a:lnTo>
                  <a:lnTo>
                    <a:pt x="10" y="188"/>
                  </a:lnTo>
                  <a:lnTo>
                    <a:pt x="13" y="197"/>
                  </a:lnTo>
                  <a:lnTo>
                    <a:pt x="20" y="205"/>
                  </a:lnTo>
                  <a:lnTo>
                    <a:pt x="29" y="211"/>
                  </a:lnTo>
                  <a:lnTo>
                    <a:pt x="45" y="215"/>
                  </a:lnTo>
                  <a:lnTo>
                    <a:pt x="45" y="373"/>
                  </a:lnTo>
                  <a:lnTo>
                    <a:pt x="52" y="373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4D3E2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42" name="Freeform 23"/>
            <p:cNvSpPr>
              <a:spLocks/>
            </p:cNvSpPr>
            <p:nvPr/>
          </p:nvSpPr>
          <p:spPr bwMode="gray">
            <a:xfrm>
              <a:off x="2708" y="216"/>
              <a:ext cx="97" cy="373"/>
            </a:xfrm>
            <a:custGeom>
              <a:avLst/>
              <a:gdLst>
                <a:gd name="T0" fmla="*/ 51 w 97"/>
                <a:gd name="T1" fmla="*/ 237 h 373"/>
                <a:gd name="T2" fmla="*/ 60 w 97"/>
                <a:gd name="T3" fmla="*/ 237 h 373"/>
                <a:gd name="T4" fmla="*/ 74 w 97"/>
                <a:gd name="T5" fmla="*/ 232 h 373"/>
                <a:gd name="T6" fmla="*/ 91 w 97"/>
                <a:gd name="T7" fmla="*/ 218 h 373"/>
                <a:gd name="T8" fmla="*/ 97 w 97"/>
                <a:gd name="T9" fmla="*/ 193 h 373"/>
                <a:gd name="T10" fmla="*/ 89 w 97"/>
                <a:gd name="T11" fmla="*/ 193 h 373"/>
                <a:gd name="T12" fmla="*/ 72 w 97"/>
                <a:gd name="T13" fmla="*/ 197 h 373"/>
                <a:gd name="T14" fmla="*/ 55 w 97"/>
                <a:gd name="T15" fmla="*/ 215 h 373"/>
                <a:gd name="T16" fmla="*/ 51 w 97"/>
                <a:gd name="T17" fmla="*/ 147 h 373"/>
                <a:gd name="T18" fmla="*/ 60 w 97"/>
                <a:gd name="T19" fmla="*/ 147 h 373"/>
                <a:gd name="T20" fmla="*/ 74 w 97"/>
                <a:gd name="T21" fmla="*/ 141 h 373"/>
                <a:gd name="T22" fmla="*/ 91 w 97"/>
                <a:gd name="T23" fmla="*/ 128 h 373"/>
                <a:gd name="T24" fmla="*/ 97 w 97"/>
                <a:gd name="T25" fmla="*/ 102 h 373"/>
                <a:gd name="T26" fmla="*/ 89 w 97"/>
                <a:gd name="T27" fmla="*/ 102 h 373"/>
                <a:gd name="T28" fmla="*/ 72 w 97"/>
                <a:gd name="T29" fmla="*/ 109 h 373"/>
                <a:gd name="T30" fmla="*/ 55 w 97"/>
                <a:gd name="T31" fmla="*/ 126 h 373"/>
                <a:gd name="T32" fmla="*/ 51 w 97"/>
                <a:gd name="T33" fmla="*/ 46 h 373"/>
                <a:gd name="T34" fmla="*/ 51 w 97"/>
                <a:gd name="T35" fmla="*/ 37 h 373"/>
                <a:gd name="T36" fmla="*/ 46 w 97"/>
                <a:gd name="T37" fmla="*/ 23 h 373"/>
                <a:gd name="T38" fmla="*/ 33 w 97"/>
                <a:gd name="T39" fmla="*/ 6 h 373"/>
                <a:gd name="T40" fmla="*/ 7 w 97"/>
                <a:gd name="T41" fmla="*/ 0 h 373"/>
                <a:gd name="T42" fmla="*/ 8 w 97"/>
                <a:gd name="T43" fmla="*/ 9 h 373"/>
                <a:gd name="T44" fmla="*/ 16 w 97"/>
                <a:gd name="T45" fmla="*/ 27 h 373"/>
                <a:gd name="T46" fmla="*/ 34 w 97"/>
                <a:gd name="T47" fmla="*/ 43 h 373"/>
                <a:gd name="T48" fmla="*/ 46 w 97"/>
                <a:gd name="T49" fmla="*/ 113 h 373"/>
                <a:gd name="T50" fmla="*/ 46 w 97"/>
                <a:gd name="T51" fmla="*/ 106 h 373"/>
                <a:gd name="T52" fmla="*/ 41 w 97"/>
                <a:gd name="T53" fmla="*/ 90 h 373"/>
                <a:gd name="T54" fmla="*/ 27 w 97"/>
                <a:gd name="T55" fmla="*/ 75 h 373"/>
                <a:gd name="T56" fmla="*/ 0 w 97"/>
                <a:gd name="T57" fmla="*/ 67 h 373"/>
                <a:gd name="T58" fmla="*/ 0 w 97"/>
                <a:gd name="T59" fmla="*/ 75 h 373"/>
                <a:gd name="T60" fmla="*/ 3 w 97"/>
                <a:gd name="T61" fmla="*/ 91 h 373"/>
                <a:gd name="T62" fmla="*/ 15 w 97"/>
                <a:gd name="T63" fmla="*/ 109 h 373"/>
                <a:gd name="T64" fmla="*/ 46 w 97"/>
                <a:gd name="T65" fmla="*/ 118 h 373"/>
                <a:gd name="T66" fmla="*/ 46 w 97"/>
                <a:gd name="T67" fmla="*/ 207 h 373"/>
                <a:gd name="T68" fmla="*/ 43 w 97"/>
                <a:gd name="T69" fmla="*/ 195 h 373"/>
                <a:gd name="T70" fmla="*/ 34 w 97"/>
                <a:gd name="T71" fmla="*/ 182 h 373"/>
                <a:gd name="T72" fmla="*/ 12 w 97"/>
                <a:gd name="T73" fmla="*/ 175 h 373"/>
                <a:gd name="T74" fmla="*/ 11 w 97"/>
                <a:gd name="T75" fmla="*/ 182 h 373"/>
                <a:gd name="T76" fmla="*/ 14 w 97"/>
                <a:gd name="T77" fmla="*/ 197 h 373"/>
                <a:gd name="T78" fmla="*/ 30 w 97"/>
                <a:gd name="T79" fmla="*/ 211 h 373"/>
                <a:gd name="T80" fmla="*/ 46 w 97"/>
                <a:gd name="T81" fmla="*/ 373 h 373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97" h="373">
                  <a:moveTo>
                    <a:pt x="51" y="373"/>
                  </a:moveTo>
                  <a:lnTo>
                    <a:pt x="51" y="237"/>
                  </a:lnTo>
                  <a:lnTo>
                    <a:pt x="54" y="237"/>
                  </a:lnTo>
                  <a:lnTo>
                    <a:pt x="60" y="237"/>
                  </a:lnTo>
                  <a:lnTo>
                    <a:pt x="66" y="236"/>
                  </a:lnTo>
                  <a:lnTo>
                    <a:pt x="74" y="232"/>
                  </a:lnTo>
                  <a:lnTo>
                    <a:pt x="82" y="226"/>
                  </a:lnTo>
                  <a:lnTo>
                    <a:pt x="91" y="218"/>
                  </a:lnTo>
                  <a:lnTo>
                    <a:pt x="95" y="207"/>
                  </a:lnTo>
                  <a:lnTo>
                    <a:pt x="97" y="193"/>
                  </a:lnTo>
                  <a:lnTo>
                    <a:pt x="95" y="193"/>
                  </a:lnTo>
                  <a:lnTo>
                    <a:pt x="89" y="193"/>
                  </a:lnTo>
                  <a:lnTo>
                    <a:pt x="81" y="194"/>
                  </a:lnTo>
                  <a:lnTo>
                    <a:pt x="72" y="197"/>
                  </a:lnTo>
                  <a:lnTo>
                    <a:pt x="64" y="205"/>
                  </a:lnTo>
                  <a:lnTo>
                    <a:pt x="55" y="215"/>
                  </a:lnTo>
                  <a:lnTo>
                    <a:pt x="51" y="232"/>
                  </a:lnTo>
                  <a:lnTo>
                    <a:pt x="51" y="147"/>
                  </a:lnTo>
                  <a:lnTo>
                    <a:pt x="54" y="147"/>
                  </a:lnTo>
                  <a:lnTo>
                    <a:pt x="60" y="147"/>
                  </a:lnTo>
                  <a:lnTo>
                    <a:pt x="66" y="144"/>
                  </a:lnTo>
                  <a:lnTo>
                    <a:pt x="74" y="141"/>
                  </a:lnTo>
                  <a:lnTo>
                    <a:pt x="82" y="136"/>
                  </a:lnTo>
                  <a:lnTo>
                    <a:pt x="91" y="128"/>
                  </a:lnTo>
                  <a:lnTo>
                    <a:pt x="95" y="117"/>
                  </a:lnTo>
                  <a:lnTo>
                    <a:pt x="97" y="102"/>
                  </a:lnTo>
                  <a:lnTo>
                    <a:pt x="95" y="102"/>
                  </a:lnTo>
                  <a:lnTo>
                    <a:pt x="89" y="102"/>
                  </a:lnTo>
                  <a:lnTo>
                    <a:pt x="81" y="105"/>
                  </a:lnTo>
                  <a:lnTo>
                    <a:pt x="72" y="109"/>
                  </a:lnTo>
                  <a:lnTo>
                    <a:pt x="64" y="116"/>
                  </a:lnTo>
                  <a:lnTo>
                    <a:pt x="55" y="126"/>
                  </a:lnTo>
                  <a:lnTo>
                    <a:pt x="51" y="141"/>
                  </a:lnTo>
                  <a:lnTo>
                    <a:pt x="51" y="46"/>
                  </a:lnTo>
                  <a:lnTo>
                    <a:pt x="51" y="43"/>
                  </a:lnTo>
                  <a:lnTo>
                    <a:pt x="51" y="37"/>
                  </a:lnTo>
                  <a:lnTo>
                    <a:pt x="49" y="31"/>
                  </a:lnTo>
                  <a:lnTo>
                    <a:pt x="46" y="23"/>
                  </a:lnTo>
                  <a:lnTo>
                    <a:pt x="41" y="15"/>
                  </a:lnTo>
                  <a:lnTo>
                    <a:pt x="33" y="6"/>
                  </a:lnTo>
                  <a:lnTo>
                    <a:pt x="22" y="2"/>
                  </a:lnTo>
                  <a:lnTo>
                    <a:pt x="7" y="0"/>
                  </a:lnTo>
                  <a:lnTo>
                    <a:pt x="7" y="2"/>
                  </a:lnTo>
                  <a:lnTo>
                    <a:pt x="8" y="9"/>
                  </a:lnTo>
                  <a:lnTo>
                    <a:pt x="11" y="17"/>
                  </a:lnTo>
                  <a:lnTo>
                    <a:pt x="16" y="27"/>
                  </a:lnTo>
                  <a:lnTo>
                    <a:pt x="23" y="36"/>
                  </a:lnTo>
                  <a:lnTo>
                    <a:pt x="34" y="43"/>
                  </a:lnTo>
                  <a:lnTo>
                    <a:pt x="46" y="46"/>
                  </a:lnTo>
                  <a:lnTo>
                    <a:pt x="46" y="113"/>
                  </a:lnTo>
                  <a:lnTo>
                    <a:pt x="46" y="112"/>
                  </a:lnTo>
                  <a:lnTo>
                    <a:pt x="46" y="106"/>
                  </a:lnTo>
                  <a:lnTo>
                    <a:pt x="43" y="98"/>
                  </a:lnTo>
                  <a:lnTo>
                    <a:pt x="41" y="90"/>
                  </a:lnTo>
                  <a:lnTo>
                    <a:pt x="35" y="82"/>
                  </a:lnTo>
                  <a:lnTo>
                    <a:pt x="27" y="75"/>
                  </a:lnTo>
                  <a:lnTo>
                    <a:pt x="16" y="70"/>
                  </a:lnTo>
                  <a:lnTo>
                    <a:pt x="0" y="67"/>
                  </a:lnTo>
                  <a:lnTo>
                    <a:pt x="0" y="70"/>
                  </a:lnTo>
                  <a:lnTo>
                    <a:pt x="0" y="75"/>
                  </a:lnTo>
                  <a:lnTo>
                    <a:pt x="0" y="82"/>
                  </a:lnTo>
                  <a:lnTo>
                    <a:pt x="3" y="91"/>
                  </a:lnTo>
                  <a:lnTo>
                    <a:pt x="7" y="100"/>
                  </a:lnTo>
                  <a:lnTo>
                    <a:pt x="15" y="109"/>
                  </a:lnTo>
                  <a:lnTo>
                    <a:pt x="28" y="114"/>
                  </a:lnTo>
                  <a:lnTo>
                    <a:pt x="46" y="118"/>
                  </a:lnTo>
                  <a:lnTo>
                    <a:pt x="46" y="209"/>
                  </a:lnTo>
                  <a:lnTo>
                    <a:pt x="46" y="207"/>
                  </a:lnTo>
                  <a:lnTo>
                    <a:pt x="45" y="202"/>
                  </a:lnTo>
                  <a:lnTo>
                    <a:pt x="43" y="195"/>
                  </a:lnTo>
                  <a:lnTo>
                    <a:pt x="39" y="188"/>
                  </a:lnTo>
                  <a:lnTo>
                    <a:pt x="34" y="182"/>
                  </a:lnTo>
                  <a:lnTo>
                    <a:pt x="24" y="178"/>
                  </a:lnTo>
                  <a:lnTo>
                    <a:pt x="12" y="175"/>
                  </a:lnTo>
                  <a:lnTo>
                    <a:pt x="12" y="178"/>
                  </a:lnTo>
                  <a:lnTo>
                    <a:pt x="11" y="182"/>
                  </a:lnTo>
                  <a:lnTo>
                    <a:pt x="11" y="188"/>
                  </a:lnTo>
                  <a:lnTo>
                    <a:pt x="14" y="197"/>
                  </a:lnTo>
                  <a:lnTo>
                    <a:pt x="19" y="205"/>
                  </a:lnTo>
                  <a:lnTo>
                    <a:pt x="30" y="211"/>
                  </a:lnTo>
                  <a:lnTo>
                    <a:pt x="46" y="215"/>
                  </a:lnTo>
                  <a:lnTo>
                    <a:pt x="46" y="373"/>
                  </a:lnTo>
                  <a:lnTo>
                    <a:pt x="51" y="373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4D3E2F"/>
                </a:solidFill>
                <a:latin typeface="Arial" charset="0"/>
                <a:cs typeface="Arial" charset="0"/>
              </a:endParaRPr>
            </a:p>
          </p:txBody>
        </p:sp>
      </p:grpSp>
      <p:pic>
        <p:nvPicPr>
          <p:cNvPr id="43" name="Picture 13" descr="artplus_nature_naturalcity42_f"/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20436">
            <a:off x="7144193" y="5430335"/>
            <a:ext cx="523457" cy="1383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3929240898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000"/>
                            </p:stCondLst>
                            <p:childTnLst>
                              <p:par>
                                <p:cTn id="27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6" grpId="0" animBg="1"/>
      <p:bldP spid="20" grpId="0" animBg="1"/>
      <p:bldP spid="21" grpId="0" animBg="1"/>
      <p:bldP spid="25" grpId="0" animBg="1"/>
    </p:bldLst>
  </p:timing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8372671-1BCD-4FDF-A37F-0040960B3C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04156" y="1107814"/>
            <a:ext cx="9024938" cy="2356650"/>
          </a:xfrm>
        </p:spPr>
        <p:txBody>
          <a:bodyPr anchor="b"/>
          <a:lstStyle>
            <a:lvl1pPr algn="ctr">
              <a:defRPr sz="5922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9D0D8BEB-043E-489D-9949-2BBC5481A0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04156" y="3555345"/>
            <a:ext cx="9024938" cy="1634298"/>
          </a:xfrm>
        </p:spPr>
        <p:txBody>
          <a:bodyPr/>
          <a:lstStyle>
            <a:lvl1pPr marL="0" indent="0" algn="ctr">
              <a:buNone/>
              <a:defRPr sz="2369"/>
            </a:lvl1pPr>
            <a:lvl2pPr marL="451256" indent="0" algn="ctr">
              <a:buNone/>
              <a:defRPr sz="1974"/>
            </a:lvl2pPr>
            <a:lvl3pPr marL="902513" indent="0" algn="ctr">
              <a:buNone/>
              <a:defRPr sz="1777"/>
            </a:lvl3pPr>
            <a:lvl4pPr marL="1353769" indent="0" algn="ctr">
              <a:buNone/>
              <a:defRPr sz="1579"/>
            </a:lvl4pPr>
            <a:lvl5pPr marL="1805026" indent="0" algn="ctr">
              <a:buNone/>
              <a:defRPr sz="1579"/>
            </a:lvl5pPr>
            <a:lvl6pPr marL="2256282" indent="0" algn="ctr">
              <a:buNone/>
              <a:defRPr sz="1579"/>
            </a:lvl6pPr>
            <a:lvl7pPr marL="2707538" indent="0" algn="ctr">
              <a:buNone/>
              <a:defRPr sz="1579"/>
            </a:lvl7pPr>
            <a:lvl8pPr marL="3158795" indent="0" algn="ctr">
              <a:buNone/>
              <a:defRPr sz="1579"/>
            </a:lvl8pPr>
            <a:lvl9pPr marL="3610051" indent="0" algn="ctr">
              <a:buNone/>
              <a:defRPr sz="1579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75525B17-27AD-4480-8BAF-03533A335C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BECB0-4446-4CBB-84D4-2800C492621C}" type="datetimeFigureOut">
              <a:rPr lang="en-US" smtClean="0"/>
              <a:pPr/>
              <a:t>10/11/2024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716D63ED-5511-4AFB-B027-3A129B306F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CE222073-51AC-460D-9965-9D70EBB29F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F323B-F0EC-4039-905E-871AB17E73D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447776549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AC3109F-6DC4-4074-8B27-E39CC8D4D1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398FCEE2-4493-46E5-A962-3C8054686E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0C616428-0AA8-4975-ACC3-975A0B5C4D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BECB0-4446-4CBB-84D4-2800C492621C}" type="datetimeFigureOut">
              <a:rPr lang="en-US" smtClean="0"/>
              <a:pPr/>
              <a:t>10/11/2024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148805C1-8F6C-4CF7-A525-F6754535C6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C694D414-D0F0-45A3-9533-34317C6325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F323B-F0EC-4039-905E-871AB17E73D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38952197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6178FD6-F23B-4030-B58E-4FAC9BA460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1019" y="1687575"/>
            <a:ext cx="10378678" cy="2815757"/>
          </a:xfrm>
        </p:spPr>
        <p:txBody>
          <a:bodyPr anchor="b"/>
          <a:lstStyle>
            <a:lvl1pPr>
              <a:defRPr sz="5922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4B711142-1F0A-4B2E-9040-CB8403D3FC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21019" y="4529971"/>
            <a:ext cx="10378678" cy="1480740"/>
          </a:xfrm>
        </p:spPr>
        <p:txBody>
          <a:bodyPr/>
          <a:lstStyle>
            <a:lvl1pPr marL="0" indent="0">
              <a:buNone/>
              <a:defRPr sz="2369">
                <a:solidFill>
                  <a:schemeClr val="tx1">
                    <a:tint val="75000"/>
                  </a:schemeClr>
                </a:solidFill>
              </a:defRPr>
            </a:lvl1pPr>
            <a:lvl2pPr marL="451256" indent="0">
              <a:buNone/>
              <a:defRPr sz="1974">
                <a:solidFill>
                  <a:schemeClr val="tx1">
                    <a:tint val="75000"/>
                  </a:schemeClr>
                </a:solidFill>
              </a:defRPr>
            </a:lvl2pPr>
            <a:lvl3pPr marL="902513" indent="0">
              <a:buNone/>
              <a:defRPr sz="1777">
                <a:solidFill>
                  <a:schemeClr val="tx1">
                    <a:tint val="75000"/>
                  </a:schemeClr>
                </a:solidFill>
              </a:defRPr>
            </a:lvl3pPr>
            <a:lvl4pPr marL="1353769" indent="0">
              <a:buNone/>
              <a:defRPr sz="1579">
                <a:solidFill>
                  <a:schemeClr val="tx1">
                    <a:tint val="75000"/>
                  </a:schemeClr>
                </a:solidFill>
              </a:defRPr>
            </a:lvl4pPr>
            <a:lvl5pPr marL="1805026" indent="0">
              <a:buNone/>
              <a:defRPr sz="1579">
                <a:solidFill>
                  <a:schemeClr val="tx1">
                    <a:tint val="75000"/>
                  </a:schemeClr>
                </a:solidFill>
              </a:defRPr>
            </a:lvl5pPr>
            <a:lvl6pPr marL="2256282" indent="0">
              <a:buNone/>
              <a:defRPr sz="1579">
                <a:solidFill>
                  <a:schemeClr val="tx1">
                    <a:tint val="75000"/>
                  </a:schemeClr>
                </a:solidFill>
              </a:defRPr>
            </a:lvl6pPr>
            <a:lvl7pPr marL="2707538" indent="0">
              <a:buNone/>
              <a:defRPr sz="1579">
                <a:solidFill>
                  <a:schemeClr val="tx1">
                    <a:tint val="75000"/>
                  </a:schemeClr>
                </a:solidFill>
              </a:defRPr>
            </a:lvl7pPr>
            <a:lvl8pPr marL="3158795" indent="0">
              <a:buNone/>
              <a:defRPr sz="1579">
                <a:solidFill>
                  <a:schemeClr val="tx1">
                    <a:tint val="75000"/>
                  </a:schemeClr>
                </a:solidFill>
              </a:defRPr>
            </a:lvl8pPr>
            <a:lvl9pPr marL="3610051" indent="0">
              <a:buNone/>
              <a:defRPr sz="157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DBF9F568-FD5E-4AE5-B2DD-C406CDBAA4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BECB0-4446-4CBB-84D4-2800C492621C}" type="datetimeFigureOut">
              <a:rPr lang="en-US" smtClean="0"/>
              <a:pPr/>
              <a:t>10/11/2024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17F57280-EAD7-46BD-A7B9-A4C7BAB152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DCD724B6-4F4B-45FD-8DDA-468F69AB11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F323B-F0EC-4039-905E-871AB17E73D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8852803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C4E8820-665C-4357-AE2A-EE6337FE01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B18972D4-09AB-4733-A43E-D97DEBF8105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27286" y="1801959"/>
            <a:ext cx="5114131" cy="429493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C4228C5B-C371-4E3A-87FF-194E799C15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1833" y="1801959"/>
            <a:ext cx="5114131" cy="429493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71C50B9B-7E37-426C-AD11-708A2F9400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BECB0-4446-4CBB-84D4-2800C492621C}" type="datetimeFigureOut">
              <a:rPr lang="en-US" smtClean="0"/>
              <a:pPr/>
              <a:t>10/11/2024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948325CD-CFB2-4EC8-8050-6BC4F00076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AF17D5E8-A45A-464B-9DA9-AB68731804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F323B-F0EC-4039-905E-871AB17E73D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05500180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D6A155D-016C-4617-B006-5A402C723B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8853" y="360392"/>
            <a:ext cx="10378678" cy="130838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18BFB1A8-0502-4A6A-9CA7-A8F8914114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28854" y="1659370"/>
            <a:ext cx="5090628" cy="813232"/>
          </a:xfrm>
        </p:spPr>
        <p:txBody>
          <a:bodyPr anchor="b"/>
          <a:lstStyle>
            <a:lvl1pPr marL="0" indent="0">
              <a:buNone/>
              <a:defRPr sz="2369" b="1"/>
            </a:lvl1pPr>
            <a:lvl2pPr marL="451256" indent="0">
              <a:buNone/>
              <a:defRPr sz="1974" b="1"/>
            </a:lvl2pPr>
            <a:lvl3pPr marL="902513" indent="0">
              <a:buNone/>
              <a:defRPr sz="1777" b="1"/>
            </a:lvl3pPr>
            <a:lvl4pPr marL="1353769" indent="0">
              <a:buNone/>
              <a:defRPr sz="1579" b="1"/>
            </a:lvl4pPr>
            <a:lvl5pPr marL="1805026" indent="0">
              <a:buNone/>
              <a:defRPr sz="1579" b="1"/>
            </a:lvl5pPr>
            <a:lvl6pPr marL="2256282" indent="0">
              <a:buNone/>
              <a:defRPr sz="1579" b="1"/>
            </a:lvl6pPr>
            <a:lvl7pPr marL="2707538" indent="0">
              <a:buNone/>
              <a:defRPr sz="1579" b="1"/>
            </a:lvl7pPr>
            <a:lvl8pPr marL="3158795" indent="0">
              <a:buNone/>
              <a:defRPr sz="1579" b="1"/>
            </a:lvl8pPr>
            <a:lvl9pPr marL="3610051" indent="0">
              <a:buNone/>
              <a:defRPr sz="1579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254A4038-205B-499E-A522-FBB57FB649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28854" y="2472602"/>
            <a:ext cx="5090628" cy="36368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6B3A2841-A16B-4B4F-BCE5-5033BD24066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091833" y="1659370"/>
            <a:ext cx="5115699" cy="813232"/>
          </a:xfrm>
        </p:spPr>
        <p:txBody>
          <a:bodyPr anchor="b"/>
          <a:lstStyle>
            <a:lvl1pPr marL="0" indent="0">
              <a:buNone/>
              <a:defRPr sz="2369" b="1"/>
            </a:lvl1pPr>
            <a:lvl2pPr marL="451256" indent="0">
              <a:buNone/>
              <a:defRPr sz="1974" b="1"/>
            </a:lvl2pPr>
            <a:lvl3pPr marL="902513" indent="0">
              <a:buNone/>
              <a:defRPr sz="1777" b="1"/>
            </a:lvl3pPr>
            <a:lvl4pPr marL="1353769" indent="0">
              <a:buNone/>
              <a:defRPr sz="1579" b="1"/>
            </a:lvl4pPr>
            <a:lvl5pPr marL="1805026" indent="0">
              <a:buNone/>
              <a:defRPr sz="1579" b="1"/>
            </a:lvl5pPr>
            <a:lvl6pPr marL="2256282" indent="0">
              <a:buNone/>
              <a:defRPr sz="1579" b="1"/>
            </a:lvl6pPr>
            <a:lvl7pPr marL="2707538" indent="0">
              <a:buNone/>
              <a:defRPr sz="1579" b="1"/>
            </a:lvl7pPr>
            <a:lvl8pPr marL="3158795" indent="0">
              <a:buNone/>
              <a:defRPr sz="1579" b="1"/>
            </a:lvl8pPr>
            <a:lvl9pPr marL="3610051" indent="0">
              <a:buNone/>
              <a:defRPr sz="1579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96FD6743-EFF8-48BD-A63E-6AB9DBE610B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091833" y="2472602"/>
            <a:ext cx="5115699" cy="36368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075CDE4A-CA76-4CEE-A672-50874D791D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BECB0-4446-4CBB-84D4-2800C492621C}" type="datetimeFigureOut">
              <a:rPr lang="en-US" smtClean="0"/>
              <a:pPr/>
              <a:t>10/11/2024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A0F2C190-5E76-4D9D-8418-ADA026D37F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B25406BF-1FE3-40FA-9090-E1EA40FA86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F323B-F0EC-4039-905E-871AB17E73D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56356554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6A0F46B-E575-492B-B4BB-276356283F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EA5FB60B-F806-4175-A055-E4CBF3BE49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BECB0-4446-4CBB-84D4-2800C492621C}" type="datetimeFigureOut">
              <a:rPr lang="en-US" smtClean="0"/>
              <a:pPr/>
              <a:t>10/11/2024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66D769F8-A240-4E66-A036-C6E7721F42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2F912D44-BD55-4CD3-8BA3-92FEB861A2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F323B-F0EC-4039-905E-871AB17E73D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967742636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2CEEF43A-67E3-468B-B964-8D2D2800DC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BECB0-4446-4CBB-84D4-2800C492621C}" type="datetimeFigureOut">
              <a:rPr lang="en-US" smtClean="0"/>
              <a:pPr/>
              <a:t>10/11/2024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C658AFF1-240C-427D-B342-B8BFF620B1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5A261E60-CC39-410D-A61C-7934F6C949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F323B-F0EC-4039-905E-871AB17E73D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97801688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B20784C-7695-4AA7-881B-DB3C4B0AE0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8854" y="451273"/>
            <a:ext cx="3881036" cy="1579457"/>
          </a:xfrm>
        </p:spPr>
        <p:txBody>
          <a:bodyPr anchor="b"/>
          <a:lstStyle>
            <a:lvl1pPr>
              <a:defRPr sz="3158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EE48C855-F588-479B-A56E-D9F11E16CE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15698" y="974626"/>
            <a:ext cx="6091833" cy="4810448"/>
          </a:xfrm>
        </p:spPr>
        <p:txBody>
          <a:bodyPr/>
          <a:lstStyle>
            <a:lvl1pPr>
              <a:defRPr sz="3158"/>
            </a:lvl1pPr>
            <a:lvl2pPr>
              <a:defRPr sz="2764"/>
            </a:lvl2pPr>
            <a:lvl3pPr>
              <a:defRPr sz="2369"/>
            </a:lvl3pPr>
            <a:lvl4pPr>
              <a:defRPr sz="1974"/>
            </a:lvl4pPr>
            <a:lvl5pPr>
              <a:defRPr sz="1974"/>
            </a:lvl5pPr>
            <a:lvl6pPr>
              <a:defRPr sz="1974"/>
            </a:lvl6pPr>
            <a:lvl7pPr>
              <a:defRPr sz="1974"/>
            </a:lvl7pPr>
            <a:lvl8pPr>
              <a:defRPr sz="1974"/>
            </a:lvl8pPr>
            <a:lvl9pPr>
              <a:defRPr sz="197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53ADD857-9CB4-4EE0-AF5C-E1F9109C23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28854" y="2030730"/>
            <a:ext cx="3881036" cy="3762179"/>
          </a:xfrm>
        </p:spPr>
        <p:txBody>
          <a:bodyPr/>
          <a:lstStyle>
            <a:lvl1pPr marL="0" indent="0">
              <a:buNone/>
              <a:defRPr sz="1579"/>
            </a:lvl1pPr>
            <a:lvl2pPr marL="451256" indent="0">
              <a:buNone/>
              <a:defRPr sz="1382"/>
            </a:lvl2pPr>
            <a:lvl3pPr marL="902513" indent="0">
              <a:buNone/>
              <a:defRPr sz="1184"/>
            </a:lvl3pPr>
            <a:lvl4pPr marL="1353769" indent="0">
              <a:buNone/>
              <a:defRPr sz="987"/>
            </a:lvl4pPr>
            <a:lvl5pPr marL="1805026" indent="0">
              <a:buNone/>
              <a:defRPr sz="987"/>
            </a:lvl5pPr>
            <a:lvl6pPr marL="2256282" indent="0">
              <a:buNone/>
              <a:defRPr sz="987"/>
            </a:lvl6pPr>
            <a:lvl7pPr marL="2707538" indent="0">
              <a:buNone/>
              <a:defRPr sz="987"/>
            </a:lvl7pPr>
            <a:lvl8pPr marL="3158795" indent="0">
              <a:buNone/>
              <a:defRPr sz="987"/>
            </a:lvl8pPr>
            <a:lvl9pPr marL="3610051" indent="0">
              <a:buNone/>
              <a:defRPr sz="98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485B650A-C2D4-42C5-8C49-4B78D89D32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BECB0-4446-4CBB-84D4-2800C492621C}" type="datetimeFigureOut">
              <a:rPr lang="en-US" smtClean="0"/>
              <a:pPr/>
              <a:t>10/11/2024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460325E4-D741-41A6-BC1E-5C3B365834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207C4423-1FE3-4C52-BFDE-BD0C7B4085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F323B-F0EC-4039-905E-871AB17E73D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24025417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1B7B5F3-AEF2-4DF8-BAFE-168C1828B8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8854" y="451273"/>
            <a:ext cx="3881036" cy="1579457"/>
          </a:xfrm>
        </p:spPr>
        <p:txBody>
          <a:bodyPr anchor="b"/>
          <a:lstStyle>
            <a:lvl1pPr>
              <a:defRPr sz="3158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F7C7CED5-9271-4105-868A-608327059C7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15698" y="974626"/>
            <a:ext cx="6091833" cy="4810448"/>
          </a:xfrm>
        </p:spPr>
        <p:txBody>
          <a:bodyPr/>
          <a:lstStyle>
            <a:lvl1pPr marL="0" indent="0">
              <a:buNone/>
              <a:defRPr sz="3158"/>
            </a:lvl1pPr>
            <a:lvl2pPr marL="451256" indent="0">
              <a:buNone/>
              <a:defRPr sz="2764"/>
            </a:lvl2pPr>
            <a:lvl3pPr marL="902513" indent="0">
              <a:buNone/>
              <a:defRPr sz="2369"/>
            </a:lvl3pPr>
            <a:lvl4pPr marL="1353769" indent="0">
              <a:buNone/>
              <a:defRPr sz="1974"/>
            </a:lvl4pPr>
            <a:lvl5pPr marL="1805026" indent="0">
              <a:buNone/>
              <a:defRPr sz="1974"/>
            </a:lvl5pPr>
            <a:lvl6pPr marL="2256282" indent="0">
              <a:buNone/>
              <a:defRPr sz="1974"/>
            </a:lvl6pPr>
            <a:lvl7pPr marL="2707538" indent="0">
              <a:buNone/>
              <a:defRPr sz="1974"/>
            </a:lvl7pPr>
            <a:lvl8pPr marL="3158795" indent="0">
              <a:buNone/>
              <a:defRPr sz="1974"/>
            </a:lvl8pPr>
            <a:lvl9pPr marL="3610051" indent="0">
              <a:buNone/>
              <a:defRPr sz="1974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0C795F5F-8878-4A2A-BF89-6E2AAFB239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28854" y="2030730"/>
            <a:ext cx="3881036" cy="3762179"/>
          </a:xfrm>
        </p:spPr>
        <p:txBody>
          <a:bodyPr/>
          <a:lstStyle>
            <a:lvl1pPr marL="0" indent="0">
              <a:buNone/>
              <a:defRPr sz="1579"/>
            </a:lvl1pPr>
            <a:lvl2pPr marL="451256" indent="0">
              <a:buNone/>
              <a:defRPr sz="1382"/>
            </a:lvl2pPr>
            <a:lvl3pPr marL="902513" indent="0">
              <a:buNone/>
              <a:defRPr sz="1184"/>
            </a:lvl3pPr>
            <a:lvl4pPr marL="1353769" indent="0">
              <a:buNone/>
              <a:defRPr sz="987"/>
            </a:lvl4pPr>
            <a:lvl5pPr marL="1805026" indent="0">
              <a:buNone/>
              <a:defRPr sz="987"/>
            </a:lvl5pPr>
            <a:lvl6pPr marL="2256282" indent="0">
              <a:buNone/>
              <a:defRPr sz="987"/>
            </a:lvl6pPr>
            <a:lvl7pPr marL="2707538" indent="0">
              <a:buNone/>
              <a:defRPr sz="987"/>
            </a:lvl7pPr>
            <a:lvl8pPr marL="3158795" indent="0">
              <a:buNone/>
              <a:defRPr sz="987"/>
            </a:lvl8pPr>
            <a:lvl9pPr marL="3610051" indent="0">
              <a:buNone/>
              <a:defRPr sz="98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FC2E19CD-5681-4164-BC90-545ED0F5D7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BECB0-4446-4CBB-84D4-2800C492621C}" type="datetimeFigureOut">
              <a:rPr lang="en-US" smtClean="0"/>
              <a:pPr/>
              <a:t>10/11/2024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CD71EC49-3DA5-473C-A112-BE627B1672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1F5CF9CD-1CB8-4624-B2A8-3291A5F15D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F323B-F0EC-4039-905E-871AB17E73D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962969133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A19CB45-16DF-4981-852D-C082E3BB09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6698523E-FE1F-4CFD-B70E-64E7C03981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4BF1473A-CDC8-4D91-BB9B-30C0CEAC6C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BECB0-4446-4CBB-84D4-2800C492621C}" type="datetimeFigureOut">
              <a:rPr lang="en-US" smtClean="0"/>
              <a:pPr/>
              <a:t>10/11/2024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C9153B7F-0E39-45AB-90F8-A17C694E2B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C0B39B86-9489-4B8C-BBFD-33FED3558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F323B-F0EC-4039-905E-871AB17E73D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147616146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E724146D-580D-40D4-9F8D-29A76279012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611294" y="360392"/>
            <a:ext cx="2594670" cy="5736499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32739E4E-CFF6-489E-A866-A1863A2793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27286" y="360392"/>
            <a:ext cx="7633593" cy="573649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CA1DB816-73FB-44CE-8B48-3902749E6A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BECB0-4446-4CBB-84D4-2800C492621C}" type="datetimeFigureOut">
              <a:rPr lang="en-US" smtClean="0"/>
              <a:pPr/>
              <a:t>10/11/2024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479F90CD-8DA1-46FF-AB9E-0E0182FE4B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DEA90A0D-7D6F-4711-B9DC-AFFB19D59B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F323B-F0EC-4039-905E-871AB17E73D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79336466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02494" y="1107814"/>
            <a:ext cx="10228263" cy="2356650"/>
          </a:xfrm>
        </p:spPr>
        <p:txBody>
          <a:bodyPr anchor="b"/>
          <a:lstStyle>
            <a:lvl1pPr algn="ctr">
              <a:defRPr sz="592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4156" y="3555345"/>
            <a:ext cx="9024938" cy="1634298"/>
          </a:xfrm>
        </p:spPr>
        <p:txBody>
          <a:bodyPr/>
          <a:lstStyle>
            <a:lvl1pPr marL="0" indent="0" algn="ctr">
              <a:buNone/>
              <a:defRPr sz="2369"/>
            </a:lvl1pPr>
            <a:lvl2pPr marL="451256" indent="0" algn="ctr">
              <a:buNone/>
              <a:defRPr sz="1974"/>
            </a:lvl2pPr>
            <a:lvl3pPr marL="902513" indent="0" algn="ctr">
              <a:buNone/>
              <a:defRPr sz="1777"/>
            </a:lvl3pPr>
            <a:lvl4pPr marL="1353769" indent="0" algn="ctr">
              <a:buNone/>
              <a:defRPr sz="1579"/>
            </a:lvl4pPr>
            <a:lvl5pPr marL="1805026" indent="0" algn="ctr">
              <a:buNone/>
              <a:defRPr sz="1579"/>
            </a:lvl5pPr>
            <a:lvl6pPr marL="2256282" indent="0" algn="ctr">
              <a:buNone/>
              <a:defRPr sz="1579"/>
            </a:lvl6pPr>
            <a:lvl7pPr marL="2707538" indent="0" algn="ctr">
              <a:buNone/>
              <a:defRPr sz="1579"/>
            </a:lvl7pPr>
            <a:lvl8pPr marL="3158795" indent="0" algn="ctr">
              <a:buNone/>
              <a:defRPr sz="1579"/>
            </a:lvl8pPr>
            <a:lvl9pPr marL="3610051" indent="0" algn="ctr">
              <a:buNone/>
              <a:defRPr sz="1579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02513"/>
            <a:fld id="{0DA2CC75-8280-4D50-8556-C2874ADEF926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902513"/>
              <a:t>2024/11/10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02513"/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02513"/>
            <a:fld id="{6E190E77-D57C-49F8-ADC2-FB99C50EBC2E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902513"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9323509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02513"/>
            <a:fld id="{0DA2CC75-8280-4D50-8556-C2874ADEF926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902513"/>
              <a:t>2024/11/10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02513"/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02513"/>
            <a:fld id="{6E190E77-D57C-49F8-ADC2-FB99C50EBC2E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902513"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40308631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1019" y="1687576"/>
            <a:ext cx="10378678" cy="2815757"/>
          </a:xfrm>
        </p:spPr>
        <p:txBody>
          <a:bodyPr anchor="b"/>
          <a:lstStyle>
            <a:lvl1pPr>
              <a:defRPr sz="592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1019" y="4529972"/>
            <a:ext cx="10378678" cy="1480740"/>
          </a:xfrm>
        </p:spPr>
        <p:txBody>
          <a:bodyPr/>
          <a:lstStyle>
            <a:lvl1pPr marL="0" indent="0">
              <a:buNone/>
              <a:defRPr sz="2369">
                <a:solidFill>
                  <a:schemeClr val="tx1"/>
                </a:solidFill>
              </a:defRPr>
            </a:lvl1pPr>
            <a:lvl2pPr marL="451256" indent="0">
              <a:buNone/>
              <a:defRPr sz="1974">
                <a:solidFill>
                  <a:schemeClr val="tx1">
                    <a:tint val="75000"/>
                  </a:schemeClr>
                </a:solidFill>
              </a:defRPr>
            </a:lvl2pPr>
            <a:lvl3pPr marL="902513" indent="0">
              <a:buNone/>
              <a:defRPr sz="1777">
                <a:solidFill>
                  <a:schemeClr val="tx1">
                    <a:tint val="75000"/>
                  </a:schemeClr>
                </a:solidFill>
              </a:defRPr>
            </a:lvl3pPr>
            <a:lvl4pPr marL="1353769" indent="0">
              <a:buNone/>
              <a:defRPr sz="1579">
                <a:solidFill>
                  <a:schemeClr val="tx1">
                    <a:tint val="75000"/>
                  </a:schemeClr>
                </a:solidFill>
              </a:defRPr>
            </a:lvl4pPr>
            <a:lvl5pPr marL="1805026" indent="0">
              <a:buNone/>
              <a:defRPr sz="1579">
                <a:solidFill>
                  <a:schemeClr val="tx1">
                    <a:tint val="75000"/>
                  </a:schemeClr>
                </a:solidFill>
              </a:defRPr>
            </a:lvl5pPr>
            <a:lvl6pPr marL="2256282" indent="0">
              <a:buNone/>
              <a:defRPr sz="1579">
                <a:solidFill>
                  <a:schemeClr val="tx1">
                    <a:tint val="75000"/>
                  </a:schemeClr>
                </a:solidFill>
              </a:defRPr>
            </a:lvl6pPr>
            <a:lvl7pPr marL="2707538" indent="0">
              <a:buNone/>
              <a:defRPr sz="1579">
                <a:solidFill>
                  <a:schemeClr val="tx1">
                    <a:tint val="75000"/>
                  </a:schemeClr>
                </a:solidFill>
              </a:defRPr>
            </a:lvl7pPr>
            <a:lvl8pPr marL="3158795" indent="0">
              <a:buNone/>
              <a:defRPr sz="1579">
                <a:solidFill>
                  <a:schemeClr val="tx1">
                    <a:tint val="75000"/>
                  </a:schemeClr>
                </a:solidFill>
              </a:defRPr>
            </a:lvl8pPr>
            <a:lvl9pPr marL="3610051" indent="0">
              <a:buNone/>
              <a:defRPr sz="157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02513"/>
            <a:fld id="{0DA2CC75-8280-4D50-8556-C2874ADEF926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902513"/>
              <a:t>2024/11/10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02513"/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02513"/>
            <a:fld id="{6E190E77-D57C-49F8-ADC2-FB99C50EBC2E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902513"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95244517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7286" y="1801959"/>
            <a:ext cx="5114131" cy="429493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1833" y="1801959"/>
            <a:ext cx="5114131" cy="429493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02513"/>
            <a:fld id="{0DA2CC75-8280-4D50-8556-C2874ADEF926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902513"/>
              <a:t>2024/11/10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02513"/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02513"/>
            <a:fld id="{6E190E77-D57C-49F8-ADC2-FB99C50EBC2E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902513"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83962629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8853" y="360393"/>
            <a:ext cx="10378678" cy="13083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8855" y="1659370"/>
            <a:ext cx="5090628" cy="813232"/>
          </a:xfrm>
        </p:spPr>
        <p:txBody>
          <a:bodyPr anchor="b"/>
          <a:lstStyle>
            <a:lvl1pPr marL="0" indent="0">
              <a:buNone/>
              <a:defRPr sz="2369" b="1"/>
            </a:lvl1pPr>
            <a:lvl2pPr marL="451256" indent="0">
              <a:buNone/>
              <a:defRPr sz="1974" b="1"/>
            </a:lvl2pPr>
            <a:lvl3pPr marL="902513" indent="0">
              <a:buNone/>
              <a:defRPr sz="1777" b="1"/>
            </a:lvl3pPr>
            <a:lvl4pPr marL="1353769" indent="0">
              <a:buNone/>
              <a:defRPr sz="1579" b="1"/>
            </a:lvl4pPr>
            <a:lvl5pPr marL="1805026" indent="0">
              <a:buNone/>
              <a:defRPr sz="1579" b="1"/>
            </a:lvl5pPr>
            <a:lvl6pPr marL="2256282" indent="0">
              <a:buNone/>
              <a:defRPr sz="1579" b="1"/>
            </a:lvl6pPr>
            <a:lvl7pPr marL="2707538" indent="0">
              <a:buNone/>
              <a:defRPr sz="1579" b="1"/>
            </a:lvl7pPr>
            <a:lvl8pPr marL="3158795" indent="0">
              <a:buNone/>
              <a:defRPr sz="1579" b="1"/>
            </a:lvl8pPr>
            <a:lvl9pPr marL="3610051" indent="0">
              <a:buNone/>
              <a:defRPr sz="1579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8855" y="2472602"/>
            <a:ext cx="5090628" cy="363682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1833" y="1659370"/>
            <a:ext cx="5115699" cy="813232"/>
          </a:xfrm>
        </p:spPr>
        <p:txBody>
          <a:bodyPr anchor="b"/>
          <a:lstStyle>
            <a:lvl1pPr marL="0" indent="0">
              <a:buNone/>
              <a:defRPr sz="2369" b="1"/>
            </a:lvl1pPr>
            <a:lvl2pPr marL="451256" indent="0">
              <a:buNone/>
              <a:defRPr sz="1974" b="1"/>
            </a:lvl2pPr>
            <a:lvl3pPr marL="902513" indent="0">
              <a:buNone/>
              <a:defRPr sz="1777" b="1"/>
            </a:lvl3pPr>
            <a:lvl4pPr marL="1353769" indent="0">
              <a:buNone/>
              <a:defRPr sz="1579" b="1"/>
            </a:lvl4pPr>
            <a:lvl5pPr marL="1805026" indent="0">
              <a:buNone/>
              <a:defRPr sz="1579" b="1"/>
            </a:lvl5pPr>
            <a:lvl6pPr marL="2256282" indent="0">
              <a:buNone/>
              <a:defRPr sz="1579" b="1"/>
            </a:lvl6pPr>
            <a:lvl7pPr marL="2707538" indent="0">
              <a:buNone/>
              <a:defRPr sz="1579" b="1"/>
            </a:lvl7pPr>
            <a:lvl8pPr marL="3158795" indent="0">
              <a:buNone/>
              <a:defRPr sz="1579" b="1"/>
            </a:lvl8pPr>
            <a:lvl9pPr marL="3610051" indent="0">
              <a:buNone/>
              <a:defRPr sz="1579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91833" y="2472602"/>
            <a:ext cx="5115699" cy="363682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02513"/>
            <a:fld id="{0DA2CC75-8280-4D50-8556-C2874ADEF926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902513"/>
              <a:t>2024/11/10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02513"/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02513"/>
            <a:fld id="{6E190E77-D57C-49F8-ADC2-FB99C50EBC2E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902513"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58624161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02513"/>
            <a:fld id="{0DA2CC75-8280-4D50-8556-C2874ADEF926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902513"/>
              <a:t>2024/11/10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02513"/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02513"/>
            <a:fld id="{6E190E77-D57C-49F8-ADC2-FB99C50EBC2E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902513"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46210248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02513"/>
            <a:fld id="{0DA2CC75-8280-4D50-8556-C2874ADEF926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902513"/>
              <a:t>2024/11/10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02513"/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02513"/>
            <a:fld id="{6E190E77-D57C-49F8-ADC2-FB99C50EBC2E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902513"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30108857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8853" y="451273"/>
            <a:ext cx="3881036" cy="1579457"/>
          </a:xfrm>
        </p:spPr>
        <p:txBody>
          <a:bodyPr anchor="b"/>
          <a:lstStyle>
            <a:lvl1pPr>
              <a:defRPr sz="3158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15698" y="974627"/>
            <a:ext cx="6091833" cy="4810448"/>
          </a:xfrm>
        </p:spPr>
        <p:txBody>
          <a:bodyPr/>
          <a:lstStyle>
            <a:lvl1pPr>
              <a:defRPr sz="3158"/>
            </a:lvl1pPr>
            <a:lvl2pPr>
              <a:defRPr sz="2764"/>
            </a:lvl2pPr>
            <a:lvl3pPr>
              <a:defRPr sz="2369"/>
            </a:lvl3pPr>
            <a:lvl4pPr>
              <a:defRPr sz="1974"/>
            </a:lvl4pPr>
            <a:lvl5pPr>
              <a:defRPr sz="1974"/>
            </a:lvl5pPr>
            <a:lvl6pPr>
              <a:defRPr sz="1974"/>
            </a:lvl6pPr>
            <a:lvl7pPr>
              <a:defRPr sz="1974"/>
            </a:lvl7pPr>
            <a:lvl8pPr>
              <a:defRPr sz="1974"/>
            </a:lvl8pPr>
            <a:lvl9pPr>
              <a:defRPr sz="1974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8853" y="2030730"/>
            <a:ext cx="3881036" cy="3762179"/>
          </a:xfrm>
        </p:spPr>
        <p:txBody>
          <a:bodyPr/>
          <a:lstStyle>
            <a:lvl1pPr marL="0" indent="0">
              <a:buNone/>
              <a:defRPr sz="1579"/>
            </a:lvl1pPr>
            <a:lvl2pPr marL="451256" indent="0">
              <a:buNone/>
              <a:defRPr sz="1382"/>
            </a:lvl2pPr>
            <a:lvl3pPr marL="902513" indent="0">
              <a:buNone/>
              <a:defRPr sz="1184"/>
            </a:lvl3pPr>
            <a:lvl4pPr marL="1353769" indent="0">
              <a:buNone/>
              <a:defRPr sz="987"/>
            </a:lvl4pPr>
            <a:lvl5pPr marL="1805026" indent="0">
              <a:buNone/>
              <a:defRPr sz="987"/>
            </a:lvl5pPr>
            <a:lvl6pPr marL="2256282" indent="0">
              <a:buNone/>
              <a:defRPr sz="987"/>
            </a:lvl6pPr>
            <a:lvl7pPr marL="2707538" indent="0">
              <a:buNone/>
              <a:defRPr sz="987"/>
            </a:lvl7pPr>
            <a:lvl8pPr marL="3158795" indent="0">
              <a:buNone/>
              <a:defRPr sz="987"/>
            </a:lvl8pPr>
            <a:lvl9pPr marL="3610051" indent="0">
              <a:buNone/>
              <a:defRPr sz="987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02513"/>
            <a:fld id="{0DA2CC75-8280-4D50-8556-C2874ADEF926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902513"/>
              <a:t>2024/11/10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02513"/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02513"/>
            <a:fld id="{6E190E77-D57C-49F8-ADC2-FB99C50EBC2E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902513"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60104681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8853" y="451273"/>
            <a:ext cx="3881036" cy="1579457"/>
          </a:xfrm>
        </p:spPr>
        <p:txBody>
          <a:bodyPr anchor="b"/>
          <a:lstStyle>
            <a:lvl1pPr>
              <a:defRPr sz="3158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15698" y="974627"/>
            <a:ext cx="6091833" cy="4810448"/>
          </a:xfrm>
        </p:spPr>
        <p:txBody>
          <a:bodyPr anchor="t"/>
          <a:lstStyle>
            <a:lvl1pPr marL="0" indent="0">
              <a:buNone/>
              <a:defRPr sz="3158"/>
            </a:lvl1pPr>
            <a:lvl2pPr marL="451256" indent="0">
              <a:buNone/>
              <a:defRPr sz="2764"/>
            </a:lvl2pPr>
            <a:lvl3pPr marL="902513" indent="0">
              <a:buNone/>
              <a:defRPr sz="2369"/>
            </a:lvl3pPr>
            <a:lvl4pPr marL="1353769" indent="0">
              <a:buNone/>
              <a:defRPr sz="1974"/>
            </a:lvl4pPr>
            <a:lvl5pPr marL="1805026" indent="0">
              <a:buNone/>
              <a:defRPr sz="1974"/>
            </a:lvl5pPr>
            <a:lvl6pPr marL="2256282" indent="0">
              <a:buNone/>
              <a:defRPr sz="1974"/>
            </a:lvl6pPr>
            <a:lvl7pPr marL="2707538" indent="0">
              <a:buNone/>
              <a:defRPr sz="1974"/>
            </a:lvl7pPr>
            <a:lvl8pPr marL="3158795" indent="0">
              <a:buNone/>
              <a:defRPr sz="1974"/>
            </a:lvl8pPr>
            <a:lvl9pPr marL="3610051" indent="0">
              <a:buNone/>
              <a:defRPr sz="1974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8853" y="2030730"/>
            <a:ext cx="3881036" cy="3762179"/>
          </a:xfrm>
        </p:spPr>
        <p:txBody>
          <a:bodyPr/>
          <a:lstStyle>
            <a:lvl1pPr marL="0" indent="0">
              <a:buNone/>
              <a:defRPr sz="1579"/>
            </a:lvl1pPr>
            <a:lvl2pPr marL="451256" indent="0">
              <a:buNone/>
              <a:defRPr sz="1382"/>
            </a:lvl2pPr>
            <a:lvl3pPr marL="902513" indent="0">
              <a:buNone/>
              <a:defRPr sz="1184"/>
            </a:lvl3pPr>
            <a:lvl4pPr marL="1353769" indent="0">
              <a:buNone/>
              <a:defRPr sz="987"/>
            </a:lvl4pPr>
            <a:lvl5pPr marL="1805026" indent="0">
              <a:buNone/>
              <a:defRPr sz="987"/>
            </a:lvl5pPr>
            <a:lvl6pPr marL="2256282" indent="0">
              <a:buNone/>
              <a:defRPr sz="987"/>
            </a:lvl6pPr>
            <a:lvl7pPr marL="2707538" indent="0">
              <a:buNone/>
              <a:defRPr sz="987"/>
            </a:lvl7pPr>
            <a:lvl8pPr marL="3158795" indent="0">
              <a:buNone/>
              <a:defRPr sz="987"/>
            </a:lvl8pPr>
            <a:lvl9pPr marL="3610051" indent="0">
              <a:buNone/>
              <a:defRPr sz="987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02513"/>
            <a:fld id="{0DA2CC75-8280-4D50-8556-C2874ADEF926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902513"/>
              <a:t>2024/11/10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02513"/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02513"/>
            <a:fld id="{6E190E77-D57C-49F8-ADC2-FB99C50EBC2E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902513"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11636142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02513"/>
            <a:fld id="{0DA2CC75-8280-4D50-8556-C2874ADEF926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902513"/>
              <a:t>2024/11/10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02513"/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02513"/>
            <a:fld id="{6E190E77-D57C-49F8-ADC2-FB99C50EBC2E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902513"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29000180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11295" y="360392"/>
            <a:ext cx="2594670" cy="573649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27287" y="360392"/>
            <a:ext cx="7633593" cy="573649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02513"/>
            <a:fld id="{0DA2CC75-8280-4D50-8556-C2874ADEF926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902513"/>
              <a:t>2024/11/10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02513"/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02513"/>
            <a:fld id="{6E190E77-D57C-49F8-ADC2-FB99C50EBC2E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902513"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63702310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02494" y="2102809"/>
            <a:ext cx="10228263" cy="145096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04988" y="3835823"/>
            <a:ext cx="8423275" cy="1729881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12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025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537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050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562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075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587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100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42DBD-7C19-4E44-879A-9A104B9ED748}" type="datetimeFigureOut">
              <a:rPr lang="en-US" smtClean="0"/>
              <a:pPr/>
              <a:t>10/11/2024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D20FE-35A8-4BB1-AAAB-8782F121FF9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60680945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42DBD-7C19-4E44-879A-9A104B9ED748}" type="datetimeFigureOut">
              <a:rPr lang="en-US" smtClean="0"/>
              <a:pPr/>
              <a:t>10/11/2024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D20FE-35A8-4BB1-AAAB-8782F121FF9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90896795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0544" y="4349774"/>
            <a:ext cx="10228263" cy="1344418"/>
          </a:xfrm>
        </p:spPr>
        <p:txBody>
          <a:bodyPr anchor="t"/>
          <a:lstStyle>
            <a:lvl1pPr algn="l">
              <a:defRPr sz="3948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50544" y="2869034"/>
            <a:ext cx="10228263" cy="1480740"/>
          </a:xfrm>
        </p:spPr>
        <p:txBody>
          <a:bodyPr anchor="b"/>
          <a:lstStyle>
            <a:lvl1pPr marL="0" indent="0">
              <a:buNone/>
              <a:defRPr sz="1974">
                <a:solidFill>
                  <a:schemeClr val="tx1">
                    <a:tint val="75000"/>
                  </a:schemeClr>
                </a:solidFill>
              </a:defRPr>
            </a:lvl1pPr>
            <a:lvl2pPr marL="451256" indent="0">
              <a:buNone/>
              <a:defRPr sz="1777">
                <a:solidFill>
                  <a:schemeClr val="tx1">
                    <a:tint val="75000"/>
                  </a:schemeClr>
                </a:solidFill>
              </a:defRPr>
            </a:lvl2pPr>
            <a:lvl3pPr marL="902513" indent="0">
              <a:buNone/>
              <a:defRPr sz="1579">
                <a:solidFill>
                  <a:schemeClr val="tx1">
                    <a:tint val="75000"/>
                  </a:schemeClr>
                </a:solidFill>
              </a:defRPr>
            </a:lvl3pPr>
            <a:lvl4pPr marL="1353769" indent="0">
              <a:buNone/>
              <a:defRPr sz="1382">
                <a:solidFill>
                  <a:schemeClr val="tx1">
                    <a:tint val="75000"/>
                  </a:schemeClr>
                </a:solidFill>
              </a:defRPr>
            </a:lvl4pPr>
            <a:lvl5pPr marL="1805026" indent="0">
              <a:buNone/>
              <a:defRPr sz="1382">
                <a:solidFill>
                  <a:schemeClr val="tx1">
                    <a:tint val="75000"/>
                  </a:schemeClr>
                </a:solidFill>
              </a:defRPr>
            </a:lvl5pPr>
            <a:lvl6pPr marL="2256282" indent="0">
              <a:buNone/>
              <a:defRPr sz="1382">
                <a:solidFill>
                  <a:schemeClr val="tx1">
                    <a:tint val="75000"/>
                  </a:schemeClr>
                </a:solidFill>
              </a:defRPr>
            </a:lvl6pPr>
            <a:lvl7pPr marL="2707538" indent="0">
              <a:buNone/>
              <a:defRPr sz="1382">
                <a:solidFill>
                  <a:schemeClr val="tx1">
                    <a:tint val="75000"/>
                  </a:schemeClr>
                </a:solidFill>
              </a:defRPr>
            </a:lvl7pPr>
            <a:lvl8pPr marL="3158795" indent="0">
              <a:buNone/>
              <a:defRPr sz="1382">
                <a:solidFill>
                  <a:schemeClr val="tx1">
                    <a:tint val="75000"/>
                  </a:schemeClr>
                </a:solidFill>
              </a:defRPr>
            </a:lvl8pPr>
            <a:lvl9pPr marL="3610051" indent="0">
              <a:buNone/>
              <a:defRPr sz="138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42DBD-7C19-4E44-879A-9A104B9ED748}" type="datetimeFigureOut">
              <a:rPr lang="en-US" smtClean="0"/>
              <a:pPr/>
              <a:t>10/11/2024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D20FE-35A8-4BB1-AAAB-8782F121FF9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542369638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1663" y="1579457"/>
            <a:ext cx="5314685" cy="4467293"/>
          </a:xfrm>
        </p:spPr>
        <p:txBody>
          <a:bodyPr/>
          <a:lstStyle>
            <a:lvl1pPr>
              <a:defRPr sz="2764"/>
            </a:lvl1pPr>
            <a:lvl2pPr>
              <a:defRPr sz="2369"/>
            </a:lvl2pPr>
            <a:lvl3pPr>
              <a:defRPr sz="1974"/>
            </a:lvl3pPr>
            <a:lvl4pPr>
              <a:defRPr sz="1777"/>
            </a:lvl4pPr>
            <a:lvl5pPr>
              <a:defRPr sz="1777"/>
            </a:lvl5pPr>
            <a:lvl6pPr>
              <a:defRPr sz="1777"/>
            </a:lvl6pPr>
            <a:lvl7pPr>
              <a:defRPr sz="1777"/>
            </a:lvl7pPr>
            <a:lvl8pPr>
              <a:defRPr sz="1777"/>
            </a:lvl8pPr>
            <a:lvl9pPr>
              <a:defRPr sz="177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16902" y="1579457"/>
            <a:ext cx="5314685" cy="4467293"/>
          </a:xfrm>
        </p:spPr>
        <p:txBody>
          <a:bodyPr/>
          <a:lstStyle>
            <a:lvl1pPr>
              <a:defRPr sz="2764"/>
            </a:lvl1pPr>
            <a:lvl2pPr>
              <a:defRPr sz="2369"/>
            </a:lvl2pPr>
            <a:lvl3pPr>
              <a:defRPr sz="1974"/>
            </a:lvl3pPr>
            <a:lvl4pPr>
              <a:defRPr sz="1777"/>
            </a:lvl4pPr>
            <a:lvl5pPr>
              <a:defRPr sz="1777"/>
            </a:lvl5pPr>
            <a:lvl6pPr>
              <a:defRPr sz="1777"/>
            </a:lvl6pPr>
            <a:lvl7pPr>
              <a:defRPr sz="1777"/>
            </a:lvl7pPr>
            <a:lvl8pPr>
              <a:defRPr sz="1777"/>
            </a:lvl8pPr>
            <a:lvl9pPr>
              <a:defRPr sz="177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42DBD-7C19-4E44-879A-9A104B9ED748}" type="datetimeFigureOut">
              <a:rPr lang="en-US" smtClean="0"/>
              <a:pPr/>
              <a:t>10/11/2024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D20FE-35A8-4BB1-AAAB-8782F121FF9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01873252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1663" y="1515213"/>
            <a:ext cx="5316775" cy="631469"/>
          </a:xfrm>
        </p:spPr>
        <p:txBody>
          <a:bodyPr anchor="b"/>
          <a:lstStyle>
            <a:lvl1pPr marL="0" indent="0">
              <a:buNone/>
              <a:defRPr sz="2369" b="1"/>
            </a:lvl1pPr>
            <a:lvl2pPr marL="451256" indent="0">
              <a:buNone/>
              <a:defRPr sz="1974" b="1"/>
            </a:lvl2pPr>
            <a:lvl3pPr marL="902513" indent="0">
              <a:buNone/>
              <a:defRPr sz="1777" b="1"/>
            </a:lvl3pPr>
            <a:lvl4pPr marL="1353769" indent="0">
              <a:buNone/>
              <a:defRPr sz="1579" b="1"/>
            </a:lvl4pPr>
            <a:lvl5pPr marL="1805026" indent="0">
              <a:buNone/>
              <a:defRPr sz="1579" b="1"/>
            </a:lvl5pPr>
            <a:lvl6pPr marL="2256282" indent="0">
              <a:buNone/>
              <a:defRPr sz="1579" b="1"/>
            </a:lvl6pPr>
            <a:lvl7pPr marL="2707538" indent="0">
              <a:buNone/>
              <a:defRPr sz="1579" b="1"/>
            </a:lvl7pPr>
            <a:lvl8pPr marL="3158795" indent="0">
              <a:buNone/>
              <a:defRPr sz="1579" b="1"/>
            </a:lvl8pPr>
            <a:lvl9pPr marL="3610051" indent="0">
              <a:buNone/>
              <a:defRPr sz="1579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1663" y="2146682"/>
            <a:ext cx="5316775" cy="3900068"/>
          </a:xfrm>
        </p:spPr>
        <p:txBody>
          <a:bodyPr/>
          <a:lstStyle>
            <a:lvl1pPr>
              <a:defRPr sz="2369"/>
            </a:lvl1pPr>
            <a:lvl2pPr>
              <a:defRPr sz="1974"/>
            </a:lvl2pPr>
            <a:lvl3pPr>
              <a:defRPr sz="1777"/>
            </a:lvl3pPr>
            <a:lvl4pPr>
              <a:defRPr sz="1579"/>
            </a:lvl4pPr>
            <a:lvl5pPr>
              <a:defRPr sz="1579"/>
            </a:lvl5pPr>
            <a:lvl6pPr>
              <a:defRPr sz="1579"/>
            </a:lvl6pPr>
            <a:lvl7pPr>
              <a:defRPr sz="1579"/>
            </a:lvl7pPr>
            <a:lvl8pPr>
              <a:defRPr sz="1579"/>
            </a:lvl8pPr>
            <a:lvl9pPr>
              <a:defRPr sz="157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12724" y="1515213"/>
            <a:ext cx="5318864" cy="631469"/>
          </a:xfrm>
        </p:spPr>
        <p:txBody>
          <a:bodyPr anchor="b"/>
          <a:lstStyle>
            <a:lvl1pPr marL="0" indent="0">
              <a:buNone/>
              <a:defRPr sz="2369" b="1"/>
            </a:lvl1pPr>
            <a:lvl2pPr marL="451256" indent="0">
              <a:buNone/>
              <a:defRPr sz="1974" b="1"/>
            </a:lvl2pPr>
            <a:lvl3pPr marL="902513" indent="0">
              <a:buNone/>
              <a:defRPr sz="1777" b="1"/>
            </a:lvl3pPr>
            <a:lvl4pPr marL="1353769" indent="0">
              <a:buNone/>
              <a:defRPr sz="1579" b="1"/>
            </a:lvl4pPr>
            <a:lvl5pPr marL="1805026" indent="0">
              <a:buNone/>
              <a:defRPr sz="1579" b="1"/>
            </a:lvl5pPr>
            <a:lvl6pPr marL="2256282" indent="0">
              <a:buNone/>
              <a:defRPr sz="1579" b="1"/>
            </a:lvl6pPr>
            <a:lvl7pPr marL="2707538" indent="0">
              <a:buNone/>
              <a:defRPr sz="1579" b="1"/>
            </a:lvl7pPr>
            <a:lvl8pPr marL="3158795" indent="0">
              <a:buNone/>
              <a:defRPr sz="1579" b="1"/>
            </a:lvl8pPr>
            <a:lvl9pPr marL="3610051" indent="0">
              <a:buNone/>
              <a:defRPr sz="1579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12724" y="2146682"/>
            <a:ext cx="5318864" cy="3900068"/>
          </a:xfrm>
        </p:spPr>
        <p:txBody>
          <a:bodyPr/>
          <a:lstStyle>
            <a:lvl1pPr>
              <a:defRPr sz="2369"/>
            </a:lvl1pPr>
            <a:lvl2pPr>
              <a:defRPr sz="1974"/>
            </a:lvl2pPr>
            <a:lvl3pPr>
              <a:defRPr sz="1777"/>
            </a:lvl3pPr>
            <a:lvl4pPr>
              <a:defRPr sz="1579"/>
            </a:lvl4pPr>
            <a:lvl5pPr>
              <a:defRPr sz="1579"/>
            </a:lvl5pPr>
            <a:lvl6pPr>
              <a:defRPr sz="1579"/>
            </a:lvl6pPr>
            <a:lvl7pPr>
              <a:defRPr sz="1579"/>
            </a:lvl7pPr>
            <a:lvl8pPr>
              <a:defRPr sz="1579"/>
            </a:lvl8pPr>
            <a:lvl9pPr>
              <a:defRPr sz="157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42DBD-7C19-4E44-879A-9A104B9ED748}" type="datetimeFigureOut">
              <a:rPr lang="en-US" smtClean="0"/>
              <a:pPr/>
              <a:t>10/11/2024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D20FE-35A8-4BB1-AAAB-8782F121FF9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622812876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42DBD-7C19-4E44-879A-9A104B9ED748}" type="datetimeFigureOut">
              <a:rPr lang="en-US" smtClean="0"/>
              <a:pPr/>
              <a:t>10/11/2024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D20FE-35A8-4BB1-AAAB-8782F121FF9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202572226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42DBD-7C19-4E44-879A-9A104B9ED748}" type="datetimeFigureOut">
              <a:rPr lang="en-US" smtClean="0"/>
              <a:pPr/>
              <a:t>10/11/2024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D20FE-35A8-4BB1-AAAB-8782F121FF9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36563467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1663" y="269511"/>
            <a:ext cx="3958856" cy="1146986"/>
          </a:xfrm>
        </p:spPr>
        <p:txBody>
          <a:bodyPr anchor="b"/>
          <a:lstStyle>
            <a:lvl1pPr algn="l">
              <a:defRPr sz="1974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04666" y="269511"/>
            <a:ext cx="6726921" cy="5777239"/>
          </a:xfrm>
        </p:spPr>
        <p:txBody>
          <a:bodyPr/>
          <a:lstStyle>
            <a:lvl1pPr>
              <a:defRPr sz="3158"/>
            </a:lvl1pPr>
            <a:lvl2pPr>
              <a:defRPr sz="2764"/>
            </a:lvl2pPr>
            <a:lvl3pPr>
              <a:defRPr sz="2369"/>
            </a:lvl3pPr>
            <a:lvl4pPr>
              <a:defRPr sz="1974"/>
            </a:lvl4pPr>
            <a:lvl5pPr>
              <a:defRPr sz="1974"/>
            </a:lvl5pPr>
            <a:lvl6pPr>
              <a:defRPr sz="1974"/>
            </a:lvl6pPr>
            <a:lvl7pPr>
              <a:defRPr sz="1974"/>
            </a:lvl7pPr>
            <a:lvl8pPr>
              <a:defRPr sz="1974"/>
            </a:lvl8pPr>
            <a:lvl9pPr>
              <a:defRPr sz="197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1663" y="1416497"/>
            <a:ext cx="3958856" cy="4630253"/>
          </a:xfrm>
        </p:spPr>
        <p:txBody>
          <a:bodyPr/>
          <a:lstStyle>
            <a:lvl1pPr marL="0" indent="0">
              <a:buNone/>
              <a:defRPr sz="1382"/>
            </a:lvl1pPr>
            <a:lvl2pPr marL="451256" indent="0">
              <a:buNone/>
              <a:defRPr sz="1184"/>
            </a:lvl2pPr>
            <a:lvl3pPr marL="902513" indent="0">
              <a:buNone/>
              <a:defRPr sz="987"/>
            </a:lvl3pPr>
            <a:lvl4pPr marL="1353769" indent="0">
              <a:buNone/>
              <a:defRPr sz="888"/>
            </a:lvl4pPr>
            <a:lvl5pPr marL="1805026" indent="0">
              <a:buNone/>
              <a:defRPr sz="888"/>
            </a:lvl5pPr>
            <a:lvl6pPr marL="2256282" indent="0">
              <a:buNone/>
              <a:defRPr sz="888"/>
            </a:lvl6pPr>
            <a:lvl7pPr marL="2707538" indent="0">
              <a:buNone/>
              <a:defRPr sz="888"/>
            </a:lvl7pPr>
            <a:lvl8pPr marL="3158795" indent="0">
              <a:buNone/>
              <a:defRPr sz="888"/>
            </a:lvl8pPr>
            <a:lvl9pPr marL="3610051" indent="0">
              <a:buNone/>
              <a:defRPr sz="888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42DBD-7C19-4E44-879A-9A104B9ED748}" type="datetimeFigureOut">
              <a:rPr lang="en-US" smtClean="0"/>
              <a:pPr/>
              <a:t>10/11/2024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D20FE-35A8-4BB1-AAAB-8782F121FF9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35455308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58601" y="4738370"/>
            <a:ext cx="7219950" cy="559391"/>
          </a:xfrm>
        </p:spPr>
        <p:txBody>
          <a:bodyPr anchor="b"/>
          <a:lstStyle>
            <a:lvl1pPr algn="l">
              <a:defRPr sz="1974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58601" y="604832"/>
            <a:ext cx="7219950" cy="4061460"/>
          </a:xfrm>
        </p:spPr>
        <p:txBody>
          <a:bodyPr/>
          <a:lstStyle>
            <a:lvl1pPr marL="0" indent="0">
              <a:buNone/>
              <a:defRPr sz="3158"/>
            </a:lvl1pPr>
            <a:lvl2pPr marL="451256" indent="0">
              <a:buNone/>
              <a:defRPr sz="2764"/>
            </a:lvl2pPr>
            <a:lvl3pPr marL="902513" indent="0">
              <a:buNone/>
              <a:defRPr sz="2369"/>
            </a:lvl3pPr>
            <a:lvl4pPr marL="1353769" indent="0">
              <a:buNone/>
              <a:defRPr sz="1974"/>
            </a:lvl4pPr>
            <a:lvl5pPr marL="1805026" indent="0">
              <a:buNone/>
              <a:defRPr sz="1974"/>
            </a:lvl5pPr>
            <a:lvl6pPr marL="2256282" indent="0">
              <a:buNone/>
              <a:defRPr sz="1974"/>
            </a:lvl6pPr>
            <a:lvl7pPr marL="2707538" indent="0">
              <a:buNone/>
              <a:defRPr sz="1974"/>
            </a:lvl7pPr>
            <a:lvl8pPr marL="3158795" indent="0">
              <a:buNone/>
              <a:defRPr sz="1974"/>
            </a:lvl8pPr>
            <a:lvl9pPr marL="3610051" indent="0">
              <a:buNone/>
              <a:defRPr sz="1974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58601" y="5297761"/>
            <a:ext cx="7219950" cy="794429"/>
          </a:xfrm>
        </p:spPr>
        <p:txBody>
          <a:bodyPr/>
          <a:lstStyle>
            <a:lvl1pPr marL="0" indent="0">
              <a:buNone/>
              <a:defRPr sz="1382"/>
            </a:lvl1pPr>
            <a:lvl2pPr marL="451256" indent="0">
              <a:buNone/>
              <a:defRPr sz="1184"/>
            </a:lvl2pPr>
            <a:lvl3pPr marL="902513" indent="0">
              <a:buNone/>
              <a:defRPr sz="987"/>
            </a:lvl3pPr>
            <a:lvl4pPr marL="1353769" indent="0">
              <a:buNone/>
              <a:defRPr sz="888"/>
            </a:lvl4pPr>
            <a:lvl5pPr marL="1805026" indent="0">
              <a:buNone/>
              <a:defRPr sz="888"/>
            </a:lvl5pPr>
            <a:lvl6pPr marL="2256282" indent="0">
              <a:buNone/>
              <a:defRPr sz="888"/>
            </a:lvl6pPr>
            <a:lvl7pPr marL="2707538" indent="0">
              <a:buNone/>
              <a:defRPr sz="888"/>
            </a:lvl7pPr>
            <a:lvl8pPr marL="3158795" indent="0">
              <a:buNone/>
              <a:defRPr sz="888"/>
            </a:lvl8pPr>
            <a:lvl9pPr marL="3610051" indent="0">
              <a:buNone/>
              <a:defRPr sz="888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42DBD-7C19-4E44-879A-9A104B9ED748}" type="datetimeFigureOut">
              <a:rPr lang="en-US" smtClean="0"/>
              <a:pPr/>
              <a:t>10/11/2024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D20FE-35A8-4BB1-AAAB-8782F121FF9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141100206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42DBD-7C19-4E44-879A-9A104B9ED748}" type="datetimeFigureOut">
              <a:rPr lang="en-US" smtClean="0"/>
              <a:pPr/>
              <a:t>10/11/2024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D20FE-35A8-4BB1-AAAB-8782F121FF9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094485011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106" y="271078"/>
            <a:ext cx="2707481" cy="577567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1662" y="271078"/>
            <a:ext cx="7921890" cy="577567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42DBD-7C19-4E44-879A-9A104B9ED748}" type="datetimeFigureOut">
              <a:rPr lang="en-US" smtClean="0"/>
              <a:pPr/>
              <a:t>10/11/2024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D20FE-35A8-4BB1-AAAB-8782F121FF9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685635940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02494" y="2102809"/>
            <a:ext cx="10228263" cy="145096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04988" y="3835823"/>
            <a:ext cx="8423275" cy="1729881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12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025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537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050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562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075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587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100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42DBD-7C19-4E44-879A-9A104B9ED748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10/11/2024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D20FE-35A8-4BB1-AAAB-8782F121FF95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51287806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42DBD-7C19-4E44-879A-9A104B9ED748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10/11/2024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D20FE-35A8-4BB1-AAAB-8782F121FF95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61944936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0544" y="4349774"/>
            <a:ext cx="10228263" cy="1344418"/>
          </a:xfrm>
        </p:spPr>
        <p:txBody>
          <a:bodyPr anchor="t"/>
          <a:lstStyle>
            <a:lvl1pPr algn="l">
              <a:defRPr sz="3948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50544" y="2869034"/>
            <a:ext cx="10228263" cy="1480740"/>
          </a:xfrm>
        </p:spPr>
        <p:txBody>
          <a:bodyPr anchor="b"/>
          <a:lstStyle>
            <a:lvl1pPr marL="0" indent="0">
              <a:buNone/>
              <a:defRPr sz="1974">
                <a:solidFill>
                  <a:schemeClr val="tx1">
                    <a:tint val="75000"/>
                  </a:schemeClr>
                </a:solidFill>
              </a:defRPr>
            </a:lvl1pPr>
            <a:lvl2pPr marL="451256" indent="0">
              <a:buNone/>
              <a:defRPr sz="1777">
                <a:solidFill>
                  <a:schemeClr val="tx1">
                    <a:tint val="75000"/>
                  </a:schemeClr>
                </a:solidFill>
              </a:defRPr>
            </a:lvl2pPr>
            <a:lvl3pPr marL="902513" indent="0">
              <a:buNone/>
              <a:defRPr sz="1579">
                <a:solidFill>
                  <a:schemeClr val="tx1">
                    <a:tint val="75000"/>
                  </a:schemeClr>
                </a:solidFill>
              </a:defRPr>
            </a:lvl3pPr>
            <a:lvl4pPr marL="1353769" indent="0">
              <a:buNone/>
              <a:defRPr sz="1382">
                <a:solidFill>
                  <a:schemeClr val="tx1">
                    <a:tint val="75000"/>
                  </a:schemeClr>
                </a:solidFill>
              </a:defRPr>
            </a:lvl4pPr>
            <a:lvl5pPr marL="1805026" indent="0">
              <a:buNone/>
              <a:defRPr sz="1382">
                <a:solidFill>
                  <a:schemeClr val="tx1">
                    <a:tint val="75000"/>
                  </a:schemeClr>
                </a:solidFill>
              </a:defRPr>
            </a:lvl5pPr>
            <a:lvl6pPr marL="2256282" indent="0">
              <a:buNone/>
              <a:defRPr sz="1382">
                <a:solidFill>
                  <a:schemeClr val="tx1">
                    <a:tint val="75000"/>
                  </a:schemeClr>
                </a:solidFill>
              </a:defRPr>
            </a:lvl6pPr>
            <a:lvl7pPr marL="2707538" indent="0">
              <a:buNone/>
              <a:defRPr sz="1382">
                <a:solidFill>
                  <a:schemeClr val="tx1">
                    <a:tint val="75000"/>
                  </a:schemeClr>
                </a:solidFill>
              </a:defRPr>
            </a:lvl7pPr>
            <a:lvl8pPr marL="3158795" indent="0">
              <a:buNone/>
              <a:defRPr sz="1382">
                <a:solidFill>
                  <a:schemeClr val="tx1">
                    <a:tint val="75000"/>
                  </a:schemeClr>
                </a:solidFill>
              </a:defRPr>
            </a:lvl8pPr>
            <a:lvl9pPr marL="3610051" indent="0">
              <a:buNone/>
              <a:defRPr sz="138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42DBD-7C19-4E44-879A-9A104B9ED748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10/11/2024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D20FE-35A8-4BB1-AAAB-8782F121FF95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48927809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1663" y="1579457"/>
            <a:ext cx="5314685" cy="4467293"/>
          </a:xfrm>
        </p:spPr>
        <p:txBody>
          <a:bodyPr/>
          <a:lstStyle>
            <a:lvl1pPr>
              <a:defRPr sz="2764"/>
            </a:lvl1pPr>
            <a:lvl2pPr>
              <a:defRPr sz="2369"/>
            </a:lvl2pPr>
            <a:lvl3pPr>
              <a:defRPr sz="1974"/>
            </a:lvl3pPr>
            <a:lvl4pPr>
              <a:defRPr sz="1777"/>
            </a:lvl4pPr>
            <a:lvl5pPr>
              <a:defRPr sz="1777"/>
            </a:lvl5pPr>
            <a:lvl6pPr>
              <a:defRPr sz="1777"/>
            </a:lvl6pPr>
            <a:lvl7pPr>
              <a:defRPr sz="1777"/>
            </a:lvl7pPr>
            <a:lvl8pPr>
              <a:defRPr sz="1777"/>
            </a:lvl8pPr>
            <a:lvl9pPr>
              <a:defRPr sz="177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16902" y="1579457"/>
            <a:ext cx="5314685" cy="4467293"/>
          </a:xfrm>
        </p:spPr>
        <p:txBody>
          <a:bodyPr/>
          <a:lstStyle>
            <a:lvl1pPr>
              <a:defRPr sz="2764"/>
            </a:lvl1pPr>
            <a:lvl2pPr>
              <a:defRPr sz="2369"/>
            </a:lvl2pPr>
            <a:lvl3pPr>
              <a:defRPr sz="1974"/>
            </a:lvl3pPr>
            <a:lvl4pPr>
              <a:defRPr sz="1777"/>
            </a:lvl4pPr>
            <a:lvl5pPr>
              <a:defRPr sz="1777"/>
            </a:lvl5pPr>
            <a:lvl6pPr>
              <a:defRPr sz="1777"/>
            </a:lvl6pPr>
            <a:lvl7pPr>
              <a:defRPr sz="1777"/>
            </a:lvl7pPr>
            <a:lvl8pPr>
              <a:defRPr sz="1777"/>
            </a:lvl8pPr>
            <a:lvl9pPr>
              <a:defRPr sz="177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42DBD-7C19-4E44-879A-9A104B9ED748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10/11/2024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D20FE-35A8-4BB1-AAAB-8782F121FF95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51953297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1663" y="1515213"/>
            <a:ext cx="5316775" cy="631469"/>
          </a:xfrm>
        </p:spPr>
        <p:txBody>
          <a:bodyPr anchor="b"/>
          <a:lstStyle>
            <a:lvl1pPr marL="0" indent="0">
              <a:buNone/>
              <a:defRPr sz="2369" b="1"/>
            </a:lvl1pPr>
            <a:lvl2pPr marL="451256" indent="0">
              <a:buNone/>
              <a:defRPr sz="1974" b="1"/>
            </a:lvl2pPr>
            <a:lvl3pPr marL="902513" indent="0">
              <a:buNone/>
              <a:defRPr sz="1777" b="1"/>
            </a:lvl3pPr>
            <a:lvl4pPr marL="1353769" indent="0">
              <a:buNone/>
              <a:defRPr sz="1579" b="1"/>
            </a:lvl4pPr>
            <a:lvl5pPr marL="1805026" indent="0">
              <a:buNone/>
              <a:defRPr sz="1579" b="1"/>
            </a:lvl5pPr>
            <a:lvl6pPr marL="2256282" indent="0">
              <a:buNone/>
              <a:defRPr sz="1579" b="1"/>
            </a:lvl6pPr>
            <a:lvl7pPr marL="2707538" indent="0">
              <a:buNone/>
              <a:defRPr sz="1579" b="1"/>
            </a:lvl7pPr>
            <a:lvl8pPr marL="3158795" indent="0">
              <a:buNone/>
              <a:defRPr sz="1579" b="1"/>
            </a:lvl8pPr>
            <a:lvl9pPr marL="3610051" indent="0">
              <a:buNone/>
              <a:defRPr sz="1579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1663" y="2146682"/>
            <a:ext cx="5316775" cy="3900068"/>
          </a:xfrm>
        </p:spPr>
        <p:txBody>
          <a:bodyPr/>
          <a:lstStyle>
            <a:lvl1pPr>
              <a:defRPr sz="2369"/>
            </a:lvl1pPr>
            <a:lvl2pPr>
              <a:defRPr sz="1974"/>
            </a:lvl2pPr>
            <a:lvl3pPr>
              <a:defRPr sz="1777"/>
            </a:lvl3pPr>
            <a:lvl4pPr>
              <a:defRPr sz="1579"/>
            </a:lvl4pPr>
            <a:lvl5pPr>
              <a:defRPr sz="1579"/>
            </a:lvl5pPr>
            <a:lvl6pPr>
              <a:defRPr sz="1579"/>
            </a:lvl6pPr>
            <a:lvl7pPr>
              <a:defRPr sz="1579"/>
            </a:lvl7pPr>
            <a:lvl8pPr>
              <a:defRPr sz="1579"/>
            </a:lvl8pPr>
            <a:lvl9pPr>
              <a:defRPr sz="157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12724" y="1515213"/>
            <a:ext cx="5318864" cy="631469"/>
          </a:xfrm>
        </p:spPr>
        <p:txBody>
          <a:bodyPr anchor="b"/>
          <a:lstStyle>
            <a:lvl1pPr marL="0" indent="0">
              <a:buNone/>
              <a:defRPr sz="2369" b="1"/>
            </a:lvl1pPr>
            <a:lvl2pPr marL="451256" indent="0">
              <a:buNone/>
              <a:defRPr sz="1974" b="1"/>
            </a:lvl2pPr>
            <a:lvl3pPr marL="902513" indent="0">
              <a:buNone/>
              <a:defRPr sz="1777" b="1"/>
            </a:lvl3pPr>
            <a:lvl4pPr marL="1353769" indent="0">
              <a:buNone/>
              <a:defRPr sz="1579" b="1"/>
            </a:lvl4pPr>
            <a:lvl5pPr marL="1805026" indent="0">
              <a:buNone/>
              <a:defRPr sz="1579" b="1"/>
            </a:lvl5pPr>
            <a:lvl6pPr marL="2256282" indent="0">
              <a:buNone/>
              <a:defRPr sz="1579" b="1"/>
            </a:lvl6pPr>
            <a:lvl7pPr marL="2707538" indent="0">
              <a:buNone/>
              <a:defRPr sz="1579" b="1"/>
            </a:lvl7pPr>
            <a:lvl8pPr marL="3158795" indent="0">
              <a:buNone/>
              <a:defRPr sz="1579" b="1"/>
            </a:lvl8pPr>
            <a:lvl9pPr marL="3610051" indent="0">
              <a:buNone/>
              <a:defRPr sz="1579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12724" y="2146682"/>
            <a:ext cx="5318864" cy="3900068"/>
          </a:xfrm>
        </p:spPr>
        <p:txBody>
          <a:bodyPr/>
          <a:lstStyle>
            <a:lvl1pPr>
              <a:defRPr sz="2369"/>
            </a:lvl1pPr>
            <a:lvl2pPr>
              <a:defRPr sz="1974"/>
            </a:lvl2pPr>
            <a:lvl3pPr>
              <a:defRPr sz="1777"/>
            </a:lvl3pPr>
            <a:lvl4pPr>
              <a:defRPr sz="1579"/>
            </a:lvl4pPr>
            <a:lvl5pPr>
              <a:defRPr sz="1579"/>
            </a:lvl5pPr>
            <a:lvl6pPr>
              <a:defRPr sz="1579"/>
            </a:lvl6pPr>
            <a:lvl7pPr>
              <a:defRPr sz="1579"/>
            </a:lvl7pPr>
            <a:lvl8pPr>
              <a:defRPr sz="1579"/>
            </a:lvl8pPr>
            <a:lvl9pPr>
              <a:defRPr sz="157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42DBD-7C19-4E44-879A-9A104B9ED748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10/11/2024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D20FE-35A8-4BB1-AAAB-8782F121FF95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15772803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42DBD-7C19-4E44-879A-9A104B9ED748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10/11/2024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D20FE-35A8-4BB1-AAAB-8782F121FF95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08474457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42DBD-7C19-4E44-879A-9A104B9ED748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10/11/2024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D20FE-35A8-4BB1-AAAB-8782F121FF95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43198699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1663" y="269511"/>
            <a:ext cx="3958856" cy="1146986"/>
          </a:xfrm>
        </p:spPr>
        <p:txBody>
          <a:bodyPr anchor="b"/>
          <a:lstStyle>
            <a:lvl1pPr algn="l">
              <a:defRPr sz="1974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04666" y="269511"/>
            <a:ext cx="6726921" cy="5777239"/>
          </a:xfrm>
        </p:spPr>
        <p:txBody>
          <a:bodyPr/>
          <a:lstStyle>
            <a:lvl1pPr>
              <a:defRPr sz="3158"/>
            </a:lvl1pPr>
            <a:lvl2pPr>
              <a:defRPr sz="2764"/>
            </a:lvl2pPr>
            <a:lvl3pPr>
              <a:defRPr sz="2369"/>
            </a:lvl3pPr>
            <a:lvl4pPr>
              <a:defRPr sz="1974"/>
            </a:lvl4pPr>
            <a:lvl5pPr>
              <a:defRPr sz="1974"/>
            </a:lvl5pPr>
            <a:lvl6pPr>
              <a:defRPr sz="1974"/>
            </a:lvl6pPr>
            <a:lvl7pPr>
              <a:defRPr sz="1974"/>
            </a:lvl7pPr>
            <a:lvl8pPr>
              <a:defRPr sz="1974"/>
            </a:lvl8pPr>
            <a:lvl9pPr>
              <a:defRPr sz="197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1663" y="1416497"/>
            <a:ext cx="3958856" cy="4630253"/>
          </a:xfrm>
        </p:spPr>
        <p:txBody>
          <a:bodyPr/>
          <a:lstStyle>
            <a:lvl1pPr marL="0" indent="0">
              <a:buNone/>
              <a:defRPr sz="1382"/>
            </a:lvl1pPr>
            <a:lvl2pPr marL="451256" indent="0">
              <a:buNone/>
              <a:defRPr sz="1184"/>
            </a:lvl2pPr>
            <a:lvl3pPr marL="902513" indent="0">
              <a:buNone/>
              <a:defRPr sz="987"/>
            </a:lvl3pPr>
            <a:lvl4pPr marL="1353769" indent="0">
              <a:buNone/>
              <a:defRPr sz="888"/>
            </a:lvl4pPr>
            <a:lvl5pPr marL="1805026" indent="0">
              <a:buNone/>
              <a:defRPr sz="888"/>
            </a:lvl5pPr>
            <a:lvl6pPr marL="2256282" indent="0">
              <a:buNone/>
              <a:defRPr sz="888"/>
            </a:lvl6pPr>
            <a:lvl7pPr marL="2707538" indent="0">
              <a:buNone/>
              <a:defRPr sz="888"/>
            </a:lvl7pPr>
            <a:lvl8pPr marL="3158795" indent="0">
              <a:buNone/>
              <a:defRPr sz="888"/>
            </a:lvl8pPr>
            <a:lvl9pPr marL="3610051" indent="0">
              <a:buNone/>
              <a:defRPr sz="888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42DBD-7C19-4E44-879A-9A104B9ED748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10/11/2024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D20FE-35A8-4BB1-AAAB-8782F121FF95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890106798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58601" y="4738370"/>
            <a:ext cx="7219950" cy="559391"/>
          </a:xfrm>
        </p:spPr>
        <p:txBody>
          <a:bodyPr anchor="b"/>
          <a:lstStyle>
            <a:lvl1pPr algn="l">
              <a:defRPr sz="1974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58601" y="604832"/>
            <a:ext cx="7219950" cy="4061460"/>
          </a:xfrm>
        </p:spPr>
        <p:txBody>
          <a:bodyPr/>
          <a:lstStyle>
            <a:lvl1pPr marL="0" indent="0">
              <a:buNone/>
              <a:defRPr sz="3158"/>
            </a:lvl1pPr>
            <a:lvl2pPr marL="451256" indent="0">
              <a:buNone/>
              <a:defRPr sz="2764"/>
            </a:lvl2pPr>
            <a:lvl3pPr marL="902513" indent="0">
              <a:buNone/>
              <a:defRPr sz="2369"/>
            </a:lvl3pPr>
            <a:lvl4pPr marL="1353769" indent="0">
              <a:buNone/>
              <a:defRPr sz="1974"/>
            </a:lvl4pPr>
            <a:lvl5pPr marL="1805026" indent="0">
              <a:buNone/>
              <a:defRPr sz="1974"/>
            </a:lvl5pPr>
            <a:lvl6pPr marL="2256282" indent="0">
              <a:buNone/>
              <a:defRPr sz="1974"/>
            </a:lvl6pPr>
            <a:lvl7pPr marL="2707538" indent="0">
              <a:buNone/>
              <a:defRPr sz="1974"/>
            </a:lvl7pPr>
            <a:lvl8pPr marL="3158795" indent="0">
              <a:buNone/>
              <a:defRPr sz="1974"/>
            </a:lvl8pPr>
            <a:lvl9pPr marL="3610051" indent="0">
              <a:buNone/>
              <a:defRPr sz="1974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58601" y="5297761"/>
            <a:ext cx="7219950" cy="794429"/>
          </a:xfrm>
        </p:spPr>
        <p:txBody>
          <a:bodyPr/>
          <a:lstStyle>
            <a:lvl1pPr marL="0" indent="0">
              <a:buNone/>
              <a:defRPr sz="1382"/>
            </a:lvl1pPr>
            <a:lvl2pPr marL="451256" indent="0">
              <a:buNone/>
              <a:defRPr sz="1184"/>
            </a:lvl2pPr>
            <a:lvl3pPr marL="902513" indent="0">
              <a:buNone/>
              <a:defRPr sz="987"/>
            </a:lvl3pPr>
            <a:lvl4pPr marL="1353769" indent="0">
              <a:buNone/>
              <a:defRPr sz="888"/>
            </a:lvl4pPr>
            <a:lvl5pPr marL="1805026" indent="0">
              <a:buNone/>
              <a:defRPr sz="888"/>
            </a:lvl5pPr>
            <a:lvl6pPr marL="2256282" indent="0">
              <a:buNone/>
              <a:defRPr sz="888"/>
            </a:lvl6pPr>
            <a:lvl7pPr marL="2707538" indent="0">
              <a:buNone/>
              <a:defRPr sz="888"/>
            </a:lvl7pPr>
            <a:lvl8pPr marL="3158795" indent="0">
              <a:buNone/>
              <a:defRPr sz="888"/>
            </a:lvl8pPr>
            <a:lvl9pPr marL="3610051" indent="0">
              <a:buNone/>
              <a:defRPr sz="888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42DBD-7C19-4E44-879A-9A104B9ED748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10/11/2024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D20FE-35A8-4BB1-AAAB-8782F121FF95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48513909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42DBD-7C19-4E44-879A-9A104B9ED748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10/11/2024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D20FE-35A8-4BB1-AAAB-8782F121FF95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953762671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106" y="271078"/>
            <a:ext cx="2707481" cy="577567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1662" y="271078"/>
            <a:ext cx="7921890" cy="577567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42DBD-7C19-4E44-879A-9A104B9ED748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10/11/2024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D20FE-35A8-4BB1-AAAB-8782F121FF95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101793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slideLayout" Target="../slideLayouts/slideLayout57.xml"/><Relationship Id="rId5" Type="http://schemas.openxmlformats.org/officeDocument/2006/relationships/slideLayout" Target="../slideLayouts/slideLayout51.xml"/><Relationship Id="rId10" Type="http://schemas.openxmlformats.org/officeDocument/2006/relationships/slideLayout" Target="../slideLayouts/slideLayout56.xml"/><Relationship Id="rId4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.xml"/><Relationship Id="rId13" Type="http://schemas.openxmlformats.org/officeDocument/2006/relationships/slideLayout" Target="../slideLayouts/slideLayout70.xml"/><Relationship Id="rId3" Type="http://schemas.openxmlformats.org/officeDocument/2006/relationships/slideLayout" Target="../slideLayouts/slideLayout60.xml"/><Relationship Id="rId7" Type="http://schemas.openxmlformats.org/officeDocument/2006/relationships/slideLayout" Target="../slideLayouts/slideLayout64.xml"/><Relationship Id="rId12" Type="http://schemas.openxmlformats.org/officeDocument/2006/relationships/slideLayout" Target="../slideLayouts/slideLayout69.xml"/><Relationship Id="rId17" Type="http://schemas.openxmlformats.org/officeDocument/2006/relationships/theme" Target="../theme/theme6.xml"/><Relationship Id="rId2" Type="http://schemas.openxmlformats.org/officeDocument/2006/relationships/slideLayout" Target="../slideLayouts/slideLayout59.xml"/><Relationship Id="rId16" Type="http://schemas.openxmlformats.org/officeDocument/2006/relationships/slideLayout" Target="../slideLayouts/slideLayout73.xml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1" Type="http://schemas.openxmlformats.org/officeDocument/2006/relationships/slideLayout" Target="../slideLayouts/slideLayout68.xml"/><Relationship Id="rId5" Type="http://schemas.openxmlformats.org/officeDocument/2006/relationships/slideLayout" Target="../slideLayouts/slideLayout62.xml"/><Relationship Id="rId15" Type="http://schemas.openxmlformats.org/officeDocument/2006/relationships/slideLayout" Target="../slideLayouts/slideLayout72.xml"/><Relationship Id="rId10" Type="http://schemas.openxmlformats.org/officeDocument/2006/relationships/slideLayout" Target="../slideLayouts/slideLayout67.xml"/><Relationship Id="rId4" Type="http://schemas.openxmlformats.org/officeDocument/2006/relationships/slideLayout" Target="../slideLayouts/slideLayout61.xml"/><Relationship Id="rId9" Type="http://schemas.openxmlformats.org/officeDocument/2006/relationships/slideLayout" Target="../slideLayouts/slideLayout66.xml"/><Relationship Id="rId14" Type="http://schemas.openxmlformats.org/officeDocument/2006/relationships/slideLayout" Target="../slideLayouts/slideLayout71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1.xml"/><Relationship Id="rId13" Type="http://schemas.openxmlformats.org/officeDocument/2006/relationships/image" Target="../media/image21.png"/><Relationship Id="rId3" Type="http://schemas.openxmlformats.org/officeDocument/2006/relationships/slideLayout" Target="../slideLayouts/slideLayout76.xml"/><Relationship Id="rId7" Type="http://schemas.openxmlformats.org/officeDocument/2006/relationships/slideLayout" Target="../slideLayouts/slideLayout80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75.xml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11" Type="http://schemas.openxmlformats.org/officeDocument/2006/relationships/slideLayout" Target="../slideLayouts/slideLayout84.xml"/><Relationship Id="rId5" Type="http://schemas.openxmlformats.org/officeDocument/2006/relationships/slideLayout" Target="../slideLayouts/slideLayout78.xml"/><Relationship Id="rId10" Type="http://schemas.openxmlformats.org/officeDocument/2006/relationships/slideLayout" Target="../slideLayouts/slideLayout83.xml"/><Relationship Id="rId4" Type="http://schemas.openxmlformats.org/officeDocument/2006/relationships/slideLayout" Target="../slideLayouts/slideLayout77.xml"/><Relationship Id="rId9" Type="http://schemas.openxmlformats.org/officeDocument/2006/relationships/slideLayout" Target="../slideLayouts/slideLayout82.xml"/><Relationship Id="rId14" Type="http://schemas.openxmlformats.org/officeDocument/2006/relationships/image" Target="../media/image22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2.xml"/><Relationship Id="rId13" Type="http://schemas.openxmlformats.org/officeDocument/2006/relationships/image" Target="../media/image37.jpeg"/><Relationship Id="rId3" Type="http://schemas.openxmlformats.org/officeDocument/2006/relationships/slideLayout" Target="../slideLayouts/slideLayout87.xml"/><Relationship Id="rId7" Type="http://schemas.openxmlformats.org/officeDocument/2006/relationships/slideLayout" Target="../slideLayouts/slideLayout91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86.xml"/><Relationship Id="rId1" Type="http://schemas.openxmlformats.org/officeDocument/2006/relationships/slideLayout" Target="../slideLayouts/slideLayout85.xml"/><Relationship Id="rId6" Type="http://schemas.openxmlformats.org/officeDocument/2006/relationships/slideLayout" Target="../slideLayouts/slideLayout90.xml"/><Relationship Id="rId11" Type="http://schemas.openxmlformats.org/officeDocument/2006/relationships/slideLayout" Target="../slideLayouts/slideLayout95.xml"/><Relationship Id="rId5" Type="http://schemas.openxmlformats.org/officeDocument/2006/relationships/slideLayout" Target="../slideLayouts/slideLayout89.xml"/><Relationship Id="rId10" Type="http://schemas.openxmlformats.org/officeDocument/2006/relationships/slideLayout" Target="../slideLayouts/slideLayout94.xml"/><Relationship Id="rId4" Type="http://schemas.openxmlformats.org/officeDocument/2006/relationships/slideLayout" Target="../slideLayouts/slideLayout88.xml"/><Relationship Id="rId9" Type="http://schemas.openxmlformats.org/officeDocument/2006/relationships/slideLayout" Target="../slideLayouts/slideLayout93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3.xml"/><Relationship Id="rId3" Type="http://schemas.openxmlformats.org/officeDocument/2006/relationships/slideLayout" Target="../slideLayouts/slideLayout98.xml"/><Relationship Id="rId7" Type="http://schemas.openxmlformats.org/officeDocument/2006/relationships/slideLayout" Target="../slideLayouts/slideLayout102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7.xml"/><Relationship Id="rId1" Type="http://schemas.openxmlformats.org/officeDocument/2006/relationships/slideLayout" Target="../slideLayouts/slideLayout96.xml"/><Relationship Id="rId6" Type="http://schemas.openxmlformats.org/officeDocument/2006/relationships/slideLayout" Target="../slideLayouts/slideLayout101.xml"/><Relationship Id="rId11" Type="http://schemas.openxmlformats.org/officeDocument/2006/relationships/slideLayout" Target="../slideLayouts/slideLayout106.xml"/><Relationship Id="rId5" Type="http://schemas.openxmlformats.org/officeDocument/2006/relationships/slideLayout" Target="../slideLayouts/slideLayout100.xml"/><Relationship Id="rId10" Type="http://schemas.openxmlformats.org/officeDocument/2006/relationships/slideLayout" Target="../slideLayouts/slideLayout105.xml"/><Relationship Id="rId4" Type="http://schemas.openxmlformats.org/officeDocument/2006/relationships/slideLayout" Target="../slideLayouts/slideLayout99.xml"/><Relationship Id="rId9" Type="http://schemas.openxmlformats.org/officeDocument/2006/relationships/slideLayout" Target="../slideLayouts/slideLayout104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4.xml"/><Relationship Id="rId3" Type="http://schemas.openxmlformats.org/officeDocument/2006/relationships/slideLayout" Target="../slideLayouts/slideLayout109.xml"/><Relationship Id="rId7" Type="http://schemas.openxmlformats.org/officeDocument/2006/relationships/slideLayout" Target="../slideLayouts/slideLayout113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8.xml"/><Relationship Id="rId1" Type="http://schemas.openxmlformats.org/officeDocument/2006/relationships/slideLayout" Target="../slideLayouts/slideLayout107.xml"/><Relationship Id="rId6" Type="http://schemas.openxmlformats.org/officeDocument/2006/relationships/slideLayout" Target="../slideLayouts/slideLayout112.xml"/><Relationship Id="rId11" Type="http://schemas.openxmlformats.org/officeDocument/2006/relationships/slideLayout" Target="../slideLayouts/slideLayout117.xml"/><Relationship Id="rId5" Type="http://schemas.openxmlformats.org/officeDocument/2006/relationships/slideLayout" Target="../slideLayouts/slideLayout111.xml"/><Relationship Id="rId10" Type="http://schemas.openxmlformats.org/officeDocument/2006/relationships/slideLayout" Target="../slideLayouts/slideLayout116.xml"/><Relationship Id="rId4" Type="http://schemas.openxmlformats.org/officeDocument/2006/relationships/slideLayout" Target="../slideLayouts/slideLayout110.xml"/><Relationship Id="rId9" Type="http://schemas.openxmlformats.org/officeDocument/2006/relationships/slideLayout" Target="../slideLayouts/slideLayout115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5.xml"/><Relationship Id="rId3" Type="http://schemas.openxmlformats.org/officeDocument/2006/relationships/slideLayout" Target="../slideLayouts/slideLayout120.xml"/><Relationship Id="rId7" Type="http://schemas.openxmlformats.org/officeDocument/2006/relationships/slideLayout" Target="../slideLayouts/slideLayout124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9.xml"/><Relationship Id="rId1" Type="http://schemas.openxmlformats.org/officeDocument/2006/relationships/slideLayout" Target="../slideLayouts/slideLayout118.xml"/><Relationship Id="rId6" Type="http://schemas.openxmlformats.org/officeDocument/2006/relationships/slideLayout" Target="../slideLayouts/slideLayout123.xml"/><Relationship Id="rId11" Type="http://schemas.openxmlformats.org/officeDocument/2006/relationships/slideLayout" Target="../slideLayouts/slideLayout128.xml"/><Relationship Id="rId5" Type="http://schemas.openxmlformats.org/officeDocument/2006/relationships/slideLayout" Target="../slideLayouts/slideLayout122.xml"/><Relationship Id="rId10" Type="http://schemas.openxmlformats.org/officeDocument/2006/relationships/slideLayout" Target="../slideLayouts/slideLayout127.xml"/><Relationship Id="rId4" Type="http://schemas.openxmlformats.org/officeDocument/2006/relationships/slideLayout" Target="../slideLayouts/slideLayout121.xml"/><Relationship Id="rId9" Type="http://schemas.openxmlformats.org/officeDocument/2006/relationships/slideLayout" Target="../slideLayouts/slideLayout1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1664" y="271080"/>
            <a:ext cx="10829926" cy="1128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1664" y="1579458"/>
            <a:ext cx="10829926" cy="44672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1663" y="6273954"/>
            <a:ext cx="2807758" cy="3603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8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02514"/>
            <a:fld id="{74918741-474F-4238-849A-4600AB43FC3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02514"/>
              <a:t>10/11/2024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11361" y="6273954"/>
            <a:ext cx="3810529" cy="3603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8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02514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23829" y="6273954"/>
            <a:ext cx="2807758" cy="3603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8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02514"/>
            <a:fld id="{17E89D16-8DB5-412F-B37F-876A35E135F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02514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3004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4153" r:id="rId12"/>
  </p:sldLayoutIdLst>
  <p:txStyles>
    <p:titleStyle>
      <a:lvl1pPr algn="ctr" defTabSz="902514" rtl="0" eaLnBrk="1" latinLnBrk="0" hangingPunct="1">
        <a:spcBef>
          <a:spcPct val="0"/>
        </a:spcBef>
        <a:buNone/>
        <a:defRPr sz="434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38443" indent="-338443" algn="l" defTabSz="902514" rtl="0" eaLnBrk="1" latinLnBrk="0" hangingPunct="1">
        <a:spcBef>
          <a:spcPct val="20000"/>
        </a:spcBef>
        <a:buFont typeface="Arial" pitchFamily="34" charset="0"/>
        <a:buChar char="•"/>
        <a:defRPr sz="3158" kern="1200">
          <a:solidFill>
            <a:schemeClr val="tx1"/>
          </a:solidFill>
          <a:latin typeface="+mn-lt"/>
          <a:ea typeface="+mn-ea"/>
          <a:cs typeface="+mn-cs"/>
        </a:defRPr>
      </a:lvl1pPr>
      <a:lvl2pPr marL="733292" indent="-282035" algn="l" defTabSz="902514" rtl="0" eaLnBrk="1" latinLnBrk="0" hangingPunct="1">
        <a:spcBef>
          <a:spcPct val="20000"/>
        </a:spcBef>
        <a:buFont typeface="Arial" pitchFamily="34" charset="0"/>
        <a:buChar char="–"/>
        <a:defRPr sz="2763" kern="1200">
          <a:solidFill>
            <a:schemeClr val="tx1"/>
          </a:solidFill>
          <a:latin typeface="+mn-lt"/>
          <a:ea typeface="+mn-ea"/>
          <a:cs typeface="+mn-cs"/>
        </a:defRPr>
      </a:lvl2pPr>
      <a:lvl3pPr marL="1128142" indent="-225629" algn="l" defTabSz="902514" rtl="0" eaLnBrk="1" latinLnBrk="0" hangingPunct="1">
        <a:spcBef>
          <a:spcPct val="20000"/>
        </a:spcBef>
        <a:buFont typeface="Arial" pitchFamily="34" charset="0"/>
        <a:buChar char="•"/>
        <a:defRPr sz="2369" kern="1200">
          <a:solidFill>
            <a:schemeClr val="tx1"/>
          </a:solidFill>
          <a:latin typeface="+mn-lt"/>
          <a:ea typeface="+mn-ea"/>
          <a:cs typeface="+mn-cs"/>
        </a:defRPr>
      </a:lvl3pPr>
      <a:lvl4pPr marL="1579399" indent="-225629" algn="l" defTabSz="902514" rtl="0" eaLnBrk="1" latinLnBrk="0" hangingPunct="1">
        <a:spcBef>
          <a:spcPct val="20000"/>
        </a:spcBef>
        <a:buFont typeface="Arial" pitchFamily="34" charset="0"/>
        <a:buChar char="–"/>
        <a:defRPr sz="1975" kern="1200">
          <a:solidFill>
            <a:schemeClr val="tx1"/>
          </a:solidFill>
          <a:latin typeface="+mn-lt"/>
          <a:ea typeface="+mn-ea"/>
          <a:cs typeface="+mn-cs"/>
        </a:defRPr>
      </a:lvl4pPr>
      <a:lvl5pPr marL="2030656" indent="-225629" algn="l" defTabSz="902514" rtl="0" eaLnBrk="1" latinLnBrk="0" hangingPunct="1">
        <a:spcBef>
          <a:spcPct val="20000"/>
        </a:spcBef>
        <a:buFont typeface="Arial" pitchFamily="34" charset="0"/>
        <a:buChar char="»"/>
        <a:defRPr sz="1975" kern="1200">
          <a:solidFill>
            <a:schemeClr val="tx1"/>
          </a:solidFill>
          <a:latin typeface="+mn-lt"/>
          <a:ea typeface="+mn-ea"/>
          <a:cs typeface="+mn-cs"/>
        </a:defRPr>
      </a:lvl5pPr>
      <a:lvl6pPr marL="2481913" indent="-225629" algn="l" defTabSz="902514" rtl="0" eaLnBrk="1" latinLnBrk="0" hangingPunct="1">
        <a:spcBef>
          <a:spcPct val="20000"/>
        </a:spcBef>
        <a:buFont typeface="Arial" pitchFamily="34" charset="0"/>
        <a:buChar char="•"/>
        <a:defRPr sz="1975" kern="1200">
          <a:solidFill>
            <a:schemeClr val="tx1"/>
          </a:solidFill>
          <a:latin typeface="+mn-lt"/>
          <a:ea typeface="+mn-ea"/>
          <a:cs typeface="+mn-cs"/>
        </a:defRPr>
      </a:lvl6pPr>
      <a:lvl7pPr marL="2933171" indent="-225629" algn="l" defTabSz="902514" rtl="0" eaLnBrk="1" latinLnBrk="0" hangingPunct="1">
        <a:spcBef>
          <a:spcPct val="20000"/>
        </a:spcBef>
        <a:buFont typeface="Arial" pitchFamily="34" charset="0"/>
        <a:buChar char="•"/>
        <a:defRPr sz="1975" kern="1200">
          <a:solidFill>
            <a:schemeClr val="tx1"/>
          </a:solidFill>
          <a:latin typeface="+mn-lt"/>
          <a:ea typeface="+mn-ea"/>
          <a:cs typeface="+mn-cs"/>
        </a:defRPr>
      </a:lvl7pPr>
      <a:lvl8pPr marL="3384427" indent="-225629" algn="l" defTabSz="902514" rtl="0" eaLnBrk="1" latinLnBrk="0" hangingPunct="1">
        <a:spcBef>
          <a:spcPct val="20000"/>
        </a:spcBef>
        <a:buFont typeface="Arial" pitchFamily="34" charset="0"/>
        <a:buChar char="•"/>
        <a:defRPr sz="1975" kern="1200">
          <a:solidFill>
            <a:schemeClr val="tx1"/>
          </a:solidFill>
          <a:latin typeface="+mn-lt"/>
          <a:ea typeface="+mn-ea"/>
          <a:cs typeface="+mn-cs"/>
        </a:defRPr>
      </a:lvl8pPr>
      <a:lvl9pPr marL="3835684" indent="-225629" algn="l" defTabSz="902514" rtl="0" eaLnBrk="1" latinLnBrk="0" hangingPunct="1">
        <a:spcBef>
          <a:spcPct val="20000"/>
        </a:spcBef>
        <a:buFont typeface="Arial" pitchFamily="34" charset="0"/>
        <a:buChar char="•"/>
        <a:defRPr sz="197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02514" rtl="0" eaLnBrk="1" latinLnBrk="0" hangingPunct="1">
        <a:defRPr sz="1777" kern="1200">
          <a:solidFill>
            <a:schemeClr val="tx1"/>
          </a:solidFill>
          <a:latin typeface="+mn-lt"/>
          <a:ea typeface="+mn-ea"/>
          <a:cs typeface="+mn-cs"/>
        </a:defRPr>
      </a:lvl1pPr>
      <a:lvl2pPr marL="451256" algn="l" defTabSz="902514" rtl="0" eaLnBrk="1" latinLnBrk="0" hangingPunct="1">
        <a:defRPr sz="1777" kern="1200">
          <a:solidFill>
            <a:schemeClr val="tx1"/>
          </a:solidFill>
          <a:latin typeface="+mn-lt"/>
          <a:ea typeface="+mn-ea"/>
          <a:cs typeface="+mn-cs"/>
        </a:defRPr>
      </a:lvl2pPr>
      <a:lvl3pPr marL="902514" algn="l" defTabSz="902514" rtl="0" eaLnBrk="1" latinLnBrk="0" hangingPunct="1">
        <a:defRPr sz="1777" kern="1200">
          <a:solidFill>
            <a:schemeClr val="tx1"/>
          </a:solidFill>
          <a:latin typeface="+mn-lt"/>
          <a:ea typeface="+mn-ea"/>
          <a:cs typeface="+mn-cs"/>
        </a:defRPr>
      </a:lvl3pPr>
      <a:lvl4pPr marL="1353770" algn="l" defTabSz="902514" rtl="0" eaLnBrk="1" latinLnBrk="0" hangingPunct="1">
        <a:defRPr sz="1777" kern="1200">
          <a:solidFill>
            <a:schemeClr val="tx1"/>
          </a:solidFill>
          <a:latin typeface="+mn-lt"/>
          <a:ea typeface="+mn-ea"/>
          <a:cs typeface="+mn-cs"/>
        </a:defRPr>
      </a:lvl4pPr>
      <a:lvl5pPr marL="1805028" algn="l" defTabSz="902514" rtl="0" eaLnBrk="1" latinLnBrk="0" hangingPunct="1">
        <a:defRPr sz="1777" kern="1200">
          <a:solidFill>
            <a:schemeClr val="tx1"/>
          </a:solidFill>
          <a:latin typeface="+mn-lt"/>
          <a:ea typeface="+mn-ea"/>
          <a:cs typeface="+mn-cs"/>
        </a:defRPr>
      </a:lvl5pPr>
      <a:lvl6pPr marL="2256285" algn="l" defTabSz="902514" rtl="0" eaLnBrk="1" latinLnBrk="0" hangingPunct="1">
        <a:defRPr sz="1777" kern="1200">
          <a:solidFill>
            <a:schemeClr val="tx1"/>
          </a:solidFill>
          <a:latin typeface="+mn-lt"/>
          <a:ea typeface="+mn-ea"/>
          <a:cs typeface="+mn-cs"/>
        </a:defRPr>
      </a:lvl6pPr>
      <a:lvl7pPr marL="2707541" algn="l" defTabSz="902514" rtl="0" eaLnBrk="1" latinLnBrk="0" hangingPunct="1">
        <a:defRPr sz="1777" kern="1200">
          <a:solidFill>
            <a:schemeClr val="tx1"/>
          </a:solidFill>
          <a:latin typeface="+mn-lt"/>
          <a:ea typeface="+mn-ea"/>
          <a:cs typeface="+mn-cs"/>
        </a:defRPr>
      </a:lvl7pPr>
      <a:lvl8pPr marL="3158799" algn="l" defTabSz="902514" rtl="0" eaLnBrk="1" latinLnBrk="0" hangingPunct="1">
        <a:defRPr sz="1777" kern="1200">
          <a:solidFill>
            <a:schemeClr val="tx1"/>
          </a:solidFill>
          <a:latin typeface="+mn-lt"/>
          <a:ea typeface="+mn-ea"/>
          <a:cs typeface="+mn-cs"/>
        </a:defRPr>
      </a:lvl8pPr>
      <a:lvl9pPr marL="3610055" algn="l" defTabSz="902514" rtl="0" eaLnBrk="1" latinLnBrk="0" hangingPunct="1">
        <a:defRPr sz="177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1665" y="271083"/>
            <a:ext cx="10829926" cy="1128183"/>
          </a:xfrm>
          <a:prstGeom prst="rect">
            <a:avLst/>
          </a:prstGeom>
        </p:spPr>
        <p:txBody>
          <a:bodyPr vert="horz" lIns="95617" tIns="47809" rIns="95617" bIns="47809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1665" y="1579462"/>
            <a:ext cx="10829926" cy="4467293"/>
          </a:xfrm>
          <a:prstGeom prst="rect">
            <a:avLst/>
          </a:prstGeom>
        </p:spPr>
        <p:txBody>
          <a:bodyPr vert="horz" lIns="95617" tIns="47809" rIns="95617" bIns="47809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1666" y="6273956"/>
            <a:ext cx="2807759" cy="360392"/>
          </a:xfrm>
          <a:prstGeom prst="rect">
            <a:avLst/>
          </a:prstGeom>
        </p:spPr>
        <p:txBody>
          <a:bodyPr vert="horz" lIns="95617" tIns="47809" rIns="95617" bIns="47809" rtlCol="0" anchor="ctr"/>
          <a:lstStyle>
            <a:lvl1pPr algn="l">
              <a:defRPr sz="173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56174"/>
            <a:fld id="{057B077D-680E-4F7B-B169-2CB385BA6FD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56174"/>
              <a:t>10/11/2024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11363" y="6273956"/>
            <a:ext cx="3810530" cy="360392"/>
          </a:xfrm>
          <a:prstGeom prst="rect">
            <a:avLst/>
          </a:prstGeom>
        </p:spPr>
        <p:txBody>
          <a:bodyPr vert="horz" lIns="95617" tIns="47809" rIns="95617" bIns="47809" rtlCol="0" anchor="ctr"/>
          <a:lstStyle>
            <a:lvl1pPr algn="ctr">
              <a:defRPr sz="173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56174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23835" y="6273956"/>
            <a:ext cx="2807759" cy="360392"/>
          </a:xfrm>
          <a:prstGeom prst="rect">
            <a:avLst/>
          </a:prstGeom>
        </p:spPr>
        <p:txBody>
          <a:bodyPr vert="horz" lIns="95617" tIns="47809" rIns="95617" bIns="47809" rtlCol="0" anchor="ctr"/>
          <a:lstStyle>
            <a:lvl1pPr algn="r">
              <a:defRPr sz="173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56174"/>
            <a:fld id="{CE0FCA04-DE5B-49D2-BA5F-4F38980E4C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56174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159562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  <p:sldLayoutId id="2147484151" r:id="rId12"/>
  </p:sldLayoutIdLst>
  <p:txStyles>
    <p:titleStyle>
      <a:lvl1pPr algn="ctr" defTabSz="1278309" rtl="0" eaLnBrk="1" latinLnBrk="0" hangingPunct="1">
        <a:spcBef>
          <a:spcPct val="0"/>
        </a:spcBef>
        <a:buNone/>
        <a:defRPr sz="61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79367" indent="-479367" algn="l" defTabSz="1278309" rtl="0" eaLnBrk="1" latinLnBrk="0" hangingPunct="1">
        <a:spcBef>
          <a:spcPct val="20000"/>
        </a:spcBef>
        <a:buFont typeface="Arial" pitchFamily="34" charset="0"/>
        <a:buChar char="•"/>
        <a:defRPr sz="4412" kern="1200">
          <a:solidFill>
            <a:schemeClr val="tx1"/>
          </a:solidFill>
          <a:latin typeface="+mn-lt"/>
          <a:ea typeface="+mn-ea"/>
          <a:cs typeface="+mn-cs"/>
        </a:defRPr>
      </a:lvl1pPr>
      <a:lvl2pPr marL="1038626" indent="-399471" algn="l" defTabSz="1278309" rtl="0" eaLnBrk="1" latinLnBrk="0" hangingPunct="1">
        <a:spcBef>
          <a:spcPct val="20000"/>
        </a:spcBef>
        <a:buFont typeface="Arial" pitchFamily="34" charset="0"/>
        <a:buChar char="–"/>
        <a:defRPr sz="3877" kern="1200">
          <a:solidFill>
            <a:schemeClr val="tx1"/>
          </a:solidFill>
          <a:latin typeface="+mn-lt"/>
          <a:ea typeface="+mn-ea"/>
          <a:cs typeface="+mn-cs"/>
        </a:defRPr>
      </a:lvl2pPr>
      <a:lvl3pPr marL="1597884" indent="-319578" algn="l" defTabSz="1278309" rtl="0" eaLnBrk="1" latinLnBrk="0" hangingPunct="1">
        <a:spcBef>
          <a:spcPct val="20000"/>
        </a:spcBef>
        <a:buFont typeface="Arial" pitchFamily="34" charset="0"/>
        <a:buChar char="•"/>
        <a:defRPr sz="3342" kern="1200">
          <a:solidFill>
            <a:schemeClr val="tx1"/>
          </a:solidFill>
          <a:latin typeface="+mn-lt"/>
          <a:ea typeface="+mn-ea"/>
          <a:cs typeface="+mn-cs"/>
        </a:defRPr>
      </a:lvl3pPr>
      <a:lvl4pPr marL="2237040" indent="-319578" algn="l" defTabSz="1278309" rtl="0" eaLnBrk="1" latinLnBrk="0" hangingPunct="1">
        <a:spcBef>
          <a:spcPct val="20000"/>
        </a:spcBef>
        <a:buFont typeface="Arial" pitchFamily="34" charset="0"/>
        <a:buChar char="–"/>
        <a:defRPr sz="2807" kern="1200">
          <a:solidFill>
            <a:schemeClr val="tx1"/>
          </a:solidFill>
          <a:latin typeface="+mn-lt"/>
          <a:ea typeface="+mn-ea"/>
          <a:cs typeface="+mn-cs"/>
        </a:defRPr>
      </a:lvl4pPr>
      <a:lvl5pPr marL="2876196" indent="-319578" algn="l" defTabSz="1278309" rtl="0" eaLnBrk="1" latinLnBrk="0" hangingPunct="1">
        <a:spcBef>
          <a:spcPct val="20000"/>
        </a:spcBef>
        <a:buFont typeface="Arial" pitchFamily="34" charset="0"/>
        <a:buChar char="»"/>
        <a:defRPr sz="2807" kern="1200">
          <a:solidFill>
            <a:schemeClr val="tx1"/>
          </a:solidFill>
          <a:latin typeface="+mn-lt"/>
          <a:ea typeface="+mn-ea"/>
          <a:cs typeface="+mn-cs"/>
        </a:defRPr>
      </a:lvl5pPr>
      <a:lvl6pPr marL="3515350" indent="-319578" algn="l" defTabSz="1278309" rtl="0" eaLnBrk="1" latinLnBrk="0" hangingPunct="1">
        <a:spcBef>
          <a:spcPct val="20000"/>
        </a:spcBef>
        <a:buFont typeface="Arial" pitchFamily="34" charset="0"/>
        <a:buChar char="•"/>
        <a:defRPr sz="2807" kern="1200">
          <a:solidFill>
            <a:schemeClr val="tx1"/>
          </a:solidFill>
          <a:latin typeface="+mn-lt"/>
          <a:ea typeface="+mn-ea"/>
          <a:cs typeface="+mn-cs"/>
        </a:defRPr>
      </a:lvl6pPr>
      <a:lvl7pPr marL="4154502" indent="-319578" algn="l" defTabSz="1278309" rtl="0" eaLnBrk="1" latinLnBrk="0" hangingPunct="1">
        <a:spcBef>
          <a:spcPct val="20000"/>
        </a:spcBef>
        <a:buFont typeface="Arial" pitchFamily="34" charset="0"/>
        <a:buChar char="•"/>
        <a:defRPr sz="2807" kern="1200">
          <a:solidFill>
            <a:schemeClr val="tx1"/>
          </a:solidFill>
          <a:latin typeface="+mn-lt"/>
          <a:ea typeface="+mn-ea"/>
          <a:cs typeface="+mn-cs"/>
        </a:defRPr>
      </a:lvl7pPr>
      <a:lvl8pPr marL="4793657" indent="-319578" algn="l" defTabSz="1278309" rtl="0" eaLnBrk="1" latinLnBrk="0" hangingPunct="1">
        <a:spcBef>
          <a:spcPct val="20000"/>
        </a:spcBef>
        <a:buFont typeface="Arial" pitchFamily="34" charset="0"/>
        <a:buChar char="•"/>
        <a:defRPr sz="2807" kern="1200">
          <a:solidFill>
            <a:schemeClr val="tx1"/>
          </a:solidFill>
          <a:latin typeface="+mn-lt"/>
          <a:ea typeface="+mn-ea"/>
          <a:cs typeface="+mn-cs"/>
        </a:defRPr>
      </a:lvl8pPr>
      <a:lvl9pPr marL="5432813" indent="-319578" algn="l" defTabSz="1278309" rtl="0" eaLnBrk="1" latinLnBrk="0" hangingPunct="1">
        <a:spcBef>
          <a:spcPct val="20000"/>
        </a:spcBef>
        <a:buFont typeface="Arial" pitchFamily="34" charset="0"/>
        <a:buChar char="•"/>
        <a:defRPr sz="280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78309" rtl="0" eaLnBrk="1" latinLnBrk="0" hangingPunct="1">
        <a:defRPr sz="2540" kern="1200">
          <a:solidFill>
            <a:schemeClr val="tx1"/>
          </a:solidFill>
          <a:latin typeface="+mn-lt"/>
          <a:ea typeface="+mn-ea"/>
          <a:cs typeface="+mn-cs"/>
        </a:defRPr>
      </a:lvl1pPr>
      <a:lvl2pPr marL="639156" algn="l" defTabSz="1278309" rtl="0" eaLnBrk="1" latinLnBrk="0" hangingPunct="1">
        <a:defRPr sz="2540" kern="1200">
          <a:solidFill>
            <a:schemeClr val="tx1"/>
          </a:solidFill>
          <a:latin typeface="+mn-lt"/>
          <a:ea typeface="+mn-ea"/>
          <a:cs typeface="+mn-cs"/>
        </a:defRPr>
      </a:lvl2pPr>
      <a:lvl3pPr marL="1278309" algn="l" defTabSz="1278309" rtl="0" eaLnBrk="1" latinLnBrk="0" hangingPunct="1">
        <a:defRPr sz="2540" kern="1200">
          <a:solidFill>
            <a:schemeClr val="tx1"/>
          </a:solidFill>
          <a:latin typeface="+mn-lt"/>
          <a:ea typeface="+mn-ea"/>
          <a:cs typeface="+mn-cs"/>
        </a:defRPr>
      </a:lvl3pPr>
      <a:lvl4pPr marL="1917464" algn="l" defTabSz="1278309" rtl="0" eaLnBrk="1" latinLnBrk="0" hangingPunct="1">
        <a:defRPr sz="2540" kern="1200">
          <a:solidFill>
            <a:schemeClr val="tx1"/>
          </a:solidFill>
          <a:latin typeface="+mn-lt"/>
          <a:ea typeface="+mn-ea"/>
          <a:cs typeface="+mn-cs"/>
        </a:defRPr>
      </a:lvl4pPr>
      <a:lvl5pPr marL="2556617" algn="l" defTabSz="1278309" rtl="0" eaLnBrk="1" latinLnBrk="0" hangingPunct="1">
        <a:defRPr sz="2540" kern="1200">
          <a:solidFill>
            <a:schemeClr val="tx1"/>
          </a:solidFill>
          <a:latin typeface="+mn-lt"/>
          <a:ea typeface="+mn-ea"/>
          <a:cs typeface="+mn-cs"/>
        </a:defRPr>
      </a:lvl5pPr>
      <a:lvl6pPr marL="3195773" algn="l" defTabSz="1278309" rtl="0" eaLnBrk="1" latinLnBrk="0" hangingPunct="1">
        <a:defRPr sz="2540" kern="1200">
          <a:solidFill>
            <a:schemeClr val="tx1"/>
          </a:solidFill>
          <a:latin typeface="+mn-lt"/>
          <a:ea typeface="+mn-ea"/>
          <a:cs typeface="+mn-cs"/>
        </a:defRPr>
      </a:lvl6pPr>
      <a:lvl7pPr marL="3834927" algn="l" defTabSz="1278309" rtl="0" eaLnBrk="1" latinLnBrk="0" hangingPunct="1">
        <a:defRPr sz="2540" kern="1200">
          <a:solidFill>
            <a:schemeClr val="tx1"/>
          </a:solidFill>
          <a:latin typeface="+mn-lt"/>
          <a:ea typeface="+mn-ea"/>
          <a:cs typeface="+mn-cs"/>
        </a:defRPr>
      </a:lvl7pPr>
      <a:lvl8pPr marL="4474080" algn="l" defTabSz="1278309" rtl="0" eaLnBrk="1" latinLnBrk="0" hangingPunct="1">
        <a:defRPr sz="2540" kern="1200">
          <a:solidFill>
            <a:schemeClr val="tx1"/>
          </a:solidFill>
          <a:latin typeface="+mn-lt"/>
          <a:ea typeface="+mn-ea"/>
          <a:cs typeface="+mn-cs"/>
        </a:defRPr>
      </a:lvl8pPr>
      <a:lvl9pPr marL="5113235" algn="l" defTabSz="1278309" rtl="0" eaLnBrk="1" latinLnBrk="0" hangingPunct="1">
        <a:defRPr sz="254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7286" y="360392"/>
            <a:ext cx="10378678" cy="13083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286" y="1801959"/>
            <a:ext cx="10378678" cy="42949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7286" y="6273953"/>
            <a:ext cx="2707481" cy="3603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8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7B077D-680E-4F7B-B169-2CB385BA6FD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10/11/2024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86014" y="6273953"/>
            <a:ext cx="4061222" cy="3603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8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98483" y="6273953"/>
            <a:ext cx="2707481" cy="3603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8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0FCA04-DE5B-49D2-BA5F-4F38980E4C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42794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l" defTabSz="902513" rtl="0" eaLnBrk="1" latinLnBrk="0" hangingPunct="1">
        <a:lnSpc>
          <a:spcPct val="90000"/>
        </a:lnSpc>
        <a:spcBef>
          <a:spcPct val="0"/>
        </a:spcBef>
        <a:buNone/>
        <a:defRPr sz="434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5628" indent="-225628" algn="l" defTabSz="902513" rtl="0" eaLnBrk="1" latinLnBrk="0" hangingPunct="1">
        <a:lnSpc>
          <a:spcPct val="90000"/>
        </a:lnSpc>
        <a:spcBef>
          <a:spcPts val="987"/>
        </a:spcBef>
        <a:buFont typeface="Arial" panose="020B0604020202020204" pitchFamily="34" charset="0"/>
        <a:buChar char="•"/>
        <a:defRPr sz="2764" kern="1200">
          <a:solidFill>
            <a:schemeClr val="tx1"/>
          </a:solidFill>
          <a:latin typeface="+mn-lt"/>
          <a:ea typeface="+mn-ea"/>
          <a:cs typeface="+mn-cs"/>
        </a:defRPr>
      </a:lvl1pPr>
      <a:lvl2pPr marL="676885" indent="-225628" algn="l" defTabSz="902513" rtl="0" eaLnBrk="1" latinLnBrk="0" hangingPunct="1">
        <a:lnSpc>
          <a:spcPct val="90000"/>
        </a:lnSpc>
        <a:spcBef>
          <a:spcPts val="493"/>
        </a:spcBef>
        <a:buFont typeface="Arial" panose="020B0604020202020204" pitchFamily="34" charset="0"/>
        <a:buChar char="•"/>
        <a:defRPr sz="2369" kern="1200">
          <a:solidFill>
            <a:schemeClr val="tx1"/>
          </a:solidFill>
          <a:latin typeface="+mn-lt"/>
          <a:ea typeface="+mn-ea"/>
          <a:cs typeface="+mn-cs"/>
        </a:defRPr>
      </a:lvl2pPr>
      <a:lvl3pPr marL="1128141" indent="-225628" algn="l" defTabSz="902513" rtl="0" eaLnBrk="1" latinLnBrk="0" hangingPunct="1">
        <a:lnSpc>
          <a:spcPct val="90000"/>
        </a:lnSpc>
        <a:spcBef>
          <a:spcPts val="493"/>
        </a:spcBef>
        <a:buFont typeface="Arial" panose="020B0604020202020204" pitchFamily="34" charset="0"/>
        <a:buChar char="•"/>
        <a:defRPr sz="1974" kern="1200">
          <a:solidFill>
            <a:schemeClr val="tx1"/>
          </a:solidFill>
          <a:latin typeface="+mn-lt"/>
          <a:ea typeface="+mn-ea"/>
          <a:cs typeface="+mn-cs"/>
        </a:defRPr>
      </a:lvl3pPr>
      <a:lvl4pPr marL="1579397" indent="-225628" algn="l" defTabSz="902513" rtl="0" eaLnBrk="1" latinLnBrk="0" hangingPunct="1">
        <a:lnSpc>
          <a:spcPct val="90000"/>
        </a:lnSpc>
        <a:spcBef>
          <a:spcPts val="493"/>
        </a:spcBef>
        <a:buFont typeface="Arial" panose="020B0604020202020204" pitchFamily="34" charset="0"/>
        <a:buChar char="•"/>
        <a:defRPr sz="1777" kern="1200">
          <a:solidFill>
            <a:schemeClr val="tx1"/>
          </a:solidFill>
          <a:latin typeface="+mn-lt"/>
          <a:ea typeface="+mn-ea"/>
          <a:cs typeface="+mn-cs"/>
        </a:defRPr>
      </a:lvl4pPr>
      <a:lvl5pPr marL="2030654" indent="-225628" algn="l" defTabSz="902513" rtl="0" eaLnBrk="1" latinLnBrk="0" hangingPunct="1">
        <a:lnSpc>
          <a:spcPct val="90000"/>
        </a:lnSpc>
        <a:spcBef>
          <a:spcPts val="493"/>
        </a:spcBef>
        <a:buFont typeface="Arial" panose="020B0604020202020204" pitchFamily="34" charset="0"/>
        <a:buChar char="•"/>
        <a:defRPr sz="1777" kern="1200">
          <a:solidFill>
            <a:schemeClr val="tx1"/>
          </a:solidFill>
          <a:latin typeface="+mn-lt"/>
          <a:ea typeface="+mn-ea"/>
          <a:cs typeface="+mn-cs"/>
        </a:defRPr>
      </a:lvl5pPr>
      <a:lvl6pPr marL="2481910" indent="-225628" algn="l" defTabSz="902513" rtl="0" eaLnBrk="1" latinLnBrk="0" hangingPunct="1">
        <a:lnSpc>
          <a:spcPct val="90000"/>
        </a:lnSpc>
        <a:spcBef>
          <a:spcPts val="493"/>
        </a:spcBef>
        <a:buFont typeface="Arial" panose="020B0604020202020204" pitchFamily="34" charset="0"/>
        <a:buChar char="•"/>
        <a:defRPr sz="1777" kern="1200">
          <a:solidFill>
            <a:schemeClr val="tx1"/>
          </a:solidFill>
          <a:latin typeface="+mn-lt"/>
          <a:ea typeface="+mn-ea"/>
          <a:cs typeface="+mn-cs"/>
        </a:defRPr>
      </a:lvl6pPr>
      <a:lvl7pPr marL="2933167" indent="-225628" algn="l" defTabSz="902513" rtl="0" eaLnBrk="1" latinLnBrk="0" hangingPunct="1">
        <a:lnSpc>
          <a:spcPct val="90000"/>
        </a:lnSpc>
        <a:spcBef>
          <a:spcPts val="493"/>
        </a:spcBef>
        <a:buFont typeface="Arial" panose="020B0604020202020204" pitchFamily="34" charset="0"/>
        <a:buChar char="•"/>
        <a:defRPr sz="1777" kern="1200">
          <a:solidFill>
            <a:schemeClr val="tx1"/>
          </a:solidFill>
          <a:latin typeface="+mn-lt"/>
          <a:ea typeface="+mn-ea"/>
          <a:cs typeface="+mn-cs"/>
        </a:defRPr>
      </a:lvl7pPr>
      <a:lvl8pPr marL="3384423" indent="-225628" algn="l" defTabSz="902513" rtl="0" eaLnBrk="1" latinLnBrk="0" hangingPunct="1">
        <a:lnSpc>
          <a:spcPct val="90000"/>
        </a:lnSpc>
        <a:spcBef>
          <a:spcPts val="493"/>
        </a:spcBef>
        <a:buFont typeface="Arial" panose="020B0604020202020204" pitchFamily="34" charset="0"/>
        <a:buChar char="•"/>
        <a:defRPr sz="1777" kern="1200">
          <a:solidFill>
            <a:schemeClr val="tx1"/>
          </a:solidFill>
          <a:latin typeface="+mn-lt"/>
          <a:ea typeface="+mn-ea"/>
          <a:cs typeface="+mn-cs"/>
        </a:defRPr>
      </a:lvl8pPr>
      <a:lvl9pPr marL="3835679" indent="-225628" algn="l" defTabSz="902513" rtl="0" eaLnBrk="1" latinLnBrk="0" hangingPunct="1">
        <a:lnSpc>
          <a:spcPct val="90000"/>
        </a:lnSpc>
        <a:spcBef>
          <a:spcPts val="493"/>
        </a:spcBef>
        <a:buFont typeface="Arial" panose="020B0604020202020204" pitchFamily="34" charset="0"/>
        <a:buChar char="•"/>
        <a:defRPr sz="177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02513" rtl="0" eaLnBrk="1" latinLnBrk="0" hangingPunct="1">
        <a:defRPr sz="1777" kern="1200">
          <a:solidFill>
            <a:schemeClr val="tx1"/>
          </a:solidFill>
          <a:latin typeface="+mn-lt"/>
          <a:ea typeface="+mn-ea"/>
          <a:cs typeface="+mn-cs"/>
        </a:defRPr>
      </a:lvl1pPr>
      <a:lvl2pPr marL="451256" algn="l" defTabSz="902513" rtl="0" eaLnBrk="1" latinLnBrk="0" hangingPunct="1">
        <a:defRPr sz="1777" kern="1200">
          <a:solidFill>
            <a:schemeClr val="tx1"/>
          </a:solidFill>
          <a:latin typeface="+mn-lt"/>
          <a:ea typeface="+mn-ea"/>
          <a:cs typeface="+mn-cs"/>
        </a:defRPr>
      </a:lvl2pPr>
      <a:lvl3pPr marL="902513" algn="l" defTabSz="902513" rtl="0" eaLnBrk="1" latinLnBrk="0" hangingPunct="1">
        <a:defRPr sz="1777" kern="1200">
          <a:solidFill>
            <a:schemeClr val="tx1"/>
          </a:solidFill>
          <a:latin typeface="+mn-lt"/>
          <a:ea typeface="+mn-ea"/>
          <a:cs typeface="+mn-cs"/>
        </a:defRPr>
      </a:lvl3pPr>
      <a:lvl4pPr marL="1353769" algn="l" defTabSz="902513" rtl="0" eaLnBrk="1" latinLnBrk="0" hangingPunct="1">
        <a:defRPr sz="1777" kern="1200">
          <a:solidFill>
            <a:schemeClr val="tx1"/>
          </a:solidFill>
          <a:latin typeface="+mn-lt"/>
          <a:ea typeface="+mn-ea"/>
          <a:cs typeface="+mn-cs"/>
        </a:defRPr>
      </a:lvl4pPr>
      <a:lvl5pPr marL="1805026" algn="l" defTabSz="902513" rtl="0" eaLnBrk="1" latinLnBrk="0" hangingPunct="1">
        <a:defRPr sz="1777" kern="1200">
          <a:solidFill>
            <a:schemeClr val="tx1"/>
          </a:solidFill>
          <a:latin typeface="+mn-lt"/>
          <a:ea typeface="+mn-ea"/>
          <a:cs typeface="+mn-cs"/>
        </a:defRPr>
      </a:lvl5pPr>
      <a:lvl6pPr marL="2256282" algn="l" defTabSz="902513" rtl="0" eaLnBrk="1" latinLnBrk="0" hangingPunct="1">
        <a:defRPr sz="1777" kern="1200">
          <a:solidFill>
            <a:schemeClr val="tx1"/>
          </a:solidFill>
          <a:latin typeface="+mn-lt"/>
          <a:ea typeface="+mn-ea"/>
          <a:cs typeface="+mn-cs"/>
        </a:defRPr>
      </a:lvl6pPr>
      <a:lvl7pPr marL="2707538" algn="l" defTabSz="902513" rtl="0" eaLnBrk="1" latinLnBrk="0" hangingPunct="1">
        <a:defRPr sz="1777" kern="1200">
          <a:solidFill>
            <a:schemeClr val="tx1"/>
          </a:solidFill>
          <a:latin typeface="+mn-lt"/>
          <a:ea typeface="+mn-ea"/>
          <a:cs typeface="+mn-cs"/>
        </a:defRPr>
      </a:lvl7pPr>
      <a:lvl8pPr marL="3158795" algn="l" defTabSz="902513" rtl="0" eaLnBrk="1" latinLnBrk="0" hangingPunct="1">
        <a:defRPr sz="1777" kern="1200">
          <a:solidFill>
            <a:schemeClr val="tx1"/>
          </a:solidFill>
          <a:latin typeface="+mn-lt"/>
          <a:ea typeface="+mn-ea"/>
          <a:cs typeface="+mn-cs"/>
        </a:defRPr>
      </a:lvl8pPr>
      <a:lvl9pPr marL="3610051" algn="l" defTabSz="902513" rtl="0" eaLnBrk="1" latinLnBrk="0" hangingPunct="1">
        <a:defRPr sz="177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7286" y="360392"/>
            <a:ext cx="10378678" cy="13083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286" y="1801959"/>
            <a:ext cx="10378678" cy="42949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7286" y="6273953"/>
            <a:ext cx="2707481" cy="3603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8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7B077D-680E-4F7B-B169-2CB385BA6FD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10/11/2024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86014" y="6273953"/>
            <a:ext cx="4061222" cy="3603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8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98483" y="6273953"/>
            <a:ext cx="2707481" cy="3603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8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0FCA04-DE5B-49D2-BA5F-4F38980E4C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341633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txStyles>
    <p:titleStyle>
      <a:lvl1pPr algn="l" defTabSz="902513" rtl="0" eaLnBrk="1" latinLnBrk="0" hangingPunct="1">
        <a:lnSpc>
          <a:spcPct val="90000"/>
        </a:lnSpc>
        <a:spcBef>
          <a:spcPct val="0"/>
        </a:spcBef>
        <a:buNone/>
        <a:defRPr sz="434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5628" indent="-225628" algn="l" defTabSz="902513" rtl="0" eaLnBrk="1" latinLnBrk="0" hangingPunct="1">
        <a:lnSpc>
          <a:spcPct val="90000"/>
        </a:lnSpc>
        <a:spcBef>
          <a:spcPts val="987"/>
        </a:spcBef>
        <a:buFont typeface="Arial" panose="020B0604020202020204" pitchFamily="34" charset="0"/>
        <a:buChar char="•"/>
        <a:defRPr sz="2764" kern="1200">
          <a:solidFill>
            <a:schemeClr val="tx1"/>
          </a:solidFill>
          <a:latin typeface="+mn-lt"/>
          <a:ea typeface="+mn-ea"/>
          <a:cs typeface="+mn-cs"/>
        </a:defRPr>
      </a:lvl1pPr>
      <a:lvl2pPr marL="676885" indent="-225628" algn="l" defTabSz="902513" rtl="0" eaLnBrk="1" latinLnBrk="0" hangingPunct="1">
        <a:lnSpc>
          <a:spcPct val="90000"/>
        </a:lnSpc>
        <a:spcBef>
          <a:spcPts val="493"/>
        </a:spcBef>
        <a:buFont typeface="Arial" panose="020B0604020202020204" pitchFamily="34" charset="0"/>
        <a:buChar char="•"/>
        <a:defRPr sz="2369" kern="1200">
          <a:solidFill>
            <a:schemeClr val="tx1"/>
          </a:solidFill>
          <a:latin typeface="+mn-lt"/>
          <a:ea typeface="+mn-ea"/>
          <a:cs typeface="+mn-cs"/>
        </a:defRPr>
      </a:lvl2pPr>
      <a:lvl3pPr marL="1128141" indent="-225628" algn="l" defTabSz="902513" rtl="0" eaLnBrk="1" latinLnBrk="0" hangingPunct="1">
        <a:lnSpc>
          <a:spcPct val="90000"/>
        </a:lnSpc>
        <a:spcBef>
          <a:spcPts val="493"/>
        </a:spcBef>
        <a:buFont typeface="Arial" panose="020B0604020202020204" pitchFamily="34" charset="0"/>
        <a:buChar char="•"/>
        <a:defRPr sz="1974" kern="1200">
          <a:solidFill>
            <a:schemeClr val="tx1"/>
          </a:solidFill>
          <a:latin typeface="+mn-lt"/>
          <a:ea typeface="+mn-ea"/>
          <a:cs typeface="+mn-cs"/>
        </a:defRPr>
      </a:lvl3pPr>
      <a:lvl4pPr marL="1579397" indent="-225628" algn="l" defTabSz="902513" rtl="0" eaLnBrk="1" latinLnBrk="0" hangingPunct="1">
        <a:lnSpc>
          <a:spcPct val="90000"/>
        </a:lnSpc>
        <a:spcBef>
          <a:spcPts val="493"/>
        </a:spcBef>
        <a:buFont typeface="Arial" panose="020B0604020202020204" pitchFamily="34" charset="0"/>
        <a:buChar char="•"/>
        <a:defRPr sz="1777" kern="1200">
          <a:solidFill>
            <a:schemeClr val="tx1"/>
          </a:solidFill>
          <a:latin typeface="+mn-lt"/>
          <a:ea typeface="+mn-ea"/>
          <a:cs typeface="+mn-cs"/>
        </a:defRPr>
      </a:lvl4pPr>
      <a:lvl5pPr marL="2030654" indent="-225628" algn="l" defTabSz="902513" rtl="0" eaLnBrk="1" latinLnBrk="0" hangingPunct="1">
        <a:lnSpc>
          <a:spcPct val="90000"/>
        </a:lnSpc>
        <a:spcBef>
          <a:spcPts val="493"/>
        </a:spcBef>
        <a:buFont typeface="Arial" panose="020B0604020202020204" pitchFamily="34" charset="0"/>
        <a:buChar char="•"/>
        <a:defRPr sz="1777" kern="1200">
          <a:solidFill>
            <a:schemeClr val="tx1"/>
          </a:solidFill>
          <a:latin typeface="+mn-lt"/>
          <a:ea typeface="+mn-ea"/>
          <a:cs typeface="+mn-cs"/>
        </a:defRPr>
      </a:lvl5pPr>
      <a:lvl6pPr marL="2481910" indent="-225628" algn="l" defTabSz="902513" rtl="0" eaLnBrk="1" latinLnBrk="0" hangingPunct="1">
        <a:lnSpc>
          <a:spcPct val="90000"/>
        </a:lnSpc>
        <a:spcBef>
          <a:spcPts val="493"/>
        </a:spcBef>
        <a:buFont typeface="Arial" panose="020B0604020202020204" pitchFamily="34" charset="0"/>
        <a:buChar char="•"/>
        <a:defRPr sz="1777" kern="1200">
          <a:solidFill>
            <a:schemeClr val="tx1"/>
          </a:solidFill>
          <a:latin typeface="+mn-lt"/>
          <a:ea typeface="+mn-ea"/>
          <a:cs typeface="+mn-cs"/>
        </a:defRPr>
      </a:lvl6pPr>
      <a:lvl7pPr marL="2933167" indent="-225628" algn="l" defTabSz="902513" rtl="0" eaLnBrk="1" latinLnBrk="0" hangingPunct="1">
        <a:lnSpc>
          <a:spcPct val="90000"/>
        </a:lnSpc>
        <a:spcBef>
          <a:spcPts val="493"/>
        </a:spcBef>
        <a:buFont typeface="Arial" panose="020B0604020202020204" pitchFamily="34" charset="0"/>
        <a:buChar char="•"/>
        <a:defRPr sz="1777" kern="1200">
          <a:solidFill>
            <a:schemeClr val="tx1"/>
          </a:solidFill>
          <a:latin typeface="+mn-lt"/>
          <a:ea typeface="+mn-ea"/>
          <a:cs typeface="+mn-cs"/>
        </a:defRPr>
      </a:lvl7pPr>
      <a:lvl8pPr marL="3384423" indent="-225628" algn="l" defTabSz="902513" rtl="0" eaLnBrk="1" latinLnBrk="0" hangingPunct="1">
        <a:lnSpc>
          <a:spcPct val="90000"/>
        </a:lnSpc>
        <a:spcBef>
          <a:spcPts val="493"/>
        </a:spcBef>
        <a:buFont typeface="Arial" panose="020B0604020202020204" pitchFamily="34" charset="0"/>
        <a:buChar char="•"/>
        <a:defRPr sz="1777" kern="1200">
          <a:solidFill>
            <a:schemeClr val="tx1"/>
          </a:solidFill>
          <a:latin typeface="+mn-lt"/>
          <a:ea typeface="+mn-ea"/>
          <a:cs typeface="+mn-cs"/>
        </a:defRPr>
      </a:lvl8pPr>
      <a:lvl9pPr marL="3835679" indent="-225628" algn="l" defTabSz="902513" rtl="0" eaLnBrk="1" latinLnBrk="0" hangingPunct="1">
        <a:lnSpc>
          <a:spcPct val="90000"/>
        </a:lnSpc>
        <a:spcBef>
          <a:spcPts val="493"/>
        </a:spcBef>
        <a:buFont typeface="Arial" panose="020B0604020202020204" pitchFamily="34" charset="0"/>
        <a:buChar char="•"/>
        <a:defRPr sz="177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02513" rtl="0" eaLnBrk="1" latinLnBrk="0" hangingPunct="1">
        <a:defRPr sz="1777" kern="1200">
          <a:solidFill>
            <a:schemeClr val="tx1"/>
          </a:solidFill>
          <a:latin typeface="+mn-lt"/>
          <a:ea typeface="+mn-ea"/>
          <a:cs typeface="+mn-cs"/>
        </a:defRPr>
      </a:lvl1pPr>
      <a:lvl2pPr marL="451256" algn="l" defTabSz="902513" rtl="0" eaLnBrk="1" latinLnBrk="0" hangingPunct="1">
        <a:defRPr sz="1777" kern="1200">
          <a:solidFill>
            <a:schemeClr val="tx1"/>
          </a:solidFill>
          <a:latin typeface="+mn-lt"/>
          <a:ea typeface="+mn-ea"/>
          <a:cs typeface="+mn-cs"/>
        </a:defRPr>
      </a:lvl2pPr>
      <a:lvl3pPr marL="902513" algn="l" defTabSz="902513" rtl="0" eaLnBrk="1" latinLnBrk="0" hangingPunct="1">
        <a:defRPr sz="1777" kern="1200">
          <a:solidFill>
            <a:schemeClr val="tx1"/>
          </a:solidFill>
          <a:latin typeface="+mn-lt"/>
          <a:ea typeface="+mn-ea"/>
          <a:cs typeface="+mn-cs"/>
        </a:defRPr>
      </a:lvl3pPr>
      <a:lvl4pPr marL="1353769" algn="l" defTabSz="902513" rtl="0" eaLnBrk="1" latinLnBrk="0" hangingPunct="1">
        <a:defRPr sz="1777" kern="1200">
          <a:solidFill>
            <a:schemeClr val="tx1"/>
          </a:solidFill>
          <a:latin typeface="+mn-lt"/>
          <a:ea typeface="+mn-ea"/>
          <a:cs typeface="+mn-cs"/>
        </a:defRPr>
      </a:lvl4pPr>
      <a:lvl5pPr marL="1805026" algn="l" defTabSz="902513" rtl="0" eaLnBrk="1" latinLnBrk="0" hangingPunct="1">
        <a:defRPr sz="1777" kern="1200">
          <a:solidFill>
            <a:schemeClr val="tx1"/>
          </a:solidFill>
          <a:latin typeface="+mn-lt"/>
          <a:ea typeface="+mn-ea"/>
          <a:cs typeface="+mn-cs"/>
        </a:defRPr>
      </a:lvl5pPr>
      <a:lvl6pPr marL="2256282" algn="l" defTabSz="902513" rtl="0" eaLnBrk="1" latinLnBrk="0" hangingPunct="1">
        <a:defRPr sz="1777" kern="1200">
          <a:solidFill>
            <a:schemeClr val="tx1"/>
          </a:solidFill>
          <a:latin typeface="+mn-lt"/>
          <a:ea typeface="+mn-ea"/>
          <a:cs typeface="+mn-cs"/>
        </a:defRPr>
      </a:lvl6pPr>
      <a:lvl7pPr marL="2707538" algn="l" defTabSz="902513" rtl="0" eaLnBrk="1" latinLnBrk="0" hangingPunct="1">
        <a:defRPr sz="1777" kern="1200">
          <a:solidFill>
            <a:schemeClr val="tx1"/>
          </a:solidFill>
          <a:latin typeface="+mn-lt"/>
          <a:ea typeface="+mn-ea"/>
          <a:cs typeface="+mn-cs"/>
        </a:defRPr>
      </a:lvl7pPr>
      <a:lvl8pPr marL="3158795" algn="l" defTabSz="902513" rtl="0" eaLnBrk="1" latinLnBrk="0" hangingPunct="1">
        <a:defRPr sz="1777" kern="1200">
          <a:solidFill>
            <a:schemeClr val="tx1"/>
          </a:solidFill>
          <a:latin typeface="+mn-lt"/>
          <a:ea typeface="+mn-ea"/>
          <a:cs typeface="+mn-cs"/>
        </a:defRPr>
      </a:lvl8pPr>
      <a:lvl9pPr marL="3610051" algn="l" defTabSz="902513" rtl="0" eaLnBrk="1" latinLnBrk="0" hangingPunct="1">
        <a:defRPr sz="177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7286" y="360393"/>
            <a:ext cx="10378678" cy="13083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286" y="1801959"/>
            <a:ext cx="10378678" cy="42949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7286" y="6273954"/>
            <a:ext cx="2707481" cy="3603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8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1256"/>
            <a:fld id="{0DA2CC75-8280-4D50-8556-C2874ADEF926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451256"/>
              <a:t>2024/11/10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86014" y="6273954"/>
            <a:ext cx="4061222" cy="3603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8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1256"/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98483" y="6273954"/>
            <a:ext cx="2707481" cy="3603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8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1256"/>
            <a:fld id="{6E190E77-D57C-49F8-ADC2-FB99C50EBC2E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451256"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106150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5" r:id="rId1"/>
    <p:sldLayoutId id="2147483986" r:id="rId2"/>
    <p:sldLayoutId id="2147483987" r:id="rId3"/>
    <p:sldLayoutId id="2147483988" r:id="rId4"/>
    <p:sldLayoutId id="2147483989" r:id="rId5"/>
    <p:sldLayoutId id="2147483990" r:id="rId6"/>
    <p:sldLayoutId id="2147483991" r:id="rId7"/>
    <p:sldLayoutId id="2147483992" r:id="rId8"/>
    <p:sldLayoutId id="2147483993" r:id="rId9"/>
    <p:sldLayoutId id="2147483994" r:id="rId10"/>
    <p:sldLayoutId id="2147483995" r:id="rId11"/>
  </p:sldLayoutIdLst>
  <p:txStyles>
    <p:titleStyle>
      <a:lvl1pPr algn="l" defTabSz="902513" rtl="0" eaLnBrk="1" latinLnBrk="0" hangingPunct="1">
        <a:lnSpc>
          <a:spcPct val="90000"/>
        </a:lnSpc>
        <a:spcBef>
          <a:spcPct val="0"/>
        </a:spcBef>
        <a:buNone/>
        <a:defRPr sz="434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5628" indent="-225628" algn="l" defTabSz="902513" rtl="0" eaLnBrk="1" latinLnBrk="0" hangingPunct="1">
        <a:lnSpc>
          <a:spcPct val="90000"/>
        </a:lnSpc>
        <a:spcBef>
          <a:spcPts val="987"/>
        </a:spcBef>
        <a:buFont typeface="Arial" panose="020B0604020202020204" pitchFamily="34" charset="0"/>
        <a:buChar char="•"/>
        <a:defRPr sz="2764" kern="1200">
          <a:solidFill>
            <a:schemeClr val="tx1"/>
          </a:solidFill>
          <a:latin typeface="+mn-lt"/>
          <a:ea typeface="+mn-ea"/>
          <a:cs typeface="+mn-cs"/>
        </a:defRPr>
      </a:lvl1pPr>
      <a:lvl2pPr marL="676885" indent="-225628" algn="l" defTabSz="902513" rtl="0" eaLnBrk="1" latinLnBrk="0" hangingPunct="1">
        <a:lnSpc>
          <a:spcPct val="90000"/>
        </a:lnSpc>
        <a:spcBef>
          <a:spcPts val="493"/>
        </a:spcBef>
        <a:buFont typeface="Arial" panose="020B0604020202020204" pitchFamily="34" charset="0"/>
        <a:buChar char="•"/>
        <a:defRPr sz="2369" kern="1200">
          <a:solidFill>
            <a:schemeClr val="tx1"/>
          </a:solidFill>
          <a:latin typeface="+mn-lt"/>
          <a:ea typeface="+mn-ea"/>
          <a:cs typeface="+mn-cs"/>
        </a:defRPr>
      </a:lvl2pPr>
      <a:lvl3pPr marL="1128141" indent="-225628" algn="l" defTabSz="902513" rtl="0" eaLnBrk="1" latinLnBrk="0" hangingPunct="1">
        <a:lnSpc>
          <a:spcPct val="90000"/>
        </a:lnSpc>
        <a:spcBef>
          <a:spcPts val="493"/>
        </a:spcBef>
        <a:buFont typeface="Arial" panose="020B0604020202020204" pitchFamily="34" charset="0"/>
        <a:buChar char="•"/>
        <a:defRPr sz="1974" kern="1200">
          <a:solidFill>
            <a:schemeClr val="tx1"/>
          </a:solidFill>
          <a:latin typeface="+mn-lt"/>
          <a:ea typeface="+mn-ea"/>
          <a:cs typeface="+mn-cs"/>
        </a:defRPr>
      </a:lvl3pPr>
      <a:lvl4pPr marL="1579397" indent="-225628" algn="l" defTabSz="902513" rtl="0" eaLnBrk="1" latinLnBrk="0" hangingPunct="1">
        <a:lnSpc>
          <a:spcPct val="90000"/>
        </a:lnSpc>
        <a:spcBef>
          <a:spcPts val="493"/>
        </a:spcBef>
        <a:buFont typeface="Arial" panose="020B0604020202020204" pitchFamily="34" charset="0"/>
        <a:buChar char="•"/>
        <a:defRPr sz="1777" kern="1200">
          <a:solidFill>
            <a:schemeClr val="tx1"/>
          </a:solidFill>
          <a:latin typeface="+mn-lt"/>
          <a:ea typeface="+mn-ea"/>
          <a:cs typeface="+mn-cs"/>
        </a:defRPr>
      </a:lvl4pPr>
      <a:lvl5pPr marL="2030654" indent="-225628" algn="l" defTabSz="902513" rtl="0" eaLnBrk="1" latinLnBrk="0" hangingPunct="1">
        <a:lnSpc>
          <a:spcPct val="90000"/>
        </a:lnSpc>
        <a:spcBef>
          <a:spcPts val="493"/>
        </a:spcBef>
        <a:buFont typeface="Arial" panose="020B0604020202020204" pitchFamily="34" charset="0"/>
        <a:buChar char="•"/>
        <a:defRPr sz="1777" kern="1200">
          <a:solidFill>
            <a:schemeClr val="tx1"/>
          </a:solidFill>
          <a:latin typeface="+mn-lt"/>
          <a:ea typeface="+mn-ea"/>
          <a:cs typeface="+mn-cs"/>
        </a:defRPr>
      </a:lvl5pPr>
      <a:lvl6pPr marL="2481910" indent="-225628" algn="l" defTabSz="902513" rtl="0" eaLnBrk="1" latinLnBrk="0" hangingPunct="1">
        <a:lnSpc>
          <a:spcPct val="90000"/>
        </a:lnSpc>
        <a:spcBef>
          <a:spcPts val="493"/>
        </a:spcBef>
        <a:buFont typeface="Arial" panose="020B0604020202020204" pitchFamily="34" charset="0"/>
        <a:buChar char="•"/>
        <a:defRPr sz="1777" kern="1200">
          <a:solidFill>
            <a:schemeClr val="tx1"/>
          </a:solidFill>
          <a:latin typeface="+mn-lt"/>
          <a:ea typeface="+mn-ea"/>
          <a:cs typeface="+mn-cs"/>
        </a:defRPr>
      </a:lvl6pPr>
      <a:lvl7pPr marL="2933167" indent="-225628" algn="l" defTabSz="902513" rtl="0" eaLnBrk="1" latinLnBrk="0" hangingPunct="1">
        <a:lnSpc>
          <a:spcPct val="90000"/>
        </a:lnSpc>
        <a:spcBef>
          <a:spcPts val="493"/>
        </a:spcBef>
        <a:buFont typeface="Arial" panose="020B0604020202020204" pitchFamily="34" charset="0"/>
        <a:buChar char="•"/>
        <a:defRPr sz="1777" kern="1200">
          <a:solidFill>
            <a:schemeClr val="tx1"/>
          </a:solidFill>
          <a:latin typeface="+mn-lt"/>
          <a:ea typeface="+mn-ea"/>
          <a:cs typeface="+mn-cs"/>
        </a:defRPr>
      </a:lvl7pPr>
      <a:lvl8pPr marL="3384423" indent="-225628" algn="l" defTabSz="902513" rtl="0" eaLnBrk="1" latinLnBrk="0" hangingPunct="1">
        <a:lnSpc>
          <a:spcPct val="90000"/>
        </a:lnSpc>
        <a:spcBef>
          <a:spcPts val="493"/>
        </a:spcBef>
        <a:buFont typeface="Arial" panose="020B0604020202020204" pitchFamily="34" charset="0"/>
        <a:buChar char="•"/>
        <a:defRPr sz="1777" kern="1200">
          <a:solidFill>
            <a:schemeClr val="tx1"/>
          </a:solidFill>
          <a:latin typeface="+mn-lt"/>
          <a:ea typeface="+mn-ea"/>
          <a:cs typeface="+mn-cs"/>
        </a:defRPr>
      </a:lvl8pPr>
      <a:lvl9pPr marL="3835679" indent="-225628" algn="l" defTabSz="902513" rtl="0" eaLnBrk="1" latinLnBrk="0" hangingPunct="1">
        <a:lnSpc>
          <a:spcPct val="90000"/>
        </a:lnSpc>
        <a:spcBef>
          <a:spcPts val="493"/>
        </a:spcBef>
        <a:buFont typeface="Arial" panose="020B0604020202020204" pitchFamily="34" charset="0"/>
        <a:buChar char="•"/>
        <a:defRPr sz="177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02513" rtl="0" eaLnBrk="1" latinLnBrk="0" hangingPunct="1">
        <a:defRPr sz="1777" kern="1200">
          <a:solidFill>
            <a:schemeClr val="tx1"/>
          </a:solidFill>
          <a:latin typeface="+mn-lt"/>
          <a:ea typeface="+mn-ea"/>
          <a:cs typeface="+mn-cs"/>
        </a:defRPr>
      </a:lvl1pPr>
      <a:lvl2pPr marL="451256" algn="l" defTabSz="902513" rtl="0" eaLnBrk="1" latinLnBrk="0" hangingPunct="1">
        <a:defRPr sz="1777" kern="1200">
          <a:solidFill>
            <a:schemeClr val="tx1"/>
          </a:solidFill>
          <a:latin typeface="+mn-lt"/>
          <a:ea typeface="+mn-ea"/>
          <a:cs typeface="+mn-cs"/>
        </a:defRPr>
      </a:lvl2pPr>
      <a:lvl3pPr marL="902513" algn="l" defTabSz="902513" rtl="0" eaLnBrk="1" latinLnBrk="0" hangingPunct="1">
        <a:defRPr sz="1777" kern="1200">
          <a:solidFill>
            <a:schemeClr val="tx1"/>
          </a:solidFill>
          <a:latin typeface="+mn-lt"/>
          <a:ea typeface="+mn-ea"/>
          <a:cs typeface="+mn-cs"/>
        </a:defRPr>
      </a:lvl3pPr>
      <a:lvl4pPr marL="1353769" algn="l" defTabSz="902513" rtl="0" eaLnBrk="1" latinLnBrk="0" hangingPunct="1">
        <a:defRPr sz="1777" kern="1200">
          <a:solidFill>
            <a:schemeClr val="tx1"/>
          </a:solidFill>
          <a:latin typeface="+mn-lt"/>
          <a:ea typeface="+mn-ea"/>
          <a:cs typeface="+mn-cs"/>
        </a:defRPr>
      </a:lvl4pPr>
      <a:lvl5pPr marL="1805026" algn="l" defTabSz="902513" rtl="0" eaLnBrk="1" latinLnBrk="0" hangingPunct="1">
        <a:defRPr sz="1777" kern="1200">
          <a:solidFill>
            <a:schemeClr val="tx1"/>
          </a:solidFill>
          <a:latin typeface="+mn-lt"/>
          <a:ea typeface="+mn-ea"/>
          <a:cs typeface="+mn-cs"/>
        </a:defRPr>
      </a:lvl5pPr>
      <a:lvl6pPr marL="2256282" algn="l" defTabSz="902513" rtl="0" eaLnBrk="1" latinLnBrk="0" hangingPunct="1">
        <a:defRPr sz="1777" kern="1200">
          <a:solidFill>
            <a:schemeClr val="tx1"/>
          </a:solidFill>
          <a:latin typeface="+mn-lt"/>
          <a:ea typeface="+mn-ea"/>
          <a:cs typeface="+mn-cs"/>
        </a:defRPr>
      </a:lvl6pPr>
      <a:lvl7pPr marL="2707538" algn="l" defTabSz="902513" rtl="0" eaLnBrk="1" latinLnBrk="0" hangingPunct="1">
        <a:defRPr sz="1777" kern="1200">
          <a:solidFill>
            <a:schemeClr val="tx1"/>
          </a:solidFill>
          <a:latin typeface="+mn-lt"/>
          <a:ea typeface="+mn-ea"/>
          <a:cs typeface="+mn-cs"/>
        </a:defRPr>
      </a:lvl7pPr>
      <a:lvl8pPr marL="3158795" algn="l" defTabSz="902513" rtl="0" eaLnBrk="1" latinLnBrk="0" hangingPunct="1">
        <a:defRPr sz="1777" kern="1200">
          <a:solidFill>
            <a:schemeClr val="tx1"/>
          </a:solidFill>
          <a:latin typeface="+mn-lt"/>
          <a:ea typeface="+mn-ea"/>
          <a:cs typeface="+mn-cs"/>
        </a:defRPr>
      </a:lvl8pPr>
      <a:lvl9pPr marL="3610051" algn="l" defTabSz="902513" rtl="0" eaLnBrk="1" latinLnBrk="0" hangingPunct="1">
        <a:defRPr sz="177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15428151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7" r:id="rId1"/>
    <p:sldLayoutId id="2147483998" r:id="rId2"/>
    <p:sldLayoutId id="2147483999" r:id="rId3"/>
    <p:sldLayoutId id="2147484000" r:id="rId4"/>
    <p:sldLayoutId id="2147484001" r:id="rId5"/>
    <p:sldLayoutId id="2147484002" r:id="rId6"/>
    <p:sldLayoutId id="2147484003" r:id="rId7"/>
    <p:sldLayoutId id="2147484004" r:id="rId8"/>
    <p:sldLayoutId id="2147484005" r:id="rId9"/>
    <p:sldLayoutId id="2147484006" r:id="rId10"/>
    <p:sldLayoutId id="2147484007" r:id="rId11"/>
    <p:sldLayoutId id="2147484008" r:id="rId12"/>
    <p:sldLayoutId id="2147484009" r:id="rId13"/>
    <p:sldLayoutId id="2147484010" r:id="rId14"/>
    <p:sldLayoutId id="2147484011" r:id="rId15"/>
    <p:sldLayoutId id="2147484150" r:id="rId16"/>
  </p:sldLayoutIdLst>
  <mc:AlternateContent xmlns:mc="http://schemas.openxmlformats.org/markup-compatibility/2006">
    <mc:Choice xmlns="" xmlns:p14="http://schemas.microsoft.com/office/powerpoint/2010/main" Requires="p14">
      <p:transition spd="slow" p14:dur="1500" advTm="0">
        <p:wipe/>
      </p:transition>
    </mc:Choice>
    <mc:Fallback>
      <p:transition spd="slow" advTm="0">
        <p:wipe/>
      </p:transition>
    </mc:Fallback>
  </mc:AlternateContent>
  <p:txStyles>
    <p:titleStyle>
      <a:lvl1pPr algn="l" defTabSz="902513" rtl="0" eaLnBrk="1" latinLnBrk="0" hangingPunct="1">
        <a:lnSpc>
          <a:spcPct val="90000"/>
        </a:lnSpc>
        <a:spcBef>
          <a:spcPct val="0"/>
        </a:spcBef>
        <a:buNone/>
        <a:defRPr sz="434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5628" indent="-225628" algn="l" defTabSz="902513" rtl="0" eaLnBrk="1" latinLnBrk="0" hangingPunct="1">
        <a:lnSpc>
          <a:spcPct val="90000"/>
        </a:lnSpc>
        <a:spcBef>
          <a:spcPts val="987"/>
        </a:spcBef>
        <a:buFont typeface="Arial" panose="020B0604020202020204" pitchFamily="34" charset="0"/>
        <a:buChar char="•"/>
        <a:defRPr sz="2764" kern="1200">
          <a:solidFill>
            <a:schemeClr val="tx1"/>
          </a:solidFill>
          <a:latin typeface="+mn-lt"/>
          <a:ea typeface="+mn-ea"/>
          <a:cs typeface="+mn-cs"/>
        </a:defRPr>
      </a:lvl1pPr>
      <a:lvl2pPr marL="676885" indent="-225628" algn="l" defTabSz="902513" rtl="0" eaLnBrk="1" latinLnBrk="0" hangingPunct="1">
        <a:lnSpc>
          <a:spcPct val="90000"/>
        </a:lnSpc>
        <a:spcBef>
          <a:spcPts val="493"/>
        </a:spcBef>
        <a:buFont typeface="Arial" panose="020B0604020202020204" pitchFamily="34" charset="0"/>
        <a:buChar char="•"/>
        <a:defRPr sz="2369" kern="1200">
          <a:solidFill>
            <a:schemeClr val="tx1"/>
          </a:solidFill>
          <a:latin typeface="+mn-lt"/>
          <a:ea typeface="+mn-ea"/>
          <a:cs typeface="+mn-cs"/>
        </a:defRPr>
      </a:lvl2pPr>
      <a:lvl3pPr marL="1128141" indent="-225628" algn="l" defTabSz="902513" rtl="0" eaLnBrk="1" latinLnBrk="0" hangingPunct="1">
        <a:lnSpc>
          <a:spcPct val="90000"/>
        </a:lnSpc>
        <a:spcBef>
          <a:spcPts val="493"/>
        </a:spcBef>
        <a:buFont typeface="Arial" panose="020B0604020202020204" pitchFamily="34" charset="0"/>
        <a:buChar char="•"/>
        <a:defRPr sz="1974" kern="1200">
          <a:solidFill>
            <a:schemeClr val="tx1"/>
          </a:solidFill>
          <a:latin typeface="+mn-lt"/>
          <a:ea typeface="+mn-ea"/>
          <a:cs typeface="+mn-cs"/>
        </a:defRPr>
      </a:lvl3pPr>
      <a:lvl4pPr marL="1579397" indent="-225628" algn="l" defTabSz="902513" rtl="0" eaLnBrk="1" latinLnBrk="0" hangingPunct="1">
        <a:lnSpc>
          <a:spcPct val="90000"/>
        </a:lnSpc>
        <a:spcBef>
          <a:spcPts val="493"/>
        </a:spcBef>
        <a:buFont typeface="Arial" panose="020B0604020202020204" pitchFamily="34" charset="0"/>
        <a:buChar char="•"/>
        <a:defRPr sz="1777" kern="1200">
          <a:solidFill>
            <a:schemeClr val="tx1"/>
          </a:solidFill>
          <a:latin typeface="+mn-lt"/>
          <a:ea typeface="+mn-ea"/>
          <a:cs typeface="+mn-cs"/>
        </a:defRPr>
      </a:lvl4pPr>
      <a:lvl5pPr marL="2030654" indent="-225628" algn="l" defTabSz="902513" rtl="0" eaLnBrk="1" latinLnBrk="0" hangingPunct="1">
        <a:lnSpc>
          <a:spcPct val="90000"/>
        </a:lnSpc>
        <a:spcBef>
          <a:spcPts val="493"/>
        </a:spcBef>
        <a:buFont typeface="Arial" panose="020B0604020202020204" pitchFamily="34" charset="0"/>
        <a:buChar char="•"/>
        <a:defRPr sz="1777" kern="1200">
          <a:solidFill>
            <a:schemeClr val="tx1"/>
          </a:solidFill>
          <a:latin typeface="+mn-lt"/>
          <a:ea typeface="+mn-ea"/>
          <a:cs typeface="+mn-cs"/>
        </a:defRPr>
      </a:lvl5pPr>
      <a:lvl6pPr marL="2481910" indent="-225628" algn="l" defTabSz="902513" rtl="0" eaLnBrk="1" latinLnBrk="0" hangingPunct="1">
        <a:lnSpc>
          <a:spcPct val="90000"/>
        </a:lnSpc>
        <a:spcBef>
          <a:spcPts val="493"/>
        </a:spcBef>
        <a:buFont typeface="Arial" panose="020B0604020202020204" pitchFamily="34" charset="0"/>
        <a:buChar char="•"/>
        <a:defRPr sz="1777" kern="1200">
          <a:solidFill>
            <a:schemeClr val="tx1"/>
          </a:solidFill>
          <a:latin typeface="+mn-lt"/>
          <a:ea typeface="+mn-ea"/>
          <a:cs typeface="+mn-cs"/>
        </a:defRPr>
      </a:lvl6pPr>
      <a:lvl7pPr marL="2933167" indent="-225628" algn="l" defTabSz="902513" rtl="0" eaLnBrk="1" latinLnBrk="0" hangingPunct="1">
        <a:lnSpc>
          <a:spcPct val="90000"/>
        </a:lnSpc>
        <a:spcBef>
          <a:spcPts val="493"/>
        </a:spcBef>
        <a:buFont typeface="Arial" panose="020B0604020202020204" pitchFamily="34" charset="0"/>
        <a:buChar char="•"/>
        <a:defRPr sz="1777" kern="1200">
          <a:solidFill>
            <a:schemeClr val="tx1"/>
          </a:solidFill>
          <a:latin typeface="+mn-lt"/>
          <a:ea typeface="+mn-ea"/>
          <a:cs typeface="+mn-cs"/>
        </a:defRPr>
      </a:lvl7pPr>
      <a:lvl8pPr marL="3384423" indent="-225628" algn="l" defTabSz="902513" rtl="0" eaLnBrk="1" latinLnBrk="0" hangingPunct="1">
        <a:lnSpc>
          <a:spcPct val="90000"/>
        </a:lnSpc>
        <a:spcBef>
          <a:spcPts val="493"/>
        </a:spcBef>
        <a:buFont typeface="Arial" panose="020B0604020202020204" pitchFamily="34" charset="0"/>
        <a:buChar char="•"/>
        <a:defRPr sz="1777" kern="1200">
          <a:solidFill>
            <a:schemeClr val="tx1"/>
          </a:solidFill>
          <a:latin typeface="+mn-lt"/>
          <a:ea typeface="+mn-ea"/>
          <a:cs typeface="+mn-cs"/>
        </a:defRPr>
      </a:lvl8pPr>
      <a:lvl9pPr marL="3835679" indent="-225628" algn="l" defTabSz="902513" rtl="0" eaLnBrk="1" latinLnBrk="0" hangingPunct="1">
        <a:lnSpc>
          <a:spcPct val="90000"/>
        </a:lnSpc>
        <a:spcBef>
          <a:spcPts val="493"/>
        </a:spcBef>
        <a:buFont typeface="Arial" panose="020B0604020202020204" pitchFamily="34" charset="0"/>
        <a:buChar char="•"/>
        <a:defRPr sz="177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02513" rtl="0" eaLnBrk="1" latinLnBrk="0" hangingPunct="1">
        <a:defRPr sz="1777" kern="1200">
          <a:solidFill>
            <a:schemeClr val="tx1"/>
          </a:solidFill>
          <a:latin typeface="+mn-lt"/>
          <a:ea typeface="+mn-ea"/>
          <a:cs typeface="+mn-cs"/>
        </a:defRPr>
      </a:lvl1pPr>
      <a:lvl2pPr marL="451256" algn="l" defTabSz="902513" rtl="0" eaLnBrk="1" latinLnBrk="0" hangingPunct="1">
        <a:defRPr sz="1777" kern="1200">
          <a:solidFill>
            <a:schemeClr val="tx1"/>
          </a:solidFill>
          <a:latin typeface="+mn-lt"/>
          <a:ea typeface="+mn-ea"/>
          <a:cs typeface="+mn-cs"/>
        </a:defRPr>
      </a:lvl2pPr>
      <a:lvl3pPr marL="902513" algn="l" defTabSz="902513" rtl="0" eaLnBrk="1" latinLnBrk="0" hangingPunct="1">
        <a:defRPr sz="1777" kern="1200">
          <a:solidFill>
            <a:schemeClr val="tx1"/>
          </a:solidFill>
          <a:latin typeface="+mn-lt"/>
          <a:ea typeface="+mn-ea"/>
          <a:cs typeface="+mn-cs"/>
        </a:defRPr>
      </a:lvl3pPr>
      <a:lvl4pPr marL="1353769" algn="l" defTabSz="902513" rtl="0" eaLnBrk="1" latinLnBrk="0" hangingPunct="1">
        <a:defRPr sz="1777" kern="1200">
          <a:solidFill>
            <a:schemeClr val="tx1"/>
          </a:solidFill>
          <a:latin typeface="+mn-lt"/>
          <a:ea typeface="+mn-ea"/>
          <a:cs typeface="+mn-cs"/>
        </a:defRPr>
      </a:lvl4pPr>
      <a:lvl5pPr marL="1805026" algn="l" defTabSz="902513" rtl="0" eaLnBrk="1" latinLnBrk="0" hangingPunct="1">
        <a:defRPr sz="1777" kern="1200">
          <a:solidFill>
            <a:schemeClr val="tx1"/>
          </a:solidFill>
          <a:latin typeface="+mn-lt"/>
          <a:ea typeface="+mn-ea"/>
          <a:cs typeface="+mn-cs"/>
        </a:defRPr>
      </a:lvl5pPr>
      <a:lvl6pPr marL="2256282" algn="l" defTabSz="902513" rtl="0" eaLnBrk="1" latinLnBrk="0" hangingPunct="1">
        <a:defRPr sz="1777" kern="1200">
          <a:solidFill>
            <a:schemeClr val="tx1"/>
          </a:solidFill>
          <a:latin typeface="+mn-lt"/>
          <a:ea typeface="+mn-ea"/>
          <a:cs typeface="+mn-cs"/>
        </a:defRPr>
      </a:lvl6pPr>
      <a:lvl7pPr marL="2707538" algn="l" defTabSz="902513" rtl="0" eaLnBrk="1" latinLnBrk="0" hangingPunct="1">
        <a:defRPr sz="1777" kern="1200">
          <a:solidFill>
            <a:schemeClr val="tx1"/>
          </a:solidFill>
          <a:latin typeface="+mn-lt"/>
          <a:ea typeface="+mn-ea"/>
          <a:cs typeface="+mn-cs"/>
        </a:defRPr>
      </a:lvl7pPr>
      <a:lvl8pPr marL="3158795" algn="l" defTabSz="902513" rtl="0" eaLnBrk="1" latinLnBrk="0" hangingPunct="1">
        <a:defRPr sz="1777" kern="1200">
          <a:solidFill>
            <a:schemeClr val="tx1"/>
          </a:solidFill>
          <a:latin typeface="+mn-lt"/>
          <a:ea typeface="+mn-ea"/>
          <a:cs typeface="+mn-cs"/>
        </a:defRPr>
      </a:lvl8pPr>
      <a:lvl9pPr marL="3610051" algn="l" defTabSz="902513" rtl="0" eaLnBrk="1" latinLnBrk="0" hangingPunct="1">
        <a:defRPr sz="177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rgbClr val="DBFBFD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0" y="6468251"/>
            <a:ext cx="12033250" cy="300849"/>
          </a:xfrm>
          <a:prstGeom prst="rect">
            <a:avLst/>
          </a:prstGeom>
          <a:solidFill>
            <a:srgbClr val="A1BF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025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77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8974799" y="5893559"/>
            <a:ext cx="2778999" cy="737651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85448" y="214050"/>
            <a:ext cx="1407005" cy="64894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8112392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78" r:id="rId1"/>
    <p:sldLayoutId id="2147484079" r:id="rId2"/>
    <p:sldLayoutId id="2147484080" r:id="rId3"/>
    <p:sldLayoutId id="2147484081" r:id="rId4"/>
    <p:sldLayoutId id="2147484082" r:id="rId5"/>
    <p:sldLayoutId id="2147484083" r:id="rId6"/>
    <p:sldLayoutId id="2147484084" r:id="rId7"/>
    <p:sldLayoutId id="2147484085" r:id="rId8"/>
    <p:sldLayoutId id="2147484086" r:id="rId9"/>
    <p:sldLayoutId id="2147484087" r:id="rId10"/>
    <p:sldLayoutId id="2147484152" r:id="rId11"/>
  </p:sldLayoutIdLst>
  <p:txStyles>
    <p:titleStyle>
      <a:lvl1pPr algn="l" defTabSz="902513" rtl="0" eaLnBrk="1" latinLnBrk="0" hangingPunct="1">
        <a:lnSpc>
          <a:spcPct val="90000"/>
        </a:lnSpc>
        <a:spcBef>
          <a:spcPct val="0"/>
        </a:spcBef>
        <a:buNone/>
        <a:defRPr sz="434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5628" indent="-225628" algn="l" defTabSz="902513" rtl="0" eaLnBrk="1" latinLnBrk="0" hangingPunct="1">
        <a:lnSpc>
          <a:spcPct val="90000"/>
        </a:lnSpc>
        <a:spcBef>
          <a:spcPts val="987"/>
        </a:spcBef>
        <a:buFont typeface="Arial" panose="020B0604020202020204" pitchFamily="34" charset="0"/>
        <a:buChar char="•"/>
        <a:defRPr sz="2764" kern="1200">
          <a:solidFill>
            <a:schemeClr val="tx1"/>
          </a:solidFill>
          <a:latin typeface="+mn-lt"/>
          <a:ea typeface="+mn-ea"/>
          <a:cs typeface="+mn-cs"/>
        </a:defRPr>
      </a:lvl1pPr>
      <a:lvl2pPr marL="676885" indent="-225628" algn="l" defTabSz="902513" rtl="0" eaLnBrk="1" latinLnBrk="0" hangingPunct="1">
        <a:lnSpc>
          <a:spcPct val="90000"/>
        </a:lnSpc>
        <a:spcBef>
          <a:spcPts val="493"/>
        </a:spcBef>
        <a:buFont typeface="Arial" panose="020B0604020202020204" pitchFamily="34" charset="0"/>
        <a:buChar char="•"/>
        <a:defRPr sz="2369" kern="1200">
          <a:solidFill>
            <a:schemeClr val="tx1"/>
          </a:solidFill>
          <a:latin typeface="+mn-lt"/>
          <a:ea typeface="+mn-ea"/>
          <a:cs typeface="+mn-cs"/>
        </a:defRPr>
      </a:lvl2pPr>
      <a:lvl3pPr marL="1128141" indent="-225628" algn="l" defTabSz="902513" rtl="0" eaLnBrk="1" latinLnBrk="0" hangingPunct="1">
        <a:lnSpc>
          <a:spcPct val="90000"/>
        </a:lnSpc>
        <a:spcBef>
          <a:spcPts val="493"/>
        </a:spcBef>
        <a:buFont typeface="Arial" panose="020B0604020202020204" pitchFamily="34" charset="0"/>
        <a:buChar char="•"/>
        <a:defRPr sz="1974" kern="1200">
          <a:solidFill>
            <a:schemeClr val="tx1"/>
          </a:solidFill>
          <a:latin typeface="+mn-lt"/>
          <a:ea typeface="+mn-ea"/>
          <a:cs typeface="+mn-cs"/>
        </a:defRPr>
      </a:lvl3pPr>
      <a:lvl4pPr marL="1579397" indent="-225628" algn="l" defTabSz="902513" rtl="0" eaLnBrk="1" latinLnBrk="0" hangingPunct="1">
        <a:lnSpc>
          <a:spcPct val="90000"/>
        </a:lnSpc>
        <a:spcBef>
          <a:spcPts val="493"/>
        </a:spcBef>
        <a:buFont typeface="Arial" panose="020B0604020202020204" pitchFamily="34" charset="0"/>
        <a:buChar char="•"/>
        <a:defRPr sz="1777" kern="1200">
          <a:solidFill>
            <a:schemeClr val="tx1"/>
          </a:solidFill>
          <a:latin typeface="+mn-lt"/>
          <a:ea typeface="+mn-ea"/>
          <a:cs typeface="+mn-cs"/>
        </a:defRPr>
      </a:lvl4pPr>
      <a:lvl5pPr marL="2030654" indent="-225628" algn="l" defTabSz="902513" rtl="0" eaLnBrk="1" latinLnBrk="0" hangingPunct="1">
        <a:lnSpc>
          <a:spcPct val="90000"/>
        </a:lnSpc>
        <a:spcBef>
          <a:spcPts val="493"/>
        </a:spcBef>
        <a:buFont typeface="Arial" panose="020B0604020202020204" pitchFamily="34" charset="0"/>
        <a:buChar char="•"/>
        <a:defRPr sz="1777" kern="1200">
          <a:solidFill>
            <a:schemeClr val="tx1"/>
          </a:solidFill>
          <a:latin typeface="+mn-lt"/>
          <a:ea typeface="+mn-ea"/>
          <a:cs typeface="+mn-cs"/>
        </a:defRPr>
      </a:lvl5pPr>
      <a:lvl6pPr marL="2481910" indent="-225628" algn="l" defTabSz="902513" rtl="0" eaLnBrk="1" latinLnBrk="0" hangingPunct="1">
        <a:lnSpc>
          <a:spcPct val="90000"/>
        </a:lnSpc>
        <a:spcBef>
          <a:spcPts val="493"/>
        </a:spcBef>
        <a:buFont typeface="Arial" panose="020B0604020202020204" pitchFamily="34" charset="0"/>
        <a:buChar char="•"/>
        <a:defRPr sz="1777" kern="1200">
          <a:solidFill>
            <a:schemeClr val="tx1"/>
          </a:solidFill>
          <a:latin typeface="+mn-lt"/>
          <a:ea typeface="+mn-ea"/>
          <a:cs typeface="+mn-cs"/>
        </a:defRPr>
      </a:lvl6pPr>
      <a:lvl7pPr marL="2933167" indent="-225628" algn="l" defTabSz="902513" rtl="0" eaLnBrk="1" latinLnBrk="0" hangingPunct="1">
        <a:lnSpc>
          <a:spcPct val="90000"/>
        </a:lnSpc>
        <a:spcBef>
          <a:spcPts val="493"/>
        </a:spcBef>
        <a:buFont typeface="Arial" panose="020B0604020202020204" pitchFamily="34" charset="0"/>
        <a:buChar char="•"/>
        <a:defRPr sz="1777" kern="1200">
          <a:solidFill>
            <a:schemeClr val="tx1"/>
          </a:solidFill>
          <a:latin typeface="+mn-lt"/>
          <a:ea typeface="+mn-ea"/>
          <a:cs typeface="+mn-cs"/>
        </a:defRPr>
      </a:lvl7pPr>
      <a:lvl8pPr marL="3384423" indent="-225628" algn="l" defTabSz="902513" rtl="0" eaLnBrk="1" latinLnBrk="0" hangingPunct="1">
        <a:lnSpc>
          <a:spcPct val="90000"/>
        </a:lnSpc>
        <a:spcBef>
          <a:spcPts val="493"/>
        </a:spcBef>
        <a:buFont typeface="Arial" panose="020B0604020202020204" pitchFamily="34" charset="0"/>
        <a:buChar char="•"/>
        <a:defRPr sz="1777" kern="1200">
          <a:solidFill>
            <a:schemeClr val="tx1"/>
          </a:solidFill>
          <a:latin typeface="+mn-lt"/>
          <a:ea typeface="+mn-ea"/>
          <a:cs typeface="+mn-cs"/>
        </a:defRPr>
      </a:lvl8pPr>
      <a:lvl9pPr marL="3835679" indent="-225628" algn="l" defTabSz="902513" rtl="0" eaLnBrk="1" latinLnBrk="0" hangingPunct="1">
        <a:lnSpc>
          <a:spcPct val="90000"/>
        </a:lnSpc>
        <a:spcBef>
          <a:spcPts val="493"/>
        </a:spcBef>
        <a:buFont typeface="Arial" panose="020B0604020202020204" pitchFamily="34" charset="0"/>
        <a:buChar char="•"/>
        <a:defRPr sz="177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02513" rtl="0" eaLnBrk="1" latinLnBrk="0" hangingPunct="1">
        <a:defRPr sz="1777" kern="1200">
          <a:solidFill>
            <a:schemeClr val="tx1"/>
          </a:solidFill>
          <a:latin typeface="+mn-lt"/>
          <a:ea typeface="+mn-ea"/>
          <a:cs typeface="+mn-cs"/>
        </a:defRPr>
      </a:lvl1pPr>
      <a:lvl2pPr marL="451256" algn="l" defTabSz="902513" rtl="0" eaLnBrk="1" latinLnBrk="0" hangingPunct="1">
        <a:defRPr sz="1777" kern="1200">
          <a:solidFill>
            <a:schemeClr val="tx1"/>
          </a:solidFill>
          <a:latin typeface="+mn-lt"/>
          <a:ea typeface="+mn-ea"/>
          <a:cs typeface="+mn-cs"/>
        </a:defRPr>
      </a:lvl2pPr>
      <a:lvl3pPr marL="902513" algn="l" defTabSz="902513" rtl="0" eaLnBrk="1" latinLnBrk="0" hangingPunct="1">
        <a:defRPr sz="1777" kern="1200">
          <a:solidFill>
            <a:schemeClr val="tx1"/>
          </a:solidFill>
          <a:latin typeface="+mn-lt"/>
          <a:ea typeface="+mn-ea"/>
          <a:cs typeface="+mn-cs"/>
        </a:defRPr>
      </a:lvl3pPr>
      <a:lvl4pPr marL="1353769" algn="l" defTabSz="902513" rtl="0" eaLnBrk="1" latinLnBrk="0" hangingPunct="1">
        <a:defRPr sz="1777" kern="1200">
          <a:solidFill>
            <a:schemeClr val="tx1"/>
          </a:solidFill>
          <a:latin typeface="+mn-lt"/>
          <a:ea typeface="+mn-ea"/>
          <a:cs typeface="+mn-cs"/>
        </a:defRPr>
      </a:lvl4pPr>
      <a:lvl5pPr marL="1805026" algn="l" defTabSz="902513" rtl="0" eaLnBrk="1" latinLnBrk="0" hangingPunct="1">
        <a:defRPr sz="1777" kern="1200">
          <a:solidFill>
            <a:schemeClr val="tx1"/>
          </a:solidFill>
          <a:latin typeface="+mn-lt"/>
          <a:ea typeface="+mn-ea"/>
          <a:cs typeface="+mn-cs"/>
        </a:defRPr>
      </a:lvl5pPr>
      <a:lvl6pPr marL="2256282" algn="l" defTabSz="902513" rtl="0" eaLnBrk="1" latinLnBrk="0" hangingPunct="1">
        <a:defRPr sz="1777" kern="1200">
          <a:solidFill>
            <a:schemeClr val="tx1"/>
          </a:solidFill>
          <a:latin typeface="+mn-lt"/>
          <a:ea typeface="+mn-ea"/>
          <a:cs typeface="+mn-cs"/>
        </a:defRPr>
      </a:lvl6pPr>
      <a:lvl7pPr marL="2707538" algn="l" defTabSz="902513" rtl="0" eaLnBrk="1" latinLnBrk="0" hangingPunct="1">
        <a:defRPr sz="1777" kern="1200">
          <a:solidFill>
            <a:schemeClr val="tx1"/>
          </a:solidFill>
          <a:latin typeface="+mn-lt"/>
          <a:ea typeface="+mn-ea"/>
          <a:cs typeface="+mn-cs"/>
        </a:defRPr>
      </a:lvl7pPr>
      <a:lvl8pPr marL="3158795" algn="l" defTabSz="902513" rtl="0" eaLnBrk="1" latinLnBrk="0" hangingPunct="1">
        <a:defRPr sz="1777" kern="1200">
          <a:solidFill>
            <a:schemeClr val="tx1"/>
          </a:solidFill>
          <a:latin typeface="+mn-lt"/>
          <a:ea typeface="+mn-ea"/>
          <a:cs typeface="+mn-cs"/>
        </a:defRPr>
      </a:lvl8pPr>
      <a:lvl9pPr marL="3610051" algn="l" defTabSz="902513" rtl="0" eaLnBrk="1" latinLnBrk="0" hangingPunct="1">
        <a:defRPr sz="177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015686DF-3780-4D9F-B0F6-86474AE8C2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7286" y="360392"/>
            <a:ext cx="10378678" cy="13083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E34D0581-A618-4FDC-AF27-A4427D96E6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27286" y="1801959"/>
            <a:ext cx="10378678" cy="42949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88A065EE-06E7-49B1-85BE-F80FDFC93D2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27286" y="6273953"/>
            <a:ext cx="2707481" cy="3603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8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9BECB0-4446-4CBB-84D4-2800C492621C}" type="datetimeFigureOut">
              <a:rPr lang="en-US" smtClean="0"/>
              <a:pPr/>
              <a:t>10/11/2024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EFDE5F85-BD64-442C-B837-858DC6BBCDC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986014" y="6273953"/>
            <a:ext cx="4061222" cy="3603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8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316E87C0-7D5E-4CA3-94C9-38EDADC24F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8483" y="6273953"/>
            <a:ext cx="2707481" cy="3603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8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7F323B-F0EC-4039-905E-871AB17E73D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31109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89" r:id="rId1"/>
    <p:sldLayoutId id="2147484090" r:id="rId2"/>
    <p:sldLayoutId id="2147484091" r:id="rId3"/>
    <p:sldLayoutId id="2147484092" r:id="rId4"/>
    <p:sldLayoutId id="2147484093" r:id="rId5"/>
    <p:sldLayoutId id="2147484094" r:id="rId6"/>
    <p:sldLayoutId id="2147484095" r:id="rId7"/>
    <p:sldLayoutId id="2147484096" r:id="rId8"/>
    <p:sldLayoutId id="2147484097" r:id="rId9"/>
    <p:sldLayoutId id="2147484098" r:id="rId10"/>
    <p:sldLayoutId id="2147484099" r:id="rId11"/>
  </p:sldLayoutIdLst>
  <p:txStyles>
    <p:titleStyle>
      <a:lvl1pPr algn="l" defTabSz="902513" rtl="0" eaLnBrk="1" latinLnBrk="0" hangingPunct="1">
        <a:lnSpc>
          <a:spcPct val="90000"/>
        </a:lnSpc>
        <a:spcBef>
          <a:spcPct val="0"/>
        </a:spcBef>
        <a:buNone/>
        <a:defRPr sz="434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5628" indent="-225628" algn="l" defTabSz="902513" rtl="0" eaLnBrk="1" latinLnBrk="0" hangingPunct="1">
        <a:lnSpc>
          <a:spcPct val="90000"/>
        </a:lnSpc>
        <a:spcBef>
          <a:spcPts val="987"/>
        </a:spcBef>
        <a:buFont typeface="Arial" panose="020B0604020202020204" pitchFamily="34" charset="0"/>
        <a:buChar char="•"/>
        <a:defRPr sz="2764" kern="1200">
          <a:solidFill>
            <a:schemeClr val="tx1"/>
          </a:solidFill>
          <a:latin typeface="+mn-lt"/>
          <a:ea typeface="+mn-ea"/>
          <a:cs typeface="+mn-cs"/>
        </a:defRPr>
      </a:lvl1pPr>
      <a:lvl2pPr marL="676885" indent="-225628" algn="l" defTabSz="902513" rtl="0" eaLnBrk="1" latinLnBrk="0" hangingPunct="1">
        <a:lnSpc>
          <a:spcPct val="90000"/>
        </a:lnSpc>
        <a:spcBef>
          <a:spcPts val="493"/>
        </a:spcBef>
        <a:buFont typeface="Arial" panose="020B0604020202020204" pitchFamily="34" charset="0"/>
        <a:buChar char="•"/>
        <a:defRPr sz="2369" kern="1200">
          <a:solidFill>
            <a:schemeClr val="tx1"/>
          </a:solidFill>
          <a:latin typeface="+mn-lt"/>
          <a:ea typeface="+mn-ea"/>
          <a:cs typeface="+mn-cs"/>
        </a:defRPr>
      </a:lvl2pPr>
      <a:lvl3pPr marL="1128141" indent="-225628" algn="l" defTabSz="902513" rtl="0" eaLnBrk="1" latinLnBrk="0" hangingPunct="1">
        <a:lnSpc>
          <a:spcPct val="90000"/>
        </a:lnSpc>
        <a:spcBef>
          <a:spcPts val="493"/>
        </a:spcBef>
        <a:buFont typeface="Arial" panose="020B0604020202020204" pitchFamily="34" charset="0"/>
        <a:buChar char="•"/>
        <a:defRPr sz="1974" kern="1200">
          <a:solidFill>
            <a:schemeClr val="tx1"/>
          </a:solidFill>
          <a:latin typeface="+mn-lt"/>
          <a:ea typeface="+mn-ea"/>
          <a:cs typeface="+mn-cs"/>
        </a:defRPr>
      </a:lvl3pPr>
      <a:lvl4pPr marL="1579397" indent="-225628" algn="l" defTabSz="902513" rtl="0" eaLnBrk="1" latinLnBrk="0" hangingPunct="1">
        <a:lnSpc>
          <a:spcPct val="90000"/>
        </a:lnSpc>
        <a:spcBef>
          <a:spcPts val="493"/>
        </a:spcBef>
        <a:buFont typeface="Arial" panose="020B0604020202020204" pitchFamily="34" charset="0"/>
        <a:buChar char="•"/>
        <a:defRPr sz="1777" kern="1200">
          <a:solidFill>
            <a:schemeClr val="tx1"/>
          </a:solidFill>
          <a:latin typeface="+mn-lt"/>
          <a:ea typeface="+mn-ea"/>
          <a:cs typeface="+mn-cs"/>
        </a:defRPr>
      </a:lvl4pPr>
      <a:lvl5pPr marL="2030654" indent="-225628" algn="l" defTabSz="902513" rtl="0" eaLnBrk="1" latinLnBrk="0" hangingPunct="1">
        <a:lnSpc>
          <a:spcPct val="90000"/>
        </a:lnSpc>
        <a:spcBef>
          <a:spcPts val="493"/>
        </a:spcBef>
        <a:buFont typeface="Arial" panose="020B0604020202020204" pitchFamily="34" charset="0"/>
        <a:buChar char="•"/>
        <a:defRPr sz="1777" kern="1200">
          <a:solidFill>
            <a:schemeClr val="tx1"/>
          </a:solidFill>
          <a:latin typeface="+mn-lt"/>
          <a:ea typeface="+mn-ea"/>
          <a:cs typeface="+mn-cs"/>
        </a:defRPr>
      </a:lvl5pPr>
      <a:lvl6pPr marL="2481910" indent="-225628" algn="l" defTabSz="902513" rtl="0" eaLnBrk="1" latinLnBrk="0" hangingPunct="1">
        <a:lnSpc>
          <a:spcPct val="90000"/>
        </a:lnSpc>
        <a:spcBef>
          <a:spcPts val="493"/>
        </a:spcBef>
        <a:buFont typeface="Arial" panose="020B0604020202020204" pitchFamily="34" charset="0"/>
        <a:buChar char="•"/>
        <a:defRPr sz="1777" kern="1200">
          <a:solidFill>
            <a:schemeClr val="tx1"/>
          </a:solidFill>
          <a:latin typeface="+mn-lt"/>
          <a:ea typeface="+mn-ea"/>
          <a:cs typeface="+mn-cs"/>
        </a:defRPr>
      </a:lvl6pPr>
      <a:lvl7pPr marL="2933167" indent="-225628" algn="l" defTabSz="902513" rtl="0" eaLnBrk="1" latinLnBrk="0" hangingPunct="1">
        <a:lnSpc>
          <a:spcPct val="90000"/>
        </a:lnSpc>
        <a:spcBef>
          <a:spcPts val="493"/>
        </a:spcBef>
        <a:buFont typeface="Arial" panose="020B0604020202020204" pitchFamily="34" charset="0"/>
        <a:buChar char="•"/>
        <a:defRPr sz="1777" kern="1200">
          <a:solidFill>
            <a:schemeClr val="tx1"/>
          </a:solidFill>
          <a:latin typeface="+mn-lt"/>
          <a:ea typeface="+mn-ea"/>
          <a:cs typeface="+mn-cs"/>
        </a:defRPr>
      </a:lvl7pPr>
      <a:lvl8pPr marL="3384423" indent="-225628" algn="l" defTabSz="902513" rtl="0" eaLnBrk="1" latinLnBrk="0" hangingPunct="1">
        <a:lnSpc>
          <a:spcPct val="90000"/>
        </a:lnSpc>
        <a:spcBef>
          <a:spcPts val="493"/>
        </a:spcBef>
        <a:buFont typeface="Arial" panose="020B0604020202020204" pitchFamily="34" charset="0"/>
        <a:buChar char="•"/>
        <a:defRPr sz="1777" kern="1200">
          <a:solidFill>
            <a:schemeClr val="tx1"/>
          </a:solidFill>
          <a:latin typeface="+mn-lt"/>
          <a:ea typeface="+mn-ea"/>
          <a:cs typeface="+mn-cs"/>
        </a:defRPr>
      </a:lvl8pPr>
      <a:lvl9pPr marL="3835679" indent="-225628" algn="l" defTabSz="902513" rtl="0" eaLnBrk="1" latinLnBrk="0" hangingPunct="1">
        <a:lnSpc>
          <a:spcPct val="90000"/>
        </a:lnSpc>
        <a:spcBef>
          <a:spcPts val="493"/>
        </a:spcBef>
        <a:buFont typeface="Arial" panose="020B0604020202020204" pitchFamily="34" charset="0"/>
        <a:buChar char="•"/>
        <a:defRPr sz="177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02513" rtl="0" eaLnBrk="1" latinLnBrk="0" hangingPunct="1">
        <a:defRPr sz="1777" kern="1200">
          <a:solidFill>
            <a:schemeClr val="tx1"/>
          </a:solidFill>
          <a:latin typeface="+mn-lt"/>
          <a:ea typeface="+mn-ea"/>
          <a:cs typeface="+mn-cs"/>
        </a:defRPr>
      </a:lvl1pPr>
      <a:lvl2pPr marL="451256" algn="l" defTabSz="902513" rtl="0" eaLnBrk="1" latinLnBrk="0" hangingPunct="1">
        <a:defRPr sz="1777" kern="1200">
          <a:solidFill>
            <a:schemeClr val="tx1"/>
          </a:solidFill>
          <a:latin typeface="+mn-lt"/>
          <a:ea typeface="+mn-ea"/>
          <a:cs typeface="+mn-cs"/>
        </a:defRPr>
      </a:lvl2pPr>
      <a:lvl3pPr marL="902513" algn="l" defTabSz="902513" rtl="0" eaLnBrk="1" latinLnBrk="0" hangingPunct="1">
        <a:defRPr sz="1777" kern="1200">
          <a:solidFill>
            <a:schemeClr val="tx1"/>
          </a:solidFill>
          <a:latin typeface="+mn-lt"/>
          <a:ea typeface="+mn-ea"/>
          <a:cs typeface="+mn-cs"/>
        </a:defRPr>
      </a:lvl3pPr>
      <a:lvl4pPr marL="1353769" algn="l" defTabSz="902513" rtl="0" eaLnBrk="1" latinLnBrk="0" hangingPunct="1">
        <a:defRPr sz="1777" kern="1200">
          <a:solidFill>
            <a:schemeClr val="tx1"/>
          </a:solidFill>
          <a:latin typeface="+mn-lt"/>
          <a:ea typeface="+mn-ea"/>
          <a:cs typeface="+mn-cs"/>
        </a:defRPr>
      </a:lvl4pPr>
      <a:lvl5pPr marL="1805026" algn="l" defTabSz="902513" rtl="0" eaLnBrk="1" latinLnBrk="0" hangingPunct="1">
        <a:defRPr sz="1777" kern="1200">
          <a:solidFill>
            <a:schemeClr val="tx1"/>
          </a:solidFill>
          <a:latin typeface="+mn-lt"/>
          <a:ea typeface="+mn-ea"/>
          <a:cs typeface="+mn-cs"/>
        </a:defRPr>
      </a:lvl5pPr>
      <a:lvl6pPr marL="2256282" algn="l" defTabSz="902513" rtl="0" eaLnBrk="1" latinLnBrk="0" hangingPunct="1">
        <a:defRPr sz="1777" kern="1200">
          <a:solidFill>
            <a:schemeClr val="tx1"/>
          </a:solidFill>
          <a:latin typeface="+mn-lt"/>
          <a:ea typeface="+mn-ea"/>
          <a:cs typeface="+mn-cs"/>
        </a:defRPr>
      </a:lvl6pPr>
      <a:lvl7pPr marL="2707538" algn="l" defTabSz="902513" rtl="0" eaLnBrk="1" latinLnBrk="0" hangingPunct="1">
        <a:defRPr sz="1777" kern="1200">
          <a:solidFill>
            <a:schemeClr val="tx1"/>
          </a:solidFill>
          <a:latin typeface="+mn-lt"/>
          <a:ea typeface="+mn-ea"/>
          <a:cs typeface="+mn-cs"/>
        </a:defRPr>
      </a:lvl7pPr>
      <a:lvl8pPr marL="3158795" algn="l" defTabSz="902513" rtl="0" eaLnBrk="1" latinLnBrk="0" hangingPunct="1">
        <a:defRPr sz="1777" kern="1200">
          <a:solidFill>
            <a:schemeClr val="tx1"/>
          </a:solidFill>
          <a:latin typeface="+mn-lt"/>
          <a:ea typeface="+mn-ea"/>
          <a:cs typeface="+mn-cs"/>
        </a:defRPr>
      </a:lvl8pPr>
      <a:lvl9pPr marL="3610051" algn="l" defTabSz="902513" rtl="0" eaLnBrk="1" latinLnBrk="0" hangingPunct="1">
        <a:defRPr sz="177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7286" y="360393"/>
            <a:ext cx="10378678" cy="13083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286" y="1801959"/>
            <a:ext cx="10378678" cy="42949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7286" y="6273954"/>
            <a:ext cx="2707481" cy="3603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8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02513"/>
            <a:fld id="{0DA2CC75-8280-4D50-8556-C2874ADEF926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902513"/>
              <a:t>2024/11/10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86014" y="6273954"/>
            <a:ext cx="4061222" cy="3603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8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02513"/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98483" y="6273954"/>
            <a:ext cx="2707481" cy="3603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8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02513"/>
            <a:fld id="{6E190E77-D57C-49F8-ADC2-FB99C50EBC2E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902513"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237346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14" r:id="rId1"/>
    <p:sldLayoutId id="2147484115" r:id="rId2"/>
    <p:sldLayoutId id="2147484116" r:id="rId3"/>
    <p:sldLayoutId id="2147484117" r:id="rId4"/>
    <p:sldLayoutId id="2147484118" r:id="rId5"/>
    <p:sldLayoutId id="2147484119" r:id="rId6"/>
    <p:sldLayoutId id="2147484120" r:id="rId7"/>
    <p:sldLayoutId id="2147484121" r:id="rId8"/>
    <p:sldLayoutId id="2147484122" r:id="rId9"/>
    <p:sldLayoutId id="2147484123" r:id="rId10"/>
    <p:sldLayoutId id="2147484124" r:id="rId11"/>
  </p:sldLayoutIdLst>
  <p:txStyles>
    <p:titleStyle>
      <a:lvl1pPr algn="l" defTabSz="902513" rtl="0" eaLnBrk="1" latinLnBrk="0" hangingPunct="1">
        <a:lnSpc>
          <a:spcPct val="90000"/>
        </a:lnSpc>
        <a:spcBef>
          <a:spcPct val="0"/>
        </a:spcBef>
        <a:buNone/>
        <a:defRPr sz="434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5628" indent="-225628" algn="l" defTabSz="902513" rtl="0" eaLnBrk="1" latinLnBrk="0" hangingPunct="1">
        <a:lnSpc>
          <a:spcPct val="90000"/>
        </a:lnSpc>
        <a:spcBef>
          <a:spcPts val="987"/>
        </a:spcBef>
        <a:buFont typeface="Arial" panose="020B0604020202020204" pitchFamily="34" charset="0"/>
        <a:buChar char="•"/>
        <a:defRPr sz="2764" kern="1200">
          <a:solidFill>
            <a:schemeClr val="tx1"/>
          </a:solidFill>
          <a:latin typeface="+mn-lt"/>
          <a:ea typeface="+mn-ea"/>
          <a:cs typeface="+mn-cs"/>
        </a:defRPr>
      </a:lvl1pPr>
      <a:lvl2pPr marL="676885" indent="-225628" algn="l" defTabSz="902513" rtl="0" eaLnBrk="1" latinLnBrk="0" hangingPunct="1">
        <a:lnSpc>
          <a:spcPct val="90000"/>
        </a:lnSpc>
        <a:spcBef>
          <a:spcPts val="493"/>
        </a:spcBef>
        <a:buFont typeface="Arial" panose="020B0604020202020204" pitchFamily="34" charset="0"/>
        <a:buChar char="•"/>
        <a:defRPr sz="2369" kern="1200">
          <a:solidFill>
            <a:schemeClr val="tx1"/>
          </a:solidFill>
          <a:latin typeface="+mn-lt"/>
          <a:ea typeface="+mn-ea"/>
          <a:cs typeface="+mn-cs"/>
        </a:defRPr>
      </a:lvl2pPr>
      <a:lvl3pPr marL="1128141" indent="-225628" algn="l" defTabSz="902513" rtl="0" eaLnBrk="1" latinLnBrk="0" hangingPunct="1">
        <a:lnSpc>
          <a:spcPct val="90000"/>
        </a:lnSpc>
        <a:spcBef>
          <a:spcPts val="493"/>
        </a:spcBef>
        <a:buFont typeface="Arial" panose="020B0604020202020204" pitchFamily="34" charset="0"/>
        <a:buChar char="•"/>
        <a:defRPr sz="1974" kern="1200">
          <a:solidFill>
            <a:schemeClr val="tx1"/>
          </a:solidFill>
          <a:latin typeface="+mn-lt"/>
          <a:ea typeface="+mn-ea"/>
          <a:cs typeface="+mn-cs"/>
        </a:defRPr>
      </a:lvl3pPr>
      <a:lvl4pPr marL="1579397" indent="-225628" algn="l" defTabSz="902513" rtl="0" eaLnBrk="1" latinLnBrk="0" hangingPunct="1">
        <a:lnSpc>
          <a:spcPct val="90000"/>
        </a:lnSpc>
        <a:spcBef>
          <a:spcPts val="493"/>
        </a:spcBef>
        <a:buFont typeface="Arial" panose="020B0604020202020204" pitchFamily="34" charset="0"/>
        <a:buChar char="•"/>
        <a:defRPr sz="1777" kern="1200">
          <a:solidFill>
            <a:schemeClr val="tx1"/>
          </a:solidFill>
          <a:latin typeface="+mn-lt"/>
          <a:ea typeface="+mn-ea"/>
          <a:cs typeface="+mn-cs"/>
        </a:defRPr>
      </a:lvl4pPr>
      <a:lvl5pPr marL="2030654" indent="-225628" algn="l" defTabSz="902513" rtl="0" eaLnBrk="1" latinLnBrk="0" hangingPunct="1">
        <a:lnSpc>
          <a:spcPct val="90000"/>
        </a:lnSpc>
        <a:spcBef>
          <a:spcPts val="493"/>
        </a:spcBef>
        <a:buFont typeface="Arial" panose="020B0604020202020204" pitchFamily="34" charset="0"/>
        <a:buChar char="•"/>
        <a:defRPr sz="1777" kern="1200">
          <a:solidFill>
            <a:schemeClr val="tx1"/>
          </a:solidFill>
          <a:latin typeface="+mn-lt"/>
          <a:ea typeface="+mn-ea"/>
          <a:cs typeface="+mn-cs"/>
        </a:defRPr>
      </a:lvl5pPr>
      <a:lvl6pPr marL="2481910" indent="-225628" algn="l" defTabSz="902513" rtl="0" eaLnBrk="1" latinLnBrk="0" hangingPunct="1">
        <a:lnSpc>
          <a:spcPct val="90000"/>
        </a:lnSpc>
        <a:spcBef>
          <a:spcPts val="493"/>
        </a:spcBef>
        <a:buFont typeface="Arial" panose="020B0604020202020204" pitchFamily="34" charset="0"/>
        <a:buChar char="•"/>
        <a:defRPr sz="1777" kern="1200">
          <a:solidFill>
            <a:schemeClr val="tx1"/>
          </a:solidFill>
          <a:latin typeface="+mn-lt"/>
          <a:ea typeface="+mn-ea"/>
          <a:cs typeface="+mn-cs"/>
        </a:defRPr>
      </a:lvl6pPr>
      <a:lvl7pPr marL="2933167" indent="-225628" algn="l" defTabSz="902513" rtl="0" eaLnBrk="1" latinLnBrk="0" hangingPunct="1">
        <a:lnSpc>
          <a:spcPct val="90000"/>
        </a:lnSpc>
        <a:spcBef>
          <a:spcPts val="493"/>
        </a:spcBef>
        <a:buFont typeface="Arial" panose="020B0604020202020204" pitchFamily="34" charset="0"/>
        <a:buChar char="•"/>
        <a:defRPr sz="1777" kern="1200">
          <a:solidFill>
            <a:schemeClr val="tx1"/>
          </a:solidFill>
          <a:latin typeface="+mn-lt"/>
          <a:ea typeface="+mn-ea"/>
          <a:cs typeface="+mn-cs"/>
        </a:defRPr>
      </a:lvl7pPr>
      <a:lvl8pPr marL="3384423" indent="-225628" algn="l" defTabSz="902513" rtl="0" eaLnBrk="1" latinLnBrk="0" hangingPunct="1">
        <a:lnSpc>
          <a:spcPct val="90000"/>
        </a:lnSpc>
        <a:spcBef>
          <a:spcPts val="493"/>
        </a:spcBef>
        <a:buFont typeface="Arial" panose="020B0604020202020204" pitchFamily="34" charset="0"/>
        <a:buChar char="•"/>
        <a:defRPr sz="1777" kern="1200">
          <a:solidFill>
            <a:schemeClr val="tx1"/>
          </a:solidFill>
          <a:latin typeface="+mn-lt"/>
          <a:ea typeface="+mn-ea"/>
          <a:cs typeface="+mn-cs"/>
        </a:defRPr>
      </a:lvl8pPr>
      <a:lvl9pPr marL="3835679" indent="-225628" algn="l" defTabSz="902513" rtl="0" eaLnBrk="1" latinLnBrk="0" hangingPunct="1">
        <a:lnSpc>
          <a:spcPct val="90000"/>
        </a:lnSpc>
        <a:spcBef>
          <a:spcPts val="493"/>
        </a:spcBef>
        <a:buFont typeface="Arial" panose="020B0604020202020204" pitchFamily="34" charset="0"/>
        <a:buChar char="•"/>
        <a:defRPr sz="177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02513" rtl="0" eaLnBrk="1" latinLnBrk="0" hangingPunct="1">
        <a:defRPr sz="1777" kern="1200">
          <a:solidFill>
            <a:schemeClr val="tx1"/>
          </a:solidFill>
          <a:latin typeface="+mn-lt"/>
          <a:ea typeface="+mn-ea"/>
          <a:cs typeface="+mn-cs"/>
        </a:defRPr>
      </a:lvl1pPr>
      <a:lvl2pPr marL="451256" algn="l" defTabSz="902513" rtl="0" eaLnBrk="1" latinLnBrk="0" hangingPunct="1">
        <a:defRPr sz="1777" kern="1200">
          <a:solidFill>
            <a:schemeClr val="tx1"/>
          </a:solidFill>
          <a:latin typeface="+mn-lt"/>
          <a:ea typeface="+mn-ea"/>
          <a:cs typeface="+mn-cs"/>
        </a:defRPr>
      </a:lvl2pPr>
      <a:lvl3pPr marL="902513" algn="l" defTabSz="902513" rtl="0" eaLnBrk="1" latinLnBrk="0" hangingPunct="1">
        <a:defRPr sz="1777" kern="1200">
          <a:solidFill>
            <a:schemeClr val="tx1"/>
          </a:solidFill>
          <a:latin typeface="+mn-lt"/>
          <a:ea typeface="+mn-ea"/>
          <a:cs typeface="+mn-cs"/>
        </a:defRPr>
      </a:lvl3pPr>
      <a:lvl4pPr marL="1353769" algn="l" defTabSz="902513" rtl="0" eaLnBrk="1" latinLnBrk="0" hangingPunct="1">
        <a:defRPr sz="1777" kern="1200">
          <a:solidFill>
            <a:schemeClr val="tx1"/>
          </a:solidFill>
          <a:latin typeface="+mn-lt"/>
          <a:ea typeface="+mn-ea"/>
          <a:cs typeface="+mn-cs"/>
        </a:defRPr>
      </a:lvl4pPr>
      <a:lvl5pPr marL="1805026" algn="l" defTabSz="902513" rtl="0" eaLnBrk="1" latinLnBrk="0" hangingPunct="1">
        <a:defRPr sz="1777" kern="1200">
          <a:solidFill>
            <a:schemeClr val="tx1"/>
          </a:solidFill>
          <a:latin typeface="+mn-lt"/>
          <a:ea typeface="+mn-ea"/>
          <a:cs typeface="+mn-cs"/>
        </a:defRPr>
      </a:lvl5pPr>
      <a:lvl6pPr marL="2256282" algn="l" defTabSz="902513" rtl="0" eaLnBrk="1" latinLnBrk="0" hangingPunct="1">
        <a:defRPr sz="1777" kern="1200">
          <a:solidFill>
            <a:schemeClr val="tx1"/>
          </a:solidFill>
          <a:latin typeface="+mn-lt"/>
          <a:ea typeface="+mn-ea"/>
          <a:cs typeface="+mn-cs"/>
        </a:defRPr>
      </a:lvl6pPr>
      <a:lvl7pPr marL="2707538" algn="l" defTabSz="902513" rtl="0" eaLnBrk="1" latinLnBrk="0" hangingPunct="1">
        <a:defRPr sz="1777" kern="1200">
          <a:solidFill>
            <a:schemeClr val="tx1"/>
          </a:solidFill>
          <a:latin typeface="+mn-lt"/>
          <a:ea typeface="+mn-ea"/>
          <a:cs typeface="+mn-cs"/>
        </a:defRPr>
      </a:lvl7pPr>
      <a:lvl8pPr marL="3158795" algn="l" defTabSz="902513" rtl="0" eaLnBrk="1" latinLnBrk="0" hangingPunct="1">
        <a:defRPr sz="1777" kern="1200">
          <a:solidFill>
            <a:schemeClr val="tx1"/>
          </a:solidFill>
          <a:latin typeface="+mn-lt"/>
          <a:ea typeface="+mn-ea"/>
          <a:cs typeface="+mn-cs"/>
        </a:defRPr>
      </a:lvl8pPr>
      <a:lvl9pPr marL="3610051" algn="l" defTabSz="902513" rtl="0" eaLnBrk="1" latinLnBrk="0" hangingPunct="1">
        <a:defRPr sz="177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1663" y="271078"/>
            <a:ext cx="10829925" cy="1128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1663" y="1579457"/>
            <a:ext cx="10829925" cy="44672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1663" y="6273953"/>
            <a:ext cx="2807758" cy="3603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8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B42DBD-7C19-4E44-879A-9A104B9ED748}" type="datetimeFigureOut">
              <a:rPr lang="en-US" smtClean="0"/>
              <a:pPr/>
              <a:t>10/11/2024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11361" y="6273953"/>
            <a:ext cx="3810529" cy="3603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8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23829" y="6273953"/>
            <a:ext cx="2807758" cy="3603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8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BD20FE-35A8-4BB1-AAAB-8782F121FF9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014915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26" r:id="rId1"/>
    <p:sldLayoutId id="2147484127" r:id="rId2"/>
    <p:sldLayoutId id="2147484128" r:id="rId3"/>
    <p:sldLayoutId id="2147484129" r:id="rId4"/>
    <p:sldLayoutId id="2147484130" r:id="rId5"/>
    <p:sldLayoutId id="2147484131" r:id="rId6"/>
    <p:sldLayoutId id="2147484132" r:id="rId7"/>
    <p:sldLayoutId id="2147484133" r:id="rId8"/>
    <p:sldLayoutId id="2147484134" r:id="rId9"/>
    <p:sldLayoutId id="2147484135" r:id="rId10"/>
    <p:sldLayoutId id="2147484136" r:id="rId11"/>
  </p:sldLayoutIdLst>
  <p:txStyles>
    <p:titleStyle>
      <a:lvl1pPr algn="ctr" defTabSz="902513" rtl="0" eaLnBrk="1" latinLnBrk="0" hangingPunct="1">
        <a:spcBef>
          <a:spcPct val="0"/>
        </a:spcBef>
        <a:buNone/>
        <a:defRPr sz="4343" b="0" i="0" u="none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38442" indent="-338442" algn="l" defTabSz="902513" rtl="0" eaLnBrk="1" latinLnBrk="0" hangingPunct="1">
        <a:spcBef>
          <a:spcPct val="20000"/>
        </a:spcBef>
        <a:buFont typeface="Arial" pitchFamily="34" charset="0"/>
        <a:buChar char="•"/>
        <a:defRPr sz="3158" kern="1200">
          <a:solidFill>
            <a:schemeClr val="tx1"/>
          </a:solidFill>
          <a:latin typeface="+mn-lt"/>
          <a:ea typeface="+mn-ea"/>
          <a:cs typeface="+mn-cs"/>
        </a:defRPr>
      </a:lvl1pPr>
      <a:lvl2pPr marL="733292" indent="-282035" algn="l" defTabSz="902513" rtl="0" eaLnBrk="1" latinLnBrk="0" hangingPunct="1">
        <a:spcBef>
          <a:spcPct val="20000"/>
        </a:spcBef>
        <a:buFont typeface="Arial" pitchFamily="34" charset="0"/>
        <a:buChar char="–"/>
        <a:defRPr sz="2764" b="0" i="0" u="none" kern="1200">
          <a:solidFill>
            <a:schemeClr val="tx1"/>
          </a:solidFill>
          <a:latin typeface="+mn-lt"/>
          <a:ea typeface="+mn-ea"/>
          <a:cs typeface="+mn-cs"/>
        </a:defRPr>
      </a:lvl2pPr>
      <a:lvl3pPr marL="1128141" indent="-225628" algn="l" defTabSz="902513" rtl="0" eaLnBrk="1" latinLnBrk="0" hangingPunct="1">
        <a:spcBef>
          <a:spcPct val="20000"/>
        </a:spcBef>
        <a:buFont typeface="Arial" pitchFamily="34" charset="0"/>
        <a:buChar char="•"/>
        <a:defRPr sz="2369" kern="1200">
          <a:solidFill>
            <a:schemeClr val="tx1"/>
          </a:solidFill>
          <a:latin typeface="+mn-lt"/>
          <a:ea typeface="+mn-ea"/>
          <a:cs typeface="+mn-cs"/>
        </a:defRPr>
      </a:lvl3pPr>
      <a:lvl4pPr marL="1579397" indent="-225628" algn="l" defTabSz="902513" rtl="0" eaLnBrk="1" latinLnBrk="0" hangingPunct="1">
        <a:spcBef>
          <a:spcPct val="20000"/>
        </a:spcBef>
        <a:buFont typeface="Arial" pitchFamily="34" charset="0"/>
        <a:buChar char="–"/>
        <a:defRPr sz="1974" kern="1200">
          <a:solidFill>
            <a:schemeClr val="tx1"/>
          </a:solidFill>
          <a:latin typeface="+mn-lt"/>
          <a:ea typeface="+mn-ea"/>
          <a:cs typeface="+mn-cs"/>
        </a:defRPr>
      </a:lvl4pPr>
      <a:lvl5pPr marL="2030654" indent="-225628" algn="l" defTabSz="902513" rtl="0" eaLnBrk="1" latinLnBrk="0" hangingPunct="1">
        <a:spcBef>
          <a:spcPct val="20000"/>
        </a:spcBef>
        <a:buFont typeface="Arial" pitchFamily="34" charset="0"/>
        <a:buChar char="»"/>
        <a:defRPr sz="1974" kern="1200">
          <a:solidFill>
            <a:schemeClr val="tx1"/>
          </a:solidFill>
          <a:latin typeface="+mn-lt"/>
          <a:ea typeface="+mn-ea"/>
          <a:cs typeface="+mn-cs"/>
        </a:defRPr>
      </a:lvl5pPr>
      <a:lvl6pPr marL="2481910" indent="-225628" algn="l" defTabSz="902513" rtl="0" eaLnBrk="1" latinLnBrk="0" hangingPunct="1">
        <a:spcBef>
          <a:spcPct val="20000"/>
        </a:spcBef>
        <a:buFont typeface="Arial" pitchFamily="34" charset="0"/>
        <a:buChar char="•"/>
        <a:defRPr sz="1974" kern="1200">
          <a:solidFill>
            <a:schemeClr val="tx1"/>
          </a:solidFill>
          <a:latin typeface="+mn-lt"/>
          <a:ea typeface="+mn-ea"/>
          <a:cs typeface="+mn-cs"/>
        </a:defRPr>
      </a:lvl6pPr>
      <a:lvl7pPr marL="2933167" indent="-225628" algn="l" defTabSz="902513" rtl="0" eaLnBrk="1" latinLnBrk="0" hangingPunct="1">
        <a:spcBef>
          <a:spcPct val="20000"/>
        </a:spcBef>
        <a:buFont typeface="Arial" pitchFamily="34" charset="0"/>
        <a:buChar char="•"/>
        <a:defRPr sz="1974" kern="1200">
          <a:solidFill>
            <a:schemeClr val="tx1"/>
          </a:solidFill>
          <a:latin typeface="+mn-lt"/>
          <a:ea typeface="+mn-ea"/>
          <a:cs typeface="+mn-cs"/>
        </a:defRPr>
      </a:lvl7pPr>
      <a:lvl8pPr marL="3384423" indent="-225628" algn="l" defTabSz="902513" rtl="0" eaLnBrk="1" latinLnBrk="0" hangingPunct="1">
        <a:spcBef>
          <a:spcPct val="20000"/>
        </a:spcBef>
        <a:buFont typeface="Arial" pitchFamily="34" charset="0"/>
        <a:buChar char="•"/>
        <a:defRPr sz="1974" kern="1200">
          <a:solidFill>
            <a:schemeClr val="tx1"/>
          </a:solidFill>
          <a:latin typeface="+mn-lt"/>
          <a:ea typeface="+mn-ea"/>
          <a:cs typeface="+mn-cs"/>
        </a:defRPr>
      </a:lvl8pPr>
      <a:lvl9pPr marL="3835679" indent="-225628" algn="l" defTabSz="902513" rtl="0" eaLnBrk="1" latinLnBrk="0" hangingPunct="1">
        <a:spcBef>
          <a:spcPct val="20000"/>
        </a:spcBef>
        <a:buFont typeface="Arial" pitchFamily="34" charset="0"/>
        <a:buChar char="•"/>
        <a:defRPr sz="197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02513" rtl="0" eaLnBrk="1" latinLnBrk="0" hangingPunct="1">
        <a:defRPr sz="1777" kern="1200">
          <a:solidFill>
            <a:schemeClr val="tx1"/>
          </a:solidFill>
          <a:latin typeface="+mn-lt"/>
          <a:ea typeface="+mn-ea"/>
          <a:cs typeface="+mn-cs"/>
        </a:defRPr>
      </a:lvl1pPr>
      <a:lvl2pPr marL="451256" algn="l" defTabSz="902513" rtl="0" eaLnBrk="1" latinLnBrk="0" hangingPunct="1">
        <a:defRPr sz="1777" kern="1200">
          <a:solidFill>
            <a:schemeClr val="tx1"/>
          </a:solidFill>
          <a:latin typeface="+mn-lt"/>
          <a:ea typeface="+mn-ea"/>
          <a:cs typeface="+mn-cs"/>
        </a:defRPr>
      </a:lvl2pPr>
      <a:lvl3pPr marL="902513" algn="l" defTabSz="902513" rtl="0" eaLnBrk="1" latinLnBrk="0" hangingPunct="1">
        <a:defRPr sz="1777" kern="1200">
          <a:solidFill>
            <a:schemeClr val="tx1"/>
          </a:solidFill>
          <a:latin typeface="+mn-lt"/>
          <a:ea typeface="+mn-ea"/>
          <a:cs typeface="+mn-cs"/>
        </a:defRPr>
      </a:lvl3pPr>
      <a:lvl4pPr marL="1353769" algn="l" defTabSz="902513" rtl="0" eaLnBrk="1" latinLnBrk="0" hangingPunct="1">
        <a:defRPr sz="1777" kern="1200">
          <a:solidFill>
            <a:schemeClr val="tx1"/>
          </a:solidFill>
          <a:latin typeface="+mn-lt"/>
          <a:ea typeface="+mn-ea"/>
          <a:cs typeface="+mn-cs"/>
        </a:defRPr>
      </a:lvl4pPr>
      <a:lvl5pPr marL="1805026" algn="l" defTabSz="902513" rtl="0" eaLnBrk="1" latinLnBrk="0" hangingPunct="1">
        <a:defRPr sz="1777" kern="1200">
          <a:solidFill>
            <a:schemeClr val="tx1"/>
          </a:solidFill>
          <a:latin typeface="+mn-lt"/>
          <a:ea typeface="+mn-ea"/>
          <a:cs typeface="+mn-cs"/>
        </a:defRPr>
      </a:lvl5pPr>
      <a:lvl6pPr marL="2256282" algn="l" defTabSz="902513" rtl="0" eaLnBrk="1" latinLnBrk="0" hangingPunct="1">
        <a:defRPr sz="1777" kern="1200">
          <a:solidFill>
            <a:schemeClr val="tx1"/>
          </a:solidFill>
          <a:latin typeface="+mn-lt"/>
          <a:ea typeface="+mn-ea"/>
          <a:cs typeface="+mn-cs"/>
        </a:defRPr>
      </a:lvl6pPr>
      <a:lvl7pPr marL="2707538" algn="l" defTabSz="902513" rtl="0" eaLnBrk="1" latinLnBrk="0" hangingPunct="1">
        <a:defRPr sz="1777" kern="1200">
          <a:solidFill>
            <a:schemeClr val="tx1"/>
          </a:solidFill>
          <a:latin typeface="+mn-lt"/>
          <a:ea typeface="+mn-ea"/>
          <a:cs typeface="+mn-cs"/>
        </a:defRPr>
      </a:lvl7pPr>
      <a:lvl8pPr marL="3158795" algn="l" defTabSz="902513" rtl="0" eaLnBrk="1" latinLnBrk="0" hangingPunct="1">
        <a:defRPr sz="1777" kern="1200">
          <a:solidFill>
            <a:schemeClr val="tx1"/>
          </a:solidFill>
          <a:latin typeface="+mn-lt"/>
          <a:ea typeface="+mn-ea"/>
          <a:cs typeface="+mn-cs"/>
        </a:defRPr>
      </a:lvl8pPr>
      <a:lvl9pPr marL="3610051" algn="l" defTabSz="902513" rtl="0" eaLnBrk="1" latinLnBrk="0" hangingPunct="1">
        <a:defRPr sz="177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1663" y="271078"/>
            <a:ext cx="10829925" cy="1128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1663" y="1579457"/>
            <a:ext cx="10829925" cy="44672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1663" y="6273953"/>
            <a:ext cx="2807758" cy="3603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8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B42DBD-7C19-4E44-879A-9A104B9ED748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10/11/2024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11361" y="6273953"/>
            <a:ext cx="3810529" cy="3603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8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23829" y="6273953"/>
            <a:ext cx="2807758" cy="3603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8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BD20FE-35A8-4BB1-AAAB-8782F121FF95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808028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38" r:id="rId1"/>
    <p:sldLayoutId id="2147484139" r:id="rId2"/>
    <p:sldLayoutId id="2147484140" r:id="rId3"/>
    <p:sldLayoutId id="2147484141" r:id="rId4"/>
    <p:sldLayoutId id="2147484142" r:id="rId5"/>
    <p:sldLayoutId id="2147484143" r:id="rId6"/>
    <p:sldLayoutId id="2147484144" r:id="rId7"/>
    <p:sldLayoutId id="2147484145" r:id="rId8"/>
    <p:sldLayoutId id="2147484146" r:id="rId9"/>
    <p:sldLayoutId id="2147484147" r:id="rId10"/>
    <p:sldLayoutId id="2147484148" r:id="rId11"/>
  </p:sldLayoutIdLst>
  <p:txStyles>
    <p:titleStyle>
      <a:lvl1pPr algn="ctr" defTabSz="902513" rtl="0" eaLnBrk="1" latinLnBrk="0" hangingPunct="1">
        <a:spcBef>
          <a:spcPct val="0"/>
        </a:spcBef>
        <a:buNone/>
        <a:defRPr sz="434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38442" indent="-338442" algn="l" defTabSz="902513" rtl="0" eaLnBrk="1" latinLnBrk="0" hangingPunct="1">
        <a:spcBef>
          <a:spcPct val="20000"/>
        </a:spcBef>
        <a:buFont typeface="Arial" pitchFamily="34" charset="0"/>
        <a:buChar char="•"/>
        <a:defRPr sz="3158" kern="1200">
          <a:solidFill>
            <a:schemeClr val="tx1"/>
          </a:solidFill>
          <a:latin typeface="+mn-lt"/>
          <a:ea typeface="+mn-ea"/>
          <a:cs typeface="+mn-cs"/>
        </a:defRPr>
      </a:lvl1pPr>
      <a:lvl2pPr marL="733292" indent="-282035" algn="l" defTabSz="902513" rtl="0" eaLnBrk="1" latinLnBrk="0" hangingPunct="1">
        <a:spcBef>
          <a:spcPct val="20000"/>
        </a:spcBef>
        <a:buFont typeface="Arial" pitchFamily="34" charset="0"/>
        <a:buChar char="–"/>
        <a:defRPr sz="2764" kern="1200">
          <a:solidFill>
            <a:schemeClr val="tx1"/>
          </a:solidFill>
          <a:latin typeface="+mn-lt"/>
          <a:ea typeface="+mn-ea"/>
          <a:cs typeface="+mn-cs"/>
        </a:defRPr>
      </a:lvl2pPr>
      <a:lvl3pPr marL="1128141" indent="-225628" algn="l" defTabSz="902513" rtl="0" eaLnBrk="1" latinLnBrk="0" hangingPunct="1">
        <a:spcBef>
          <a:spcPct val="20000"/>
        </a:spcBef>
        <a:buFont typeface="Arial" pitchFamily="34" charset="0"/>
        <a:buChar char="•"/>
        <a:defRPr sz="2369" kern="1200">
          <a:solidFill>
            <a:schemeClr val="tx1"/>
          </a:solidFill>
          <a:latin typeface="+mn-lt"/>
          <a:ea typeface="+mn-ea"/>
          <a:cs typeface="+mn-cs"/>
        </a:defRPr>
      </a:lvl3pPr>
      <a:lvl4pPr marL="1579397" indent="-225628" algn="l" defTabSz="902513" rtl="0" eaLnBrk="1" latinLnBrk="0" hangingPunct="1">
        <a:spcBef>
          <a:spcPct val="20000"/>
        </a:spcBef>
        <a:buFont typeface="Arial" pitchFamily="34" charset="0"/>
        <a:buChar char="–"/>
        <a:defRPr sz="1974" kern="1200">
          <a:solidFill>
            <a:schemeClr val="tx1"/>
          </a:solidFill>
          <a:latin typeface="+mn-lt"/>
          <a:ea typeface="+mn-ea"/>
          <a:cs typeface="+mn-cs"/>
        </a:defRPr>
      </a:lvl4pPr>
      <a:lvl5pPr marL="2030654" indent="-225628" algn="l" defTabSz="902513" rtl="0" eaLnBrk="1" latinLnBrk="0" hangingPunct="1">
        <a:spcBef>
          <a:spcPct val="20000"/>
        </a:spcBef>
        <a:buFont typeface="Arial" pitchFamily="34" charset="0"/>
        <a:buChar char="»"/>
        <a:defRPr sz="1974" kern="1200">
          <a:solidFill>
            <a:schemeClr val="tx1"/>
          </a:solidFill>
          <a:latin typeface="+mn-lt"/>
          <a:ea typeface="+mn-ea"/>
          <a:cs typeface="+mn-cs"/>
        </a:defRPr>
      </a:lvl5pPr>
      <a:lvl6pPr marL="2481910" indent="-225628" algn="l" defTabSz="902513" rtl="0" eaLnBrk="1" latinLnBrk="0" hangingPunct="1">
        <a:spcBef>
          <a:spcPct val="20000"/>
        </a:spcBef>
        <a:buFont typeface="Arial" pitchFamily="34" charset="0"/>
        <a:buChar char="•"/>
        <a:defRPr sz="1974" kern="1200">
          <a:solidFill>
            <a:schemeClr val="tx1"/>
          </a:solidFill>
          <a:latin typeface="+mn-lt"/>
          <a:ea typeface="+mn-ea"/>
          <a:cs typeface="+mn-cs"/>
        </a:defRPr>
      </a:lvl6pPr>
      <a:lvl7pPr marL="2933167" indent="-225628" algn="l" defTabSz="902513" rtl="0" eaLnBrk="1" latinLnBrk="0" hangingPunct="1">
        <a:spcBef>
          <a:spcPct val="20000"/>
        </a:spcBef>
        <a:buFont typeface="Arial" pitchFamily="34" charset="0"/>
        <a:buChar char="•"/>
        <a:defRPr sz="1974" kern="1200">
          <a:solidFill>
            <a:schemeClr val="tx1"/>
          </a:solidFill>
          <a:latin typeface="+mn-lt"/>
          <a:ea typeface="+mn-ea"/>
          <a:cs typeface="+mn-cs"/>
        </a:defRPr>
      </a:lvl7pPr>
      <a:lvl8pPr marL="3384423" indent="-225628" algn="l" defTabSz="902513" rtl="0" eaLnBrk="1" latinLnBrk="0" hangingPunct="1">
        <a:spcBef>
          <a:spcPct val="20000"/>
        </a:spcBef>
        <a:buFont typeface="Arial" pitchFamily="34" charset="0"/>
        <a:buChar char="•"/>
        <a:defRPr sz="1974" kern="1200">
          <a:solidFill>
            <a:schemeClr val="tx1"/>
          </a:solidFill>
          <a:latin typeface="+mn-lt"/>
          <a:ea typeface="+mn-ea"/>
          <a:cs typeface="+mn-cs"/>
        </a:defRPr>
      </a:lvl8pPr>
      <a:lvl9pPr marL="3835679" indent="-225628" algn="l" defTabSz="902513" rtl="0" eaLnBrk="1" latinLnBrk="0" hangingPunct="1">
        <a:spcBef>
          <a:spcPct val="20000"/>
        </a:spcBef>
        <a:buFont typeface="Arial" pitchFamily="34" charset="0"/>
        <a:buChar char="•"/>
        <a:defRPr sz="197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02513" rtl="0" eaLnBrk="1" latinLnBrk="0" hangingPunct="1">
        <a:defRPr sz="1777" kern="1200">
          <a:solidFill>
            <a:schemeClr val="tx1"/>
          </a:solidFill>
          <a:latin typeface="+mn-lt"/>
          <a:ea typeface="+mn-ea"/>
          <a:cs typeface="+mn-cs"/>
        </a:defRPr>
      </a:lvl1pPr>
      <a:lvl2pPr marL="451256" algn="l" defTabSz="902513" rtl="0" eaLnBrk="1" latinLnBrk="0" hangingPunct="1">
        <a:defRPr sz="1777" kern="1200">
          <a:solidFill>
            <a:schemeClr val="tx1"/>
          </a:solidFill>
          <a:latin typeface="+mn-lt"/>
          <a:ea typeface="+mn-ea"/>
          <a:cs typeface="+mn-cs"/>
        </a:defRPr>
      </a:lvl2pPr>
      <a:lvl3pPr marL="902513" algn="l" defTabSz="902513" rtl="0" eaLnBrk="1" latinLnBrk="0" hangingPunct="1">
        <a:defRPr sz="1777" kern="1200">
          <a:solidFill>
            <a:schemeClr val="tx1"/>
          </a:solidFill>
          <a:latin typeface="+mn-lt"/>
          <a:ea typeface="+mn-ea"/>
          <a:cs typeface="+mn-cs"/>
        </a:defRPr>
      </a:lvl3pPr>
      <a:lvl4pPr marL="1353769" algn="l" defTabSz="902513" rtl="0" eaLnBrk="1" latinLnBrk="0" hangingPunct="1">
        <a:defRPr sz="1777" kern="1200">
          <a:solidFill>
            <a:schemeClr val="tx1"/>
          </a:solidFill>
          <a:latin typeface="+mn-lt"/>
          <a:ea typeface="+mn-ea"/>
          <a:cs typeface="+mn-cs"/>
        </a:defRPr>
      </a:lvl4pPr>
      <a:lvl5pPr marL="1805026" algn="l" defTabSz="902513" rtl="0" eaLnBrk="1" latinLnBrk="0" hangingPunct="1">
        <a:defRPr sz="1777" kern="1200">
          <a:solidFill>
            <a:schemeClr val="tx1"/>
          </a:solidFill>
          <a:latin typeface="+mn-lt"/>
          <a:ea typeface="+mn-ea"/>
          <a:cs typeface="+mn-cs"/>
        </a:defRPr>
      </a:lvl5pPr>
      <a:lvl6pPr marL="2256282" algn="l" defTabSz="902513" rtl="0" eaLnBrk="1" latinLnBrk="0" hangingPunct="1">
        <a:defRPr sz="1777" kern="1200">
          <a:solidFill>
            <a:schemeClr val="tx1"/>
          </a:solidFill>
          <a:latin typeface="+mn-lt"/>
          <a:ea typeface="+mn-ea"/>
          <a:cs typeface="+mn-cs"/>
        </a:defRPr>
      </a:lvl6pPr>
      <a:lvl7pPr marL="2707538" algn="l" defTabSz="902513" rtl="0" eaLnBrk="1" latinLnBrk="0" hangingPunct="1">
        <a:defRPr sz="1777" kern="1200">
          <a:solidFill>
            <a:schemeClr val="tx1"/>
          </a:solidFill>
          <a:latin typeface="+mn-lt"/>
          <a:ea typeface="+mn-ea"/>
          <a:cs typeface="+mn-cs"/>
        </a:defRPr>
      </a:lvl7pPr>
      <a:lvl8pPr marL="3158795" algn="l" defTabSz="902513" rtl="0" eaLnBrk="1" latinLnBrk="0" hangingPunct="1">
        <a:defRPr sz="1777" kern="1200">
          <a:solidFill>
            <a:schemeClr val="tx1"/>
          </a:solidFill>
          <a:latin typeface="+mn-lt"/>
          <a:ea typeface="+mn-ea"/>
          <a:cs typeface="+mn-cs"/>
        </a:defRPr>
      </a:lvl8pPr>
      <a:lvl9pPr marL="3610051" algn="l" defTabSz="902513" rtl="0" eaLnBrk="1" latinLnBrk="0" hangingPunct="1">
        <a:defRPr sz="177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4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microsoft.com/office/2007/relationships/hdphoto" Target="../media/hdphoto2.wdp"/><Relationship Id="rId7" Type="http://schemas.microsoft.com/office/2007/relationships/hdphoto" Target="../media/hdphoto4.wdp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08.xml"/><Relationship Id="rId6" Type="http://schemas.openxmlformats.org/officeDocument/2006/relationships/image" Target="../media/image40.png"/><Relationship Id="rId5" Type="http://schemas.microsoft.com/office/2007/relationships/hdphoto" Target="../media/hdphoto3.wdp"/><Relationship Id="rId4" Type="http://schemas.openxmlformats.org/officeDocument/2006/relationships/image" Target="../media/image39.png"/><Relationship Id="rId9" Type="http://schemas.microsoft.com/office/2007/relationships/hdphoto" Target="../media/hdphoto5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08.xml"/><Relationship Id="rId6" Type="http://schemas.microsoft.com/office/2007/relationships/hdphoto" Target="../media/hdphoto7.wdp"/><Relationship Id="rId5" Type="http://schemas.openxmlformats.org/officeDocument/2006/relationships/image" Target="../media/image44.png"/><Relationship Id="rId4" Type="http://schemas.microsoft.com/office/2007/relationships/hdphoto" Target="../media/hdphoto6.wdp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13" Type="http://schemas.microsoft.com/office/2007/relationships/hdphoto" Target="../media/hdphoto11.wdp"/><Relationship Id="rId3" Type="http://schemas.microsoft.com/office/2007/relationships/hdphoto" Target="../media/hdphoto8.wdp"/><Relationship Id="rId7" Type="http://schemas.microsoft.com/office/2007/relationships/hdphoto" Target="../media/hdphoto4.wdp"/><Relationship Id="rId12" Type="http://schemas.openxmlformats.org/officeDocument/2006/relationships/image" Target="../media/image48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08.xml"/><Relationship Id="rId6" Type="http://schemas.openxmlformats.org/officeDocument/2006/relationships/image" Target="../media/image40.png"/><Relationship Id="rId11" Type="http://schemas.microsoft.com/office/2007/relationships/hdphoto" Target="../media/hdphoto10.wdp"/><Relationship Id="rId5" Type="http://schemas.microsoft.com/office/2007/relationships/hdphoto" Target="../media/hdphoto6.wdp"/><Relationship Id="rId10" Type="http://schemas.openxmlformats.org/officeDocument/2006/relationships/image" Target="../media/image47.png"/><Relationship Id="rId4" Type="http://schemas.openxmlformats.org/officeDocument/2006/relationships/image" Target="../media/image43.png"/><Relationship Id="rId9" Type="http://schemas.microsoft.com/office/2007/relationships/hdphoto" Target="../media/hdphoto9.wdp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13" Type="http://schemas.microsoft.com/office/2007/relationships/hdphoto" Target="../media/hdphoto11.wdp"/><Relationship Id="rId3" Type="http://schemas.microsoft.com/office/2007/relationships/hdphoto" Target="../media/hdphoto8.wdp"/><Relationship Id="rId7" Type="http://schemas.microsoft.com/office/2007/relationships/hdphoto" Target="../media/hdphoto9.wdp"/><Relationship Id="rId12" Type="http://schemas.openxmlformats.org/officeDocument/2006/relationships/image" Target="../media/image48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19.xml"/><Relationship Id="rId6" Type="http://schemas.openxmlformats.org/officeDocument/2006/relationships/image" Target="../media/image46.png"/><Relationship Id="rId11" Type="http://schemas.microsoft.com/office/2007/relationships/hdphoto" Target="../media/hdphoto12.wdp"/><Relationship Id="rId5" Type="http://schemas.microsoft.com/office/2007/relationships/hdphoto" Target="../media/hdphoto4.wdp"/><Relationship Id="rId15" Type="http://schemas.microsoft.com/office/2007/relationships/hdphoto" Target="../media/hdphoto6.wdp"/><Relationship Id="rId10" Type="http://schemas.openxmlformats.org/officeDocument/2006/relationships/image" Target="../media/image49.png"/><Relationship Id="rId4" Type="http://schemas.openxmlformats.org/officeDocument/2006/relationships/image" Target="../media/image40.png"/><Relationship Id="rId9" Type="http://schemas.microsoft.com/office/2007/relationships/hdphoto" Target="../media/hdphoto10.wdp"/><Relationship Id="rId14" Type="http://schemas.openxmlformats.org/officeDocument/2006/relationships/image" Target="../media/image4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13" Type="http://schemas.microsoft.com/office/2007/relationships/hdphoto" Target="../media/hdphoto6.wdp"/><Relationship Id="rId3" Type="http://schemas.microsoft.com/office/2007/relationships/hdphoto" Target="../media/hdphoto13.wdp"/><Relationship Id="rId7" Type="http://schemas.microsoft.com/office/2007/relationships/hdphoto" Target="../media/hdphoto9.wdp"/><Relationship Id="rId12" Type="http://schemas.openxmlformats.org/officeDocument/2006/relationships/image" Target="../media/image43.png"/><Relationship Id="rId17" Type="http://schemas.microsoft.com/office/2007/relationships/hdphoto" Target="../media/hdphoto11.wdp"/><Relationship Id="rId2" Type="http://schemas.openxmlformats.org/officeDocument/2006/relationships/image" Target="../media/image50.png"/><Relationship Id="rId16" Type="http://schemas.openxmlformats.org/officeDocument/2006/relationships/image" Target="../media/image48.png"/><Relationship Id="rId1" Type="http://schemas.openxmlformats.org/officeDocument/2006/relationships/slideLayout" Target="../slideLayouts/slideLayout108.xml"/><Relationship Id="rId6" Type="http://schemas.openxmlformats.org/officeDocument/2006/relationships/image" Target="../media/image46.png"/><Relationship Id="rId11" Type="http://schemas.microsoft.com/office/2007/relationships/hdphoto" Target="../media/hdphoto12.wdp"/><Relationship Id="rId5" Type="http://schemas.microsoft.com/office/2007/relationships/hdphoto" Target="../media/hdphoto4.wdp"/><Relationship Id="rId15" Type="http://schemas.microsoft.com/office/2007/relationships/hdphoto" Target="../media/hdphoto14.wdp"/><Relationship Id="rId10" Type="http://schemas.openxmlformats.org/officeDocument/2006/relationships/image" Target="../media/image49.png"/><Relationship Id="rId4" Type="http://schemas.openxmlformats.org/officeDocument/2006/relationships/image" Target="../media/image40.png"/><Relationship Id="rId9" Type="http://schemas.microsoft.com/office/2007/relationships/hdphoto" Target="../media/hdphoto10.wdp"/><Relationship Id="rId14" Type="http://schemas.openxmlformats.org/officeDocument/2006/relationships/image" Target="../media/image5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13" Type="http://schemas.microsoft.com/office/2007/relationships/hdphoto" Target="../media/hdphoto6.wdp"/><Relationship Id="rId18" Type="http://schemas.openxmlformats.org/officeDocument/2006/relationships/image" Target="../media/image48.png"/><Relationship Id="rId3" Type="http://schemas.openxmlformats.org/officeDocument/2006/relationships/image" Target="../media/image52.png"/><Relationship Id="rId7" Type="http://schemas.microsoft.com/office/2007/relationships/hdphoto" Target="../media/hdphoto9.wdp"/><Relationship Id="rId12" Type="http://schemas.openxmlformats.org/officeDocument/2006/relationships/image" Target="../media/image43.png"/><Relationship Id="rId17" Type="http://schemas.microsoft.com/office/2007/relationships/hdphoto" Target="../media/hdphoto15.wdp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53.png"/><Relationship Id="rId1" Type="http://schemas.openxmlformats.org/officeDocument/2006/relationships/slideLayout" Target="../slideLayouts/slideLayout119.xml"/><Relationship Id="rId6" Type="http://schemas.openxmlformats.org/officeDocument/2006/relationships/image" Target="../media/image46.png"/><Relationship Id="rId11" Type="http://schemas.microsoft.com/office/2007/relationships/hdphoto" Target="../media/hdphoto12.wdp"/><Relationship Id="rId5" Type="http://schemas.microsoft.com/office/2007/relationships/hdphoto" Target="../media/hdphoto4.wdp"/><Relationship Id="rId15" Type="http://schemas.microsoft.com/office/2007/relationships/hdphoto" Target="../media/hdphoto14.wdp"/><Relationship Id="rId10" Type="http://schemas.openxmlformats.org/officeDocument/2006/relationships/image" Target="../media/image49.png"/><Relationship Id="rId19" Type="http://schemas.microsoft.com/office/2007/relationships/hdphoto" Target="../media/hdphoto11.wdp"/><Relationship Id="rId4" Type="http://schemas.openxmlformats.org/officeDocument/2006/relationships/image" Target="../media/image40.png"/><Relationship Id="rId9" Type="http://schemas.microsoft.com/office/2007/relationships/hdphoto" Target="../media/hdphoto10.wdp"/><Relationship Id="rId14" Type="http://schemas.openxmlformats.org/officeDocument/2006/relationships/image" Target="../media/image51.png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14.wdp"/><Relationship Id="rId13" Type="http://schemas.openxmlformats.org/officeDocument/2006/relationships/image" Target="../media/image46.png"/><Relationship Id="rId18" Type="http://schemas.microsoft.com/office/2007/relationships/hdphoto" Target="../media/hdphoto11.wdp"/><Relationship Id="rId3" Type="http://schemas.openxmlformats.org/officeDocument/2006/relationships/image" Target="../media/image43.png"/><Relationship Id="rId7" Type="http://schemas.openxmlformats.org/officeDocument/2006/relationships/image" Target="../media/image51.png"/><Relationship Id="rId12" Type="http://schemas.microsoft.com/office/2007/relationships/hdphoto" Target="../media/hdphoto12.wdp"/><Relationship Id="rId17" Type="http://schemas.openxmlformats.org/officeDocument/2006/relationships/image" Target="../media/image48.png"/><Relationship Id="rId2" Type="http://schemas.openxmlformats.org/officeDocument/2006/relationships/image" Target="../media/image42.png"/><Relationship Id="rId16" Type="http://schemas.microsoft.com/office/2007/relationships/hdphoto" Target="../media/hdphoto10.wdp"/><Relationship Id="rId1" Type="http://schemas.openxmlformats.org/officeDocument/2006/relationships/slideLayout" Target="../slideLayouts/slideLayout119.xml"/><Relationship Id="rId6" Type="http://schemas.microsoft.com/office/2007/relationships/hdphoto" Target="../media/hdphoto7.wdp"/><Relationship Id="rId11" Type="http://schemas.openxmlformats.org/officeDocument/2006/relationships/image" Target="../media/image49.png"/><Relationship Id="rId5" Type="http://schemas.openxmlformats.org/officeDocument/2006/relationships/image" Target="../media/image44.png"/><Relationship Id="rId15" Type="http://schemas.openxmlformats.org/officeDocument/2006/relationships/image" Target="../media/image47.png"/><Relationship Id="rId10" Type="http://schemas.microsoft.com/office/2007/relationships/hdphoto" Target="../media/hdphoto15.wdp"/><Relationship Id="rId4" Type="http://schemas.microsoft.com/office/2007/relationships/hdphoto" Target="../media/hdphoto6.wdp"/><Relationship Id="rId9" Type="http://schemas.openxmlformats.org/officeDocument/2006/relationships/image" Target="../media/image53.png"/><Relationship Id="rId14" Type="http://schemas.microsoft.com/office/2007/relationships/hdphoto" Target="../media/hdphoto9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9.xml"/><Relationship Id="rId4" Type="http://schemas.microsoft.com/office/2007/relationships/hdphoto" Target="../media/hdphoto16.wdp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2.xml"/><Relationship Id="rId6" Type="http://schemas.microsoft.com/office/2007/relationships/hdphoto" Target="../media/hdphoto18.wdp"/><Relationship Id="rId5" Type="http://schemas.openxmlformats.org/officeDocument/2006/relationships/image" Target="../media/image57.png"/><Relationship Id="rId4" Type="http://schemas.microsoft.com/office/2007/relationships/hdphoto" Target="../media/hdphoto17.wdp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slideLayout" Target="../slideLayouts/slideLayout14.xml"/><Relationship Id="rId1" Type="http://schemas.openxmlformats.org/officeDocument/2006/relationships/video" Target="file:///C:\Users\Admin\Videos\vi.mp4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1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2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3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0.xml"/><Relationship Id="rId4" Type="http://schemas.openxmlformats.org/officeDocument/2006/relationships/image" Target="../media/image76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90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90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48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wmf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5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9265" y="347803"/>
            <a:ext cx="11772233" cy="814408"/>
          </a:xfrm>
          <a:prstGeom prst="rect">
            <a:avLst/>
          </a:prstGeom>
          <a:noFill/>
        </p:spPr>
        <p:txBody>
          <a:bodyPr wrap="square" lIns="90251" tIns="45126" rIns="90251" bIns="45126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700" b="1" spc="49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CHÀO MỪNG QUÝ THẦY CÔ </a:t>
            </a:r>
          </a:p>
        </p:txBody>
      </p:sp>
      <p:sp>
        <p:nvSpPr>
          <p:cNvPr id="33795" name="TextBox 4"/>
          <p:cNvSpPr txBox="1">
            <a:spLocks noChangeArrowheads="1"/>
          </p:cNvSpPr>
          <p:nvPr/>
        </p:nvSpPr>
        <p:spPr bwMode="auto">
          <a:xfrm>
            <a:off x="3589226" y="3329849"/>
            <a:ext cx="5714980" cy="1122385"/>
          </a:xfrm>
          <a:prstGeom prst="round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 lIns="90251" tIns="45126" rIns="90251" bIns="4512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vi-VN" sz="2000" b="1" dirty="0">
                <a:solidFill>
                  <a:srgbClr val="000099"/>
                </a:solidFill>
                <a:cs typeface="Arial" charset="0"/>
              </a:rPr>
              <a:t>Giáo viên thực hiện: </a:t>
            </a:r>
            <a:r>
              <a:rPr lang="en-US" sz="2000" b="1" dirty="0">
                <a:solidFill>
                  <a:srgbClr val="000099"/>
                </a:solidFill>
                <a:cs typeface="Arial" charset="0"/>
              </a:rPr>
              <a:t>NGUYỄN THỊ THANH LY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000" b="1" dirty="0" err="1">
                <a:solidFill>
                  <a:srgbClr val="000099"/>
                </a:solidFill>
                <a:cs typeface="Arial" charset="0"/>
              </a:rPr>
              <a:t>Trường</a:t>
            </a:r>
            <a:r>
              <a:rPr lang="en-US" sz="2000" b="1" dirty="0">
                <a:solidFill>
                  <a:srgbClr val="000099"/>
                </a:solidFill>
                <a:cs typeface="Arial" charset="0"/>
              </a:rPr>
              <a:t> </a:t>
            </a:r>
            <a:r>
              <a:rPr lang="en-US" sz="2000" b="1" dirty="0" err="1">
                <a:solidFill>
                  <a:srgbClr val="000099"/>
                </a:solidFill>
                <a:cs typeface="Arial" charset="0"/>
              </a:rPr>
              <a:t>Tiểu</a:t>
            </a:r>
            <a:r>
              <a:rPr lang="en-US" sz="2000" b="1" dirty="0">
                <a:solidFill>
                  <a:srgbClr val="000099"/>
                </a:solidFill>
                <a:cs typeface="Arial" charset="0"/>
              </a:rPr>
              <a:t> </a:t>
            </a:r>
            <a:r>
              <a:rPr lang="en-US" sz="2000" b="1" dirty="0" err="1">
                <a:solidFill>
                  <a:srgbClr val="000099"/>
                </a:solidFill>
                <a:cs typeface="Arial" charset="0"/>
              </a:rPr>
              <a:t>học</a:t>
            </a:r>
            <a:r>
              <a:rPr lang="en-US" sz="2000" b="1" dirty="0">
                <a:solidFill>
                  <a:srgbClr val="000099"/>
                </a:solidFill>
                <a:cs typeface="Arial" charset="0"/>
              </a:rPr>
              <a:t> </a:t>
            </a:r>
            <a:r>
              <a:rPr lang="en-US" sz="2000" b="1" dirty="0" err="1">
                <a:solidFill>
                  <a:srgbClr val="000099"/>
                </a:solidFill>
                <a:cs typeface="Arial" charset="0"/>
              </a:rPr>
              <a:t>Phú</a:t>
            </a:r>
            <a:r>
              <a:rPr lang="en-US" sz="2000" b="1" dirty="0">
                <a:solidFill>
                  <a:srgbClr val="000099"/>
                </a:solidFill>
                <a:cs typeface="Arial" charset="0"/>
              </a:rPr>
              <a:t> </a:t>
            </a:r>
            <a:r>
              <a:rPr lang="en-US" sz="2000" b="1" dirty="0" err="1">
                <a:solidFill>
                  <a:srgbClr val="000099"/>
                </a:solidFill>
                <a:cs typeface="Arial" charset="0"/>
              </a:rPr>
              <a:t>Thọ</a:t>
            </a:r>
            <a:r>
              <a:rPr lang="en-US" sz="2000" b="1" dirty="0">
                <a:solidFill>
                  <a:srgbClr val="000099"/>
                </a:solidFill>
                <a:cs typeface="Arial" charset="0"/>
              </a:rPr>
              <a:t>.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000" b="1" dirty="0" err="1">
                <a:solidFill>
                  <a:srgbClr val="000099"/>
                </a:solidFill>
                <a:cs typeface="Arial" charset="0"/>
              </a:rPr>
              <a:t>Lớp</a:t>
            </a:r>
            <a:r>
              <a:rPr lang="en-US" sz="2000" b="1" dirty="0">
                <a:solidFill>
                  <a:srgbClr val="000099"/>
                </a:solidFill>
                <a:cs typeface="Arial" charset="0"/>
              </a:rPr>
              <a:t> 1/6</a:t>
            </a:r>
            <a:endParaRPr lang="vi-VN" sz="2000" b="1" dirty="0">
              <a:solidFill>
                <a:srgbClr val="000099"/>
              </a:solidFill>
              <a:cs typeface="Arial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292422" y="2278505"/>
            <a:ext cx="5762318" cy="922130"/>
          </a:xfrm>
          <a:prstGeom prst="rect">
            <a:avLst/>
          </a:prstGeom>
          <a:noFill/>
        </p:spPr>
        <p:txBody>
          <a:bodyPr wrap="none" lIns="90251" tIns="45126" rIns="90251" bIns="45126">
            <a:spAutoFit/>
          </a:bodyPr>
          <a:lstStyle/>
          <a:p>
            <a:pPr algn="ctr"/>
            <a:r>
              <a:rPr lang="en-US" sz="5300" b="1" cap="all" dirty="0">
                <a:ln w="9000" cmpd="sng">
                  <a:solidFill>
                    <a:srgbClr val="0070C0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MÔN TIẾNG VIỆT</a:t>
            </a:r>
          </a:p>
        </p:txBody>
      </p:sp>
    </p:spTree>
    <p:extLst>
      <p:ext uri="{BB962C8B-B14F-4D97-AF65-F5344CB8AC3E}">
        <p14:creationId xmlns="" xmlns:p14="http://schemas.microsoft.com/office/powerpoint/2010/main" val="528502798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40000"/>
                <a:lumOff val="60000"/>
              </a:schemeClr>
            </a:gs>
            <a:gs pos="50000">
              <a:schemeClr val="accent6">
                <a:lumMod val="60000"/>
                <a:lumOff val="40000"/>
              </a:schemeClr>
            </a:gs>
            <a:gs pos="100000">
              <a:schemeClr val="accent6">
                <a:lumMod val="7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backgroundRemoval t="0" b="92315" l="1261" r="99160">
                        <a14:foregroundMark x1="12885" y1="34537" x2="15826" y2="41481"/>
                        <a14:foregroundMark x1="14146" y1="36759" x2="15826" y2="48611"/>
                        <a14:foregroundMark x1="14986" y1="35648" x2="19188" y2="43704"/>
                        <a14:foregroundMark x1="14986" y1="45833" x2="12045" y2="47500"/>
                        <a14:foregroundMark x1="54622" y1="48889" x2="51261" y2="52222"/>
                        <a14:foregroundMark x1="14566" y1="34259" x2="17507" y2="36204"/>
                        <a14:foregroundMark x1="12465" y1="39259" x2="13725" y2="4037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 b="11140"/>
          <a:stretch/>
        </p:blipFill>
        <p:spPr bwMode="auto">
          <a:xfrm>
            <a:off x="3158561" y="225637"/>
            <a:ext cx="6167402" cy="49640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="" xmlns:a14="http://schemas.microsoft.com/office/drawing/2010/main">
                  <a14:imgLayer r:embed="rId5">
                    <a14:imgEffect>
                      <a14:backgroundRemoval t="2394" b="100000" l="5833" r="95694">
                        <a14:foregroundMark x1="20833" y1="36170" x2="33750" y2="82979"/>
                        <a14:foregroundMark x1="39306" y1="73138" x2="79861" y2="69149"/>
                        <a14:foregroundMark x1="68472" y1="39362" x2="84167" y2="70479"/>
                        <a14:foregroundMark x1="69583" y1="56915" x2="70278" y2="587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2194" y="2916867"/>
            <a:ext cx="6543463" cy="39110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="" xmlns:a14="http://schemas.microsoft.com/office/drawing/2010/main">
                  <a14:imgLayer r:embed="rId7">
                    <a14:imgEffect>
                      <a14:backgroundRemoval t="93" b="93704" l="1122" r="10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 b="8519"/>
          <a:stretch/>
        </p:blipFill>
        <p:spPr bwMode="auto">
          <a:xfrm>
            <a:off x="8080238" y="2482004"/>
            <a:ext cx="2491450" cy="345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503892" y="0"/>
            <a:ext cx="9025467" cy="1278608"/>
          </a:xfrm>
          <a:solidFill>
            <a:srgbClr val="FFFF00"/>
          </a:solidFill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sz="533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HEO PEPPA </a:t>
            </a:r>
            <a:r>
              <a:rPr lang="en-US" sz="5330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ĐI</a:t>
            </a:r>
            <a:r>
              <a:rPr lang="en-US" sz="533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5330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CHỢ</a:t>
            </a:r>
            <a:endParaRPr lang="en-US" sz="533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="" xmlns:a14="http://schemas.microsoft.com/office/drawing/2010/main">
                  <a14:imgLayer r:embed="rId9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8323" y="4756568"/>
            <a:ext cx="2181154" cy="23556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140109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033250" cy="676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ackgroundRemoval t="1923" b="97115" l="10000" r="90000">
                        <a14:foregroundMark x1="50333" y1="20577" x2="45778" y2="305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6889" t="6223" r="30121"/>
          <a:stretch/>
        </p:blipFill>
        <p:spPr>
          <a:xfrm>
            <a:off x="2030378" y="3384550"/>
            <a:ext cx="2506402" cy="3158913"/>
          </a:xfrm>
          <a:prstGeom prst="rect">
            <a:avLst/>
          </a:prstGeom>
        </p:spPr>
      </p:pic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="" xmlns:a14="http://schemas.microsoft.com/office/drawing/2010/main">
                  <a14:imgLayer r:embed="rId6">
                    <a14:imgEffect>
                      <a14:backgroundRemoval t="946" b="99865" l="6222" r="92444">
                        <a14:foregroundMark x1="53667" y1="12838" x2="66444" y2="13108"/>
                        <a14:foregroundMark x1="37444" y1="87703" x2="37889" y2="98378"/>
                        <a14:foregroundMark x1="59667" y1="90405" x2="59000" y2="97703"/>
                        <a14:foregroundMark x1="75222" y1="51757" x2="80111" y2="55946"/>
                        <a14:foregroundMark x1="18889" y1="54730" x2="25556" y2="51622"/>
                        <a14:foregroundMark x1="19667" y1="50541" x2="20778" y2="52027"/>
                        <a14:foregroundMark x1="25556" y1="79459" x2="26444" y2="80946"/>
                        <a14:foregroundMark x1="79333" y1="54595" x2="81667" y2="50676"/>
                        <a14:foregroundMark x1="79889" y1="56216" x2="81667" y2="57027"/>
                        <a14:foregroundMark x1="20778" y1="79054" x2="22667" y2="82027"/>
                        <a14:backgroundMark x1="19556" y1="56351" x2="20444" y2="55135"/>
                        <a14:backgroundMark x1="24889" y1="80946" x2="25444" y2="80541"/>
                        <a14:backgroundMark x1="22667" y1="79324" x2="22778" y2="81081"/>
                        <a14:backgroundMark x1="22778" y1="80946" x2="23111" y2="8175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317474" y="2652189"/>
            <a:ext cx="4964007" cy="40815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Oval Callout 9"/>
          <p:cNvSpPr/>
          <p:nvPr/>
        </p:nvSpPr>
        <p:spPr>
          <a:xfrm>
            <a:off x="4345952" y="5054703"/>
            <a:ext cx="3341348" cy="984248"/>
          </a:xfrm>
          <a:prstGeom prst="wedgeEllipseCallout">
            <a:avLst>
              <a:gd name="adj1" fmla="val -47839"/>
              <a:gd name="adj2" fmla="val -84078"/>
            </a:avLst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02513"/>
            <a:r>
              <a:rPr lang="en-US" sz="2764" b="1" dirty="0" err="1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Dạ</a:t>
            </a:r>
            <a:r>
              <a:rPr lang="en-US" sz="2764" b="1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764" b="1" dirty="0" err="1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sz="2764" b="1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 ạ, </a:t>
            </a:r>
            <a:r>
              <a:rPr lang="en-US" sz="2764" b="1" dirty="0" err="1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thưa</a:t>
            </a:r>
            <a:r>
              <a:rPr lang="en-US" sz="2764" b="1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764" b="1" dirty="0" err="1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bố</a:t>
            </a:r>
            <a:r>
              <a:rPr lang="en-US" sz="2764" b="1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!</a:t>
            </a:r>
            <a:r>
              <a:rPr lang="en-US" sz="2764" b="1" dirty="0">
                <a:solidFill>
                  <a:prstClr val="white"/>
                </a:solidFill>
                <a:latin typeface="Calibri"/>
              </a:rPr>
              <a:t>  </a:t>
            </a:r>
          </a:p>
        </p:txBody>
      </p:sp>
      <p:sp>
        <p:nvSpPr>
          <p:cNvPr id="11" name="Oval Callout 10"/>
          <p:cNvSpPr/>
          <p:nvPr/>
        </p:nvSpPr>
        <p:spPr>
          <a:xfrm>
            <a:off x="2707287" y="30970"/>
            <a:ext cx="5490492" cy="2445873"/>
          </a:xfrm>
          <a:prstGeom prst="wedgeEllipseCallout">
            <a:avLst>
              <a:gd name="adj1" fmla="val 34687"/>
              <a:gd name="adj2" fmla="val 77699"/>
            </a:avLst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02513"/>
            <a:r>
              <a:rPr lang="en-US" sz="2369" b="1" dirty="0" err="1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Bố</a:t>
            </a:r>
            <a:r>
              <a:rPr lang="en-US" sz="2369" b="1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69" b="1" dirty="0" err="1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đang</a:t>
            </a:r>
            <a:r>
              <a:rPr lang="en-US" sz="2369" b="1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69" b="1" dirty="0" err="1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sz="2369" b="1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69" b="1" dirty="0" err="1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nấu</a:t>
            </a:r>
            <a:r>
              <a:rPr lang="en-US" sz="2369" b="1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69" b="1" dirty="0" err="1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bữa</a:t>
            </a:r>
            <a:r>
              <a:rPr lang="en-US" sz="2369" b="1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69" b="1" dirty="0" err="1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tối</a:t>
            </a:r>
            <a:r>
              <a:rPr lang="en-US" sz="2369" b="1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69" b="1" dirty="0" err="1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cho</a:t>
            </a:r>
            <a:r>
              <a:rPr lang="en-US" sz="2369" b="1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69" b="1" dirty="0" err="1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gia</a:t>
            </a:r>
            <a:r>
              <a:rPr lang="en-US" sz="2369" b="1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69" b="1" dirty="0" err="1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đình</a:t>
            </a:r>
            <a:r>
              <a:rPr lang="en-US" sz="2369" b="1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, con </a:t>
            </a:r>
            <a:r>
              <a:rPr lang="en-US" sz="2369" b="1" dirty="0" err="1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sz="2369" b="1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69" b="1" dirty="0" err="1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thể</a:t>
            </a:r>
            <a:r>
              <a:rPr lang="en-US" sz="2369" b="1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69" b="1" dirty="0" err="1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giúp</a:t>
            </a:r>
            <a:r>
              <a:rPr lang="en-US" sz="2369" b="1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69" b="1" dirty="0" err="1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bố</a:t>
            </a:r>
            <a:r>
              <a:rPr lang="en-US" sz="2369" b="1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69" b="1" dirty="0" err="1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đi</a:t>
            </a:r>
            <a:r>
              <a:rPr lang="en-US" sz="2369" b="1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69" b="1" dirty="0" err="1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siêu</a:t>
            </a:r>
            <a:r>
              <a:rPr lang="en-US" sz="2369" b="1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69" b="1" dirty="0" err="1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thị</a:t>
            </a:r>
            <a:r>
              <a:rPr lang="en-US" sz="2369" b="1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69" b="1" dirty="0" err="1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mua</a:t>
            </a:r>
            <a:r>
              <a:rPr lang="en-US" sz="2369" b="1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69" b="1" dirty="0" err="1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một</a:t>
            </a:r>
            <a:r>
              <a:rPr lang="en-US" sz="2369" b="1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69" b="1" dirty="0" err="1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vài</a:t>
            </a:r>
            <a:r>
              <a:rPr lang="en-US" sz="2369" b="1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69" b="1" dirty="0" err="1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món</a:t>
            </a:r>
            <a:r>
              <a:rPr lang="en-US" sz="2369" b="1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69" b="1" dirty="0" err="1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đồ</a:t>
            </a:r>
            <a:r>
              <a:rPr lang="en-US" sz="2369" b="1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69" b="1" dirty="0" err="1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sz="2369" b="1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69" b="1" dirty="0" err="1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sz="2369" b="1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?</a:t>
            </a:r>
          </a:p>
        </p:txBody>
      </p:sp>
      <p:sp>
        <p:nvSpPr>
          <p:cNvPr id="12" name="Oval Callout 11"/>
          <p:cNvSpPr/>
          <p:nvPr/>
        </p:nvSpPr>
        <p:spPr>
          <a:xfrm>
            <a:off x="2932924" y="163328"/>
            <a:ext cx="4573535" cy="2181154"/>
          </a:xfrm>
          <a:prstGeom prst="wedgeEllipseCallout">
            <a:avLst>
              <a:gd name="adj1" fmla="val 44360"/>
              <a:gd name="adj2" fmla="val 83382"/>
            </a:avLst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02513"/>
            <a:r>
              <a:rPr lang="en-US" sz="2369" b="1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Con </a:t>
            </a:r>
            <a:r>
              <a:rPr lang="en-US" sz="2369" b="1" dirty="0" err="1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hãy</a:t>
            </a:r>
            <a:r>
              <a:rPr lang="en-US" sz="2369" b="1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69" b="1" dirty="0" err="1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mua</a:t>
            </a:r>
            <a:r>
              <a:rPr lang="en-US" sz="2369" b="1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69" b="1" dirty="0" err="1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giúp</a:t>
            </a:r>
            <a:r>
              <a:rPr lang="en-US" sz="2369" b="1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69" b="1" dirty="0" err="1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bố</a:t>
            </a:r>
            <a:r>
              <a:rPr lang="en-US" sz="2369" b="1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69" b="1" dirty="0" err="1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cà</a:t>
            </a:r>
            <a:r>
              <a:rPr lang="en-US" sz="2369" b="1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69" b="1" dirty="0" err="1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chua</a:t>
            </a:r>
            <a:r>
              <a:rPr lang="en-US" sz="2369" b="1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369" b="1" dirty="0" err="1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dưa</a:t>
            </a:r>
            <a:r>
              <a:rPr lang="en-US" sz="2369" b="1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69" b="1" dirty="0" err="1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hấu</a:t>
            </a:r>
            <a:r>
              <a:rPr lang="en-US" sz="2369" b="1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369" b="1" dirty="0" err="1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hành</a:t>
            </a:r>
            <a:r>
              <a:rPr lang="en-US" sz="2369" b="1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69" b="1" dirty="0" err="1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tây</a:t>
            </a:r>
            <a:r>
              <a:rPr lang="en-US" sz="2369" b="1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69" b="1" dirty="0" err="1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2369" b="1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69" b="1" dirty="0" err="1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mì</a:t>
            </a:r>
            <a:r>
              <a:rPr lang="en-US" sz="2369" b="1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69" b="1" dirty="0" err="1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ống</a:t>
            </a:r>
            <a:r>
              <a:rPr lang="en-US" sz="2369" b="1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369" b="1" dirty="0" err="1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nhé</a:t>
            </a:r>
            <a:r>
              <a:rPr lang="en-US" sz="2369" b="1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!</a:t>
            </a:r>
          </a:p>
        </p:txBody>
      </p:sp>
      <p:sp>
        <p:nvSpPr>
          <p:cNvPr id="13" name="Oval Callout 12"/>
          <p:cNvSpPr/>
          <p:nvPr/>
        </p:nvSpPr>
        <p:spPr>
          <a:xfrm>
            <a:off x="4345952" y="5175338"/>
            <a:ext cx="3341348" cy="984248"/>
          </a:xfrm>
          <a:prstGeom prst="wedgeEllipseCallout">
            <a:avLst>
              <a:gd name="adj1" fmla="val -47839"/>
              <a:gd name="adj2" fmla="val -84078"/>
            </a:avLst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02513"/>
            <a:r>
              <a:rPr lang="en-US" sz="2764" b="1" dirty="0" err="1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Dạ</a:t>
            </a:r>
            <a:r>
              <a:rPr lang="en-US" sz="2764" b="1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764" b="1" dirty="0" err="1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vâng</a:t>
            </a:r>
            <a:r>
              <a:rPr lang="en-US" sz="2764" b="1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, con </a:t>
            </a:r>
            <a:r>
              <a:rPr lang="en-US" sz="2764" b="1" dirty="0" err="1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đi</a:t>
            </a:r>
            <a:r>
              <a:rPr lang="en-US" sz="2764" b="1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764" b="1" dirty="0" err="1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ngay</a:t>
            </a:r>
            <a:r>
              <a:rPr lang="en-US" sz="2764" b="1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764" b="1" dirty="0" err="1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đây</a:t>
            </a:r>
            <a:r>
              <a:rPr lang="en-US" sz="2764" b="1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 ạ!</a:t>
            </a:r>
            <a:r>
              <a:rPr lang="en-US" sz="2764" b="1" dirty="0">
                <a:solidFill>
                  <a:prstClr val="white"/>
                </a:solidFill>
                <a:latin typeface="Calibri"/>
              </a:rPr>
              <a:t>  </a:t>
            </a:r>
          </a:p>
        </p:txBody>
      </p:sp>
    </p:spTree>
    <p:extLst>
      <p:ext uri="{BB962C8B-B14F-4D97-AF65-F5344CB8AC3E}">
        <p14:creationId xmlns="" xmlns:p14="http://schemas.microsoft.com/office/powerpoint/2010/main" val="387644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  <p:bldP spid="11" grpId="0" animBg="1"/>
      <p:bldP spid="11" grpId="1" animBg="1"/>
      <p:bldP spid="12" grpId="0" animBg="1"/>
      <p:bldP spid="1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40000"/>
                <a:lumOff val="60000"/>
              </a:schemeClr>
            </a:gs>
            <a:gs pos="50000">
              <a:schemeClr val="accent6">
                <a:lumMod val="60000"/>
                <a:lumOff val="40000"/>
              </a:schemeClr>
            </a:gs>
            <a:gs pos="100000">
              <a:schemeClr val="accent6">
                <a:lumMod val="7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ight Arrow 12"/>
          <p:cNvSpPr/>
          <p:nvPr/>
        </p:nvSpPr>
        <p:spPr>
          <a:xfrm>
            <a:off x="9101597" y="5716129"/>
            <a:ext cx="1203396" cy="82570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02513"/>
            <a:endParaRPr lang="en-US" sz="1777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backgroundRemoval t="329" b="99178" l="160" r="10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0878" y="75212"/>
            <a:ext cx="5716129" cy="47195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="" xmlns:a14="http://schemas.microsoft.com/office/drawing/2010/main">
                  <a14:imgLayer r:embed="rId5">
                    <a14:imgEffect>
                      <a14:backgroundRemoval t="1923" b="97115" l="10000" r="90000">
                        <a14:foregroundMark x1="50333" y1="20577" x2="45778" y2="305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6889" t="6223" r="30121"/>
          <a:stretch/>
        </p:blipFill>
        <p:spPr>
          <a:xfrm>
            <a:off x="1466286" y="3384550"/>
            <a:ext cx="2685431" cy="3384550"/>
          </a:xfrm>
          <a:prstGeom prst="rect">
            <a:avLst/>
          </a:prstGeom>
        </p:spPr>
      </p:pic>
      <p:sp>
        <p:nvSpPr>
          <p:cNvPr id="9" name="Oval Callout 8"/>
          <p:cNvSpPr/>
          <p:nvPr/>
        </p:nvSpPr>
        <p:spPr>
          <a:xfrm>
            <a:off x="1870232" y="658107"/>
            <a:ext cx="2839261" cy="1579457"/>
          </a:xfrm>
          <a:prstGeom prst="wedgeEllipseCallout">
            <a:avLst>
              <a:gd name="adj1" fmla="val 910"/>
              <a:gd name="adj2" fmla="val 12154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02513"/>
            <a:r>
              <a:rPr lang="en-US" sz="2764" b="1" dirty="0" err="1">
                <a:solidFill>
                  <a:prstClr val="white"/>
                </a:solidFill>
                <a:latin typeface="VNI-Avo" pitchFamily="2" charset="0"/>
                <a:cs typeface="Times New Roman" pitchFamily="18" charset="0"/>
              </a:rPr>
              <a:t>Em</a:t>
            </a:r>
            <a:r>
              <a:rPr lang="en-US" sz="2764" b="1" dirty="0">
                <a:solidFill>
                  <a:prstClr val="white"/>
                </a:solidFill>
                <a:latin typeface="VNI-Avo" pitchFamily="2" charset="0"/>
                <a:cs typeface="Times New Roman" pitchFamily="18" charset="0"/>
              </a:rPr>
              <a:t> </a:t>
            </a:r>
            <a:r>
              <a:rPr lang="en-US" sz="2764" b="1" dirty="0" err="1">
                <a:solidFill>
                  <a:prstClr val="white"/>
                </a:solidFill>
                <a:latin typeface="VNI-Avo" pitchFamily="2" charset="0"/>
                <a:cs typeface="Times New Roman" pitchFamily="18" charset="0"/>
              </a:rPr>
              <a:t>muoán</a:t>
            </a:r>
            <a:r>
              <a:rPr lang="en-US" sz="2764" b="1" dirty="0">
                <a:solidFill>
                  <a:prstClr val="white"/>
                </a:solidFill>
                <a:latin typeface="VNI-Avo" pitchFamily="2" charset="0"/>
                <a:cs typeface="Times New Roman" pitchFamily="18" charset="0"/>
              </a:rPr>
              <a:t> </a:t>
            </a:r>
            <a:r>
              <a:rPr lang="en-US" sz="2764" b="1" dirty="0" err="1">
                <a:solidFill>
                  <a:prstClr val="white"/>
                </a:solidFill>
                <a:latin typeface="VNI-Avo" pitchFamily="2" charset="0"/>
                <a:cs typeface="Times New Roman" pitchFamily="18" charset="0"/>
              </a:rPr>
              <a:t>mua</a:t>
            </a:r>
            <a:r>
              <a:rPr lang="en-US" sz="2764" b="1" dirty="0">
                <a:solidFill>
                  <a:prstClr val="white"/>
                </a:solidFill>
                <a:latin typeface="VNI-Avo" pitchFamily="2" charset="0"/>
                <a:cs typeface="Times New Roman" pitchFamily="18" charset="0"/>
              </a:rPr>
              <a:t> </a:t>
            </a:r>
            <a:r>
              <a:rPr lang="en-US" sz="2764" b="1" dirty="0" err="1">
                <a:solidFill>
                  <a:prstClr val="white"/>
                </a:solidFill>
                <a:latin typeface="VNI-Avo" pitchFamily="2" charset="0"/>
                <a:cs typeface="Times New Roman" pitchFamily="18" charset="0"/>
              </a:rPr>
              <a:t>caø</a:t>
            </a:r>
            <a:r>
              <a:rPr lang="en-US" sz="2764" b="1" dirty="0">
                <a:solidFill>
                  <a:prstClr val="white"/>
                </a:solidFill>
                <a:latin typeface="VNI-Avo" pitchFamily="2" charset="0"/>
                <a:cs typeface="Times New Roman" pitchFamily="18" charset="0"/>
              </a:rPr>
              <a:t> </a:t>
            </a:r>
            <a:r>
              <a:rPr lang="en-US" sz="2764" b="1" dirty="0" err="1">
                <a:solidFill>
                  <a:prstClr val="white"/>
                </a:solidFill>
                <a:latin typeface="VNI-Avo" pitchFamily="2" charset="0"/>
                <a:cs typeface="Times New Roman" pitchFamily="18" charset="0"/>
              </a:rPr>
              <a:t>chua</a:t>
            </a:r>
            <a:r>
              <a:rPr lang="en-US" sz="2764" b="1" dirty="0">
                <a:solidFill>
                  <a:prstClr val="white"/>
                </a:solidFill>
                <a:latin typeface="VNI-Avo" pitchFamily="2" charset="0"/>
                <a:cs typeface="Times New Roman" pitchFamily="18" charset="0"/>
              </a:rPr>
              <a:t> </a:t>
            </a:r>
            <a:r>
              <a:rPr lang="en-US" sz="2764" b="1" dirty="0" err="1">
                <a:solidFill>
                  <a:prstClr val="white"/>
                </a:solidFill>
                <a:latin typeface="VNI-Avo" pitchFamily="2" charset="0"/>
                <a:cs typeface="Times New Roman" pitchFamily="18" charset="0"/>
              </a:rPr>
              <a:t>aï</a:t>
            </a:r>
            <a:r>
              <a:rPr lang="en-US" sz="2764" b="1" dirty="0">
                <a:solidFill>
                  <a:prstClr val="white"/>
                </a:solidFill>
                <a:latin typeface="VNI-Avo" pitchFamily="2" charset="0"/>
              </a:rPr>
              <a:t>!  </a:t>
            </a:r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="" xmlns:a14="http://schemas.microsoft.com/office/drawing/2010/main">
                  <a14:imgLayer r:embed="rId7">
                    <a14:imgEffect>
                      <a14:backgroundRemoval t="93" b="93704" l="1122" r="10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 b="8519"/>
          <a:stretch/>
        </p:blipFill>
        <p:spPr bwMode="auto">
          <a:xfrm>
            <a:off x="7855873" y="765209"/>
            <a:ext cx="2491450" cy="345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2" name="Group 11"/>
          <p:cNvGrpSpPr/>
          <p:nvPr/>
        </p:nvGrpSpPr>
        <p:grpSpPr>
          <a:xfrm>
            <a:off x="4458751" y="3234126"/>
            <a:ext cx="1009806" cy="759455"/>
            <a:chOff x="-2514600" y="2053528"/>
            <a:chExt cx="1023068" cy="769429"/>
          </a:xfrm>
        </p:grpSpPr>
        <p:pic>
          <p:nvPicPr>
            <p:cNvPr id="2054" name="Picture 6"/>
            <p:cNvPicPr>
              <a:picLocks noChangeAspect="1" noChangeArrowheads="1"/>
            </p:cNvPicPr>
            <p:nvPr/>
          </p:nvPicPr>
          <p:blipFill rotWithShape="1">
            <a:blip r:embed="rId8" cstate="print">
              <a:extLst>
                <a:ext uri="{BEBA8EAE-BF5A-486C-A8C5-ECC9F3942E4B}">
                  <a14:imgProps xmlns="" xmlns:a14="http://schemas.microsoft.com/office/drawing/2010/main">
                    <a14:imgLayer r:embed="rId9">
                      <a14:imgEffect>
                        <a14:backgroundRemoval t="11852" b="85741" l="7600" r="95800"/>
                      </a14:imgEffect>
                    </a14:imgLayer>
                  </a14:imgProps>
                </a:ex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5554" t="8998" r="5596" b="12589"/>
            <a:stretch/>
          </p:blipFill>
          <p:spPr bwMode="auto">
            <a:xfrm>
              <a:off x="-2514600" y="2053528"/>
              <a:ext cx="511534" cy="4875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9" name="Picture 6"/>
            <p:cNvPicPr>
              <a:picLocks noChangeAspect="1" noChangeArrowheads="1"/>
            </p:cNvPicPr>
            <p:nvPr/>
          </p:nvPicPr>
          <p:blipFill rotWithShape="1">
            <a:blip r:embed="rId10" cstate="print">
              <a:extLst>
                <a:ext uri="{BEBA8EAE-BF5A-486C-A8C5-ECC9F3942E4B}">
                  <a14:imgProps xmlns="" xmlns:a14="http://schemas.microsoft.com/office/drawing/2010/main">
                    <a14:imgLayer r:embed="rId11">
                      <a14:imgEffect>
                        <a14:backgroundRemoval t="11852" b="85741" l="7600" r="95800"/>
                      </a14:imgEffect>
                    </a14:imgLayer>
                  </a14:imgProps>
                </a:ex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5554" t="8998" r="5596" b="12589"/>
            <a:stretch/>
          </p:blipFill>
          <p:spPr bwMode="auto">
            <a:xfrm>
              <a:off x="-2003066" y="2171699"/>
              <a:ext cx="511534" cy="4875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0" name="Picture 6"/>
            <p:cNvPicPr>
              <a:picLocks noChangeAspect="1" noChangeArrowheads="1"/>
            </p:cNvPicPr>
            <p:nvPr/>
          </p:nvPicPr>
          <p:blipFill rotWithShape="1">
            <a:blip r:embed="rId10" cstate="print">
              <a:extLst>
                <a:ext uri="{BEBA8EAE-BF5A-486C-A8C5-ECC9F3942E4B}">
                  <a14:imgProps xmlns="" xmlns:a14="http://schemas.microsoft.com/office/drawing/2010/main">
                    <a14:imgLayer r:embed="rId11">
                      <a14:imgEffect>
                        <a14:backgroundRemoval t="11852" b="85741" l="7600" r="95800"/>
                      </a14:imgEffect>
                    </a14:imgLayer>
                  </a14:imgProps>
                </a:ex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5554" t="8998" r="5596" b="12589"/>
            <a:stretch/>
          </p:blipFill>
          <p:spPr bwMode="auto">
            <a:xfrm>
              <a:off x="-2335364" y="2335400"/>
              <a:ext cx="511534" cy="4875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12">
            <a:extLst>
              <a:ext uri="{BEBA8EAE-BF5A-486C-A8C5-ECC9F3942E4B}">
                <a14:imgProps xmlns="" xmlns:a14="http://schemas.microsoft.com/office/drawing/2010/main">
                  <a14:imgLayer r:embed="rId13">
                    <a14:imgEffect>
                      <a14:backgroundRemoval t="587" b="100000" l="1667" r="10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2648" y="5117689"/>
            <a:ext cx="2453977" cy="16514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ounded Rectangular Callout 7"/>
          <p:cNvSpPr/>
          <p:nvPr/>
        </p:nvSpPr>
        <p:spPr>
          <a:xfrm>
            <a:off x="4109408" y="4843416"/>
            <a:ext cx="6195607" cy="1698420"/>
          </a:xfrm>
          <a:prstGeom prst="wedgeRoundRectCallout">
            <a:avLst>
              <a:gd name="adj1" fmla="val 34872"/>
              <a:gd name="adj2" fmla="val -81209"/>
              <a:gd name="adj3" fmla="val 16667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02513"/>
            <a:r>
              <a:rPr lang="en-US" sz="9600" b="1" kern="10" dirty="0" err="1">
                <a:ln w="9525">
                  <a:solidFill>
                    <a:srgbClr val="FF3300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107763" dir="18900000" algn="ctr" rotWithShape="0">
                    <a:srgbClr val="C0C0C0">
                      <a:alpha val="50000"/>
                    </a:srgbClr>
                  </a:outerShdw>
                </a:effectLst>
                <a:latin typeface="VNI-Avo" pitchFamily="2" charset="0"/>
                <a:cs typeface="Times New Roman" panose="02020603050405020304" pitchFamily="18" charset="0"/>
              </a:rPr>
              <a:t>caù</a:t>
            </a:r>
            <a:r>
              <a:rPr lang="en-US" sz="9600" b="1" kern="10" dirty="0">
                <a:ln w="9525">
                  <a:solidFill>
                    <a:srgbClr val="FF3300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107763" dir="18900000" algn="ctr" rotWithShape="0">
                    <a:srgbClr val="C0C0C0">
                      <a:alpha val="50000"/>
                    </a:srgbClr>
                  </a:outerShdw>
                </a:effectLst>
                <a:latin typeface="VNI-Avo" pitchFamily="2" charset="0"/>
                <a:cs typeface="Times New Roman" panose="02020603050405020304" pitchFamily="18" charset="0"/>
              </a:rPr>
              <a:t> </a:t>
            </a:r>
            <a:r>
              <a:rPr lang="en-US" sz="9600" b="1" kern="10" dirty="0" err="1">
                <a:ln w="9525">
                  <a:solidFill>
                    <a:srgbClr val="FF3300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107763" dir="18900000" algn="ctr" rotWithShape="0">
                    <a:srgbClr val="C0C0C0">
                      <a:alpha val="50000"/>
                    </a:srgbClr>
                  </a:outerShdw>
                </a:effectLst>
                <a:latin typeface="VNI-Avo" pitchFamily="2" charset="0"/>
                <a:cs typeface="Times New Roman" panose="02020603050405020304" pitchFamily="18" charset="0"/>
              </a:rPr>
              <a:t>roâ</a:t>
            </a:r>
            <a:endParaRPr lang="en-US" sz="6600" b="1" dirty="0">
              <a:solidFill>
                <a:srgbClr val="FF0000"/>
              </a:solidFill>
              <a:latin typeface="VNI-Avo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91624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67362E-19 -3.7037E-6 C -0.00139 0.00278 -0.00382 0.00509 -0.00416 0.00833 C -0.00486 0.01759 -0.00034 0.04606 0.00209 0.05556 C 0.00782 0.1169 0.0099 0.18056 8.67362E-19 0.24167 C -0.00191 0.2537 -0.00607 0.26574 -0.00833 0.27778 C -0.00764 0.28889 -0.00764 0.3 -0.00625 0.31111 C -0.0059 0.31389 -0.00086 0.34282 0.00625 0.33333 " pathEditMode="relative" ptsTypes="ffffffA">
                                      <p:cBhvr>
                                        <p:cTn id="4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8" grpId="0" animBg="1"/>
      <p:bldP spid="8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40000"/>
                <a:lumOff val="60000"/>
              </a:schemeClr>
            </a:gs>
            <a:gs pos="50000">
              <a:schemeClr val="accent6">
                <a:lumMod val="60000"/>
                <a:lumOff val="40000"/>
              </a:schemeClr>
            </a:gs>
            <a:gs pos="100000">
              <a:schemeClr val="accent6">
                <a:lumMod val="7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ight Arrow 12"/>
          <p:cNvSpPr/>
          <p:nvPr/>
        </p:nvSpPr>
        <p:spPr>
          <a:xfrm>
            <a:off x="9101597" y="5716129"/>
            <a:ext cx="1203396" cy="82570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02513"/>
            <a:endParaRPr lang="en-US" sz="1777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backgroundRemoval t="329" b="99178" l="160" r="10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0039" y="-31241"/>
            <a:ext cx="5716129" cy="47195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Oval Callout 8"/>
          <p:cNvSpPr/>
          <p:nvPr/>
        </p:nvSpPr>
        <p:spPr>
          <a:xfrm>
            <a:off x="1636733" y="404554"/>
            <a:ext cx="2839261" cy="1579457"/>
          </a:xfrm>
          <a:prstGeom prst="wedgeEllipseCallout">
            <a:avLst>
              <a:gd name="adj1" fmla="val -4292"/>
              <a:gd name="adj2" fmla="val 8902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02513"/>
            <a:r>
              <a:rPr lang="en-US" sz="2764" b="1" dirty="0" err="1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Em</a:t>
            </a:r>
            <a:r>
              <a:rPr lang="en-US" sz="2764" b="1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764" b="1" dirty="0" err="1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muốn</a:t>
            </a:r>
            <a:r>
              <a:rPr lang="en-US" sz="2764" b="1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764" b="1" dirty="0" err="1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mua</a:t>
            </a:r>
            <a:r>
              <a:rPr lang="en-US" sz="2764" b="1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764" b="1" dirty="0" err="1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dưa</a:t>
            </a:r>
            <a:r>
              <a:rPr lang="en-US" sz="2764" b="1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764" b="1" dirty="0" err="1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hấu</a:t>
            </a:r>
            <a:r>
              <a:rPr lang="en-US" sz="2764" b="1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 ạ</a:t>
            </a:r>
            <a:r>
              <a:rPr lang="en-US" sz="2764" b="1" dirty="0">
                <a:solidFill>
                  <a:prstClr val="white"/>
                </a:solidFill>
                <a:latin typeface="Calibri"/>
              </a:rPr>
              <a:t>!  </a:t>
            </a:r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="" xmlns:a14="http://schemas.microsoft.com/office/drawing/2010/main">
                  <a14:imgLayer r:embed="rId5">
                    <a14:imgEffect>
                      <a14:backgroundRemoval t="93" b="93704" l="1122" r="10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 b="8519"/>
          <a:stretch/>
        </p:blipFill>
        <p:spPr bwMode="auto">
          <a:xfrm>
            <a:off x="7813543" y="1235939"/>
            <a:ext cx="2491450" cy="345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2" name="Group 11"/>
          <p:cNvGrpSpPr/>
          <p:nvPr/>
        </p:nvGrpSpPr>
        <p:grpSpPr>
          <a:xfrm>
            <a:off x="4246685" y="5403459"/>
            <a:ext cx="1009806" cy="759455"/>
            <a:chOff x="-2514600" y="2053528"/>
            <a:chExt cx="1023068" cy="769429"/>
          </a:xfrm>
        </p:grpSpPr>
        <p:pic>
          <p:nvPicPr>
            <p:cNvPr id="2054" name="Picture 6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BEBA8EAE-BF5A-486C-A8C5-ECC9F3942E4B}">
                  <a14:imgProps xmlns="" xmlns:a14="http://schemas.microsoft.com/office/drawing/2010/main">
                    <a14:imgLayer r:embed="rId7">
                      <a14:imgEffect>
                        <a14:backgroundRemoval t="11852" b="85741" l="7600" r="95800"/>
                      </a14:imgEffect>
                    </a14:imgLayer>
                  </a14:imgProps>
                </a:ex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5554" t="8998" r="5596" b="12589"/>
            <a:stretch/>
          </p:blipFill>
          <p:spPr bwMode="auto">
            <a:xfrm>
              <a:off x="-2514600" y="2053528"/>
              <a:ext cx="511534" cy="4875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9" name="Picture 6"/>
            <p:cNvPicPr>
              <a:picLocks noChangeAspect="1" noChangeArrowheads="1"/>
            </p:cNvPicPr>
            <p:nvPr/>
          </p:nvPicPr>
          <p:blipFill rotWithShape="1">
            <a:blip r:embed="rId8" cstate="print">
              <a:extLst>
                <a:ext uri="{BEBA8EAE-BF5A-486C-A8C5-ECC9F3942E4B}">
                  <a14:imgProps xmlns="" xmlns:a14="http://schemas.microsoft.com/office/drawing/2010/main">
                    <a14:imgLayer r:embed="rId9">
                      <a14:imgEffect>
                        <a14:backgroundRemoval t="11852" b="85741" l="7600" r="95800"/>
                      </a14:imgEffect>
                    </a14:imgLayer>
                  </a14:imgProps>
                </a:ex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5554" t="8998" r="5596" b="12589"/>
            <a:stretch/>
          </p:blipFill>
          <p:spPr bwMode="auto">
            <a:xfrm>
              <a:off x="-2003066" y="2171699"/>
              <a:ext cx="511534" cy="4875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0" name="Picture 6"/>
            <p:cNvPicPr>
              <a:picLocks noChangeAspect="1" noChangeArrowheads="1"/>
            </p:cNvPicPr>
            <p:nvPr/>
          </p:nvPicPr>
          <p:blipFill rotWithShape="1">
            <a:blip r:embed="rId8" cstate="print">
              <a:extLst>
                <a:ext uri="{BEBA8EAE-BF5A-486C-A8C5-ECC9F3942E4B}">
                  <a14:imgProps xmlns="" xmlns:a14="http://schemas.microsoft.com/office/drawing/2010/main">
                    <a14:imgLayer r:embed="rId9">
                      <a14:imgEffect>
                        <a14:backgroundRemoval t="11852" b="85741" l="7600" r="95800"/>
                      </a14:imgEffect>
                    </a14:imgLayer>
                  </a14:imgProps>
                </a:ex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5554" t="8998" r="5596" b="12589"/>
            <a:stretch/>
          </p:blipFill>
          <p:spPr bwMode="auto">
            <a:xfrm>
              <a:off x="-2335364" y="2335400"/>
              <a:ext cx="511534" cy="4875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BEBA8EAE-BF5A-486C-A8C5-ECC9F3942E4B}">
                <a14:imgProps xmlns="" xmlns:a14="http://schemas.microsoft.com/office/drawing/2010/main">
                  <a14:imgLayer r:embed="rId11">
                    <a14:imgEffect>
                      <a14:backgroundRemoval t="0" b="98339" l="0" r="99348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8080" y="2971933"/>
            <a:ext cx="876260" cy="860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12">
            <a:extLst>
              <a:ext uri="{BEBA8EAE-BF5A-486C-A8C5-ECC9F3942E4B}">
                <a14:imgProps xmlns="" xmlns:a14="http://schemas.microsoft.com/office/drawing/2010/main">
                  <a14:imgLayer r:embed="rId13">
                    <a14:imgEffect>
                      <a14:backgroundRemoval t="587" b="100000" l="1667" r="10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3994" y="4868609"/>
            <a:ext cx="3053479" cy="19004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14">
            <a:extLst>
              <a:ext uri="{BEBA8EAE-BF5A-486C-A8C5-ECC9F3942E4B}">
                <a14:imgProps xmlns="" xmlns:a14="http://schemas.microsoft.com/office/drawing/2010/main">
                  <a14:imgLayer r:embed="rId15">
                    <a14:imgEffect>
                      <a14:backgroundRemoval t="1923" b="97115" l="10000" r="90000">
                        <a14:foregroundMark x1="50333" y1="20577" x2="45778" y2="305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6889" t="6223" r="30121"/>
          <a:stretch/>
        </p:blipFill>
        <p:spPr>
          <a:xfrm>
            <a:off x="1244350" y="2475434"/>
            <a:ext cx="2741545" cy="3455273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3985895" y="4932892"/>
            <a:ext cx="6319098" cy="1745426"/>
          </a:xfrm>
          <a:prstGeom prst="wedgeRoundRectCallout">
            <a:avLst>
              <a:gd name="adj1" fmla="val 34872"/>
              <a:gd name="adj2" fmla="val -81209"/>
              <a:gd name="adj3" fmla="val 16667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02513"/>
            <a:r>
              <a:rPr lang="en-US" sz="8000" b="1" kern="10" dirty="0" err="1">
                <a:ln w="9525">
                  <a:solidFill>
                    <a:srgbClr val="FF3300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107763" dir="18900000" algn="ctr" rotWithShape="0">
                    <a:srgbClr val="C0C0C0">
                      <a:alpha val="50000"/>
                    </a:srgbClr>
                  </a:outerShdw>
                </a:effectLst>
                <a:latin typeface="VNI-Avo" pitchFamily="2" charset="0"/>
                <a:cs typeface="Times New Roman" panose="02020603050405020304" pitchFamily="18" charset="0"/>
              </a:rPr>
              <a:t>su</a:t>
            </a:r>
            <a:r>
              <a:rPr lang="en-US" sz="8000" b="1" kern="10" dirty="0">
                <a:ln w="9525">
                  <a:solidFill>
                    <a:srgbClr val="FF3300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107763" dir="18900000" algn="ctr" rotWithShape="0">
                    <a:srgbClr val="C0C0C0">
                      <a:alpha val="50000"/>
                    </a:srgbClr>
                  </a:outerShdw>
                </a:effectLst>
                <a:latin typeface="VNI-Avo" pitchFamily="2" charset="0"/>
                <a:cs typeface="Times New Roman" panose="02020603050405020304" pitchFamily="18" charset="0"/>
              </a:rPr>
              <a:t> </a:t>
            </a:r>
            <a:r>
              <a:rPr lang="en-US" sz="8000" b="1" kern="10" dirty="0" err="1">
                <a:ln w="9525">
                  <a:solidFill>
                    <a:srgbClr val="FF3300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107763" dir="18900000" algn="ctr" rotWithShape="0">
                    <a:srgbClr val="C0C0C0">
                      <a:alpha val="50000"/>
                    </a:srgbClr>
                  </a:outerShdw>
                </a:effectLst>
                <a:latin typeface="VNI-Avo" pitchFamily="2" charset="0"/>
                <a:cs typeface="Times New Roman" panose="02020603050405020304" pitchFamily="18" charset="0"/>
              </a:rPr>
              <a:t>su</a:t>
            </a:r>
            <a:r>
              <a:rPr lang="en-US" sz="8000" b="1" kern="10" dirty="0">
                <a:ln w="9525">
                  <a:solidFill>
                    <a:srgbClr val="FF3300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107763" dir="18900000" algn="ctr" rotWithShape="0">
                    <a:srgbClr val="C0C0C0">
                      <a:alpha val="50000"/>
                    </a:srgbClr>
                  </a:outerShdw>
                </a:effectLst>
                <a:latin typeface="VNI-Avo" pitchFamily="2" charset="0"/>
                <a:cs typeface="Times New Roman" panose="02020603050405020304" pitchFamily="18" charset="0"/>
              </a:rPr>
              <a:t> </a:t>
            </a:r>
            <a:endParaRPr lang="en-US" sz="5400" b="1" dirty="0">
              <a:solidFill>
                <a:srgbClr val="FF0000"/>
              </a:solidFill>
              <a:latin typeface="VNI-Avo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58229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575 0.01266 C -0.0219 0.02837 -0.03852 0.00797 -0.02717 0.02743 C -0.01978 0.04009 -0.02084 0.03142 -0.01675 0.04548 C -0.0153 0.0504 -0.01517 0.05626 -0.01319 0.06072 C -0.01319 0.06095 -0.00013 0.08322 0.00224 0.08767 C 0.00435 0.09072 0.00409 0.09611 0.00594 0.09986 C 0.00871 0.10549 0.01821 0.11393 0.0215 0.11768 C 0.02823 0.12565 0.03562 0.13338 0.04234 0.14206 C 0.05237 0.15425 0.05976 0.17089 0.07189 0.17745 C 0.07585 0.18449 0.07981 0.19175 0.08403 0.19855 C 0.08535 0.20113 0.08759 0.20207 0.08917 0.20465 C 0.09273 0.21097 0.09445 0.21965 0.09788 0.22574 C 0.09933 0.22809 0.10157 0.22902 0.10315 0.23184 C 0.12083 0.2595 0.10698 0.24239 0.11872 0.25598 C 0.12729 0.27778 0.12571 0.31763 0.12571 0.34318 " pathEditMode="relative" rAng="0" ptsTypes="ffffffffffffffA">
                                      <p:cBhvr>
                                        <p:cTn id="42" dur="2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007" y="1629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8" grpId="0" animBg="1"/>
      <p:bldP spid="8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40000"/>
                <a:lumOff val="60000"/>
              </a:schemeClr>
            </a:gs>
            <a:gs pos="50000">
              <a:schemeClr val="accent6">
                <a:lumMod val="60000"/>
                <a:lumOff val="40000"/>
              </a:schemeClr>
            </a:gs>
            <a:gs pos="100000">
              <a:schemeClr val="accent6">
                <a:lumMod val="7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backgroundRemoval t="0" b="99668" l="160" r="10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7879" y="54201"/>
            <a:ext cx="5586085" cy="4842466"/>
          </a:xfrm>
          <a:prstGeom prst="rect">
            <a:avLst/>
          </a:prstGeom>
        </p:spPr>
      </p:pic>
      <p:sp>
        <p:nvSpPr>
          <p:cNvPr id="13" name="Right Arrow 12"/>
          <p:cNvSpPr/>
          <p:nvPr/>
        </p:nvSpPr>
        <p:spPr>
          <a:xfrm>
            <a:off x="9101597" y="5716129"/>
            <a:ext cx="1203396" cy="82570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02513"/>
            <a:endParaRPr lang="en-US" sz="1777">
              <a:solidFill>
                <a:prstClr val="white"/>
              </a:solidFill>
              <a:latin typeface="Calibri"/>
            </a:endParaRPr>
          </a:p>
        </p:txBody>
      </p:sp>
      <p:sp>
        <p:nvSpPr>
          <p:cNvPr id="9" name="Oval Callout 8"/>
          <p:cNvSpPr/>
          <p:nvPr/>
        </p:nvSpPr>
        <p:spPr>
          <a:xfrm>
            <a:off x="1636733" y="404554"/>
            <a:ext cx="2839261" cy="1579457"/>
          </a:xfrm>
          <a:prstGeom prst="wedgeEllipseCallout">
            <a:avLst>
              <a:gd name="adj1" fmla="val -4292"/>
              <a:gd name="adj2" fmla="val 8902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02513"/>
            <a:r>
              <a:rPr lang="en-US" sz="2764" b="1" dirty="0" err="1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Em</a:t>
            </a:r>
            <a:r>
              <a:rPr lang="en-US" sz="2764" b="1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764" b="1" dirty="0" err="1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muốn</a:t>
            </a:r>
            <a:r>
              <a:rPr lang="en-US" sz="2764" b="1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764" b="1" dirty="0" err="1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mua</a:t>
            </a:r>
            <a:r>
              <a:rPr lang="en-US" sz="2764" b="1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764" b="1" dirty="0" err="1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hành</a:t>
            </a:r>
            <a:r>
              <a:rPr lang="en-US" sz="2764" b="1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764" b="1" dirty="0" err="1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tây</a:t>
            </a:r>
            <a:r>
              <a:rPr lang="en-US" sz="2764" b="1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  ạ</a:t>
            </a:r>
            <a:r>
              <a:rPr lang="en-US" sz="2764" b="1" dirty="0">
                <a:solidFill>
                  <a:prstClr val="white"/>
                </a:solidFill>
                <a:latin typeface="Calibri"/>
              </a:rPr>
              <a:t>!  </a:t>
            </a:r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="" xmlns:a14="http://schemas.microsoft.com/office/drawing/2010/main">
                  <a14:imgLayer r:embed="rId5">
                    <a14:imgEffect>
                      <a14:backgroundRemoval t="93" b="93704" l="1122" r="10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 b="8519"/>
          <a:stretch/>
        </p:blipFill>
        <p:spPr bwMode="auto">
          <a:xfrm>
            <a:off x="7916199" y="1689552"/>
            <a:ext cx="2491450" cy="345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2" name="Group 11"/>
          <p:cNvGrpSpPr/>
          <p:nvPr/>
        </p:nvGrpSpPr>
        <p:grpSpPr>
          <a:xfrm>
            <a:off x="4246685" y="5403459"/>
            <a:ext cx="1009806" cy="759455"/>
            <a:chOff x="-2514600" y="2053528"/>
            <a:chExt cx="1023068" cy="769429"/>
          </a:xfrm>
        </p:grpSpPr>
        <p:pic>
          <p:nvPicPr>
            <p:cNvPr id="2054" name="Picture 6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BEBA8EAE-BF5A-486C-A8C5-ECC9F3942E4B}">
                  <a14:imgProps xmlns="" xmlns:a14="http://schemas.microsoft.com/office/drawing/2010/main">
                    <a14:imgLayer r:embed="rId7">
                      <a14:imgEffect>
                        <a14:backgroundRemoval t="11852" b="85741" l="7600" r="95800"/>
                      </a14:imgEffect>
                    </a14:imgLayer>
                  </a14:imgProps>
                </a:ex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5554" t="8998" r="5596" b="12589"/>
            <a:stretch/>
          </p:blipFill>
          <p:spPr bwMode="auto">
            <a:xfrm>
              <a:off x="-2514600" y="2053528"/>
              <a:ext cx="511534" cy="4875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9" name="Picture 6"/>
            <p:cNvPicPr>
              <a:picLocks noChangeAspect="1" noChangeArrowheads="1"/>
            </p:cNvPicPr>
            <p:nvPr/>
          </p:nvPicPr>
          <p:blipFill rotWithShape="1">
            <a:blip r:embed="rId8" cstate="print">
              <a:extLst>
                <a:ext uri="{BEBA8EAE-BF5A-486C-A8C5-ECC9F3942E4B}">
                  <a14:imgProps xmlns="" xmlns:a14="http://schemas.microsoft.com/office/drawing/2010/main">
                    <a14:imgLayer r:embed="rId9">
                      <a14:imgEffect>
                        <a14:backgroundRemoval t="11852" b="85741" l="7600" r="95800"/>
                      </a14:imgEffect>
                    </a14:imgLayer>
                  </a14:imgProps>
                </a:ex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5554" t="8998" r="5596" b="12589"/>
            <a:stretch/>
          </p:blipFill>
          <p:spPr bwMode="auto">
            <a:xfrm>
              <a:off x="-2003066" y="2171699"/>
              <a:ext cx="511534" cy="4875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0" name="Picture 6"/>
            <p:cNvPicPr>
              <a:picLocks noChangeAspect="1" noChangeArrowheads="1"/>
            </p:cNvPicPr>
            <p:nvPr/>
          </p:nvPicPr>
          <p:blipFill rotWithShape="1">
            <a:blip r:embed="rId8" cstate="print">
              <a:extLst>
                <a:ext uri="{BEBA8EAE-BF5A-486C-A8C5-ECC9F3942E4B}">
                  <a14:imgProps xmlns="" xmlns:a14="http://schemas.microsoft.com/office/drawing/2010/main">
                    <a14:imgLayer r:embed="rId9">
                      <a14:imgEffect>
                        <a14:backgroundRemoval t="11852" b="85741" l="7600" r="95800"/>
                      </a14:imgEffect>
                    </a14:imgLayer>
                  </a14:imgProps>
                </a:ex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5554" t="8998" r="5596" b="12589"/>
            <a:stretch/>
          </p:blipFill>
          <p:spPr bwMode="auto">
            <a:xfrm>
              <a:off x="-2335364" y="2335400"/>
              <a:ext cx="511534" cy="4875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BEBA8EAE-BF5A-486C-A8C5-ECC9F3942E4B}">
                <a14:imgProps xmlns="" xmlns:a14="http://schemas.microsoft.com/office/drawing/2010/main">
                  <a14:imgLayer r:embed="rId11">
                    <a14:imgEffect>
                      <a14:backgroundRemoval t="0" b="98339" l="0" r="99348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6491" y="5090063"/>
            <a:ext cx="876260" cy="860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12">
            <a:extLst>
              <a:ext uri="{BEBA8EAE-BF5A-486C-A8C5-ECC9F3942E4B}">
                <a14:imgProps xmlns="" xmlns:a14="http://schemas.microsoft.com/office/drawing/2010/main">
                  <a14:imgLayer r:embed="rId13">
                    <a14:imgEffect>
                      <a14:backgroundRemoval t="1923" b="97115" l="10000" r="90000">
                        <a14:foregroundMark x1="50333" y1="20577" x2="45778" y2="305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6889" t="6223" r="30121"/>
          <a:stretch/>
        </p:blipFill>
        <p:spPr>
          <a:xfrm>
            <a:off x="1405025" y="2571506"/>
            <a:ext cx="2741545" cy="3455273"/>
          </a:xfrm>
          <a:prstGeom prst="rect">
            <a:avLst/>
          </a:prstGeom>
        </p:spPr>
      </p:pic>
      <p:grpSp>
        <p:nvGrpSpPr>
          <p:cNvPr id="2" name="Group 1"/>
          <p:cNvGrpSpPr/>
          <p:nvPr/>
        </p:nvGrpSpPr>
        <p:grpSpPr>
          <a:xfrm>
            <a:off x="3746859" y="2040196"/>
            <a:ext cx="1557826" cy="987661"/>
            <a:chOff x="-1871256" y="3182083"/>
            <a:chExt cx="1325972" cy="991466"/>
          </a:xfrm>
        </p:grpSpPr>
        <p:pic>
          <p:nvPicPr>
            <p:cNvPr id="21" name="Picture 2"/>
            <p:cNvPicPr>
              <a:picLocks noChangeAspect="1" noChangeArrowheads="1"/>
            </p:cNvPicPr>
            <p:nvPr/>
          </p:nvPicPr>
          <p:blipFill>
            <a:blip r:embed="rId14" cstate="print">
              <a:extLst>
                <a:ext uri="{BEBA8EAE-BF5A-486C-A8C5-ECC9F3942E4B}">
                  <a14:imgProps xmlns="" xmlns:a14="http://schemas.microsoft.com/office/drawing/2010/main">
                    <a14:imgLayer r:embed="rId15">
                      <a14:imgEffect>
                        <a14:backgroundRemoval t="114" b="100000" l="7935" r="90761"/>
                      </a14:imgEffect>
                    </a14:imgLayer>
                  </a14:imgProps>
                </a:ex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600200" y="3467261"/>
              <a:ext cx="680444" cy="6515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2" name="Picture 2"/>
            <p:cNvPicPr>
              <a:picLocks noChangeAspect="1" noChangeArrowheads="1"/>
            </p:cNvPicPr>
            <p:nvPr/>
          </p:nvPicPr>
          <p:blipFill>
            <a:blip r:embed="rId14" cstate="print">
              <a:extLst>
                <a:ext uri="{BEBA8EAE-BF5A-486C-A8C5-ECC9F3942E4B}">
                  <a14:imgProps xmlns="" xmlns:a14="http://schemas.microsoft.com/office/drawing/2010/main">
                    <a14:imgLayer r:embed="rId15">
                      <a14:imgEffect>
                        <a14:backgroundRemoval t="114" b="100000" l="7935" r="90761"/>
                      </a14:imgEffect>
                    </a14:imgLayer>
                  </a14:imgProps>
                </a:ex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225728" y="3419842"/>
              <a:ext cx="680444" cy="6515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3" name="Picture 2"/>
            <p:cNvPicPr>
              <a:picLocks noChangeAspect="1" noChangeArrowheads="1"/>
            </p:cNvPicPr>
            <p:nvPr/>
          </p:nvPicPr>
          <p:blipFill>
            <a:blip r:embed="rId14" cstate="print">
              <a:extLst>
                <a:ext uri="{BEBA8EAE-BF5A-486C-A8C5-ECC9F3942E4B}">
                  <a14:imgProps xmlns="" xmlns:a14="http://schemas.microsoft.com/office/drawing/2010/main">
                    <a14:imgLayer r:embed="rId15">
                      <a14:imgEffect>
                        <a14:backgroundRemoval t="114" b="100000" l="7935" r="90761"/>
                      </a14:imgEffect>
                    </a14:imgLayer>
                  </a14:imgProps>
                </a:ex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788022" y="3182083"/>
              <a:ext cx="680444" cy="6515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4" name="Picture 2"/>
            <p:cNvPicPr>
              <a:picLocks noChangeAspect="1" noChangeArrowheads="1"/>
            </p:cNvPicPr>
            <p:nvPr/>
          </p:nvPicPr>
          <p:blipFill>
            <a:blip r:embed="rId14" cstate="print">
              <a:extLst>
                <a:ext uri="{BEBA8EAE-BF5A-486C-A8C5-ECC9F3942E4B}">
                  <a14:imgProps xmlns="" xmlns:a14="http://schemas.microsoft.com/office/drawing/2010/main">
                    <a14:imgLayer r:embed="rId15">
                      <a14:imgEffect>
                        <a14:backgroundRemoval t="114" b="100000" l="7935" r="90761"/>
                      </a14:imgEffect>
                    </a14:imgLayer>
                  </a14:imgProps>
                </a:ex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871256" y="3521950"/>
              <a:ext cx="680444" cy="6515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16">
            <a:extLst>
              <a:ext uri="{BEBA8EAE-BF5A-486C-A8C5-ECC9F3942E4B}">
                <a14:imgProps xmlns="" xmlns:a14="http://schemas.microsoft.com/office/drawing/2010/main">
                  <a14:imgLayer r:embed="rId17">
                    <a14:imgEffect>
                      <a14:backgroundRemoval t="587" b="100000" l="1667" r="10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7880" y="4868608"/>
            <a:ext cx="3053479" cy="19004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ounded Rectangular Callout 7"/>
          <p:cNvSpPr/>
          <p:nvPr/>
        </p:nvSpPr>
        <p:spPr>
          <a:xfrm>
            <a:off x="3746858" y="4843416"/>
            <a:ext cx="6558135" cy="1745426"/>
          </a:xfrm>
          <a:prstGeom prst="wedgeRoundRectCallout">
            <a:avLst>
              <a:gd name="adj1" fmla="val 34872"/>
              <a:gd name="adj2" fmla="val -81209"/>
              <a:gd name="adj3" fmla="val 16667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02513"/>
            <a:r>
              <a:rPr lang="en-US" sz="8000" b="1" kern="10" dirty="0" err="1">
                <a:ln w="9525">
                  <a:solidFill>
                    <a:srgbClr val="FF3300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107763" dir="18900000" algn="ctr" rotWithShape="0">
                    <a:srgbClr val="C0C0C0">
                      <a:alpha val="50000"/>
                    </a:srgbClr>
                  </a:outerShdw>
                </a:effectLst>
                <a:latin typeface="VNI-Avo" pitchFamily="2" charset="0"/>
                <a:cs typeface="Times New Roman" panose="02020603050405020304" pitchFamily="18" charset="0"/>
              </a:rPr>
              <a:t>chöõ</a:t>
            </a:r>
            <a:r>
              <a:rPr lang="en-US" sz="8000" b="1" kern="10" dirty="0">
                <a:ln w="9525">
                  <a:solidFill>
                    <a:srgbClr val="FF3300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107763" dir="18900000" algn="ctr" rotWithShape="0">
                    <a:srgbClr val="C0C0C0">
                      <a:alpha val="50000"/>
                    </a:srgbClr>
                  </a:outerShdw>
                </a:effectLst>
                <a:latin typeface="VNI-Avo" pitchFamily="2" charset="0"/>
                <a:cs typeface="Times New Roman" panose="02020603050405020304" pitchFamily="18" charset="0"/>
              </a:rPr>
              <a:t> </a:t>
            </a:r>
            <a:r>
              <a:rPr lang="en-US" sz="8000" b="1" kern="10" dirty="0" err="1">
                <a:ln w="9525">
                  <a:solidFill>
                    <a:srgbClr val="FF3300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107763" dir="18900000" algn="ctr" rotWithShape="0">
                    <a:srgbClr val="C0C0C0">
                      <a:alpha val="50000"/>
                    </a:srgbClr>
                  </a:outerShdw>
                </a:effectLst>
                <a:latin typeface="VNI-Avo" pitchFamily="2" charset="0"/>
                <a:cs typeface="Times New Roman" panose="02020603050405020304" pitchFamily="18" charset="0"/>
              </a:rPr>
              <a:t>soá</a:t>
            </a:r>
            <a:endParaRPr lang="en-US" sz="5400" b="1" dirty="0">
              <a:solidFill>
                <a:srgbClr val="FF0000"/>
              </a:solidFill>
              <a:latin typeface="VNI-Avo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5905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2.11841E-6 C 0.00313 0.00138 0.00694 0.00115 0.0092 0.00416 C 0.0125 0.00855 0.01302 0.01549 0.01545 0.02058 C 0.02344 0.03746 0.02778 0.05805 0.03698 0.07377 C 0.03872 0.07978 0.03941 0.08626 0.04149 0.09227 C 0.0441 0.0999 0.04809 0.10707 0.05069 0.11494 C 0.05486 0.12743 0.05747 0.14778 0.06302 0.15795 C 0.06563 0.16281 0.0684 0.16743 0.07083 0.17229 C 0.07517 0.18108 0.07917 0.18871 0.0816 0.19889 C 0.08299 0.20513 0.08611 0.21739 0.08611 0.21739 C 0.08906 0.27798 0.08993 0.28469 0.08767 0.36702 C 0.0875 0.37211 0.08559 0.3765 0.08455 0.38136 C 0.08403 0.38344 0.08299 0.38737 0.08299 0.38737 " pathEditMode="relative" ptsTypes="ffffffffffffA">
                                      <p:cBhvr>
                                        <p:cTn id="4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8" grpId="0" animBg="1"/>
      <p:bldP spid="8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40000"/>
                <a:lumOff val="60000"/>
              </a:schemeClr>
            </a:gs>
            <a:gs pos="50000">
              <a:schemeClr val="accent6">
                <a:lumMod val="60000"/>
                <a:lumOff val="40000"/>
              </a:schemeClr>
            </a:gs>
            <a:gs pos="100000">
              <a:schemeClr val="accent6">
                <a:lumMod val="7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1975" y="145984"/>
            <a:ext cx="5479109" cy="48135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Right Arrow 12"/>
          <p:cNvSpPr/>
          <p:nvPr/>
        </p:nvSpPr>
        <p:spPr>
          <a:xfrm>
            <a:off x="9101597" y="5716129"/>
            <a:ext cx="1203396" cy="82570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02513"/>
            <a:endParaRPr lang="en-US" sz="1777">
              <a:solidFill>
                <a:prstClr val="white"/>
              </a:solidFill>
              <a:latin typeface="Calibri"/>
            </a:endParaRPr>
          </a:p>
        </p:txBody>
      </p:sp>
      <p:sp>
        <p:nvSpPr>
          <p:cNvPr id="9" name="Oval Callout 8"/>
          <p:cNvSpPr/>
          <p:nvPr/>
        </p:nvSpPr>
        <p:spPr>
          <a:xfrm>
            <a:off x="1719471" y="274746"/>
            <a:ext cx="2839261" cy="1579457"/>
          </a:xfrm>
          <a:prstGeom prst="wedgeEllipseCallout">
            <a:avLst>
              <a:gd name="adj1" fmla="val -4292"/>
              <a:gd name="adj2" fmla="val 8902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02513"/>
            <a:r>
              <a:rPr lang="en-US" sz="2764" b="1" dirty="0" err="1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Em</a:t>
            </a:r>
            <a:r>
              <a:rPr lang="en-US" sz="2764" b="1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764" b="1" dirty="0" err="1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muốn</a:t>
            </a:r>
            <a:r>
              <a:rPr lang="en-US" sz="2764" b="1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764" b="1" dirty="0" err="1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mua</a:t>
            </a:r>
            <a:r>
              <a:rPr lang="en-US" sz="2764" b="1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764" b="1" dirty="0" err="1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mì</a:t>
            </a:r>
            <a:r>
              <a:rPr lang="en-US" sz="2764" b="1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764" b="1" dirty="0" err="1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ống</a:t>
            </a:r>
            <a:r>
              <a:rPr lang="en-US" sz="2764" b="1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 ạ</a:t>
            </a:r>
            <a:r>
              <a:rPr lang="en-US" sz="2764" b="1" dirty="0">
                <a:solidFill>
                  <a:prstClr val="white"/>
                </a:solidFill>
                <a:latin typeface="Calibri"/>
              </a:rPr>
              <a:t>!  </a:t>
            </a:r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="" xmlns:a14="http://schemas.microsoft.com/office/drawing/2010/main">
                  <a14:imgLayer r:embed="rId5">
                    <a14:imgEffect>
                      <a14:backgroundRemoval t="93" b="93704" l="1122" r="10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 b="8519"/>
          <a:stretch/>
        </p:blipFill>
        <p:spPr bwMode="auto">
          <a:xfrm>
            <a:off x="7916199" y="1689552"/>
            <a:ext cx="2491450" cy="345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2" name="Group 11"/>
          <p:cNvGrpSpPr/>
          <p:nvPr/>
        </p:nvGrpSpPr>
        <p:grpSpPr>
          <a:xfrm>
            <a:off x="4246685" y="5403459"/>
            <a:ext cx="1009806" cy="759455"/>
            <a:chOff x="-2514600" y="2053528"/>
            <a:chExt cx="1023068" cy="769429"/>
          </a:xfrm>
        </p:grpSpPr>
        <p:pic>
          <p:nvPicPr>
            <p:cNvPr id="2054" name="Picture 6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BEBA8EAE-BF5A-486C-A8C5-ECC9F3942E4B}">
                  <a14:imgProps xmlns="" xmlns:a14="http://schemas.microsoft.com/office/drawing/2010/main">
                    <a14:imgLayer r:embed="rId7">
                      <a14:imgEffect>
                        <a14:backgroundRemoval t="11852" b="85741" l="7600" r="95800"/>
                      </a14:imgEffect>
                    </a14:imgLayer>
                  </a14:imgProps>
                </a:ex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5554" t="8998" r="5596" b="12589"/>
            <a:stretch/>
          </p:blipFill>
          <p:spPr bwMode="auto">
            <a:xfrm>
              <a:off x="-2514600" y="2053528"/>
              <a:ext cx="511534" cy="4875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9" name="Picture 6"/>
            <p:cNvPicPr>
              <a:picLocks noChangeAspect="1" noChangeArrowheads="1"/>
            </p:cNvPicPr>
            <p:nvPr/>
          </p:nvPicPr>
          <p:blipFill rotWithShape="1">
            <a:blip r:embed="rId8" cstate="print">
              <a:extLst>
                <a:ext uri="{BEBA8EAE-BF5A-486C-A8C5-ECC9F3942E4B}">
                  <a14:imgProps xmlns="" xmlns:a14="http://schemas.microsoft.com/office/drawing/2010/main">
                    <a14:imgLayer r:embed="rId9">
                      <a14:imgEffect>
                        <a14:backgroundRemoval t="11852" b="85741" l="7600" r="95800"/>
                      </a14:imgEffect>
                    </a14:imgLayer>
                  </a14:imgProps>
                </a:ex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5554" t="8998" r="5596" b="12589"/>
            <a:stretch/>
          </p:blipFill>
          <p:spPr bwMode="auto">
            <a:xfrm>
              <a:off x="-2003066" y="2171699"/>
              <a:ext cx="511534" cy="4875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0" name="Picture 6"/>
            <p:cNvPicPr>
              <a:picLocks noChangeAspect="1" noChangeArrowheads="1"/>
            </p:cNvPicPr>
            <p:nvPr/>
          </p:nvPicPr>
          <p:blipFill rotWithShape="1">
            <a:blip r:embed="rId8" cstate="print">
              <a:extLst>
                <a:ext uri="{BEBA8EAE-BF5A-486C-A8C5-ECC9F3942E4B}">
                  <a14:imgProps xmlns="" xmlns:a14="http://schemas.microsoft.com/office/drawing/2010/main">
                    <a14:imgLayer r:embed="rId9">
                      <a14:imgEffect>
                        <a14:backgroundRemoval t="11852" b="85741" l="7600" r="95800"/>
                      </a14:imgEffect>
                    </a14:imgLayer>
                  </a14:imgProps>
                </a:ex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5554" t="8998" r="5596" b="12589"/>
            <a:stretch/>
          </p:blipFill>
          <p:spPr bwMode="auto">
            <a:xfrm>
              <a:off x="-2335364" y="2335400"/>
              <a:ext cx="511534" cy="4875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BEBA8EAE-BF5A-486C-A8C5-ECC9F3942E4B}">
                <a14:imgProps xmlns="" xmlns:a14="http://schemas.microsoft.com/office/drawing/2010/main">
                  <a14:imgLayer r:embed="rId11">
                    <a14:imgEffect>
                      <a14:backgroundRemoval t="0" b="98339" l="0" r="99348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6491" y="5090063"/>
            <a:ext cx="876260" cy="860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12">
            <a:extLst>
              <a:ext uri="{BEBA8EAE-BF5A-486C-A8C5-ECC9F3942E4B}">
                <a14:imgProps xmlns="" xmlns:a14="http://schemas.microsoft.com/office/drawing/2010/main">
                  <a14:imgLayer r:embed="rId13">
                    <a14:imgEffect>
                      <a14:backgroundRemoval t="1923" b="97115" l="10000" r="90000">
                        <a14:foregroundMark x1="50333" y1="20577" x2="45778" y2="305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6889" t="6223" r="30121"/>
          <a:stretch/>
        </p:blipFill>
        <p:spPr>
          <a:xfrm>
            <a:off x="1405025" y="2571506"/>
            <a:ext cx="2741545" cy="3455273"/>
          </a:xfrm>
          <a:prstGeom prst="rect">
            <a:avLst/>
          </a:prstGeom>
        </p:spPr>
      </p:pic>
      <p:grpSp>
        <p:nvGrpSpPr>
          <p:cNvPr id="2" name="Group 1"/>
          <p:cNvGrpSpPr/>
          <p:nvPr/>
        </p:nvGrpSpPr>
        <p:grpSpPr>
          <a:xfrm>
            <a:off x="4338792" y="4757433"/>
            <a:ext cx="1557826" cy="987661"/>
            <a:chOff x="-1871256" y="3182083"/>
            <a:chExt cx="1325972" cy="991466"/>
          </a:xfrm>
        </p:grpSpPr>
        <p:pic>
          <p:nvPicPr>
            <p:cNvPr id="21" name="Picture 2"/>
            <p:cNvPicPr>
              <a:picLocks noChangeAspect="1" noChangeArrowheads="1"/>
            </p:cNvPicPr>
            <p:nvPr/>
          </p:nvPicPr>
          <p:blipFill>
            <a:blip r:embed="rId14" cstate="print">
              <a:extLst>
                <a:ext uri="{BEBA8EAE-BF5A-486C-A8C5-ECC9F3942E4B}">
                  <a14:imgProps xmlns="" xmlns:a14="http://schemas.microsoft.com/office/drawing/2010/main">
                    <a14:imgLayer r:embed="rId15">
                      <a14:imgEffect>
                        <a14:backgroundRemoval t="114" b="100000" l="7935" r="90761"/>
                      </a14:imgEffect>
                    </a14:imgLayer>
                  </a14:imgProps>
                </a:ex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600200" y="3467261"/>
              <a:ext cx="680444" cy="6515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2" name="Picture 2"/>
            <p:cNvPicPr>
              <a:picLocks noChangeAspect="1" noChangeArrowheads="1"/>
            </p:cNvPicPr>
            <p:nvPr/>
          </p:nvPicPr>
          <p:blipFill>
            <a:blip r:embed="rId14" cstate="print">
              <a:extLst>
                <a:ext uri="{BEBA8EAE-BF5A-486C-A8C5-ECC9F3942E4B}">
                  <a14:imgProps xmlns="" xmlns:a14="http://schemas.microsoft.com/office/drawing/2010/main">
                    <a14:imgLayer r:embed="rId15">
                      <a14:imgEffect>
                        <a14:backgroundRemoval t="114" b="100000" l="7935" r="90761"/>
                      </a14:imgEffect>
                    </a14:imgLayer>
                  </a14:imgProps>
                </a:ex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225728" y="3419842"/>
              <a:ext cx="680444" cy="6515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3" name="Picture 2"/>
            <p:cNvPicPr>
              <a:picLocks noChangeAspect="1" noChangeArrowheads="1"/>
            </p:cNvPicPr>
            <p:nvPr/>
          </p:nvPicPr>
          <p:blipFill>
            <a:blip r:embed="rId14" cstate="print">
              <a:extLst>
                <a:ext uri="{BEBA8EAE-BF5A-486C-A8C5-ECC9F3942E4B}">
                  <a14:imgProps xmlns="" xmlns:a14="http://schemas.microsoft.com/office/drawing/2010/main">
                    <a14:imgLayer r:embed="rId15">
                      <a14:imgEffect>
                        <a14:backgroundRemoval t="114" b="100000" l="7935" r="90761"/>
                      </a14:imgEffect>
                    </a14:imgLayer>
                  </a14:imgProps>
                </a:ex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788022" y="3182083"/>
              <a:ext cx="680444" cy="6515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4" name="Picture 2"/>
            <p:cNvPicPr>
              <a:picLocks noChangeAspect="1" noChangeArrowheads="1"/>
            </p:cNvPicPr>
            <p:nvPr/>
          </p:nvPicPr>
          <p:blipFill>
            <a:blip r:embed="rId14" cstate="print">
              <a:extLst>
                <a:ext uri="{BEBA8EAE-BF5A-486C-A8C5-ECC9F3942E4B}">
                  <a14:imgProps xmlns="" xmlns:a14="http://schemas.microsoft.com/office/drawing/2010/main">
                    <a14:imgLayer r:embed="rId15">
                      <a14:imgEffect>
                        <a14:backgroundRemoval t="114" b="100000" l="7935" r="90761"/>
                      </a14:imgEffect>
                    </a14:imgLayer>
                  </a14:imgProps>
                </a:ex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871256" y="3521950"/>
              <a:ext cx="680444" cy="6515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25" name="Picture 4"/>
          <p:cNvPicPr>
            <a:picLocks noChangeAspect="1" noChangeArrowheads="1"/>
          </p:cNvPicPr>
          <p:nvPr/>
        </p:nvPicPr>
        <p:blipFill rotWithShape="1">
          <a:blip r:embed="rId16">
            <a:extLst>
              <a:ext uri="{BEBA8EAE-BF5A-486C-A8C5-ECC9F3942E4B}">
                <a14:imgProps xmlns="" xmlns:a14="http://schemas.microsoft.com/office/drawing/2010/main">
                  <a14:imgLayer r:embed="rId17">
                    <a14:imgEffect>
                      <a14:backgroundRemoval t="68164" b="93164" l="55694" r="95445">
                        <a14:backgroundMark x1="75569" y1="70117" x2="75983" y2="74609"/>
                        <a14:backgroundMark x1="75776" y1="75586" x2="75776" y2="83984"/>
                        <a14:backgroundMark x1="75776" y1="85742" x2="75362" y2="9277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 l="55697" t="68455" r="23703" b="5063"/>
          <a:stretch/>
        </p:blipFill>
        <p:spPr bwMode="auto">
          <a:xfrm>
            <a:off x="6627713" y="3448111"/>
            <a:ext cx="1043582" cy="1309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18">
            <a:extLst>
              <a:ext uri="{BEBA8EAE-BF5A-486C-A8C5-ECC9F3942E4B}">
                <a14:imgProps xmlns="" xmlns:a14="http://schemas.microsoft.com/office/drawing/2010/main">
                  <a14:imgLayer r:embed="rId19">
                    <a14:imgEffect>
                      <a14:backgroundRemoval t="587" b="100000" l="1667" r="10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1763" y="4868609"/>
            <a:ext cx="3053479" cy="19004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ounded Rectangular Callout 7"/>
          <p:cNvSpPr/>
          <p:nvPr/>
        </p:nvSpPr>
        <p:spPr>
          <a:xfrm>
            <a:off x="3044825" y="4994280"/>
            <a:ext cx="8458200" cy="1745426"/>
          </a:xfrm>
          <a:prstGeom prst="wedgeRoundRectCallout">
            <a:avLst>
              <a:gd name="adj1" fmla="val 34872"/>
              <a:gd name="adj2" fmla="val -81209"/>
              <a:gd name="adj3" fmla="val 16667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02513"/>
            <a:r>
              <a:rPr lang="en-US" sz="7200" b="1" kern="10" dirty="0" err="1" smtClean="0">
                <a:ln w="9525">
                  <a:solidFill>
                    <a:srgbClr val="FF3300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107763" dir="18900000" algn="ctr" rotWithShape="0">
                    <a:srgbClr val="C0C0C0">
                      <a:alpha val="50000"/>
                    </a:srgbClr>
                  </a:outerShdw>
                </a:effectLst>
                <a:latin typeface="VNI-Avo" pitchFamily="2" charset="0"/>
                <a:cs typeface="Times New Roman" panose="02020603050405020304" pitchFamily="18" charset="0"/>
              </a:rPr>
              <a:t>Chôï</a:t>
            </a:r>
            <a:r>
              <a:rPr lang="en-US" sz="7200" b="1" kern="10" dirty="0" smtClean="0">
                <a:ln w="9525">
                  <a:solidFill>
                    <a:srgbClr val="FF3300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107763" dir="18900000" algn="ctr" rotWithShape="0">
                    <a:srgbClr val="C0C0C0">
                      <a:alpha val="50000"/>
                    </a:srgbClr>
                  </a:outerShdw>
                </a:effectLst>
                <a:latin typeface="VNI-Avo" pitchFamily="2" charset="0"/>
                <a:cs typeface="Times New Roman" panose="02020603050405020304" pitchFamily="18" charset="0"/>
              </a:rPr>
              <a:t> </a:t>
            </a:r>
            <a:r>
              <a:rPr lang="en-US" sz="7200" b="1" kern="10" dirty="0" err="1" smtClean="0">
                <a:ln w="9525">
                  <a:solidFill>
                    <a:srgbClr val="FF3300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107763" dir="18900000" algn="ctr" rotWithShape="0">
                    <a:srgbClr val="C0C0C0">
                      <a:alpha val="50000"/>
                    </a:srgbClr>
                  </a:outerShdw>
                </a:effectLst>
                <a:latin typeface="VNI-Avo" pitchFamily="2" charset="0"/>
                <a:cs typeface="Times New Roman" panose="02020603050405020304" pitchFamily="18" charset="0"/>
              </a:rPr>
              <a:t>coù</a:t>
            </a:r>
            <a:r>
              <a:rPr lang="en-US" sz="7200" b="1" kern="10" dirty="0" smtClean="0">
                <a:ln w="9525">
                  <a:solidFill>
                    <a:srgbClr val="FF3300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107763" dir="18900000" algn="ctr" rotWithShape="0">
                    <a:srgbClr val="C0C0C0">
                      <a:alpha val="50000"/>
                    </a:srgbClr>
                  </a:outerShdw>
                </a:effectLst>
                <a:latin typeface="VNI-Avo" pitchFamily="2" charset="0"/>
                <a:cs typeface="Times New Roman" panose="02020603050405020304" pitchFamily="18" charset="0"/>
              </a:rPr>
              <a:t> </a:t>
            </a:r>
            <a:r>
              <a:rPr lang="en-US" sz="7200" b="1" kern="10" dirty="0" err="1">
                <a:ln w="9525">
                  <a:solidFill>
                    <a:srgbClr val="FF3300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107763" dir="18900000" algn="ctr" rotWithShape="0">
                    <a:srgbClr val="C0C0C0">
                      <a:alpha val="50000"/>
                    </a:srgbClr>
                  </a:outerShdw>
                </a:effectLst>
                <a:latin typeface="VNI-Avo" pitchFamily="2" charset="0"/>
                <a:cs typeface="Times New Roman" panose="02020603050405020304" pitchFamily="18" charset="0"/>
              </a:rPr>
              <a:t>gaø</a:t>
            </a:r>
            <a:r>
              <a:rPr lang="en-US" sz="7200" b="1" kern="10" dirty="0">
                <a:ln w="9525">
                  <a:solidFill>
                    <a:srgbClr val="FF3300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107763" dir="18900000" algn="ctr" rotWithShape="0">
                    <a:srgbClr val="C0C0C0">
                      <a:alpha val="50000"/>
                    </a:srgbClr>
                  </a:outerShdw>
                </a:effectLst>
                <a:latin typeface="VNI-Avo" pitchFamily="2" charset="0"/>
                <a:cs typeface="Times New Roman" panose="02020603050405020304" pitchFamily="18" charset="0"/>
              </a:rPr>
              <a:t> </a:t>
            </a:r>
            <a:r>
              <a:rPr lang="en-US" sz="7200" b="1" kern="10" dirty="0" err="1" smtClean="0">
                <a:ln w="9525">
                  <a:solidFill>
                    <a:srgbClr val="FF3300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107763" dir="18900000" algn="ctr" rotWithShape="0">
                    <a:srgbClr val="C0C0C0">
                      <a:alpha val="50000"/>
                    </a:srgbClr>
                  </a:outerShdw>
                </a:effectLst>
                <a:latin typeface="VNI-Avo" pitchFamily="2" charset="0"/>
                <a:cs typeface="Times New Roman" panose="02020603050405020304" pitchFamily="18" charset="0"/>
              </a:rPr>
              <a:t>ri</a:t>
            </a:r>
            <a:r>
              <a:rPr lang="en-US" sz="7200" b="1" kern="10" dirty="0" smtClean="0">
                <a:ln w="9525">
                  <a:solidFill>
                    <a:srgbClr val="FF3300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107763" dir="18900000" algn="ctr" rotWithShape="0">
                    <a:srgbClr val="C0C0C0">
                      <a:alpha val="50000"/>
                    </a:srgbClr>
                  </a:outerShdw>
                </a:effectLst>
                <a:latin typeface="VNI-Avo" pitchFamily="2" charset="0"/>
                <a:cs typeface="Times New Roman" panose="02020603050405020304" pitchFamily="18" charset="0"/>
              </a:rPr>
              <a:t> </a:t>
            </a:r>
            <a:endParaRPr lang="en-US" sz="4800" b="1" dirty="0">
              <a:solidFill>
                <a:srgbClr val="FF0000"/>
              </a:solidFill>
              <a:latin typeface="VNI-Avo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92883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6 9.82659E-7 C -0.01475 0.01503 -0.0467 0.02127 -0.06545 0.02427 C -0.07256 0.02728 -0.07118 0.02705 -0.08003 0.02913 C -0.08732 0.03075 -0.10173 0.03399 -0.10173 0.03399 C -0.11284 0.0437 -0.13038 0.0474 -0.14357 0.05086 C -0.15138 0.05503 -0.15815 0.05803 -0.16545 0.06312 C -0.17013 0.06659 -0.18003 0.0726 -0.18003 0.0726 C -0.18263 0.07792 -0.18645 0.08185 -0.18906 0.08716 C -0.19895 0.10728 -0.17968 0.08023 -0.19635 0.10173 C -0.19756 0.10497 -0.19861 0.10844 -0.19999 0.11144 C -0.20225 0.11653 -0.20729 0.12601 -0.20729 0.12601 C -0.20868 0.13156 -0.20902 0.13757 -0.21093 0.14289 C -0.21284 0.14821 -0.21822 0.15745 -0.21822 0.15745 C -0.22083 0.16832 -0.22135 0.17387 -0.22725 0.18173 " pathEditMode="relative" ptsTypes="fffffffffffffA">
                                      <p:cBhvr>
                                        <p:cTn id="42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8" grpId="0" animBg="1"/>
      <p:bldP spid="8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033250" cy="676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ackgroundRemoval t="1923" b="97115" l="10000" r="90000">
                        <a14:foregroundMark x1="50333" y1="20577" x2="45778" y2="305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6889" t="6223" r="30121"/>
          <a:stretch/>
        </p:blipFill>
        <p:spPr>
          <a:xfrm>
            <a:off x="2030378" y="3384550"/>
            <a:ext cx="2506402" cy="3158913"/>
          </a:xfrm>
          <a:prstGeom prst="rect">
            <a:avLst/>
          </a:prstGeom>
        </p:spPr>
      </p:pic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="" xmlns:a14="http://schemas.microsoft.com/office/drawing/2010/main">
                  <a14:imgLayer r:embed="rId6">
                    <a14:imgEffect>
                      <a14:backgroundRemoval t="946" b="99865" l="6222" r="92444">
                        <a14:foregroundMark x1="53667" y1="12838" x2="66444" y2="13108"/>
                        <a14:foregroundMark x1="37444" y1="87703" x2="37889" y2="98378"/>
                        <a14:foregroundMark x1="59667" y1="90405" x2="59000" y2="97703"/>
                        <a14:foregroundMark x1="75222" y1="51757" x2="80111" y2="55946"/>
                        <a14:foregroundMark x1="18889" y1="54730" x2="25556" y2="51622"/>
                        <a14:foregroundMark x1="19667" y1="50541" x2="20778" y2="52027"/>
                        <a14:foregroundMark x1="25556" y1="79459" x2="26444" y2="80946"/>
                        <a14:foregroundMark x1="79333" y1="54595" x2="81667" y2="50676"/>
                        <a14:foregroundMark x1="79889" y1="56216" x2="81667" y2="57027"/>
                        <a14:foregroundMark x1="20778" y1="79054" x2="22667" y2="82027"/>
                        <a14:backgroundMark x1="19556" y1="56351" x2="20444" y2="55135"/>
                        <a14:backgroundMark x1="24889" y1="80946" x2="25444" y2="80541"/>
                        <a14:backgroundMark x1="22667" y1="79324" x2="22778" y2="81081"/>
                        <a14:backgroundMark x1="22778" y1="80946" x2="23111" y2="8175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317474" y="2652189"/>
            <a:ext cx="4964007" cy="40815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Oval Callout 9"/>
          <p:cNvSpPr/>
          <p:nvPr/>
        </p:nvSpPr>
        <p:spPr>
          <a:xfrm>
            <a:off x="7022142" y="610924"/>
            <a:ext cx="3341348" cy="1795867"/>
          </a:xfrm>
          <a:prstGeom prst="wedgeEllipseCallout">
            <a:avLst>
              <a:gd name="adj1" fmla="val -30361"/>
              <a:gd name="adj2" fmla="val 76548"/>
            </a:avLst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02513"/>
            <a:r>
              <a:rPr lang="en-US" sz="2369" b="1" dirty="0" err="1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Cảm</a:t>
            </a:r>
            <a:r>
              <a:rPr lang="en-US" sz="2369" b="1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69" b="1" dirty="0" err="1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ơn</a:t>
            </a:r>
            <a:r>
              <a:rPr lang="en-US" sz="2369" b="1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 con </a:t>
            </a:r>
            <a:r>
              <a:rPr lang="en-US" sz="2369" b="1" dirty="0" err="1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nhé</a:t>
            </a:r>
            <a:r>
              <a:rPr lang="en-US" sz="2369" b="1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 PEPPA, con </a:t>
            </a:r>
            <a:r>
              <a:rPr lang="en-US" sz="2369" b="1" dirty="0" err="1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giỏi</a:t>
            </a:r>
            <a:r>
              <a:rPr lang="en-US" sz="2369" b="1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69" b="1" dirty="0" err="1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lắm</a:t>
            </a:r>
            <a:r>
              <a:rPr lang="en-US" sz="2369" b="1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!</a:t>
            </a:r>
            <a:endParaRPr lang="en-US" sz="2369" b="1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2" name="Oval Callout 11"/>
          <p:cNvSpPr/>
          <p:nvPr/>
        </p:nvSpPr>
        <p:spPr>
          <a:xfrm>
            <a:off x="1723916" y="610924"/>
            <a:ext cx="4068632" cy="1795867"/>
          </a:xfrm>
          <a:prstGeom prst="wedgeEllipseCallout">
            <a:avLst>
              <a:gd name="adj1" fmla="val 8417"/>
              <a:gd name="adj2" fmla="val 104132"/>
            </a:avLst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02513"/>
            <a:r>
              <a:rPr lang="en-US" sz="2369" b="1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Con </a:t>
            </a:r>
            <a:r>
              <a:rPr lang="en-US" sz="2369" b="1" dirty="0" err="1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đã</a:t>
            </a:r>
            <a:r>
              <a:rPr lang="en-US" sz="2369" b="1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69" b="1" dirty="0" err="1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mua</a:t>
            </a:r>
            <a:r>
              <a:rPr lang="en-US" sz="2369" b="1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69" b="1" dirty="0" err="1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giúp</a:t>
            </a:r>
            <a:r>
              <a:rPr lang="en-US" sz="2369" b="1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69" b="1" dirty="0" err="1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bố</a:t>
            </a:r>
            <a:r>
              <a:rPr lang="en-US" sz="2369" b="1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69" b="1" dirty="0" err="1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cà</a:t>
            </a:r>
            <a:r>
              <a:rPr lang="en-US" sz="2369" b="1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69" b="1" dirty="0" err="1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chua</a:t>
            </a:r>
            <a:r>
              <a:rPr lang="en-US" sz="2369" b="1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369" b="1" dirty="0" err="1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dưa</a:t>
            </a:r>
            <a:r>
              <a:rPr lang="en-US" sz="2369" b="1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69" b="1" dirty="0" err="1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hấu</a:t>
            </a:r>
            <a:r>
              <a:rPr lang="en-US" sz="2369" b="1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369" b="1" dirty="0" err="1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hành</a:t>
            </a:r>
            <a:r>
              <a:rPr lang="en-US" sz="2369" b="1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69" b="1" dirty="0" err="1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tây</a:t>
            </a:r>
            <a:r>
              <a:rPr lang="en-US" sz="2369" b="1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69" b="1" dirty="0" err="1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2369" b="1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69" b="1" dirty="0" err="1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mì</a:t>
            </a:r>
            <a:r>
              <a:rPr lang="en-US" sz="2369" b="1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69" b="1" dirty="0" err="1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ống</a:t>
            </a:r>
            <a:r>
              <a:rPr lang="en-US" sz="2369" b="1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69" b="1" dirty="0" err="1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ống</a:t>
            </a:r>
            <a:r>
              <a:rPr lang="en-US" sz="2369" b="1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69" b="1" dirty="0" err="1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rồi</a:t>
            </a:r>
            <a:r>
              <a:rPr lang="en-US" sz="2369" b="1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69" b="1" dirty="0" err="1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đây</a:t>
            </a:r>
            <a:r>
              <a:rPr lang="en-US" sz="2369" b="1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 ạ!</a:t>
            </a:r>
          </a:p>
        </p:txBody>
      </p:sp>
      <p:grpSp>
        <p:nvGrpSpPr>
          <p:cNvPr id="15" name="Group 14"/>
          <p:cNvGrpSpPr/>
          <p:nvPr/>
        </p:nvGrpSpPr>
        <p:grpSpPr>
          <a:xfrm>
            <a:off x="4938096" y="4470176"/>
            <a:ext cx="1557826" cy="987661"/>
            <a:chOff x="-1871256" y="3182083"/>
            <a:chExt cx="1325972" cy="991466"/>
          </a:xfrm>
        </p:grpSpPr>
        <p:pic>
          <p:nvPicPr>
            <p:cNvPr id="16" name="Picture 2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BEBA8EAE-BF5A-486C-A8C5-ECC9F3942E4B}">
                  <a14:imgProps xmlns="" xmlns:a14="http://schemas.microsoft.com/office/drawing/2010/main">
                    <a14:imgLayer r:embed="rId8">
                      <a14:imgEffect>
                        <a14:backgroundRemoval t="114" b="100000" l="7935" r="90761"/>
                      </a14:imgEffect>
                    </a14:imgLayer>
                  </a14:imgProps>
                </a:ex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600200" y="3467261"/>
              <a:ext cx="680444" cy="6515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7" name="Picture 2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BEBA8EAE-BF5A-486C-A8C5-ECC9F3942E4B}">
                  <a14:imgProps xmlns="" xmlns:a14="http://schemas.microsoft.com/office/drawing/2010/main">
                    <a14:imgLayer r:embed="rId8">
                      <a14:imgEffect>
                        <a14:backgroundRemoval t="114" b="100000" l="7935" r="90761"/>
                      </a14:imgEffect>
                    </a14:imgLayer>
                  </a14:imgProps>
                </a:ex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225728" y="3419842"/>
              <a:ext cx="680444" cy="6515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8" name="Picture 2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BEBA8EAE-BF5A-486C-A8C5-ECC9F3942E4B}">
                  <a14:imgProps xmlns="" xmlns:a14="http://schemas.microsoft.com/office/drawing/2010/main">
                    <a14:imgLayer r:embed="rId8">
                      <a14:imgEffect>
                        <a14:backgroundRemoval t="114" b="100000" l="7935" r="90761"/>
                      </a14:imgEffect>
                    </a14:imgLayer>
                  </a14:imgProps>
                </a:ex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788022" y="3182083"/>
              <a:ext cx="680444" cy="6515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9" name="Picture 2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BEBA8EAE-BF5A-486C-A8C5-ECC9F3942E4B}">
                  <a14:imgProps xmlns="" xmlns:a14="http://schemas.microsoft.com/office/drawing/2010/main">
                    <a14:imgLayer r:embed="rId8">
                      <a14:imgEffect>
                        <a14:backgroundRemoval t="114" b="100000" l="7935" r="90761"/>
                      </a14:imgEffect>
                    </a14:imgLayer>
                  </a14:imgProps>
                </a:ex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871256" y="3521950"/>
              <a:ext cx="680444" cy="6515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20" name="Picture 4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BEBA8EAE-BF5A-486C-A8C5-ECC9F3942E4B}">
                <a14:imgProps xmlns="" xmlns:a14="http://schemas.microsoft.com/office/drawing/2010/main">
                  <a14:imgLayer r:embed="rId10">
                    <a14:imgEffect>
                      <a14:backgroundRemoval t="68164" b="93164" l="55694" r="95445">
                        <a14:backgroundMark x1="75569" y1="70117" x2="75983" y2="74609"/>
                        <a14:backgroundMark x1="75776" y1="75586" x2="75776" y2="83984"/>
                        <a14:backgroundMark x1="75776" y1="85742" x2="75362" y2="9277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 l="55697" t="68455" r="23703" b="5063"/>
          <a:stretch/>
        </p:blipFill>
        <p:spPr bwMode="auto">
          <a:xfrm>
            <a:off x="5572946" y="4233665"/>
            <a:ext cx="1043582" cy="1309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BEBA8EAE-BF5A-486C-A8C5-ECC9F3942E4B}">
                <a14:imgProps xmlns="" xmlns:a14="http://schemas.microsoft.com/office/drawing/2010/main">
                  <a14:imgLayer r:embed="rId12">
                    <a14:imgEffect>
                      <a14:backgroundRemoval t="0" b="98339" l="0" r="99348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5881" y="5114431"/>
            <a:ext cx="876260" cy="860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2" name="Group 21"/>
          <p:cNvGrpSpPr/>
          <p:nvPr/>
        </p:nvGrpSpPr>
        <p:grpSpPr>
          <a:xfrm>
            <a:off x="5287645" y="5281377"/>
            <a:ext cx="1009806" cy="759455"/>
            <a:chOff x="-2514600" y="2053528"/>
            <a:chExt cx="1023068" cy="769429"/>
          </a:xfrm>
        </p:grpSpPr>
        <p:pic>
          <p:nvPicPr>
            <p:cNvPr id="23" name="Picture 6"/>
            <p:cNvPicPr>
              <a:picLocks noChangeAspect="1" noChangeArrowheads="1"/>
            </p:cNvPicPr>
            <p:nvPr/>
          </p:nvPicPr>
          <p:blipFill rotWithShape="1">
            <a:blip r:embed="rId13" cstate="print">
              <a:extLst>
                <a:ext uri="{BEBA8EAE-BF5A-486C-A8C5-ECC9F3942E4B}">
                  <a14:imgProps xmlns="" xmlns:a14="http://schemas.microsoft.com/office/drawing/2010/main">
                    <a14:imgLayer r:embed="rId14">
                      <a14:imgEffect>
                        <a14:backgroundRemoval t="11852" b="85741" l="7600" r="95800"/>
                      </a14:imgEffect>
                    </a14:imgLayer>
                  </a14:imgProps>
                </a:ex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5554" t="8998" r="5596" b="12589"/>
            <a:stretch/>
          </p:blipFill>
          <p:spPr bwMode="auto">
            <a:xfrm>
              <a:off x="-2514600" y="2053528"/>
              <a:ext cx="511534" cy="4875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4" name="Picture 6"/>
            <p:cNvPicPr>
              <a:picLocks noChangeAspect="1" noChangeArrowheads="1"/>
            </p:cNvPicPr>
            <p:nvPr/>
          </p:nvPicPr>
          <p:blipFill rotWithShape="1">
            <a:blip r:embed="rId15" cstate="print">
              <a:extLst>
                <a:ext uri="{BEBA8EAE-BF5A-486C-A8C5-ECC9F3942E4B}">
                  <a14:imgProps xmlns="" xmlns:a14="http://schemas.microsoft.com/office/drawing/2010/main">
                    <a14:imgLayer r:embed="rId16">
                      <a14:imgEffect>
                        <a14:backgroundRemoval t="11852" b="85741" l="7600" r="95800"/>
                      </a14:imgEffect>
                    </a14:imgLayer>
                  </a14:imgProps>
                </a:ex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5554" t="8998" r="5596" b="12589"/>
            <a:stretch/>
          </p:blipFill>
          <p:spPr bwMode="auto">
            <a:xfrm>
              <a:off x="-2003066" y="2171699"/>
              <a:ext cx="511534" cy="4875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5" name="Picture 6"/>
            <p:cNvPicPr>
              <a:picLocks noChangeAspect="1" noChangeArrowheads="1"/>
            </p:cNvPicPr>
            <p:nvPr/>
          </p:nvPicPr>
          <p:blipFill rotWithShape="1">
            <a:blip r:embed="rId15" cstate="print">
              <a:extLst>
                <a:ext uri="{BEBA8EAE-BF5A-486C-A8C5-ECC9F3942E4B}">
                  <a14:imgProps xmlns="" xmlns:a14="http://schemas.microsoft.com/office/drawing/2010/main">
                    <a14:imgLayer r:embed="rId16">
                      <a14:imgEffect>
                        <a14:backgroundRemoval t="11852" b="85741" l="7600" r="95800"/>
                      </a14:imgEffect>
                    </a14:imgLayer>
                  </a14:imgProps>
                </a:ex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5554" t="8998" r="5596" b="12589"/>
            <a:stretch/>
          </p:blipFill>
          <p:spPr bwMode="auto">
            <a:xfrm>
              <a:off x="-2335364" y="2335400"/>
              <a:ext cx="511534" cy="4875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14" name="Picture 4"/>
          <p:cNvPicPr>
            <a:picLocks noChangeAspect="1" noChangeArrowheads="1"/>
          </p:cNvPicPr>
          <p:nvPr/>
        </p:nvPicPr>
        <p:blipFill>
          <a:blip r:embed="rId17">
            <a:extLst>
              <a:ext uri="{BEBA8EAE-BF5A-486C-A8C5-ECC9F3942E4B}">
                <a14:imgProps xmlns="" xmlns:a14="http://schemas.microsoft.com/office/drawing/2010/main">
                  <a14:imgLayer r:embed="rId18">
                    <a14:imgEffect>
                      <a14:backgroundRemoval t="587" b="100000" l="1667" r="10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6320" y="4795673"/>
            <a:ext cx="3053479" cy="19004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548692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Kids Scenery Wallpapers - Top Free Kids Scenery Backgrounds -  WallpaperAccess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033250" cy="67691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Rectangle 22"/>
          <p:cNvSpPr/>
          <p:nvPr/>
        </p:nvSpPr>
        <p:spPr>
          <a:xfrm>
            <a:off x="5440561" y="2448446"/>
            <a:ext cx="5121915" cy="280076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88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Tiếng</a:t>
            </a:r>
            <a:r>
              <a:rPr lang="en-US" sz="8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88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Việt</a:t>
            </a:r>
            <a:endParaRPr lang="en-US" sz="88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8800" b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8800" b="1" dirty="0" err="1" smtClean="0">
                <a:latin typeface="Times New Roman" pitchFamily="18" charset="0"/>
                <a:cs typeface="Times New Roman" pitchFamily="18" charset="0"/>
              </a:rPr>
              <a:t>tiết</a:t>
            </a:r>
            <a:r>
              <a:rPr lang="en-US" sz="8800" b="1" dirty="0" smtClean="0">
                <a:latin typeface="Times New Roman" pitchFamily="18" charset="0"/>
                <a:cs typeface="Times New Roman" pitchFamily="18" charset="0"/>
              </a:rPr>
              <a:t> 1)</a:t>
            </a:r>
            <a:endParaRPr lang="en-US" sz="8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35025" y="504230"/>
            <a:ext cx="11518304" cy="10421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75103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772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NI-Avo" pitchFamily="2" charset="0"/>
              <a:ea typeface="微软雅黑"/>
              <a:cs typeface="Times New Roman" panose="02020603050405020304" pitchFamily="18" charset="0"/>
            </a:endParaRPr>
          </a:p>
          <a:p>
            <a:pPr algn="ctr" defTabSz="675103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400" b="1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P001" panose="020B0603050302020204" pitchFamily="34" charset="0"/>
                <a:ea typeface="HP001" panose="020B0603050302020204" pitchFamily="34" charset="0"/>
                <a:cs typeface="Times New Roman" panose="02020603050405020304" pitchFamily="18" charset="0"/>
              </a:rPr>
              <a:t>Thứ</a:t>
            </a:r>
            <a:r>
              <a:rPr lang="en-US" sz="4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P001" panose="020B0603050302020204" pitchFamily="34" charset="0"/>
                <a:ea typeface="HP001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P001" panose="020B0603050302020204" pitchFamily="34" charset="0"/>
                <a:ea typeface="HP001" panose="020B0603050302020204" pitchFamily="34" charset="0"/>
                <a:cs typeface="Times New Roman" panose="02020603050405020304" pitchFamily="18" charset="0"/>
              </a:rPr>
              <a:t>ba</a:t>
            </a:r>
            <a:r>
              <a:rPr lang="en-US" sz="4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P001" panose="020B0603050302020204" pitchFamily="34" charset="0"/>
                <a:ea typeface="HP001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P001" panose="020B0603050302020204" pitchFamily="34" charset="0"/>
                <a:ea typeface="HP001" panose="020B0603050302020204" pitchFamily="34" charset="0"/>
                <a:cs typeface="Times New Roman" panose="02020603050405020304" pitchFamily="18" charset="0"/>
              </a:rPr>
              <a:t>ngày</a:t>
            </a:r>
            <a:r>
              <a:rPr lang="en-US" sz="4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P001" panose="020B0603050302020204" pitchFamily="34" charset="0"/>
                <a:ea typeface="HP001" panose="020B0603050302020204" pitchFamily="34" charset="0"/>
                <a:cs typeface="Times New Roman" panose="02020603050405020304" pitchFamily="18" charset="0"/>
              </a:rPr>
              <a:t> 15 </a:t>
            </a:r>
            <a:r>
              <a:rPr lang="en-US" sz="4400" b="1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P001" panose="020B0603050302020204" pitchFamily="34" charset="0"/>
                <a:ea typeface="HP001" panose="020B0603050302020204" pitchFamily="34" charset="0"/>
                <a:cs typeface="Times New Roman" panose="02020603050405020304" pitchFamily="18" charset="0"/>
              </a:rPr>
              <a:t>tháng</a:t>
            </a:r>
            <a:r>
              <a:rPr lang="en-US" sz="4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P001" panose="020B0603050302020204" pitchFamily="34" charset="0"/>
                <a:ea typeface="HP001" panose="020B0603050302020204" pitchFamily="34" charset="0"/>
                <a:cs typeface="Times New Roman" panose="02020603050405020304" pitchFamily="18" charset="0"/>
              </a:rPr>
              <a:t> 10 </a:t>
            </a:r>
            <a:r>
              <a:rPr lang="en-US" sz="4400" b="1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P001" panose="020B0603050302020204" pitchFamily="34" charset="0"/>
                <a:ea typeface="HP001" panose="020B0603050302020204" pitchFamily="34" charset="0"/>
                <a:cs typeface="Times New Roman" panose="02020603050405020304" pitchFamily="18" charset="0"/>
              </a:rPr>
              <a:t>năm</a:t>
            </a:r>
            <a:r>
              <a:rPr lang="en-US" sz="4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P001" panose="020B0603050302020204" pitchFamily="34" charset="0"/>
                <a:ea typeface="HP001" panose="020B0603050302020204" pitchFamily="34" charset="0"/>
                <a:cs typeface="Times New Roman" panose="02020603050405020304" pitchFamily="18" charset="0"/>
              </a:rPr>
              <a:t> 2024</a:t>
            </a:r>
          </a:p>
        </p:txBody>
      </p:sp>
    </p:spTree>
    <p:extLst>
      <p:ext uri="{BB962C8B-B14F-4D97-AF65-F5344CB8AC3E}">
        <p14:creationId xmlns="" xmlns:p14="http://schemas.microsoft.com/office/powerpoint/2010/main" val="245740815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890" y="233104"/>
            <a:ext cx="11554154" cy="5166059"/>
          </a:xfrm>
          <a:prstGeom prst="rect">
            <a:avLst/>
          </a:prstGeom>
        </p:spPr>
      </p:pic>
      <p:sp>
        <p:nvSpPr>
          <p:cNvPr id="12" name="Rectangle: Rounded Corners 11">
            <a:extLst>
              <a:ext uri="{FF2B5EF4-FFF2-40B4-BE49-F238E27FC236}">
                <a16:creationId xmlns="" xmlns:a16="http://schemas.microsoft.com/office/drawing/2014/main" id="{2D0A9E1C-9162-4347-9616-C1FAF3D9AE7C}"/>
              </a:ext>
            </a:extLst>
          </p:cNvPr>
          <p:cNvSpPr/>
          <p:nvPr/>
        </p:nvSpPr>
        <p:spPr>
          <a:xfrm>
            <a:off x="857831" y="725262"/>
            <a:ext cx="2879903" cy="958505"/>
          </a:xfrm>
          <a:prstGeom prst="roundRect">
            <a:avLst/>
          </a:prstGeom>
          <a:solidFill>
            <a:srgbClr val="80C53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251" tIns="45126" rIns="90251" bIns="45126" rtlCol="0" anchor="ctr"/>
          <a:lstStyle/>
          <a:p>
            <a:pPr algn="ctr"/>
            <a:r>
              <a:rPr lang="en-US" sz="2800" b="1" dirty="0" err="1">
                <a:latin typeface=".VnAvant" panose="020B7200000000000000" pitchFamily="34" charset="0"/>
              </a:rPr>
              <a:t>NhËn</a:t>
            </a:r>
            <a:r>
              <a:rPr lang="en-US" sz="2800" b="1" dirty="0">
                <a:latin typeface=".VnAvant" panose="020B7200000000000000" pitchFamily="34" charset="0"/>
              </a:rPr>
              <a:t> </a:t>
            </a:r>
            <a:r>
              <a:rPr lang="en-US" sz="2800" b="1" dirty="0" err="1">
                <a:latin typeface=".VnAvant" panose="020B7200000000000000" pitchFamily="34" charset="0"/>
              </a:rPr>
              <a:t>biÕt</a:t>
            </a:r>
            <a:endParaRPr lang="en-US" sz="2800" b="1" dirty="0">
              <a:latin typeface=".VnAvant" panose="020B7200000000000000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1D09A690-80ED-4D0A-83F9-79DD053A13CF}"/>
              </a:ext>
            </a:extLst>
          </p:cNvPr>
          <p:cNvSpPr txBox="1"/>
          <p:nvPr/>
        </p:nvSpPr>
        <p:spPr>
          <a:xfrm>
            <a:off x="2888552" y="5804483"/>
            <a:ext cx="11086799" cy="706686"/>
          </a:xfrm>
          <a:prstGeom prst="rect">
            <a:avLst/>
          </a:prstGeom>
          <a:noFill/>
        </p:spPr>
        <p:txBody>
          <a:bodyPr wrap="square" lIns="90251" tIns="45126" rIns="90251" bIns="45126" rtlCol="0">
            <a:spAutoFit/>
          </a:bodyPr>
          <a:lstStyle/>
          <a:p>
            <a:r>
              <a:rPr lang="en-US" sz="3900" b="1" dirty="0">
                <a:latin typeface=".VnAvant" panose="020B7200000000000000" pitchFamily="34" charset="0"/>
              </a:rPr>
              <a:t>Nam t« </a:t>
            </a:r>
            <a:r>
              <a:rPr lang="en-US" sz="3900" b="1" dirty="0" err="1">
                <a:latin typeface=".VnAvant" panose="020B7200000000000000" pitchFamily="34" charset="0"/>
              </a:rPr>
              <a:t>bøc</a:t>
            </a:r>
            <a:r>
              <a:rPr lang="en-US" sz="3900" b="1" dirty="0">
                <a:latin typeface=".VnAvant" panose="020B7200000000000000" pitchFamily="34" charset="0"/>
              </a:rPr>
              <a:t> </a:t>
            </a:r>
            <a:r>
              <a:rPr lang="en-US" sz="3900" b="1" dirty="0" err="1">
                <a:latin typeface=".VnAvant" panose="020B7200000000000000" pitchFamily="34" charset="0"/>
              </a:rPr>
              <a:t>tranh</a:t>
            </a:r>
            <a:r>
              <a:rPr lang="en-US" sz="3900" b="1" dirty="0">
                <a:latin typeface=".VnAvant" panose="020B7200000000000000" pitchFamily="34" charset="0"/>
              </a:rPr>
              <a:t> </a:t>
            </a:r>
            <a:r>
              <a:rPr lang="en-US" sz="3900" b="1" dirty="0" err="1">
                <a:latin typeface=".VnAvant" panose="020B7200000000000000" pitchFamily="34" charset="0"/>
              </a:rPr>
              <a:t>c©y</a:t>
            </a:r>
            <a:r>
              <a:rPr lang="en-US" sz="3900" b="1" dirty="0">
                <a:latin typeface=".VnAvant" panose="020B7200000000000000" pitchFamily="34" charset="0"/>
              </a:rPr>
              <a:t> </a:t>
            </a:r>
            <a:r>
              <a:rPr lang="en-US" sz="3900" b="1" dirty="0" err="1">
                <a:latin typeface=".VnAvant" panose="020B7200000000000000" pitchFamily="34" charset="0"/>
              </a:rPr>
              <a:t>tre</a:t>
            </a:r>
            <a:r>
              <a:rPr lang="en-US" sz="3900" b="1" dirty="0">
                <a:latin typeface=".VnAvant" panose="020B7200000000000000" pitchFamily="34" charset="0"/>
              </a:rPr>
              <a:t>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E4370FBE-413B-479D-B01A-F0892D155A38}"/>
              </a:ext>
            </a:extLst>
          </p:cNvPr>
          <p:cNvSpPr txBox="1"/>
          <p:nvPr/>
        </p:nvSpPr>
        <p:spPr>
          <a:xfrm>
            <a:off x="8302625" y="5822950"/>
            <a:ext cx="971592" cy="698710"/>
          </a:xfrm>
          <a:prstGeom prst="rect">
            <a:avLst/>
          </a:prstGeom>
          <a:noFill/>
        </p:spPr>
        <p:txBody>
          <a:bodyPr wrap="square" lIns="90251" tIns="45126" rIns="90251" bIns="45126" rtlCol="0">
            <a:spAutoFit/>
          </a:bodyPr>
          <a:lstStyle/>
          <a:p>
            <a:r>
              <a:rPr lang="en-US" sz="3900" b="1" dirty="0" err="1">
                <a:solidFill>
                  <a:srgbClr val="FF0000"/>
                </a:solidFill>
                <a:latin typeface=".VnAvant" panose="020B7200000000000000" pitchFamily="34" charset="0"/>
              </a:rPr>
              <a:t>tr</a:t>
            </a:r>
            <a:endParaRPr lang="en-US" sz="3900" b="1" dirty="0">
              <a:solidFill>
                <a:srgbClr val="FF0000"/>
              </a:solidFill>
              <a:latin typeface=".VnAvant" panose="020B7200000000000000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1924712B-DFD1-4EBD-859F-42F48766D73F}"/>
              </a:ext>
            </a:extLst>
          </p:cNvPr>
          <p:cNvSpPr txBox="1"/>
          <p:nvPr/>
        </p:nvSpPr>
        <p:spPr>
          <a:xfrm>
            <a:off x="4198141" y="5810136"/>
            <a:ext cx="1099793" cy="698710"/>
          </a:xfrm>
          <a:prstGeom prst="rect">
            <a:avLst/>
          </a:prstGeom>
          <a:noFill/>
        </p:spPr>
        <p:txBody>
          <a:bodyPr wrap="square" lIns="90251" tIns="45126" rIns="90251" bIns="45126" rtlCol="0">
            <a:spAutoFit/>
          </a:bodyPr>
          <a:lstStyle/>
          <a:p>
            <a:r>
              <a:rPr lang="en-US" sz="3900" b="1" dirty="0">
                <a:solidFill>
                  <a:srgbClr val="FF0000"/>
                </a:solidFill>
                <a:latin typeface=".VnAvant" panose="020B7200000000000000" pitchFamily="34" charset="0"/>
              </a:rPr>
              <a:t>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1924712B-DFD1-4EBD-859F-42F48766D73F}"/>
              </a:ext>
            </a:extLst>
          </p:cNvPr>
          <p:cNvSpPr txBox="1"/>
          <p:nvPr/>
        </p:nvSpPr>
        <p:spPr>
          <a:xfrm>
            <a:off x="5864225" y="5822950"/>
            <a:ext cx="1099793" cy="698710"/>
          </a:xfrm>
          <a:prstGeom prst="rect">
            <a:avLst/>
          </a:prstGeom>
          <a:noFill/>
        </p:spPr>
        <p:txBody>
          <a:bodyPr wrap="square" lIns="90251" tIns="45126" rIns="90251" bIns="45126" rtlCol="0">
            <a:spAutoFit/>
          </a:bodyPr>
          <a:lstStyle/>
          <a:p>
            <a:r>
              <a:rPr lang="en-US" sz="3900" b="1" dirty="0" err="1">
                <a:solidFill>
                  <a:srgbClr val="FF0000"/>
                </a:solidFill>
                <a:latin typeface=".VnAvant" panose="020B7200000000000000" pitchFamily="34" charset="0"/>
              </a:rPr>
              <a:t>tr</a:t>
            </a:r>
            <a:endParaRPr lang="en-US" sz="3900" b="1" dirty="0">
              <a:solidFill>
                <a:srgbClr val="FF0000"/>
              </a:solidFill>
              <a:latin typeface=".VnAvant" panose="020B7200000000000000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12099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4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8" grpId="0"/>
      <p:bldP spid="8" grpId="0"/>
      <p:bldP spid="10" grpId="0"/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Background Infantil|Fundo de video - YouTube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798"/>
            <a:ext cx="12033250" cy="676870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Group 5">
            <a:extLst>
              <a:ext uri="{FF2B5EF4-FFF2-40B4-BE49-F238E27FC236}">
                <a16:creationId xmlns="" xmlns:a16="http://schemas.microsoft.com/office/drawing/2014/main" id="{50008D9F-747C-40AE-A3BE-13520D27D89F}"/>
              </a:ext>
            </a:extLst>
          </p:cNvPr>
          <p:cNvGrpSpPr/>
          <p:nvPr/>
        </p:nvGrpSpPr>
        <p:grpSpPr>
          <a:xfrm>
            <a:off x="4432449" y="-15080"/>
            <a:ext cx="2592288" cy="2448272"/>
            <a:chOff x="4576465" y="0"/>
            <a:chExt cx="3312368" cy="3240360"/>
          </a:xfrm>
        </p:grpSpPr>
        <p:pic>
          <p:nvPicPr>
            <p:cNvPr id="7" name="Picture 4" descr="San Francisco Transparent Stickers | Redbubble">
              <a:extLst>
                <a:ext uri="{FF2B5EF4-FFF2-40B4-BE49-F238E27FC236}">
                  <a16:creationId xmlns="" xmlns:a16="http://schemas.microsoft.com/office/drawing/2014/main" id="{38342359-9235-45B9-B806-0B29A8F4406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="" xmlns:a14="http://schemas.microsoft.com/office/drawing/2010/main">
                    <a14:imgLayer r:embed="rId6">
                      <a14:imgEffect>
                        <a14:backgroundRemoval t="8167" b="96000" l="3000" r="100000">
                          <a14:foregroundMark x1="24167" y1="20833" x2="51167" y2="34000"/>
                        </a14:backgroundRemoval>
                      </a14:imgEffect>
                      <a14:imgEffect>
                        <a14:brightnessContrast bright="20000" contrast="40000"/>
                      </a14:imgEffect>
                    </a14:imgLayer>
                  </a14:imgProps>
                </a:ex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10526" t="10526" r="8772" b="10526"/>
            <a:stretch/>
          </p:blipFill>
          <p:spPr bwMode="auto">
            <a:xfrm>
              <a:off x="4576465" y="0"/>
              <a:ext cx="3312368" cy="3240360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Rectangle 7">
              <a:extLst>
                <a:ext uri="{FF2B5EF4-FFF2-40B4-BE49-F238E27FC236}">
                  <a16:creationId xmlns="" xmlns:a16="http://schemas.microsoft.com/office/drawing/2014/main" id="{488E39A7-066F-486A-9544-DFD5572EF940}"/>
                </a:ext>
              </a:extLst>
            </p:cNvPr>
            <p:cNvSpPr/>
            <p:nvPr/>
          </p:nvSpPr>
          <p:spPr>
            <a:xfrm>
              <a:off x="5571873" y="890250"/>
              <a:ext cx="1321553" cy="158867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025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VNI-Avo" pitchFamily="2" charset="0"/>
                  <a:ea typeface="+mn-ea"/>
                  <a:cs typeface="+mn-cs"/>
                </a:rPr>
                <a:t>Baøi</a:t>
              </a: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VNI-Avo" pitchFamily="2" charset="0"/>
                  <a:ea typeface="+mn-ea"/>
                  <a:cs typeface="+mn-cs"/>
                </a:rPr>
                <a:t> </a:t>
              </a:r>
            </a:p>
            <a:p>
              <a:pPr marL="0" marR="0" lvl="0" indent="0" algn="ctr" defTabSz="9025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VNI-Avo" pitchFamily="2" charset="0"/>
                  <a:ea typeface="+mn-ea"/>
                  <a:cs typeface="+mn-cs"/>
                </a:rPr>
                <a:t>22</a:t>
              </a: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01FE3950-42FA-4B3F-A8D4-3B063A5415D2}"/>
              </a:ext>
            </a:extLst>
          </p:cNvPr>
          <p:cNvSpPr txBox="1"/>
          <p:nvPr/>
        </p:nvSpPr>
        <p:spPr>
          <a:xfrm>
            <a:off x="2704257" y="2256169"/>
            <a:ext cx="978001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025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VNI-Avo" pitchFamily="2" charset="0"/>
              <a:ea typeface="+mn-ea"/>
              <a:cs typeface="+mn-cs"/>
            </a:endParaRPr>
          </a:p>
          <a:p>
            <a:pPr marL="0" marR="0" lvl="0" indent="0" algn="l" defTabSz="9025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NI-Avo" pitchFamily="2" charset="0"/>
                <a:ea typeface="+mn-ea"/>
                <a:cs typeface="+mn-cs"/>
              </a:rPr>
              <a:t>T – </a:t>
            </a:r>
            <a:r>
              <a:rPr kumimoji="0" lang="en-US" sz="9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NI-Avo" pitchFamily="2" charset="0"/>
                <a:ea typeface="+mn-ea"/>
                <a:cs typeface="+mn-cs"/>
              </a:rPr>
              <a:t>t   </a:t>
            </a:r>
            <a:r>
              <a:rPr kumimoji="0" lang="en-US" sz="9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NI-Avo" pitchFamily="2" charset="0"/>
                <a:ea typeface="+mn-ea"/>
                <a:cs typeface="+mn-cs"/>
              </a:rPr>
              <a:t>Tr</a:t>
            </a:r>
            <a:r>
              <a:rPr kumimoji="0" lang="en-US" sz="9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NI-Avo" pitchFamily="2" charset="0"/>
                <a:ea typeface="+mn-ea"/>
                <a:cs typeface="+mn-cs"/>
              </a:rPr>
              <a:t>- </a:t>
            </a:r>
            <a:r>
              <a:rPr kumimoji="0" lang="en-US" sz="9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NI-Avo" pitchFamily="2" charset="0"/>
                <a:ea typeface="+mn-ea"/>
                <a:cs typeface="+mn-cs"/>
              </a:rPr>
              <a:t>tr</a:t>
            </a:r>
            <a:endParaRPr kumimoji="0" lang="en-US" sz="9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VNI-Avo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72843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67AF8A3D-F5EC-4403-AD0B-7453065130D2}"/>
              </a:ext>
            </a:extLst>
          </p:cNvPr>
          <p:cNvSpPr txBox="1"/>
          <p:nvPr/>
        </p:nvSpPr>
        <p:spPr>
          <a:xfrm>
            <a:off x="3225007" y="811963"/>
            <a:ext cx="4950460" cy="911361"/>
          </a:xfrm>
          <a:prstGeom prst="rect">
            <a:avLst/>
          </a:prstGeom>
          <a:noFill/>
        </p:spPr>
        <p:txBody>
          <a:bodyPr wrap="square" lIns="90251" tIns="45126" rIns="90251" bIns="45126" rtlCol="0">
            <a:spAutoFit/>
          </a:bodyPr>
          <a:lstStyle/>
          <a:p>
            <a:r>
              <a:rPr lang="en-US" sz="5300" b="1" dirty="0">
                <a:solidFill>
                  <a:srgbClr val="FF0000"/>
                </a:solidFill>
                <a:latin typeface=".VnAvant" panose="020B7200000000000000" pitchFamily="34" charset="0"/>
              </a:rPr>
              <a:t>t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="" xmlns:a16="http://schemas.microsoft.com/office/drawing/2014/main" id="{8198C35F-83D9-4605-AAD8-3FBBAC59C5D2}"/>
              </a:ext>
            </a:extLst>
          </p:cNvPr>
          <p:cNvSpPr/>
          <p:nvPr/>
        </p:nvSpPr>
        <p:spPr>
          <a:xfrm>
            <a:off x="990427" y="157238"/>
            <a:ext cx="1409374" cy="576839"/>
          </a:xfrm>
          <a:prstGeom prst="roundRect">
            <a:avLst/>
          </a:prstGeom>
          <a:solidFill>
            <a:srgbClr val="80C53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251" tIns="45126" rIns="90251" bIns="45126" rtlCol="0" anchor="ctr"/>
          <a:lstStyle/>
          <a:p>
            <a:pPr algn="ctr"/>
            <a:r>
              <a:rPr lang="en-US" sz="2800" b="1" dirty="0">
                <a:latin typeface=".VnAvant" panose="020B7200000000000000" pitchFamily="34" charset="0"/>
              </a:rPr>
              <a:t>§</a:t>
            </a:r>
            <a:r>
              <a:rPr lang="en-US" sz="2800" b="1" dirty="0" err="1">
                <a:latin typeface=".VnAvant" panose="020B7200000000000000" pitchFamily="34" charset="0"/>
              </a:rPr>
              <a:t>äc</a:t>
            </a:r>
            <a:endParaRPr lang="en-US" sz="2800" b="1" dirty="0">
              <a:latin typeface=".VnAvant" panose="020B7200000000000000" pitchFamily="34" charset="0"/>
            </a:endParaRPr>
          </a:p>
        </p:txBody>
      </p:sp>
      <p:graphicFrame>
        <p:nvGraphicFramePr>
          <p:cNvPr id="2" name="Table 2">
            <a:extLst>
              <a:ext uri="{FF2B5EF4-FFF2-40B4-BE49-F238E27FC236}">
                <a16:creationId xmlns="" xmlns:a16="http://schemas.microsoft.com/office/drawing/2014/main" id="{9746B6E4-FC6C-480E-8922-61E38664654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287085407"/>
              </p:ext>
            </p:extLst>
          </p:nvPr>
        </p:nvGraphicFramePr>
        <p:xfrm>
          <a:off x="2172595" y="1927494"/>
          <a:ext cx="2821834" cy="8122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10917">
                  <a:extLst>
                    <a:ext uri="{9D8B030D-6E8A-4147-A177-3AD203B41FA5}">
                      <a16:colId xmlns="" xmlns:a16="http://schemas.microsoft.com/office/drawing/2014/main" val="3141433771"/>
                    </a:ext>
                  </a:extLst>
                </a:gridCol>
                <a:gridCol w="1410917">
                  <a:extLst>
                    <a:ext uri="{9D8B030D-6E8A-4147-A177-3AD203B41FA5}">
                      <a16:colId xmlns="" xmlns:a16="http://schemas.microsoft.com/office/drawing/2014/main" val="3817047322"/>
                    </a:ext>
                  </a:extLst>
                </a:gridCol>
              </a:tblGrid>
              <a:tr h="812292">
                <a:tc>
                  <a:txBody>
                    <a:bodyPr/>
                    <a:lstStyle/>
                    <a:p>
                      <a:pPr algn="ctr"/>
                      <a:r>
                        <a:rPr lang="en-US" sz="4700" dirty="0">
                          <a:solidFill>
                            <a:srgbClr val="FF0000"/>
                          </a:solidFill>
                          <a:latin typeface=".VnAvant" panose="020B7200000000000000" pitchFamily="34" charset="0"/>
                        </a:rPr>
                        <a:t>t</a:t>
                      </a:r>
                    </a:p>
                  </a:txBody>
                  <a:tcPr marL="90249" marR="90249" marT="45127" marB="45127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.VnAvant" panose="020B7200000000000000" pitchFamily="34" charset="0"/>
                        </a:rPr>
                        <a:t>«</a:t>
                      </a:r>
                    </a:p>
                  </a:txBody>
                  <a:tcPr marL="90249" marR="90249" marT="45127" marB="45127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577842999"/>
                  </a:ext>
                </a:extLst>
              </a:tr>
            </a:tbl>
          </a:graphicData>
        </a:graphic>
      </p:graphicFrame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E357CE6E-C9DF-4B0E-AFC8-B721E6A22048}"/>
              </a:ext>
            </a:extLst>
          </p:cNvPr>
          <p:cNvSpPr/>
          <p:nvPr/>
        </p:nvSpPr>
        <p:spPr>
          <a:xfrm>
            <a:off x="2166758" y="2786422"/>
            <a:ext cx="2821835" cy="81229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251" tIns="45126" rIns="90251" bIns="45126" rtlCol="0" anchor="ctr"/>
          <a:lstStyle/>
          <a:p>
            <a:pPr algn="ctr"/>
            <a:r>
              <a:rPr lang="en-US" sz="4700" b="1" dirty="0">
                <a:solidFill>
                  <a:srgbClr val="FF0000"/>
                </a:solidFill>
                <a:latin typeface=".VnAvant" panose="020B7200000000000000" pitchFamily="34" charset="0"/>
              </a:rPr>
              <a:t>t</a:t>
            </a:r>
            <a:r>
              <a:rPr lang="en-US" sz="4700" b="1" dirty="0">
                <a:solidFill>
                  <a:schemeClr val="tx1"/>
                </a:solidFill>
                <a:latin typeface=".VnAvant" panose="020B7200000000000000" pitchFamily="34" charset="0"/>
              </a:rPr>
              <a:t>«</a:t>
            </a:r>
          </a:p>
        </p:txBody>
      </p:sp>
      <p:graphicFrame>
        <p:nvGraphicFramePr>
          <p:cNvPr id="8" name="Table 2">
            <a:extLst>
              <a:ext uri="{FF2B5EF4-FFF2-40B4-BE49-F238E27FC236}">
                <a16:creationId xmlns="" xmlns:a16="http://schemas.microsoft.com/office/drawing/2014/main" id="{74EE96B1-1FEB-4358-8AE8-A9D83C2995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128021835"/>
              </p:ext>
            </p:extLst>
          </p:nvPr>
        </p:nvGraphicFramePr>
        <p:xfrm>
          <a:off x="6864684" y="1963982"/>
          <a:ext cx="2821834" cy="8122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10917">
                  <a:extLst>
                    <a:ext uri="{9D8B030D-6E8A-4147-A177-3AD203B41FA5}">
                      <a16:colId xmlns="" xmlns:a16="http://schemas.microsoft.com/office/drawing/2014/main" val="3141433771"/>
                    </a:ext>
                  </a:extLst>
                </a:gridCol>
                <a:gridCol w="1410917">
                  <a:extLst>
                    <a:ext uri="{9D8B030D-6E8A-4147-A177-3AD203B41FA5}">
                      <a16:colId xmlns="" xmlns:a16="http://schemas.microsoft.com/office/drawing/2014/main" val="3817047322"/>
                    </a:ext>
                  </a:extLst>
                </a:gridCol>
              </a:tblGrid>
              <a:tr h="812292">
                <a:tc>
                  <a:txBody>
                    <a:bodyPr/>
                    <a:lstStyle/>
                    <a:p>
                      <a:pPr algn="ctr"/>
                      <a:r>
                        <a:rPr lang="en-US" sz="4700" dirty="0" err="1">
                          <a:solidFill>
                            <a:srgbClr val="FF0000"/>
                          </a:solidFill>
                          <a:latin typeface=".VnAvant" panose="020B7200000000000000" pitchFamily="34" charset="0"/>
                        </a:rPr>
                        <a:t>tr</a:t>
                      </a:r>
                      <a:endParaRPr lang="en-US" sz="4700" dirty="0">
                        <a:solidFill>
                          <a:srgbClr val="FF0000"/>
                        </a:solidFill>
                        <a:latin typeface=".VnAvant" panose="020B7200000000000000" pitchFamily="34" charset="0"/>
                      </a:endParaRPr>
                    </a:p>
                  </a:txBody>
                  <a:tcPr marL="90249" marR="90249" marT="45127" marB="45127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700" dirty="0">
                          <a:solidFill>
                            <a:schemeClr val="tx1"/>
                          </a:solidFill>
                          <a:latin typeface=".VnAvant" panose="020B7200000000000000" pitchFamily="34" charset="0"/>
                        </a:rPr>
                        <a:t>e</a:t>
                      </a:r>
                    </a:p>
                  </a:txBody>
                  <a:tcPr marL="90249" marR="90249" marT="45127" marB="45127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577842999"/>
                  </a:ext>
                </a:extLst>
              </a:tr>
            </a:tbl>
          </a:graphicData>
        </a:graphic>
      </p:graphicFrame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9DBEDF17-6D76-44BA-A89E-A736E9AC7E35}"/>
              </a:ext>
            </a:extLst>
          </p:cNvPr>
          <p:cNvSpPr/>
          <p:nvPr/>
        </p:nvSpPr>
        <p:spPr>
          <a:xfrm>
            <a:off x="6847860" y="2783400"/>
            <a:ext cx="2821835" cy="82022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251" tIns="45126" rIns="90251" bIns="45126" rtlCol="0" anchor="ctr"/>
          <a:lstStyle/>
          <a:p>
            <a:pPr algn="ctr"/>
            <a:r>
              <a:rPr lang="en-US" sz="4700" b="1" dirty="0" err="1">
                <a:solidFill>
                  <a:srgbClr val="FF0000"/>
                </a:solidFill>
                <a:latin typeface=".VnAvant" panose="020B7200000000000000" pitchFamily="34" charset="0"/>
              </a:rPr>
              <a:t>tr</a:t>
            </a:r>
            <a:r>
              <a:rPr lang="en-US" sz="4700" b="1" dirty="0" err="1">
                <a:solidFill>
                  <a:schemeClr val="tx1"/>
                </a:solidFill>
                <a:latin typeface=".VnAvant" panose="020B7200000000000000" pitchFamily="34" charset="0"/>
              </a:rPr>
              <a:t>e</a:t>
            </a:r>
            <a:endParaRPr lang="en-US" sz="4700" b="1" dirty="0">
              <a:solidFill>
                <a:schemeClr val="tx1"/>
              </a:solidFill>
              <a:latin typeface=".VnAvant" panose="020B7200000000000000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B5F1228E-2023-489D-8B7C-52FAB12CC85A}"/>
              </a:ext>
            </a:extLst>
          </p:cNvPr>
          <p:cNvSpPr txBox="1"/>
          <p:nvPr/>
        </p:nvSpPr>
        <p:spPr>
          <a:xfrm>
            <a:off x="8175467" y="839818"/>
            <a:ext cx="4950460" cy="911361"/>
          </a:xfrm>
          <a:prstGeom prst="rect">
            <a:avLst/>
          </a:prstGeom>
          <a:noFill/>
        </p:spPr>
        <p:txBody>
          <a:bodyPr wrap="square" lIns="90251" tIns="45126" rIns="90251" bIns="45126" rtlCol="0">
            <a:spAutoFit/>
          </a:bodyPr>
          <a:lstStyle/>
          <a:p>
            <a:r>
              <a:rPr lang="en-US" sz="5300" b="1" dirty="0" err="1">
                <a:solidFill>
                  <a:srgbClr val="FF0000"/>
                </a:solidFill>
                <a:latin typeface=".VnAvant" panose="020B7200000000000000" pitchFamily="34" charset="0"/>
              </a:rPr>
              <a:t>tr</a:t>
            </a:r>
            <a:endParaRPr lang="en-US" sz="5300" b="1" dirty="0">
              <a:solidFill>
                <a:srgbClr val="FF0000"/>
              </a:solidFill>
              <a:latin typeface=".VnAvant" panose="020B7200000000000000" pitchFamily="34" charset="0"/>
            </a:endParaRPr>
          </a:p>
        </p:txBody>
      </p:sp>
      <p:graphicFrame>
        <p:nvGraphicFramePr>
          <p:cNvPr id="16" name="Table 2">
            <a:extLst>
              <a:ext uri="{FF2B5EF4-FFF2-40B4-BE49-F238E27FC236}">
                <a16:creationId xmlns="" xmlns:a16="http://schemas.microsoft.com/office/drawing/2014/main" id="{9746B6E4-FC6C-480E-8922-61E38664654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287085407"/>
              </p:ext>
            </p:extLst>
          </p:nvPr>
        </p:nvGraphicFramePr>
        <p:xfrm>
          <a:off x="3578225" y="1936750"/>
          <a:ext cx="1450234" cy="8122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50234">
                  <a:extLst>
                    <a:ext uri="{9D8B030D-6E8A-4147-A177-3AD203B41FA5}">
                      <a16:colId xmlns="" xmlns:a16="http://schemas.microsoft.com/office/drawing/2014/main" val="3141433771"/>
                    </a:ext>
                  </a:extLst>
                </a:gridCol>
              </a:tblGrid>
              <a:tr h="812292">
                <a:tc>
                  <a:txBody>
                    <a:bodyPr/>
                    <a:lstStyle/>
                    <a:p>
                      <a:pPr algn="ctr"/>
                      <a:r>
                        <a:rPr lang="en-US" sz="47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.VnAvant" panose="020B7200000000000000" pitchFamily="34" charset="0"/>
                        </a:rPr>
                        <a:t>«</a:t>
                      </a:r>
                      <a:endParaRPr lang="en-US" sz="4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.VnAvant" panose="020B7200000000000000" pitchFamily="34" charset="0"/>
                      </a:endParaRPr>
                    </a:p>
                  </a:txBody>
                  <a:tcPr marL="90249" marR="90249" marT="45127" marB="45127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577842999"/>
                  </a:ext>
                </a:extLst>
              </a:tr>
            </a:tbl>
          </a:graphicData>
        </a:graphic>
      </p:graphicFrame>
      <p:graphicFrame>
        <p:nvGraphicFramePr>
          <p:cNvPr id="17" name="Table 2">
            <a:extLst>
              <a:ext uri="{FF2B5EF4-FFF2-40B4-BE49-F238E27FC236}">
                <a16:creationId xmlns="" xmlns:a16="http://schemas.microsoft.com/office/drawing/2014/main" id="{74EE96B1-1FEB-4358-8AE8-A9D83C2995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128021835"/>
              </p:ext>
            </p:extLst>
          </p:nvPr>
        </p:nvGraphicFramePr>
        <p:xfrm>
          <a:off x="8290332" y="1962658"/>
          <a:ext cx="1383893" cy="8122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83893">
                  <a:extLst>
                    <a:ext uri="{9D8B030D-6E8A-4147-A177-3AD203B41FA5}">
                      <a16:colId xmlns="" xmlns:a16="http://schemas.microsoft.com/office/drawing/2014/main" val="3141433771"/>
                    </a:ext>
                  </a:extLst>
                </a:gridCol>
              </a:tblGrid>
              <a:tr h="812292">
                <a:tc>
                  <a:txBody>
                    <a:bodyPr/>
                    <a:lstStyle/>
                    <a:p>
                      <a:pPr algn="ctr"/>
                      <a:r>
                        <a:rPr lang="en-US" sz="4700" dirty="0" smtClean="0">
                          <a:solidFill>
                            <a:schemeClr val="tx1"/>
                          </a:solidFill>
                          <a:latin typeface=".VnAvant" panose="020B7200000000000000" pitchFamily="34" charset="0"/>
                        </a:rPr>
                        <a:t>e</a:t>
                      </a:r>
                      <a:endParaRPr lang="en-US" sz="4700" dirty="0">
                        <a:solidFill>
                          <a:schemeClr val="tx1"/>
                        </a:solidFill>
                        <a:latin typeface=".VnAvant" panose="020B7200000000000000" pitchFamily="34" charset="0"/>
                      </a:endParaRPr>
                    </a:p>
                  </a:txBody>
                  <a:tcPr marL="90249" marR="90249" marT="45127" marB="45127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5778429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455996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3" grpId="0" animBg="1"/>
      <p:bldP spid="10" grpId="0" animBg="1"/>
      <p:bldP spid="1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3186931" y="1816062"/>
            <a:ext cx="1184523" cy="664375"/>
          </a:xfrm>
          <a:prstGeom prst="rect">
            <a:avLst/>
          </a:prstGeom>
        </p:spPr>
        <p:txBody>
          <a:bodyPr lIns="67748" tIns="33874" rIns="67748" bIns="33874" anchor="ctr"/>
          <a:lstStyle/>
          <a:p>
            <a:pPr algn="ctr" defTabSz="678452">
              <a:lnSpc>
                <a:spcPct val="90000"/>
              </a:lnSpc>
            </a:pPr>
            <a:endParaRPr lang="en-US" sz="6500" dirty="0">
              <a:solidFill>
                <a:srgbClr val="FF0000"/>
              </a:solidFill>
              <a:latin typeface="Arial-Rounded"/>
              <a:ea typeface="Arial-Rounded"/>
              <a:cs typeface="Arial-Rounded"/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2282825" y="3536950"/>
            <a:ext cx="1325538" cy="416801"/>
          </a:xfrm>
          <a:prstGeom prst="rect">
            <a:avLst/>
          </a:prstGeom>
        </p:spPr>
        <p:txBody>
          <a:bodyPr lIns="67748" tIns="33874" rIns="67748" bIns="33874" anchor="ctr"/>
          <a:lstStyle/>
          <a:p>
            <a:pPr algn="ctr" defTabSz="678452">
              <a:lnSpc>
                <a:spcPct val="90000"/>
              </a:lnSpc>
            </a:pPr>
            <a:r>
              <a:rPr lang="en-US" sz="6500" dirty="0">
                <a:solidFill>
                  <a:srgbClr val="000000"/>
                </a:solidFill>
                <a:latin typeface=".VnAvant" pitchFamily="34" charset="0"/>
                <a:ea typeface="Arial-Rounded"/>
                <a:cs typeface="Arial-Rounded"/>
              </a:rPr>
              <a:t>t¸</a:t>
            </a:r>
            <a:endParaRPr lang="en-US" sz="6500" dirty="0">
              <a:solidFill>
                <a:srgbClr val="000000"/>
              </a:solidFill>
              <a:latin typeface="Arial-Rounded"/>
              <a:ea typeface="Arial-Rounded"/>
              <a:cs typeface="Arial-Rounded"/>
            </a:endParaRPr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5102225" y="3536950"/>
            <a:ext cx="1292634" cy="358824"/>
          </a:xfrm>
          <a:prstGeom prst="rect">
            <a:avLst/>
          </a:prstGeom>
        </p:spPr>
        <p:txBody>
          <a:bodyPr lIns="67748" tIns="33874" rIns="67748" bIns="33874" anchor="ctr"/>
          <a:lstStyle/>
          <a:p>
            <a:pPr algn="ctr" defTabSz="678452">
              <a:lnSpc>
                <a:spcPct val="90000"/>
              </a:lnSpc>
            </a:pPr>
            <a:r>
              <a:rPr lang="en-US" sz="6500" dirty="0">
                <a:solidFill>
                  <a:srgbClr val="000000"/>
                </a:solidFill>
                <a:latin typeface=".VnAvant" pitchFamily="34" charset="0"/>
                <a:ea typeface="Arial-Rounded"/>
                <a:cs typeface="Arial-Rounded"/>
              </a:rPr>
              <a:t>t¹</a:t>
            </a:r>
            <a:endParaRPr lang="en-US" sz="6500" dirty="0">
              <a:solidFill>
                <a:srgbClr val="000000"/>
              </a:solidFill>
              <a:latin typeface="Arial-Rounded"/>
              <a:ea typeface="Arial-Rounded"/>
              <a:cs typeface="Arial-Rounded"/>
            </a:endParaRPr>
          </a:p>
        </p:txBody>
      </p:sp>
      <p:sp>
        <p:nvSpPr>
          <p:cNvPr id="16" name="Title 1"/>
          <p:cNvSpPr txBox="1">
            <a:spLocks/>
          </p:cNvSpPr>
          <p:nvPr/>
        </p:nvSpPr>
        <p:spPr>
          <a:xfrm>
            <a:off x="7616825" y="3536950"/>
            <a:ext cx="1302036" cy="402698"/>
          </a:xfrm>
          <a:prstGeom prst="rect">
            <a:avLst/>
          </a:prstGeom>
        </p:spPr>
        <p:txBody>
          <a:bodyPr lIns="67748" tIns="33874" rIns="67748" bIns="33874" anchor="ctr"/>
          <a:lstStyle/>
          <a:p>
            <a:pPr algn="ctr" defTabSz="678452">
              <a:lnSpc>
                <a:spcPct val="90000"/>
              </a:lnSpc>
            </a:pPr>
            <a:r>
              <a:rPr lang="en-US" sz="6500" dirty="0" err="1">
                <a:solidFill>
                  <a:srgbClr val="000000"/>
                </a:solidFill>
                <a:latin typeface=".VnAvant" pitchFamily="34" charset="0"/>
                <a:ea typeface="Arial-Rounded"/>
                <a:cs typeface="Arial-Rounded"/>
              </a:rPr>
              <a:t>t</a:t>
            </a:r>
            <a:r>
              <a:rPr lang="en-US" sz="6500" dirty="0" err="1">
                <a:solidFill>
                  <a:srgbClr val="000000"/>
                </a:solidFill>
                <a:latin typeface="Arial-Rounded"/>
                <a:ea typeface="Arial-Rounded"/>
                <a:cs typeface="Arial-Rounded"/>
              </a:rPr>
              <a:t>ẻ</a:t>
            </a:r>
            <a:endParaRPr lang="en-US" sz="6500" dirty="0">
              <a:solidFill>
                <a:srgbClr val="000000"/>
              </a:solidFill>
              <a:latin typeface="Arial-Rounded"/>
              <a:ea typeface="Arial-Rounded"/>
              <a:cs typeface="Arial-Rounded"/>
            </a:endParaRPr>
          </a:p>
        </p:txBody>
      </p:sp>
      <p:sp>
        <p:nvSpPr>
          <p:cNvPr id="18" name="Title 1"/>
          <p:cNvSpPr txBox="1">
            <a:spLocks/>
          </p:cNvSpPr>
          <p:nvPr/>
        </p:nvSpPr>
        <p:spPr>
          <a:xfrm>
            <a:off x="7613225" y="4990645"/>
            <a:ext cx="1303602" cy="402698"/>
          </a:xfrm>
          <a:prstGeom prst="rect">
            <a:avLst/>
          </a:prstGeom>
        </p:spPr>
        <p:txBody>
          <a:bodyPr lIns="67748" tIns="33874" rIns="67748" bIns="33874"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678599">
              <a:defRPr/>
            </a:pPr>
            <a:endParaRPr lang="en-US" sz="6500" dirty="0">
              <a:solidFill>
                <a:prstClr val="black"/>
              </a:solidFill>
              <a:latin typeface="Arial-Rounded" pitchFamily="34" charset="0"/>
              <a:ea typeface="Arial-Rounded" pitchFamily="34" charset="0"/>
              <a:cs typeface="Arial-Rounded" pitchFamily="34" charset="0"/>
            </a:endParaRPr>
          </a:p>
        </p:txBody>
      </p:sp>
      <p:sp>
        <p:nvSpPr>
          <p:cNvPr id="19" name="Title 1"/>
          <p:cNvSpPr txBox="1">
            <a:spLocks/>
          </p:cNvSpPr>
          <p:nvPr/>
        </p:nvSpPr>
        <p:spPr>
          <a:xfrm>
            <a:off x="9023371" y="4990645"/>
            <a:ext cx="1303602" cy="402698"/>
          </a:xfrm>
          <a:prstGeom prst="rect">
            <a:avLst/>
          </a:prstGeom>
        </p:spPr>
        <p:txBody>
          <a:bodyPr lIns="67748" tIns="33874" rIns="67748" bIns="33874" anchor="ctr"/>
          <a:lstStyle/>
          <a:p>
            <a:pPr algn="ctr" defTabSz="678452">
              <a:lnSpc>
                <a:spcPct val="90000"/>
              </a:lnSpc>
            </a:pPr>
            <a:endParaRPr lang="en-US" sz="6500" dirty="0">
              <a:solidFill>
                <a:srgbClr val="000000"/>
              </a:solidFill>
              <a:latin typeface="Arial-Rounded"/>
              <a:ea typeface="Arial-Rounded"/>
              <a:cs typeface="Arial-Rounded"/>
            </a:endParaRPr>
          </a:p>
        </p:txBody>
      </p:sp>
      <p:sp>
        <p:nvSpPr>
          <p:cNvPr id="21" name="Title 1"/>
          <p:cNvSpPr txBox="1">
            <a:spLocks/>
          </p:cNvSpPr>
          <p:nvPr/>
        </p:nvSpPr>
        <p:spPr>
          <a:xfrm>
            <a:off x="2054225" y="3384550"/>
            <a:ext cx="1182956" cy="662808"/>
          </a:xfrm>
          <a:prstGeom prst="rect">
            <a:avLst/>
          </a:prstGeom>
        </p:spPr>
        <p:txBody>
          <a:bodyPr lIns="67748" tIns="33874" rIns="67748" bIns="33874" anchor="ctr"/>
          <a:lstStyle/>
          <a:p>
            <a:pPr algn="ctr" defTabSz="678452">
              <a:lnSpc>
                <a:spcPct val="90000"/>
              </a:lnSpc>
            </a:pPr>
            <a:r>
              <a:rPr lang="en-US" sz="6500" dirty="0">
                <a:solidFill>
                  <a:srgbClr val="FF0000"/>
                </a:solidFill>
                <a:latin typeface=".VnAvant" pitchFamily="34" charset="0"/>
                <a:ea typeface="Arial-Rounded"/>
                <a:cs typeface="Arial-Rounded"/>
              </a:rPr>
              <a:t>t</a:t>
            </a:r>
          </a:p>
        </p:txBody>
      </p:sp>
      <p:sp>
        <p:nvSpPr>
          <p:cNvPr id="22" name="Title 1"/>
          <p:cNvSpPr txBox="1">
            <a:spLocks/>
          </p:cNvSpPr>
          <p:nvPr/>
        </p:nvSpPr>
        <p:spPr>
          <a:xfrm>
            <a:off x="4873625" y="3384550"/>
            <a:ext cx="1182957" cy="662808"/>
          </a:xfrm>
          <a:prstGeom prst="rect">
            <a:avLst/>
          </a:prstGeom>
        </p:spPr>
        <p:txBody>
          <a:bodyPr lIns="67748" tIns="33874" rIns="67748" bIns="33874" anchor="ctr"/>
          <a:lstStyle/>
          <a:p>
            <a:pPr algn="ctr" defTabSz="678452">
              <a:lnSpc>
                <a:spcPct val="90000"/>
              </a:lnSpc>
            </a:pPr>
            <a:r>
              <a:rPr lang="en-US" sz="6500" dirty="0">
                <a:solidFill>
                  <a:srgbClr val="FF0000"/>
                </a:solidFill>
                <a:latin typeface=".VnAvant" pitchFamily="34" charset="0"/>
                <a:ea typeface="Arial-Rounded"/>
                <a:cs typeface="Arial-Rounded"/>
              </a:rPr>
              <a:t>t</a:t>
            </a:r>
          </a:p>
        </p:txBody>
      </p:sp>
      <p:sp>
        <p:nvSpPr>
          <p:cNvPr id="23" name="Title 1"/>
          <p:cNvSpPr txBox="1">
            <a:spLocks/>
          </p:cNvSpPr>
          <p:nvPr/>
        </p:nvSpPr>
        <p:spPr>
          <a:xfrm>
            <a:off x="7464425" y="3384550"/>
            <a:ext cx="1182957" cy="662808"/>
          </a:xfrm>
          <a:prstGeom prst="rect">
            <a:avLst/>
          </a:prstGeom>
        </p:spPr>
        <p:txBody>
          <a:bodyPr lIns="67748" tIns="33874" rIns="67748" bIns="33874" anchor="ctr"/>
          <a:lstStyle/>
          <a:p>
            <a:pPr algn="ctr" defTabSz="678452">
              <a:lnSpc>
                <a:spcPct val="90000"/>
              </a:lnSpc>
            </a:pPr>
            <a:r>
              <a:rPr lang="en-US" sz="6500" dirty="0">
                <a:solidFill>
                  <a:srgbClr val="FF0000"/>
                </a:solidFill>
                <a:latin typeface=".VnAvant" pitchFamily="34" charset="0"/>
                <a:ea typeface="Arial-Rounded"/>
                <a:cs typeface="Arial-Rounded"/>
              </a:rPr>
              <a:t>t</a:t>
            </a:r>
          </a:p>
        </p:txBody>
      </p:sp>
      <p:sp>
        <p:nvSpPr>
          <p:cNvPr id="24" name="Title 1"/>
          <p:cNvSpPr txBox="1">
            <a:spLocks/>
          </p:cNvSpPr>
          <p:nvPr/>
        </p:nvSpPr>
        <p:spPr>
          <a:xfrm>
            <a:off x="6030727" y="4857457"/>
            <a:ext cx="1184523" cy="662808"/>
          </a:xfrm>
          <a:prstGeom prst="rect">
            <a:avLst/>
          </a:prstGeom>
        </p:spPr>
        <p:txBody>
          <a:bodyPr lIns="67748" tIns="33874" rIns="67748" bIns="33874"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678599">
              <a:defRPr/>
            </a:pPr>
            <a:endParaRPr lang="en-US" sz="6500" dirty="0">
              <a:solidFill>
                <a:srgbClr val="FF0000"/>
              </a:solidFill>
              <a:latin typeface="Arial-Rounded" pitchFamily="34" charset="0"/>
              <a:ea typeface="Arial-Rounded" pitchFamily="34" charset="0"/>
              <a:cs typeface="Arial-Rounded" pitchFamily="34" charset="0"/>
            </a:endParaRPr>
          </a:p>
        </p:txBody>
      </p:sp>
      <p:sp>
        <p:nvSpPr>
          <p:cNvPr id="35" name="Rounded Rectangle 34"/>
          <p:cNvSpPr/>
          <p:nvPr/>
        </p:nvSpPr>
        <p:spPr bwMode="auto">
          <a:xfrm>
            <a:off x="1980473" y="990295"/>
            <a:ext cx="1627936" cy="698847"/>
          </a:xfrm>
          <a:prstGeom prst="roundRect">
            <a:avLst/>
          </a:prstGeom>
          <a:solidFill>
            <a:srgbClr val="61DC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78452"/>
            <a:r>
              <a:rPr lang="en-US" sz="3600" dirty="0" err="1">
                <a:solidFill>
                  <a:srgbClr val="FFFFFF"/>
                </a:solidFill>
                <a:latin typeface="Arial-Rounded"/>
                <a:ea typeface="Arial-Rounded"/>
                <a:cs typeface="Arial-Rounded"/>
              </a:rPr>
              <a:t>Đọc</a:t>
            </a:r>
            <a:endParaRPr lang="en-US" sz="3600" dirty="0">
              <a:solidFill>
                <a:srgbClr val="FFFFFF"/>
              </a:solidFill>
              <a:latin typeface="Arial-Rounded"/>
              <a:ea typeface="Arial-Rounded"/>
              <a:cs typeface="Arial-Rounded"/>
            </a:endParaRPr>
          </a:p>
        </p:txBody>
      </p:sp>
      <p:sp>
        <p:nvSpPr>
          <p:cNvPr id="33" name="Title 1"/>
          <p:cNvSpPr txBox="1">
            <a:spLocks/>
          </p:cNvSpPr>
          <p:nvPr/>
        </p:nvSpPr>
        <p:spPr>
          <a:xfrm>
            <a:off x="7600690" y="1816062"/>
            <a:ext cx="1182956" cy="664375"/>
          </a:xfrm>
          <a:prstGeom prst="rect">
            <a:avLst/>
          </a:prstGeom>
        </p:spPr>
        <p:txBody>
          <a:bodyPr lIns="67748" tIns="33874" rIns="67748" bIns="33874"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678599">
              <a:defRPr/>
            </a:pPr>
            <a:endParaRPr lang="en-US" sz="6500" dirty="0">
              <a:solidFill>
                <a:srgbClr val="FF0000"/>
              </a:solidFill>
              <a:latin typeface="Arial-Rounded" pitchFamily="34" charset="0"/>
              <a:ea typeface="Arial-Rounded" pitchFamily="34" charset="0"/>
              <a:cs typeface="Arial-Rounde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4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4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4" grpId="0"/>
      <p:bldP spid="15" grpId="0"/>
      <p:bldP spid="16" grpId="0"/>
      <p:bldP spid="19" grpId="0"/>
      <p:bldP spid="21" grpId="0"/>
      <p:bldP spid="22" grpId="0"/>
      <p:bldP spid="23" grpId="0"/>
      <p:bldP spid="24" grpId="0"/>
      <p:bldP spid="3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3186931" y="1816062"/>
            <a:ext cx="1184523" cy="664375"/>
          </a:xfrm>
          <a:prstGeom prst="rect">
            <a:avLst/>
          </a:prstGeom>
        </p:spPr>
        <p:txBody>
          <a:bodyPr lIns="67748" tIns="33874" rIns="67748" bIns="33874" anchor="ctr"/>
          <a:lstStyle/>
          <a:p>
            <a:pPr algn="ctr" defTabSz="678452">
              <a:lnSpc>
                <a:spcPct val="90000"/>
              </a:lnSpc>
            </a:pPr>
            <a:endParaRPr lang="en-US" sz="6500" dirty="0">
              <a:solidFill>
                <a:srgbClr val="FF0000"/>
              </a:solidFill>
              <a:latin typeface="Arial-Rounded"/>
              <a:ea typeface="Arial-Rounded"/>
              <a:cs typeface="Arial-Rounded"/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1729780" y="4973409"/>
            <a:ext cx="1325538" cy="416801"/>
          </a:xfrm>
          <a:prstGeom prst="rect">
            <a:avLst/>
          </a:prstGeom>
        </p:spPr>
        <p:txBody>
          <a:bodyPr lIns="67748" tIns="33874" rIns="67748" bIns="33874" anchor="ctr"/>
          <a:lstStyle/>
          <a:p>
            <a:pPr algn="ctr" defTabSz="678452">
              <a:lnSpc>
                <a:spcPct val="90000"/>
              </a:lnSpc>
            </a:pPr>
            <a:endParaRPr lang="en-US" sz="6500" dirty="0">
              <a:solidFill>
                <a:srgbClr val="000000"/>
              </a:solidFill>
              <a:latin typeface="Arial-Rounded"/>
              <a:ea typeface="Arial-Rounded"/>
              <a:cs typeface="Arial-Rounded"/>
            </a:endParaRPr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3254306" y="5034519"/>
            <a:ext cx="1292634" cy="358824"/>
          </a:xfrm>
          <a:prstGeom prst="rect">
            <a:avLst/>
          </a:prstGeom>
        </p:spPr>
        <p:txBody>
          <a:bodyPr lIns="67748" tIns="33874" rIns="67748" bIns="33874" anchor="ctr"/>
          <a:lstStyle/>
          <a:p>
            <a:pPr algn="ctr" defTabSz="678452">
              <a:lnSpc>
                <a:spcPct val="90000"/>
              </a:lnSpc>
            </a:pPr>
            <a:endParaRPr lang="en-US" sz="6500" dirty="0">
              <a:solidFill>
                <a:srgbClr val="000000"/>
              </a:solidFill>
              <a:latin typeface="Arial-Rounded"/>
              <a:ea typeface="Arial-Rounded"/>
              <a:cs typeface="Arial-Rounded"/>
            </a:endParaRPr>
          </a:p>
        </p:txBody>
      </p:sp>
      <p:sp>
        <p:nvSpPr>
          <p:cNvPr id="16" name="Title 1"/>
          <p:cNvSpPr txBox="1">
            <a:spLocks/>
          </p:cNvSpPr>
          <p:nvPr/>
        </p:nvSpPr>
        <p:spPr>
          <a:xfrm>
            <a:off x="4706756" y="4990645"/>
            <a:ext cx="1302036" cy="402698"/>
          </a:xfrm>
          <a:prstGeom prst="rect">
            <a:avLst/>
          </a:prstGeom>
        </p:spPr>
        <p:txBody>
          <a:bodyPr lIns="67748" tIns="33874" rIns="67748" bIns="33874" anchor="ctr"/>
          <a:lstStyle/>
          <a:p>
            <a:pPr algn="ctr" defTabSz="678452">
              <a:lnSpc>
                <a:spcPct val="90000"/>
              </a:lnSpc>
            </a:pPr>
            <a:endParaRPr lang="en-US" sz="6500" dirty="0">
              <a:solidFill>
                <a:srgbClr val="000000"/>
              </a:solidFill>
              <a:latin typeface="Arial-Rounded"/>
              <a:ea typeface="Arial-Rounded"/>
              <a:cs typeface="Arial-Rounded"/>
            </a:endParaRPr>
          </a:p>
        </p:txBody>
      </p:sp>
      <p:sp>
        <p:nvSpPr>
          <p:cNvPr id="17" name="Title 1"/>
          <p:cNvSpPr txBox="1">
            <a:spLocks/>
          </p:cNvSpPr>
          <p:nvPr/>
        </p:nvSpPr>
        <p:spPr>
          <a:xfrm>
            <a:off x="2587625" y="3536950"/>
            <a:ext cx="1303602" cy="402698"/>
          </a:xfrm>
          <a:prstGeom prst="rect">
            <a:avLst/>
          </a:prstGeom>
        </p:spPr>
        <p:txBody>
          <a:bodyPr lIns="67748" tIns="33874" rIns="67748" bIns="33874"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678599">
              <a:defRPr/>
            </a:pPr>
            <a:r>
              <a:rPr lang="en-US" sz="6500" dirty="0" err="1">
                <a:solidFill>
                  <a:prstClr val="black"/>
                </a:solidFill>
                <a:latin typeface=".VnAvant" pitchFamily="34" charset="0"/>
                <a:ea typeface="Arial-Rounded" pitchFamily="34" charset="0"/>
                <a:cs typeface="Arial-Rounded" pitchFamily="34" charset="0"/>
              </a:rPr>
              <a:t>t</a:t>
            </a:r>
            <a:r>
              <a:rPr lang="en-US" sz="6500" dirty="0" err="1">
                <a:solidFill>
                  <a:prstClr val="black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rê</a:t>
            </a:r>
            <a:endParaRPr lang="en-US" sz="6500" dirty="0">
              <a:solidFill>
                <a:prstClr val="black"/>
              </a:solidFill>
              <a:latin typeface="Arial-Rounded" pitchFamily="34" charset="0"/>
              <a:ea typeface="Arial-Rounded" pitchFamily="34" charset="0"/>
              <a:cs typeface="Arial-Rounded" pitchFamily="34" charset="0"/>
            </a:endParaRPr>
          </a:p>
        </p:txBody>
      </p:sp>
      <p:sp>
        <p:nvSpPr>
          <p:cNvPr id="18" name="Title 1"/>
          <p:cNvSpPr txBox="1">
            <a:spLocks/>
          </p:cNvSpPr>
          <p:nvPr/>
        </p:nvSpPr>
        <p:spPr>
          <a:xfrm>
            <a:off x="5711825" y="3536950"/>
            <a:ext cx="1303602" cy="402698"/>
          </a:xfrm>
          <a:prstGeom prst="rect">
            <a:avLst/>
          </a:prstGeom>
        </p:spPr>
        <p:txBody>
          <a:bodyPr lIns="67748" tIns="33874" rIns="67748" bIns="33874"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678599">
              <a:defRPr/>
            </a:pPr>
            <a:r>
              <a:rPr lang="en-US" sz="6500" dirty="0" err="1">
                <a:solidFill>
                  <a:prstClr val="black"/>
                </a:solidFill>
                <a:latin typeface=".VnAvant" pitchFamily="34" charset="0"/>
                <a:ea typeface="Arial-Rounded" pitchFamily="34" charset="0"/>
                <a:cs typeface="Arial-Rounded" pitchFamily="34" charset="0"/>
              </a:rPr>
              <a:t>t</a:t>
            </a:r>
            <a:r>
              <a:rPr lang="en-US" sz="6500" dirty="0" err="1">
                <a:solidFill>
                  <a:prstClr val="black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rò</a:t>
            </a:r>
            <a:endParaRPr lang="en-US" sz="6500" dirty="0">
              <a:solidFill>
                <a:prstClr val="black"/>
              </a:solidFill>
              <a:latin typeface="Arial-Rounded" pitchFamily="34" charset="0"/>
              <a:ea typeface="Arial-Rounded" pitchFamily="34" charset="0"/>
              <a:cs typeface="Arial-Rounded" pitchFamily="34" charset="0"/>
            </a:endParaRPr>
          </a:p>
        </p:txBody>
      </p:sp>
      <p:sp>
        <p:nvSpPr>
          <p:cNvPr id="19" name="Title 1"/>
          <p:cNvSpPr txBox="1">
            <a:spLocks/>
          </p:cNvSpPr>
          <p:nvPr/>
        </p:nvSpPr>
        <p:spPr>
          <a:xfrm>
            <a:off x="8607425" y="3536950"/>
            <a:ext cx="1303602" cy="402698"/>
          </a:xfrm>
          <a:prstGeom prst="rect">
            <a:avLst/>
          </a:prstGeom>
        </p:spPr>
        <p:txBody>
          <a:bodyPr lIns="67748" tIns="33874" rIns="67748" bIns="33874" anchor="ctr"/>
          <a:lstStyle/>
          <a:p>
            <a:pPr algn="ctr" defTabSz="678452">
              <a:lnSpc>
                <a:spcPct val="90000"/>
              </a:lnSpc>
            </a:pPr>
            <a:r>
              <a:rPr lang="en-US" sz="6500" dirty="0" err="1">
                <a:solidFill>
                  <a:srgbClr val="000000"/>
                </a:solidFill>
                <a:latin typeface=".VnAvant" pitchFamily="34" charset="0"/>
                <a:ea typeface="Arial-Rounded"/>
                <a:cs typeface="Arial-Rounded"/>
              </a:rPr>
              <a:t>t</a:t>
            </a:r>
            <a:r>
              <a:rPr lang="en-US" sz="6500" dirty="0" err="1">
                <a:solidFill>
                  <a:srgbClr val="000000"/>
                </a:solidFill>
                <a:latin typeface="Arial-Rounded"/>
                <a:ea typeface="Arial-Rounded"/>
                <a:cs typeface="Arial-Rounded"/>
              </a:rPr>
              <a:t>rổ</a:t>
            </a:r>
            <a:endParaRPr lang="en-US" sz="6500" dirty="0">
              <a:solidFill>
                <a:srgbClr val="000000"/>
              </a:solidFill>
              <a:latin typeface="Arial-Rounded"/>
              <a:ea typeface="Arial-Rounded"/>
              <a:cs typeface="Arial-Rounded"/>
            </a:endParaRPr>
          </a:p>
        </p:txBody>
      </p:sp>
      <p:sp>
        <p:nvSpPr>
          <p:cNvPr id="22" name="Title 1"/>
          <p:cNvSpPr txBox="1">
            <a:spLocks/>
          </p:cNvSpPr>
          <p:nvPr/>
        </p:nvSpPr>
        <p:spPr>
          <a:xfrm>
            <a:off x="3030248" y="4857457"/>
            <a:ext cx="1182957" cy="662808"/>
          </a:xfrm>
          <a:prstGeom prst="rect">
            <a:avLst/>
          </a:prstGeom>
        </p:spPr>
        <p:txBody>
          <a:bodyPr lIns="67748" tIns="33874" rIns="67748" bIns="33874" anchor="ctr"/>
          <a:lstStyle/>
          <a:p>
            <a:pPr algn="ctr" defTabSz="678452">
              <a:lnSpc>
                <a:spcPct val="90000"/>
              </a:lnSpc>
            </a:pPr>
            <a:endParaRPr lang="en-US" sz="6500" dirty="0">
              <a:solidFill>
                <a:srgbClr val="FF0000"/>
              </a:solidFill>
              <a:latin typeface="Arial-Rounded"/>
              <a:ea typeface="Arial-Rounded"/>
              <a:cs typeface="Arial-Rounded"/>
            </a:endParaRPr>
          </a:p>
        </p:txBody>
      </p:sp>
      <p:sp>
        <p:nvSpPr>
          <p:cNvPr id="23" name="Title 1"/>
          <p:cNvSpPr txBox="1">
            <a:spLocks/>
          </p:cNvSpPr>
          <p:nvPr/>
        </p:nvSpPr>
        <p:spPr>
          <a:xfrm>
            <a:off x="4546939" y="4857457"/>
            <a:ext cx="1182957" cy="662808"/>
          </a:xfrm>
          <a:prstGeom prst="rect">
            <a:avLst/>
          </a:prstGeom>
        </p:spPr>
        <p:txBody>
          <a:bodyPr lIns="67748" tIns="33874" rIns="67748" bIns="33874" anchor="ctr"/>
          <a:lstStyle/>
          <a:p>
            <a:pPr algn="ctr" defTabSz="678452">
              <a:lnSpc>
                <a:spcPct val="90000"/>
              </a:lnSpc>
            </a:pPr>
            <a:endParaRPr lang="en-US" sz="6500" dirty="0">
              <a:solidFill>
                <a:srgbClr val="FF0000"/>
              </a:solidFill>
              <a:latin typeface="Arial-Rounded"/>
              <a:ea typeface="Arial-Rounded"/>
              <a:cs typeface="Arial-Rounded"/>
            </a:endParaRPr>
          </a:p>
        </p:txBody>
      </p:sp>
      <p:sp>
        <p:nvSpPr>
          <p:cNvPr id="24" name="Title 1"/>
          <p:cNvSpPr txBox="1">
            <a:spLocks/>
          </p:cNvSpPr>
          <p:nvPr/>
        </p:nvSpPr>
        <p:spPr>
          <a:xfrm>
            <a:off x="2435225" y="3384550"/>
            <a:ext cx="1184523" cy="662808"/>
          </a:xfrm>
          <a:prstGeom prst="rect">
            <a:avLst/>
          </a:prstGeom>
        </p:spPr>
        <p:txBody>
          <a:bodyPr lIns="67748" tIns="33874" rIns="67748" bIns="33874"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678599">
              <a:defRPr/>
            </a:pPr>
            <a:r>
              <a:rPr lang="en-US" sz="6500" dirty="0" err="1">
                <a:solidFill>
                  <a:srgbClr val="FF0000"/>
                </a:solidFill>
                <a:latin typeface=".VnAvant" pitchFamily="34" charset="0"/>
                <a:ea typeface="Arial-Rounded" pitchFamily="34" charset="0"/>
                <a:cs typeface="Arial-Rounded" pitchFamily="34" charset="0"/>
              </a:rPr>
              <a:t>t</a:t>
            </a:r>
            <a:r>
              <a:rPr lang="en-US" sz="6500" dirty="0" err="1">
                <a:solidFill>
                  <a:srgbClr val="FF0000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r</a:t>
            </a:r>
            <a:endParaRPr lang="en-US" sz="6500" dirty="0">
              <a:solidFill>
                <a:srgbClr val="FF0000"/>
              </a:solidFill>
              <a:latin typeface="Arial-Rounded" pitchFamily="34" charset="0"/>
              <a:ea typeface="Arial-Rounded" pitchFamily="34" charset="0"/>
              <a:cs typeface="Arial-Rounded" pitchFamily="34" charset="0"/>
            </a:endParaRPr>
          </a:p>
        </p:txBody>
      </p:sp>
      <p:sp>
        <p:nvSpPr>
          <p:cNvPr id="25" name="Title 1"/>
          <p:cNvSpPr txBox="1">
            <a:spLocks/>
          </p:cNvSpPr>
          <p:nvPr/>
        </p:nvSpPr>
        <p:spPr>
          <a:xfrm>
            <a:off x="5559425" y="3384550"/>
            <a:ext cx="1184523" cy="662808"/>
          </a:xfrm>
          <a:prstGeom prst="rect">
            <a:avLst/>
          </a:prstGeom>
        </p:spPr>
        <p:txBody>
          <a:bodyPr lIns="67748" tIns="33874" rIns="67748" bIns="33874"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678599">
              <a:defRPr/>
            </a:pPr>
            <a:r>
              <a:rPr lang="en-US" sz="6500" dirty="0" err="1">
                <a:solidFill>
                  <a:srgbClr val="FF0000"/>
                </a:solidFill>
                <a:latin typeface=".VnAvant" pitchFamily="34" charset="0"/>
                <a:ea typeface="Arial-Rounded" pitchFamily="34" charset="0"/>
                <a:cs typeface="Arial-Rounded" pitchFamily="34" charset="0"/>
              </a:rPr>
              <a:t>t</a:t>
            </a:r>
            <a:r>
              <a:rPr lang="en-US" sz="6500" dirty="0" err="1">
                <a:solidFill>
                  <a:srgbClr val="FF0000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r</a:t>
            </a:r>
            <a:endParaRPr lang="en-US" sz="6500" dirty="0">
              <a:solidFill>
                <a:srgbClr val="FF0000"/>
              </a:solidFill>
              <a:latin typeface="Arial-Rounded" pitchFamily="34" charset="0"/>
              <a:ea typeface="Arial-Rounded" pitchFamily="34" charset="0"/>
              <a:cs typeface="Arial-Rounded" pitchFamily="34" charset="0"/>
            </a:endParaRPr>
          </a:p>
        </p:txBody>
      </p:sp>
      <p:sp>
        <p:nvSpPr>
          <p:cNvPr id="35" name="Rounded Rectangle 34"/>
          <p:cNvSpPr/>
          <p:nvPr/>
        </p:nvSpPr>
        <p:spPr bwMode="auto">
          <a:xfrm>
            <a:off x="1980473" y="990295"/>
            <a:ext cx="1627936" cy="698847"/>
          </a:xfrm>
          <a:prstGeom prst="roundRect">
            <a:avLst/>
          </a:prstGeom>
          <a:solidFill>
            <a:srgbClr val="61DC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78452"/>
            <a:r>
              <a:rPr lang="en-US" sz="3600" dirty="0" err="1">
                <a:solidFill>
                  <a:srgbClr val="FFFFFF"/>
                </a:solidFill>
                <a:latin typeface="Arial-Rounded"/>
                <a:ea typeface="Arial-Rounded"/>
                <a:cs typeface="Arial-Rounded"/>
              </a:rPr>
              <a:t>Đọc</a:t>
            </a:r>
            <a:endParaRPr lang="en-US" sz="3600" dirty="0">
              <a:solidFill>
                <a:srgbClr val="FFFFFF"/>
              </a:solidFill>
              <a:latin typeface="Arial-Rounded"/>
              <a:ea typeface="Arial-Rounded"/>
              <a:cs typeface="Arial-Rounded"/>
            </a:endParaRPr>
          </a:p>
        </p:txBody>
      </p:sp>
      <p:sp>
        <p:nvSpPr>
          <p:cNvPr id="32" name="Title 1"/>
          <p:cNvSpPr txBox="1">
            <a:spLocks/>
          </p:cNvSpPr>
          <p:nvPr/>
        </p:nvSpPr>
        <p:spPr>
          <a:xfrm>
            <a:off x="8455025" y="3384550"/>
            <a:ext cx="1182957" cy="664375"/>
          </a:xfrm>
          <a:prstGeom prst="rect">
            <a:avLst/>
          </a:prstGeom>
        </p:spPr>
        <p:txBody>
          <a:bodyPr lIns="67748" tIns="33874" rIns="67748" bIns="33874"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678599">
              <a:defRPr/>
            </a:pPr>
            <a:r>
              <a:rPr lang="en-US" sz="6500" dirty="0" err="1">
                <a:solidFill>
                  <a:srgbClr val="FF0000"/>
                </a:solidFill>
                <a:latin typeface=".VnAvant" pitchFamily="34" charset="0"/>
                <a:ea typeface="Arial-Rounded" pitchFamily="34" charset="0"/>
                <a:cs typeface="Arial-Rounded" pitchFamily="34" charset="0"/>
              </a:rPr>
              <a:t>t</a:t>
            </a:r>
            <a:r>
              <a:rPr lang="en-US" sz="6500" dirty="0" err="1">
                <a:solidFill>
                  <a:srgbClr val="FF0000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r</a:t>
            </a:r>
            <a:endParaRPr lang="en-US" sz="6500" dirty="0">
              <a:solidFill>
                <a:srgbClr val="FF0000"/>
              </a:solidFill>
              <a:latin typeface="Arial-Rounded" pitchFamily="34" charset="0"/>
              <a:ea typeface="Arial-Rounded" pitchFamily="34" charset="0"/>
              <a:cs typeface="Arial-Rounded" pitchFamily="34" charset="0"/>
            </a:endParaRPr>
          </a:p>
        </p:txBody>
      </p:sp>
      <p:sp>
        <p:nvSpPr>
          <p:cNvPr id="33" name="Title 1"/>
          <p:cNvSpPr txBox="1">
            <a:spLocks/>
          </p:cNvSpPr>
          <p:nvPr/>
        </p:nvSpPr>
        <p:spPr>
          <a:xfrm>
            <a:off x="7600690" y="1816062"/>
            <a:ext cx="1182956" cy="664375"/>
          </a:xfrm>
          <a:prstGeom prst="rect">
            <a:avLst/>
          </a:prstGeom>
        </p:spPr>
        <p:txBody>
          <a:bodyPr lIns="67748" tIns="33874" rIns="67748" bIns="33874"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678599">
              <a:defRPr/>
            </a:pPr>
            <a:endParaRPr lang="en-US" sz="6500" dirty="0">
              <a:solidFill>
                <a:srgbClr val="FF0000"/>
              </a:solidFill>
              <a:latin typeface="Arial-Rounded" pitchFamily="34" charset="0"/>
              <a:ea typeface="Arial-Rounded" pitchFamily="34" charset="0"/>
              <a:cs typeface="Arial-Rounde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4" grpId="0"/>
      <p:bldP spid="15" grpId="0"/>
      <p:bldP spid="16" grpId="0"/>
      <p:bldP spid="17" grpId="0"/>
      <p:bldP spid="19" grpId="0"/>
      <p:bldP spid="22" grpId="0"/>
      <p:bldP spid="23" grpId="0"/>
      <p:bldP spid="24" grpId="0"/>
      <p:bldP spid="25" grpId="0"/>
      <p:bldP spid="32" grpId="0"/>
      <p:bldP spid="3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="" xmlns:a16="http://schemas.microsoft.com/office/drawing/2014/main" id="{8198C35F-83D9-4605-AAD8-3FBBAC59C5D2}"/>
              </a:ext>
            </a:extLst>
          </p:cNvPr>
          <p:cNvSpPr/>
          <p:nvPr/>
        </p:nvSpPr>
        <p:spPr>
          <a:xfrm>
            <a:off x="990427" y="157238"/>
            <a:ext cx="1409374" cy="576839"/>
          </a:xfrm>
          <a:prstGeom prst="roundRect">
            <a:avLst/>
          </a:prstGeom>
          <a:solidFill>
            <a:srgbClr val="80C53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251" tIns="45126" rIns="90251" bIns="45126" rtlCol="0" anchor="ctr"/>
          <a:lstStyle/>
          <a:p>
            <a:pPr algn="ctr"/>
            <a:r>
              <a:rPr lang="en-US" sz="2800" b="1" dirty="0">
                <a:latin typeface=".VnAvant" panose="020B7200000000000000" pitchFamily="34" charset="0"/>
              </a:rPr>
              <a:t>§</a:t>
            </a:r>
            <a:r>
              <a:rPr lang="en-US" sz="2800" b="1" dirty="0" err="1">
                <a:latin typeface=".VnAvant" panose="020B7200000000000000" pitchFamily="34" charset="0"/>
              </a:rPr>
              <a:t>äc</a:t>
            </a:r>
            <a:endParaRPr lang="en-US" sz="2800" b="1" dirty="0">
              <a:latin typeface=".VnAvant" panose="020B7200000000000000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9189B4AD-9D96-4642-B0B4-15F4E625DA6E}"/>
              </a:ext>
            </a:extLst>
          </p:cNvPr>
          <p:cNvSpPr txBox="1"/>
          <p:nvPr/>
        </p:nvSpPr>
        <p:spPr>
          <a:xfrm>
            <a:off x="6626225" y="2851150"/>
            <a:ext cx="3385743" cy="1041073"/>
          </a:xfrm>
          <a:prstGeom prst="rect">
            <a:avLst/>
          </a:prstGeom>
          <a:noFill/>
        </p:spPr>
        <p:txBody>
          <a:bodyPr wrap="square" lIns="90251" tIns="45126" rIns="90251" bIns="45126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700" b="1" dirty="0" err="1">
                <a:latin typeface=".VnAvant" panose="020B7200000000000000" pitchFamily="34" charset="0"/>
              </a:rPr>
              <a:t>tr</a:t>
            </a:r>
            <a:r>
              <a:rPr lang="en-US" sz="4700" b="1" dirty="0">
                <a:latin typeface=".VnAvant" panose="020B7200000000000000" pitchFamily="34" charset="0"/>
              </a:rPr>
              <a:t>ª  </a:t>
            </a:r>
            <a:r>
              <a:rPr lang="en-US" sz="4700" b="1" dirty="0" err="1">
                <a:latin typeface=".VnAvant" panose="020B7200000000000000" pitchFamily="34" charset="0"/>
              </a:rPr>
              <a:t>trß</a:t>
            </a:r>
            <a:r>
              <a:rPr lang="en-US" sz="4700" b="1" dirty="0">
                <a:latin typeface=".VnAvant" panose="020B7200000000000000" pitchFamily="34" charset="0"/>
              </a:rPr>
              <a:t>  </a:t>
            </a:r>
            <a:r>
              <a:rPr lang="en-US" sz="4700" b="1" dirty="0" err="1">
                <a:latin typeface=".VnAvant" panose="020B7200000000000000" pitchFamily="34" charset="0"/>
              </a:rPr>
              <a:t>træ</a:t>
            </a:r>
            <a:endParaRPr lang="en-US" sz="4700" b="1" dirty="0">
              <a:latin typeface=".VnAvant" panose="020B7200000000000000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9189B4AD-9D96-4642-B0B4-15F4E625DA6E}"/>
              </a:ext>
            </a:extLst>
          </p:cNvPr>
          <p:cNvSpPr txBox="1"/>
          <p:nvPr/>
        </p:nvSpPr>
        <p:spPr>
          <a:xfrm>
            <a:off x="1901825" y="2851150"/>
            <a:ext cx="3464227" cy="1199129"/>
          </a:xfrm>
          <a:prstGeom prst="rect">
            <a:avLst/>
          </a:prstGeom>
          <a:noFill/>
        </p:spPr>
        <p:txBody>
          <a:bodyPr wrap="square" lIns="90251" tIns="45126" rIns="90251" bIns="45126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700" b="1" dirty="0">
                <a:latin typeface=".VnAvant" panose="020B7200000000000000" pitchFamily="34" charset="0"/>
              </a:rPr>
              <a:t>t¸   t</a:t>
            </a:r>
            <a:r>
              <a:rPr lang="vi-VN" sz="4800" b="1" dirty="0">
                <a:latin typeface=".VnAvant" pitchFamily="34" charset="0"/>
              </a:rPr>
              <a:t>¹</a:t>
            </a:r>
            <a:r>
              <a:rPr lang="en-US" sz="4700" b="1" dirty="0">
                <a:latin typeface=".VnAvant" panose="020B7200000000000000" pitchFamily="34" charset="0"/>
              </a:rPr>
              <a:t>    </a:t>
            </a:r>
            <a:r>
              <a:rPr lang="en-US" sz="4700" b="1" dirty="0" err="1">
                <a:latin typeface=".VnAvant" panose="020B7200000000000000" pitchFamily="34" charset="0"/>
              </a:rPr>
              <a:t>tÎ</a:t>
            </a:r>
            <a:endParaRPr lang="en-US" sz="4700" b="1" dirty="0">
              <a:latin typeface=".VnAvant" panose="020B7200000000000000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55996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1" grpId="0"/>
      <p:bldP spid="1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4992862B-FFD0-4033-92A6-5669D90384F4}"/>
              </a:ext>
            </a:extLst>
          </p:cNvPr>
          <p:cNvSpPr txBox="1"/>
          <p:nvPr/>
        </p:nvSpPr>
        <p:spPr>
          <a:xfrm>
            <a:off x="5088366" y="5675467"/>
            <a:ext cx="3730700" cy="1093633"/>
          </a:xfrm>
          <a:prstGeom prst="rect">
            <a:avLst/>
          </a:prstGeom>
          <a:noFill/>
        </p:spPr>
        <p:txBody>
          <a:bodyPr wrap="square" lIns="90251" tIns="45126" rIns="90251" bIns="45126" rtlCol="0">
            <a:spAutoFit/>
          </a:bodyPr>
          <a:lstStyle/>
          <a:p>
            <a:r>
              <a:rPr lang="en-US" sz="6500" b="1" dirty="0">
                <a:latin typeface=".VnAvant" panose="020B7200000000000000" pitchFamily="34" charset="0"/>
              </a:rPr>
              <a:t>« t«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="" xmlns:a16="http://schemas.microsoft.com/office/drawing/2014/main" id="{97133945-C869-454D-A53E-BB2D4677135A}"/>
              </a:ext>
            </a:extLst>
          </p:cNvPr>
          <p:cNvCxnSpPr/>
          <p:nvPr/>
        </p:nvCxnSpPr>
        <p:spPr>
          <a:xfrm>
            <a:off x="5595461" y="6345597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A001A803-4B2B-4D42-9DD6-CB40F1724D92}"/>
              </a:ext>
            </a:extLst>
          </p:cNvPr>
          <p:cNvSpPr txBox="1"/>
          <p:nvPr/>
        </p:nvSpPr>
        <p:spPr>
          <a:xfrm>
            <a:off x="5847276" y="5675467"/>
            <a:ext cx="3730700" cy="1093633"/>
          </a:xfrm>
          <a:prstGeom prst="rect">
            <a:avLst/>
          </a:prstGeom>
          <a:noFill/>
        </p:spPr>
        <p:txBody>
          <a:bodyPr wrap="square" lIns="90251" tIns="45126" rIns="90251" bIns="45126" rtlCol="0">
            <a:spAutoFit/>
          </a:bodyPr>
          <a:lstStyle/>
          <a:p>
            <a:r>
              <a:rPr lang="en-US" sz="6500" b="1" dirty="0">
                <a:solidFill>
                  <a:srgbClr val="FF0000"/>
                </a:solidFill>
                <a:latin typeface=".VnAvant" panose="020B7200000000000000" pitchFamily="34" charset="0"/>
              </a:rPr>
              <a:t>t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425" y="-1"/>
            <a:ext cx="10668000" cy="567546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860110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171DBB9-F01A-489A-B49F-3C6835C14C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210" y="360392"/>
            <a:ext cx="10378678" cy="130838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5" name="Content Placeholder 4" descr="A cow standing on top of a grass covered field&#10;&#10;Description automatically generated">
            <a:extLst>
              <a:ext uri="{FF2B5EF4-FFF2-40B4-BE49-F238E27FC236}">
                <a16:creationId xmlns="" xmlns:a16="http://schemas.microsoft.com/office/drawing/2014/main" id="{2535A207-84DB-4CC5-87D1-37A781BAAEC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2584511" y="955637"/>
            <a:ext cx="0" cy="0"/>
          </a:xfrm>
        </p:spPr>
      </p:pic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C524AABD-5DD2-4C71-9768-48F46CA74340}"/>
              </a:ext>
            </a:extLst>
          </p:cNvPr>
          <p:cNvSpPr txBox="1"/>
          <p:nvPr/>
        </p:nvSpPr>
        <p:spPr>
          <a:xfrm>
            <a:off x="4880517" y="5660285"/>
            <a:ext cx="4249906" cy="1106796"/>
          </a:xfrm>
          <a:prstGeom prst="rect">
            <a:avLst/>
          </a:prstGeom>
          <a:noFill/>
        </p:spPr>
        <p:txBody>
          <a:bodyPr wrap="square" lIns="90251" tIns="45126" rIns="90251" bIns="45126" rtlCol="0">
            <a:spAutoFit/>
          </a:bodyPr>
          <a:lstStyle/>
          <a:p>
            <a:r>
              <a:rPr lang="en-US" sz="6500" b="1" dirty="0" err="1">
                <a:latin typeface=".VnAvant" panose="020B7200000000000000" pitchFamily="34" charset="0"/>
              </a:rPr>
              <a:t>sù</a:t>
            </a:r>
            <a:r>
              <a:rPr lang="en-US" sz="6500" b="1" dirty="0">
                <a:latin typeface=".VnAvant" panose="020B7200000000000000" pitchFamily="34" charset="0"/>
              </a:rPr>
              <a:t> </a:t>
            </a:r>
            <a:r>
              <a:rPr lang="en-US" sz="6500" b="1" dirty="0" err="1">
                <a:latin typeface=".VnAvant" panose="020B7200000000000000" pitchFamily="34" charset="0"/>
              </a:rPr>
              <a:t>tö</a:t>
            </a:r>
            <a:r>
              <a:rPr lang="en-US" sz="6500" b="1" dirty="0">
                <a:latin typeface=".VnAvant" panose="020B7200000000000000" pitchFamily="34" charset="0"/>
              </a:rPr>
              <a:t>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D9937568-5ACB-4A4A-B730-1E5A1303660C}"/>
              </a:ext>
            </a:extLst>
          </p:cNvPr>
          <p:cNvSpPr txBox="1"/>
          <p:nvPr/>
        </p:nvSpPr>
        <p:spPr>
          <a:xfrm>
            <a:off x="5967612" y="5675467"/>
            <a:ext cx="3568360" cy="1093633"/>
          </a:xfrm>
          <a:prstGeom prst="rect">
            <a:avLst/>
          </a:prstGeom>
          <a:noFill/>
        </p:spPr>
        <p:txBody>
          <a:bodyPr wrap="square" lIns="90251" tIns="45126" rIns="90251" bIns="45126" rtlCol="0">
            <a:spAutoFit/>
          </a:bodyPr>
          <a:lstStyle/>
          <a:p>
            <a:r>
              <a:rPr lang="en-US" sz="6500" b="1" dirty="0">
                <a:solidFill>
                  <a:srgbClr val="FF0000"/>
                </a:solidFill>
                <a:latin typeface=".VnAvant" panose="020B7200000000000000" pitchFamily="34" charset="0"/>
              </a:rPr>
              <a:t>t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164" y="63812"/>
            <a:ext cx="11468231" cy="5490492"/>
          </a:xfrm>
          <a:prstGeom prst="rect">
            <a:avLst/>
          </a:prstGeom>
        </p:spPr>
      </p:pic>
      <p:sp>
        <p:nvSpPr>
          <p:cNvPr id="3" name="Oval 2"/>
          <p:cNvSpPr/>
          <p:nvPr/>
        </p:nvSpPr>
        <p:spPr>
          <a:xfrm>
            <a:off x="4984228" y="6522951"/>
            <a:ext cx="102556" cy="2104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251" tIns="45126" rIns="90251" bIns="45126"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17430ED7-1D8D-4972-9FF6-25291B20ECF0}"/>
              </a:ext>
            </a:extLst>
          </p:cNvPr>
          <p:cNvSpPr/>
          <p:nvPr/>
        </p:nvSpPr>
        <p:spPr>
          <a:xfrm>
            <a:off x="5456616" y="6522951"/>
            <a:ext cx="291575" cy="1823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251" tIns="45126" rIns="90251" bIns="45126"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50730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DDB400CE-DC6F-415E-B4D5-35DC38BFFE52}"/>
              </a:ext>
            </a:extLst>
          </p:cNvPr>
          <p:cNvSpPr txBox="1"/>
          <p:nvPr/>
        </p:nvSpPr>
        <p:spPr>
          <a:xfrm>
            <a:off x="4647687" y="5591130"/>
            <a:ext cx="4051107" cy="1106796"/>
          </a:xfrm>
          <a:prstGeom prst="rect">
            <a:avLst/>
          </a:prstGeom>
          <a:noFill/>
        </p:spPr>
        <p:txBody>
          <a:bodyPr wrap="square" lIns="90251" tIns="45126" rIns="90251" bIns="45126" rtlCol="0">
            <a:spAutoFit/>
          </a:bodyPr>
          <a:lstStyle/>
          <a:p>
            <a:r>
              <a:rPr lang="en-US" sz="6500" b="1" dirty="0">
                <a:latin typeface=".VnAvant" panose="020B7200000000000000" pitchFamily="34" charset="0"/>
              </a:rPr>
              <a:t>c¸ </a:t>
            </a:r>
            <a:r>
              <a:rPr lang="en-US" sz="6500" b="1" dirty="0" err="1">
                <a:latin typeface=".VnAvant" panose="020B7200000000000000" pitchFamily="34" charset="0"/>
              </a:rPr>
              <a:t>tr</a:t>
            </a:r>
            <a:r>
              <a:rPr lang="en-US" sz="6500" b="1" dirty="0">
                <a:latin typeface=".VnAvant" panose="020B7200000000000000" pitchFamily="34" charset="0"/>
              </a:rPr>
              <a:t>ª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5F444E1A-EDEC-41DE-8D72-244642797119}"/>
              </a:ext>
            </a:extLst>
          </p:cNvPr>
          <p:cNvSpPr txBox="1"/>
          <p:nvPr/>
        </p:nvSpPr>
        <p:spPr>
          <a:xfrm>
            <a:off x="5956799" y="5591130"/>
            <a:ext cx="3568360" cy="1093633"/>
          </a:xfrm>
          <a:prstGeom prst="rect">
            <a:avLst/>
          </a:prstGeom>
          <a:noFill/>
        </p:spPr>
        <p:txBody>
          <a:bodyPr wrap="square" lIns="90251" tIns="45126" rIns="90251" bIns="45126" rtlCol="0">
            <a:spAutoFit/>
          </a:bodyPr>
          <a:lstStyle/>
          <a:p>
            <a:r>
              <a:rPr lang="en-US" sz="6500" b="1" dirty="0" err="1">
                <a:solidFill>
                  <a:srgbClr val="FF0000"/>
                </a:solidFill>
                <a:latin typeface=".VnAvant" panose="020BE200000000000000" pitchFamily="34" charset="0"/>
              </a:rPr>
              <a:t>tr</a:t>
            </a:r>
            <a:endParaRPr lang="en-US" sz="6500" b="1" dirty="0">
              <a:solidFill>
                <a:srgbClr val="FF0000"/>
              </a:solidFill>
              <a:latin typeface=".VnAvant" panose="020BE200000000000000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694" y="310251"/>
            <a:ext cx="11510213" cy="533173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758589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1193328-4111-48E9-A82E-6DF4DF4EA8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DDB400CE-DC6F-415E-B4D5-35DC38BFFE52}"/>
              </a:ext>
            </a:extLst>
          </p:cNvPr>
          <p:cNvSpPr txBox="1"/>
          <p:nvPr/>
        </p:nvSpPr>
        <p:spPr>
          <a:xfrm>
            <a:off x="4647687" y="5591130"/>
            <a:ext cx="4051107" cy="1106796"/>
          </a:xfrm>
          <a:prstGeom prst="rect">
            <a:avLst/>
          </a:prstGeom>
          <a:noFill/>
        </p:spPr>
        <p:txBody>
          <a:bodyPr wrap="square" lIns="90251" tIns="45126" rIns="90251" bIns="45126" rtlCol="0">
            <a:spAutoFit/>
          </a:bodyPr>
          <a:lstStyle/>
          <a:p>
            <a:r>
              <a:rPr lang="en-US" sz="6500" b="1" dirty="0" err="1">
                <a:latin typeface=".VnAvant" panose="020B7200000000000000" pitchFamily="34" charset="0"/>
              </a:rPr>
              <a:t>tre</a:t>
            </a:r>
            <a:r>
              <a:rPr lang="en-US" sz="6500" b="1" dirty="0">
                <a:latin typeface=".VnAvant" panose="020B7200000000000000" pitchFamily="34" charset="0"/>
              </a:rPr>
              <a:t> ngµ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5F444E1A-EDEC-41DE-8D72-244642797119}"/>
              </a:ext>
            </a:extLst>
          </p:cNvPr>
          <p:cNvSpPr txBox="1"/>
          <p:nvPr/>
        </p:nvSpPr>
        <p:spPr>
          <a:xfrm>
            <a:off x="4647687" y="5591130"/>
            <a:ext cx="3568360" cy="1093633"/>
          </a:xfrm>
          <a:prstGeom prst="rect">
            <a:avLst/>
          </a:prstGeom>
          <a:noFill/>
        </p:spPr>
        <p:txBody>
          <a:bodyPr wrap="square" lIns="90251" tIns="45126" rIns="90251" bIns="45126" rtlCol="0">
            <a:spAutoFit/>
          </a:bodyPr>
          <a:lstStyle/>
          <a:p>
            <a:r>
              <a:rPr lang="en-US" sz="6500" b="1" dirty="0" err="1">
                <a:solidFill>
                  <a:srgbClr val="FF0000"/>
                </a:solidFill>
                <a:latin typeface=".VnAvant" panose="020B7200000000000000" pitchFamily="34" charset="0"/>
              </a:rPr>
              <a:t>tr</a:t>
            </a:r>
            <a:endParaRPr lang="en-US" sz="6500" b="1" dirty="0">
              <a:solidFill>
                <a:srgbClr val="FF0000"/>
              </a:solidFill>
              <a:latin typeface=".VnAvant" panose="020B7200000000000000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565" y="38389"/>
            <a:ext cx="11660898" cy="559652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637091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0C5E9203-5DE6-4E6D-AB1F-C7ABA5C5D3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4139" y="1102048"/>
            <a:ext cx="10974555" cy="4294932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9500" b="1" dirty="0">
                <a:solidFill>
                  <a:schemeClr val="tx2"/>
                </a:solidFill>
                <a:latin typeface=".VnAvant" panose="020B7200000000000000" pitchFamily="34" charset="0"/>
              </a:rPr>
              <a:t>«</a:t>
            </a:r>
            <a:r>
              <a:rPr lang="en-US" sz="9500" b="1" dirty="0">
                <a:solidFill>
                  <a:srgbClr val="FF0000"/>
                </a:solidFill>
                <a:latin typeface=".VnAvant" panose="020B7200000000000000" pitchFamily="34" charset="0"/>
              </a:rPr>
              <a:t> </a:t>
            </a:r>
            <a:r>
              <a:rPr lang="en-US" sz="9500" b="1" dirty="0">
                <a:solidFill>
                  <a:srgbClr val="002060"/>
                </a:solidFill>
                <a:latin typeface=".VnAvant" panose="020B7200000000000000" pitchFamily="34" charset="0"/>
              </a:rPr>
              <a:t>t</a:t>
            </a:r>
            <a:r>
              <a:rPr lang="en-US" sz="9500" b="1" dirty="0">
                <a:solidFill>
                  <a:schemeClr val="tx2"/>
                </a:solidFill>
                <a:latin typeface=".VnAvant" panose="020B7200000000000000" pitchFamily="34" charset="0"/>
              </a:rPr>
              <a:t>«</a:t>
            </a:r>
            <a:r>
              <a:rPr lang="en-US" sz="9500" b="1" dirty="0">
                <a:solidFill>
                  <a:srgbClr val="FF0000"/>
                </a:solidFill>
                <a:latin typeface=".VnAvant" panose="020B7200000000000000" pitchFamily="34" charset="0"/>
              </a:rPr>
              <a:t>            </a:t>
            </a:r>
            <a:r>
              <a:rPr lang="en-US" sz="9500" b="1" dirty="0" err="1">
                <a:solidFill>
                  <a:schemeClr val="tx2"/>
                </a:solidFill>
                <a:latin typeface=".VnAvant" panose="020B7200000000000000" pitchFamily="34" charset="0"/>
              </a:rPr>
              <a:t>sù</a:t>
            </a:r>
            <a:r>
              <a:rPr lang="en-US" sz="9500" b="1" dirty="0">
                <a:solidFill>
                  <a:srgbClr val="FF0000"/>
                </a:solidFill>
                <a:latin typeface=".VnAvant" panose="020B7200000000000000" pitchFamily="34" charset="0"/>
              </a:rPr>
              <a:t> </a:t>
            </a:r>
            <a:r>
              <a:rPr lang="en-US" sz="9500" b="1" dirty="0" err="1">
                <a:solidFill>
                  <a:srgbClr val="002060"/>
                </a:solidFill>
                <a:latin typeface=".VnAvant" panose="020B7200000000000000" pitchFamily="34" charset="0"/>
              </a:rPr>
              <a:t>t</a:t>
            </a:r>
            <a:r>
              <a:rPr lang="en-US" sz="9500" b="1" dirty="0" err="1">
                <a:solidFill>
                  <a:schemeClr val="tx2"/>
                </a:solidFill>
                <a:latin typeface=".VnAvant" panose="020B7200000000000000" pitchFamily="34" charset="0"/>
              </a:rPr>
              <a:t>ö</a:t>
            </a:r>
            <a:r>
              <a:rPr lang="en-US" sz="9500" b="1" dirty="0">
                <a:solidFill>
                  <a:srgbClr val="FF0000"/>
                </a:solidFill>
                <a:latin typeface=".VnAvant" panose="020B7200000000000000" pitchFamily="34" charset="0"/>
              </a:rPr>
              <a:t> </a:t>
            </a:r>
            <a:r>
              <a:rPr lang="en-US" sz="9500" b="1" dirty="0">
                <a:solidFill>
                  <a:schemeClr val="tx2"/>
                </a:solidFill>
                <a:latin typeface=".VnAvant" panose="020B7200000000000000" pitchFamily="34" charset="0"/>
              </a:rPr>
              <a:t>c¸ </a:t>
            </a:r>
            <a:r>
              <a:rPr lang="en-US" sz="9500" b="1" dirty="0" err="1">
                <a:solidFill>
                  <a:srgbClr val="002060"/>
                </a:solidFill>
                <a:latin typeface=".VnAvant" panose="020B7200000000000000" pitchFamily="34" charset="0"/>
              </a:rPr>
              <a:t>tr</a:t>
            </a:r>
            <a:r>
              <a:rPr lang="en-US" sz="9500" b="1" dirty="0">
                <a:solidFill>
                  <a:schemeClr val="tx2"/>
                </a:solidFill>
                <a:latin typeface=".VnAvant" panose="020B7200000000000000" pitchFamily="34" charset="0"/>
              </a:rPr>
              <a:t>ª</a:t>
            </a:r>
            <a:r>
              <a:rPr lang="en-US" sz="9500" b="1" dirty="0">
                <a:solidFill>
                  <a:srgbClr val="FF0000"/>
                </a:solidFill>
                <a:latin typeface=".VnAvant" panose="020B7200000000000000" pitchFamily="34" charset="0"/>
              </a:rPr>
              <a:t>        </a:t>
            </a:r>
            <a:r>
              <a:rPr lang="en-US" sz="9500" b="1" dirty="0" err="1">
                <a:solidFill>
                  <a:srgbClr val="002060"/>
                </a:solidFill>
                <a:latin typeface=".VnAvant" panose="020B7200000000000000" pitchFamily="34" charset="0"/>
              </a:rPr>
              <a:t>tr</a:t>
            </a:r>
            <a:r>
              <a:rPr lang="en-US" sz="9500" b="1" dirty="0" err="1">
                <a:solidFill>
                  <a:schemeClr val="tx2"/>
                </a:solidFill>
                <a:latin typeface=".VnAvant" panose="020B7200000000000000" pitchFamily="34" charset="0"/>
              </a:rPr>
              <a:t>e</a:t>
            </a:r>
            <a:r>
              <a:rPr lang="en-US" sz="9500" b="1" dirty="0">
                <a:solidFill>
                  <a:srgbClr val="FF0000"/>
                </a:solidFill>
                <a:latin typeface=".VnAvant" panose="020B7200000000000000" pitchFamily="34" charset="0"/>
              </a:rPr>
              <a:t> </a:t>
            </a:r>
            <a:r>
              <a:rPr lang="en-US" sz="9500" b="1" dirty="0">
                <a:solidFill>
                  <a:schemeClr val="tx2"/>
                </a:solidFill>
                <a:latin typeface=".VnAvant" panose="020B7200000000000000" pitchFamily="34" charset="0"/>
              </a:rPr>
              <a:t>ngµ</a:t>
            </a:r>
            <a:r>
              <a:rPr lang="en-US" sz="9500" b="1" dirty="0">
                <a:solidFill>
                  <a:srgbClr val="FF0000"/>
                </a:solidFill>
                <a:latin typeface=".VnAvant" panose="020B7200000000000000" pitchFamily="34" charset="0"/>
              </a:rPr>
              <a:t>        </a:t>
            </a:r>
            <a:endParaRPr lang="en-US" sz="9500" b="1" dirty="0">
              <a:solidFill>
                <a:schemeClr val="tx2"/>
              </a:solidFill>
              <a:latin typeface=".VnAvant" panose="020B7200000000000000" pitchFamily="34" charset="0"/>
            </a:endParaRPr>
          </a:p>
        </p:txBody>
      </p:sp>
      <p:sp>
        <p:nvSpPr>
          <p:cNvPr id="2" name="Oval 1"/>
          <p:cNvSpPr/>
          <p:nvPr/>
        </p:nvSpPr>
        <p:spPr>
          <a:xfrm>
            <a:off x="7835286" y="2851227"/>
            <a:ext cx="225623" cy="184611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251" tIns="45126" rIns="90251" bIns="45126"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24721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67AF8A3D-F5EC-4403-AD0B-7453065130D2}"/>
              </a:ext>
            </a:extLst>
          </p:cNvPr>
          <p:cNvSpPr txBox="1"/>
          <p:nvPr/>
        </p:nvSpPr>
        <p:spPr>
          <a:xfrm>
            <a:off x="3252501" y="457525"/>
            <a:ext cx="6425188" cy="922130"/>
          </a:xfrm>
          <a:prstGeom prst="rect">
            <a:avLst/>
          </a:prstGeom>
          <a:noFill/>
        </p:spPr>
        <p:txBody>
          <a:bodyPr wrap="square" lIns="90251" tIns="45126" rIns="90251" bIns="45126" rtlCol="0">
            <a:spAutoFit/>
          </a:bodyPr>
          <a:lstStyle/>
          <a:p>
            <a:r>
              <a:rPr lang="en-US" sz="5300" b="1" dirty="0">
                <a:solidFill>
                  <a:srgbClr val="FF0000"/>
                </a:solidFill>
                <a:latin typeface=".VnAvant" panose="020B7200000000000000" pitchFamily="34" charset="0"/>
              </a:rPr>
              <a:t>t                        </a:t>
            </a:r>
            <a:r>
              <a:rPr lang="en-US" sz="5300" b="1" dirty="0" err="1">
                <a:solidFill>
                  <a:srgbClr val="FF0000"/>
                </a:solidFill>
                <a:latin typeface=".VnAvant" panose="020B7200000000000000" pitchFamily="34" charset="0"/>
              </a:rPr>
              <a:t>tr</a:t>
            </a:r>
            <a:endParaRPr lang="en-US" sz="5300" b="1" dirty="0">
              <a:solidFill>
                <a:srgbClr val="FF0000"/>
              </a:solidFill>
              <a:latin typeface=".VnAvant" panose="020B7200000000000000" pitchFamily="34" charset="0"/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="" xmlns:a16="http://schemas.microsoft.com/office/drawing/2014/main" id="{8198C35F-83D9-4605-AAD8-3FBBAC59C5D2}"/>
              </a:ext>
            </a:extLst>
          </p:cNvPr>
          <p:cNvSpPr/>
          <p:nvPr/>
        </p:nvSpPr>
        <p:spPr>
          <a:xfrm>
            <a:off x="990427" y="157238"/>
            <a:ext cx="1409374" cy="576839"/>
          </a:xfrm>
          <a:prstGeom prst="roundRect">
            <a:avLst/>
          </a:prstGeom>
          <a:solidFill>
            <a:srgbClr val="80C53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251" tIns="45126" rIns="90251" bIns="45126" rtlCol="0" anchor="ctr"/>
          <a:lstStyle/>
          <a:p>
            <a:pPr algn="ctr"/>
            <a:r>
              <a:rPr lang="en-US" sz="2800" b="1" dirty="0">
                <a:latin typeface=".VnAvant" panose="020B7200000000000000" pitchFamily="34" charset="0"/>
              </a:rPr>
              <a:t>§</a:t>
            </a:r>
            <a:r>
              <a:rPr lang="en-US" sz="2800" b="1" dirty="0" err="1">
                <a:latin typeface=".VnAvant" panose="020B7200000000000000" pitchFamily="34" charset="0"/>
              </a:rPr>
              <a:t>äc</a:t>
            </a:r>
            <a:endParaRPr lang="en-US" sz="2800" b="1" dirty="0">
              <a:latin typeface=".VnAvant" panose="020B7200000000000000" pitchFamily="34" charset="0"/>
            </a:endParaRPr>
          </a:p>
        </p:txBody>
      </p:sp>
      <p:graphicFrame>
        <p:nvGraphicFramePr>
          <p:cNvPr id="2" name="Table 2">
            <a:extLst>
              <a:ext uri="{FF2B5EF4-FFF2-40B4-BE49-F238E27FC236}">
                <a16:creationId xmlns="" xmlns:a16="http://schemas.microsoft.com/office/drawing/2014/main" id="{9746B6E4-FC6C-480E-8922-61E38664654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413189392"/>
              </p:ext>
            </p:extLst>
          </p:nvPr>
        </p:nvGraphicFramePr>
        <p:xfrm>
          <a:off x="2145737" y="1351169"/>
          <a:ext cx="2821834" cy="12942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10917">
                  <a:extLst>
                    <a:ext uri="{9D8B030D-6E8A-4147-A177-3AD203B41FA5}">
                      <a16:colId xmlns="" xmlns:a16="http://schemas.microsoft.com/office/drawing/2014/main" val="3141433771"/>
                    </a:ext>
                  </a:extLst>
                </a:gridCol>
                <a:gridCol w="1410917">
                  <a:extLst>
                    <a:ext uri="{9D8B030D-6E8A-4147-A177-3AD203B41FA5}">
                      <a16:colId xmlns="" xmlns:a16="http://schemas.microsoft.com/office/drawing/2014/main" val="3817047322"/>
                    </a:ext>
                  </a:extLst>
                </a:gridCol>
              </a:tblGrid>
              <a:tr h="691952">
                <a:tc>
                  <a:txBody>
                    <a:bodyPr/>
                    <a:lstStyle/>
                    <a:p>
                      <a:pPr algn="ctr"/>
                      <a:r>
                        <a:rPr lang="en-US" sz="3900" dirty="0">
                          <a:solidFill>
                            <a:srgbClr val="FF0000"/>
                          </a:solidFill>
                          <a:latin typeface=".VnAvant" panose="020B7200000000000000" pitchFamily="34" charset="0"/>
                        </a:rPr>
                        <a:t>t</a:t>
                      </a:r>
                    </a:p>
                  </a:txBody>
                  <a:tcPr marL="90249" marR="90249" marT="45127" marB="45127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830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.VnAvant" panose="020B7200000000000000" pitchFamily="34" charset="0"/>
                        </a:rPr>
                        <a:t>«</a:t>
                      </a:r>
                    </a:p>
                    <a:p>
                      <a:pPr algn="ctr"/>
                      <a:endParaRPr lang="en-US" sz="3900" dirty="0">
                        <a:solidFill>
                          <a:schemeClr val="tx1"/>
                        </a:solidFill>
                        <a:latin typeface=".VnAvant" panose="020B7200000000000000" pitchFamily="34" charset="0"/>
                      </a:endParaRPr>
                    </a:p>
                  </a:txBody>
                  <a:tcPr marL="90249" marR="90249" marT="45127" marB="45127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577842999"/>
                  </a:ext>
                </a:extLst>
              </a:tr>
            </a:tbl>
          </a:graphicData>
        </a:graphic>
      </p:graphicFrame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E357CE6E-C9DF-4B0E-AFC8-B721E6A22048}"/>
              </a:ext>
            </a:extLst>
          </p:cNvPr>
          <p:cNvSpPr/>
          <p:nvPr/>
        </p:nvSpPr>
        <p:spPr>
          <a:xfrm>
            <a:off x="2145737" y="2083030"/>
            <a:ext cx="2821835" cy="63178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251" tIns="45126" rIns="90251" bIns="45126" rtlCol="0" anchor="ctr"/>
          <a:lstStyle/>
          <a:p>
            <a:pPr algn="ctr"/>
            <a:r>
              <a:rPr lang="en-US" sz="4300" b="1" dirty="0">
                <a:solidFill>
                  <a:srgbClr val="FF0000"/>
                </a:solidFill>
                <a:latin typeface=".VnAvant" panose="020B7200000000000000" pitchFamily="34" charset="0"/>
              </a:rPr>
              <a:t>t</a:t>
            </a:r>
            <a:r>
              <a:rPr lang="en-US" sz="4300" b="1" dirty="0">
                <a:solidFill>
                  <a:schemeClr val="tx1"/>
                </a:solidFill>
                <a:latin typeface=".VnAvant" panose="020B7200000000000000" pitchFamily="34" charset="0"/>
              </a:rPr>
              <a:t>«</a:t>
            </a:r>
          </a:p>
        </p:txBody>
      </p:sp>
      <p:graphicFrame>
        <p:nvGraphicFramePr>
          <p:cNvPr id="8" name="Table 2">
            <a:extLst>
              <a:ext uri="{FF2B5EF4-FFF2-40B4-BE49-F238E27FC236}">
                <a16:creationId xmlns="" xmlns:a16="http://schemas.microsoft.com/office/drawing/2014/main" id="{74EE96B1-1FEB-4358-8AE8-A9D83C2995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293407470"/>
              </p:ext>
            </p:extLst>
          </p:nvPr>
        </p:nvGraphicFramePr>
        <p:xfrm>
          <a:off x="6847860" y="1430819"/>
          <a:ext cx="2821834" cy="6919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10917">
                  <a:extLst>
                    <a:ext uri="{9D8B030D-6E8A-4147-A177-3AD203B41FA5}">
                      <a16:colId xmlns="" xmlns:a16="http://schemas.microsoft.com/office/drawing/2014/main" val="3141433771"/>
                    </a:ext>
                  </a:extLst>
                </a:gridCol>
                <a:gridCol w="1410917">
                  <a:extLst>
                    <a:ext uri="{9D8B030D-6E8A-4147-A177-3AD203B41FA5}">
                      <a16:colId xmlns="" xmlns:a16="http://schemas.microsoft.com/office/drawing/2014/main" val="3817047322"/>
                    </a:ext>
                  </a:extLst>
                </a:gridCol>
              </a:tblGrid>
              <a:tr h="691952">
                <a:tc>
                  <a:txBody>
                    <a:bodyPr/>
                    <a:lstStyle/>
                    <a:p>
                      <a:pPr algn="ctr"/>
                      <a:r>
                        <a:rPr lang="en-US" sz="3900" dirty="0" err="1">
                          <a:solidFill>
                            <a:srgbClr val="FF0000"/>
                          </a:solidFill>
                          <a:latin typeface=".VnAvant" panose="020B7200000000000000" pitchFamily="34" charset="0"/>
                        </a:rPr>
                        <a:t>tr</a:t>
                      </a:r>
                      <a:endParaRPr lang="en-US" sz="3900" dirty="0">
                        <a:solidFill>
                          <a:srgbClr val="FF0000"/>
                        </a:solidFill>
                        <a:latin typeface=".VnAvant" panose="020B7200000000000000" pitchFamily="34" charset="0"/>
                      </a:endParaRPr>
                    </a:p>
                  </a:txBody>
                  <a:tcPr marL="90249" marR="90249" marT="45127" marB="45127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900" dirty="0">
                          <a:solidFill>
                            <a:schemeClr val="tx1"/>
                          </a:solidFill>
                          <a:latin typeface=".VnAvant" panose="020B7200000000000000" pitchFamily="34" charset="0"/>
                        </a:rPr>
                        <a:t>e</a:t>
                      </a:r>
                    </a:p>
                  </a:txBody>
                  <a:tcPr marL="90249" marR="90249" marT="45127" marB="45127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577842999"/>
                  </a:ext>
                </a:extLst>
              </a:tr>
            </a:tbl>
          </a:graphicData>
        </a:graphic>
      </p:graphicFrame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9DBEDF17-6D76-44BA-A89E-A736E9AC7E35}"/>
              </a:ext>
            </a:extLst>
          </p:cNvPr>
          <p:cNvSpPr/>
          <p:nvPr/>
        </p:nvSpPr>
        <p:spPr>
          <a:xfrm>
            <a:off x="6847860" y="2102652"/>
            <a:ext cx="2821835" cy="63178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251" tIns="45126" rIns="90251" bIns="45126" rtlCol="0" anchor="ctr"/>
          <a:lstStyle/>
          <a:p>
            <a:pPr algn="ctr"/>
            <a:r>
              <a:rPr lang="en-US" sz="4300" b="1" dirty="0" err="1">
                <a:solidFill>
                  <a:srgbClr val="FF0000"/>
                </a:solidFill>
                <a:latin typeface=".VnAvant" panose="020B7200000000000000" pitchFamily="34" charset="0"/>
              </a:rPr>
              <a:t>tr</a:t>
            </a:r>
            <a:r>
              <a:rPr lang="en-US" sz="4300" b="1" dirty="0" err="1">
                <a:solidFill>
                  <a:schemeClr val="tx1"/>
                </a:solidFill>
                <a:latin typeface=".VnAvant" panose="020B7200000000000000" pitchFamily="34" charset="0"/>
              </a:rPr>
              <a:t>e</a:t>
            </a:r>
            <a:endParaRPr lang="en-US" sz="4300" b="1" dirty="0">
              <a:solidFill>
                <a:schemeClr val="tx1"/>
              </a:solidFill>
              <a:latin typeface=".VnAvant" panose="020B7200000000000000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9189B4AD-9D96-4642-B0B4-15F4E625DA6E}"/>
              </a:ext>
            </a:extLst>
          </p:cNvPr>
          <p:cNvSpPr txBox="1"/>
          <p:nvPr/>
        </p:nvSpPr>
        <p:spPr>
          <a:xfrm>
            <a:off x="1490482" y="3536950"/>
            <a:ext cx="9872735" cy="768242"/>
          </a:xfrm>
          <a:prstGeom prst="rect">
            <a:avLst/>
          </a:prstGeom>
          <a:noFill/>
        </p:spPr>
        <p:txBody>
          <a:bodyPr wrap="square" lIns="90251" tIns="45126" rIns="90251" bIns="45126" rtlCol="0">
            <a:spAutoFit/>
          </a:bodyPr>
          <a:lstStyle/>
          <a:p>
            <a:r>
              <a:rPr lang="en-US" sz="4300" b="1" dirty="0">
                <a:latin typeface=".VnAvant" panose="020B7200000000000000" pitchFamily="34" charset="0"/>
              </a:rPr>
              <a:t>t¸      </a:t>
            </a:r>
            <a:r>
              <a:rPr lang="en-US" sz="4400" b="1" dirty="0">
                <a:latin typeface=".VnAvant" panose="020B7200000000000000" pitchFamily="34" charset="0"/>
              </a:rPr>
              <a:t> t</a:t>
            </a:r>
            <a:r>
              <a:rPr lang="vi-VN" sz="4400" b="1" dirty="0">
                <a:latin typeface=".VnAvant" pitchFamily="34" charset="0"/>
              </a:rPr>
              <a:t>¹</a:t>
            </a:r>
            <a:r>
              <a:rPr lang="en-US" sz="4300" b="1" dirty="0">
                <a:latin typeface=".VnAvant" panose="020B7200000000000000" pitchFamily="34" charset="0"/>
              </a:rPr>
              <a:t>      </a:t>
            </a:r>
            <a:r>
              <a:rPr lang="en-US" sz="4300" b="1" dirty="0" err="1">
                <a:latin typeface=".VnAvant" panose="020B7200000000000000" pitchFamily="34" charset="0"/>
              </a:rPr>
              <a:t>tÎ</a:t>
            </a:r>
            <a:r>
              <a:rPr lang="en-US" sz="4300" b="1" dirty="0">
                <a:latin typeface=".VnAvant" panose="020B7200000000000000" pitchFamily="34" charset="0"/>
              </a:rPr>
              <a:t>         </a:t>
            </a:r>
            <a:r>
              <a:rPr lang="en-US" sz="4300" b="1" dirty="0" err="1">
                <a:latin typeface=".VnAvant" panose="020B7200000000000000" pitchFamily="34" charset="0"/>
              </a:rPr>
              <a:t>tr</a:t>
            </a:r>
            <a:r>
              <a:rPr lang="en-US" sz="4300" b="1" dirty="0">
                <a:latin typeface=".VnAvant" panose="020B7200000000000000" pitchFamily="34" charset="0"/>
              </a:rPr>
              <a:t>ª     </a:t>
            </a:r>
            <a:r>
              <a:rPr lang="en-US" sz="4300" b="1" dirty="0" err="1">
                <a:latin typeface=".VnAvant" panose="020B7200000000000000" pitchFamily="34" charset="0"/>
              </a:rPr>
              <a:t>trß</a:t>
            </a:r>
            <a:r>
              <a:rPr lang="en-US" sz="4300" b="1" dirty="0">
                <a:latin typeface=".VnAvant" panose="020B7200000000000000" pitchFamily="34" charset="0"/>
              </a:rPr>
              <a:t>     </a:t>
            </a:r>
            <a:r>
              <a:rPr lang="en-US" sz="4300" b="1" dirty="0" err="1">
                <a:latin typeface=".VnAvant" panose="020B7200000000000000" pitchFamily="34" charset="0"/>
              </a:rPr>
              <a:t>træ</a:t>
            </a:r>
            <a:endParaRPr lang="en-US" sz="4300" b="1" dirty="0">
              <a:latin typeface=".VnAvant" panose="020B7200000000000000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1E969F5D-705B-4D09-9EB4-FF4005943ECD}"/>
              </a:ext>
            </a:extLst>
          </p:cNvPr>
          <p:cNvSpPr txBox="1"/>
          <p:nvPr/>
        </p:nvSpPr>
        <p:spPr>
          <a:xfrm>
            <a:off x="230211" y="4756150"/>
            <a:ext cx="12416381" cy="768242"/>
          </a:xfrm>
          <a:prstGeom prst="rect">
            <a:avLst/>
          </a:prstGeom>
          <a:noFill/>
        </p:spPr>
        <p:txBody>
          <a:bodyPr wrap="square" lIns="90251" tIns="45126" rIns="90251" bIns="45126" rtlCol="0">
            <a:spAutoFit/>
          </a:bodyPr>
          <a:lstStyle/>
          <a:p>
            <a:r>
              <a:rPr lang="en-US" sz="4300" b="1" dirty="0">
                <a:latin typeface=".VnAvant" panose="020B7200000000000000" pitchFamily="34" charset="0"/>
              </a:rPr>
              <a:t> « t«               </a:t>
            </a:r>
            <a:r>
              <a:rPr lang="en-US" sz="4300" b="1" dirty="0" err="1">
                <a:latin typeface=".VnAvant" panose="020B7200000000000000" pitchFamily="34" charset="0"/>
              </a:rPr>
              <a:t>sù</a:t>
            </a:r>
            <a:r>
              <a:rPr lang="en-US" sz="4300" b="1" dirty="0">
                <a:latin typeface=".VnAvant" panose="020B7200000000000000" pitchFamily="34" charset="0"/>
              </a:rPr>
              <a:t> </a:t>
            </a:r>
            <a:r>
              <a:rPr lang="en-US" sz="4300" b="1" dirty="0" err="1">
                <a:latin typeface=".VnAvant" panose="020B7200000000000000" pitchFamily="34" charset="0"/>
              </a:rPr>
              <a:t>tö</a:t>
            </a:r>
            <a:r>
              <a:rPr lang="en-US" sz="4300" b="1" dirty="0">
                <a:latin typeface=".VnAvant" panose="020B7200000000000000" pitchFamily="34" charset="0"/>
              </a:rPr>
              <a:t>              c¸ </a:t>
            </a:r>
            <a:r>
              <a:rPr lang="en-US" sz="4300" b="1" dirty="0" err="1">
                <a:latin typeface=".VnAvant" panose="020B7200000000000000" pitchFamily="34" charset="0"/>
              </a:rPr>
              <a:t>tr</a:t>
            </a:r>
            <a:r>
              <a:rPr lang="en-US" sz="4300" b="1" dirty="0">
                <a:latin typeface=".VnAvant" panose="020B7200000000000000" pitchFamily="34" charset="0"/>
              </a:rPr>
              <a:t>ª       </a:t>
            </a:r>
            <a:r>
              <a:rPr lang="en-US" sz="4300" b="1" dirty="0" err="1">
                <a:latin typeface=".VnAvant" panose="020B7200000000000000" pitchFamily="34" charset="0"/>
              </a:rPr>
              <a:t>tre</a:t>
            </a:r>
            <a:r>
              <a:rPr lang="en-US" sz="4300" b="1" dirty="0">
                <a:latin typeface=".VnAvant" panose="020B7200000000000000" pitchFamily="34" charset="0"/>
              </a:rPr>
              <a:t> ngµ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672C7FDA-72AF-4036-922B-D368F65F1C7F}"/>
              </a:ext>
            </a:extLst>
          </p:cNvPr>
          <p:cNvSpPr/>
          <p:nvPr/>
        </p:nvSpPr>
        <p:spPr>
          <a:xfrm>
            <a:off x="4137587" y="6345597"/>
            <a:ext cx="152730" cy="11518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251" tIns="45126" rIns="90251" bIns="45126"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4111625" y="5365750"/>
            <a:ext cx="152400" cy="152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73121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033249" cy="67691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307453" y="1368326"/>
            <a:ext cx="5418341" cy="1477653"/>
          </a:xfrm>
          <a:prstGeom prst="rect">
            <a:avLst/>
          </a:prstGeom>
          <a:noFill/>
        </p:spPr>
        <p:txBody>
          <a:bodyPr wrap="square" lIns="122243" tIns="61121" rIns="122243" bIns="61121">
            <a:spAutoFit/>
          </a:bodyPr>
          <a:lstStyle/>
          <a:p>
            <a:pPr marL="0" marR="0" lvl="0" indent="0" algn="ctr" defTabSz="127845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800" b="1" i="0" u="none" strike="noStrike" kern="1200" cap="none" spc="0" normalizeH="0" baseline="0" noProof="0" dirty="0" err="1">
                <a:ln w="12700">
                  <a:solidFill>
                    <a:srgbClr val="4BACC6"/>
                  </a:solidFill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VNI-Avo" pitchFamily="2" charset="0"/>
                <a:ea typeface="+mn-ea"/>
                <a:cs typeface="+mn-cs"/>
              </a:rPr>
              <a:t>Thö</a:t>
            </a:r>
            <a:r>
              <a:rPr kumimoji="0" lang="en-US" sz="8800" b="1" i="0" u="none" strike="noStrike" kern="1200" cap="none" spc="0" normalizeH="0" baseline="0" noProof="0" dirty="0">
                <a:ln w="12700">
                  <a:solidFill>
                    <a:srgbClr val="4BACC6"/>
                  </a:solidFill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VNI-Avo" pitchFamily="2" charset="0"/>
                <a:ea typeface="+mn-ea"/>
                <a:cs typeface="+mn-cs"/>
              </a:rPr>
              <a:t> </a:t>
            </a:r>
            <a:r>
              <a:rPr kumimoji="0" lang="en-US" sz="8800" b="1" i="0" u="none" strike="noStrike" kern="1200" cap="none" spc="0" normalizeH="0" baseline="0" noProof="0" dirty="0" err="1">
                <a:ln w="12700">
                  <a:solidFill>
                    <a:srgbClr val="4BACC6"/>
                  </a:solidFill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VNI-Avo" pitchFamily="2" charset="0"/>
                <a:ea typeface="+mn-ea"/>
                <a:cs typeface="+mn-cs"/>
              </a:rPr>
              <a:t>giaõn</a:t>
            </a:r>
            <a:endParaRPr kumimoji="0" lang="en-US" sz="8800" b="1" i="0" u="none" strike="noStrike" kern="1200" cap="none" spc="0" normalizeH="0" baseline="0" noProof="0" dirty="0">
              <a:ln w="12700">
                <a:solidFill>
                  <a:srgbClr val="4BACC6"/>
                </a:solidFill>
                <a:prstDash val="solid"/>
              </a:ln>
              <a:solidFill>
                <a:srgbClr val="FF0000"/>
              </a:solidFill>
              <a:effectLst/>
              <a:uLnTx/>
              <a:uFillTx/>
              <a:latin typeface="VNI-Avo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72023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vi.mp4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911225" y="260351"/>
            <a:ext cx="10515600" cy="63246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845405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8" name="Picture 4" descr="1-17">
            <a:extLst>
              <a:ext uri="{FF2B5EF4-FFF2-40B4-BE49-F238E27FC236}">
                <a16:creationId xmlns="" xmlns:a16="http://schemas.microsoft.com/office/drawing/2014/main" id="{7FF57A2F-D5BC-4C59-9521-A740EF8676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2982" y="4016779"/>
            <a:ext cx="12062103" cy="2752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11" name="Picture 7" descr="1-26">
            <a:extLst>
              <a:ext uri="{FF2B5EF4-FFF2-40B4-BE49-F238E27FC236}">
                <a16:creationId xmlns="" xmlns:a16="http://schemas.microsoft.com/office/drawing/2014/main" id="{3F993F9A-F586-4C3A-A0B4-9B903EC0B6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4000" y="2099113"/>
            <a:ext cx="4809193" cy="34837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09" name="Picture 5" descr="1-43">
            <a:extLst>
              <a:ext uri="{FF2B5EF4-FFF2-40B4-BE49-F238E27FC236}">
                <a16:creationId xmlns="" xmlns:a16="http://schemas.microsoft.com/office/drawing/2014/main" id="{FA54CBA8-D4C8-40C0-B01E-7854A270C4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0958" y="3127690"/>
            <a:ext cx="3727379" cy="33658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10" name="Picture 6" descr="1-42">
            <a:extLst>
              <a:ext uri="{FF2B5EF4-FFF2-40B4-BE49-F238E27FC236}">
                <a16:creationId xmlns="" xmlns:a16="http://schemas.microsoft.com/office/drawing/2014/main" id="{D59DE3FA-40BA-4D39-A803-2638154334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886" y="-162168"/>
            <a:ext cx="8347199" cy="70934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426E77BA-3FA6-49EC-99AA-458256E300CC}"/>
              </a:ext>
            </a:extLst>
          </p:cNvPr>
          <p:cNvSpPr txBox="1"/>
          <p:nvPr/>
        </p:nvSpPr>
        <p:spPr>
          <a:xfrm rot="21415517">
            <a:off x="1423010" y="3384550"/>
            <a:ext cx="6718565" cy="1093633"/>
          </a:xfrm>
          <a:prstGeom prst="rect">
            <a:avLst/>
          </a:prstGeom>
          <a:noFill/>
        </p:spPr>
        <p:txBody>
          <a:bodyPr wrap="square" lIns="90251" tIns="45126" rIns="90251" bIns="45126" rtlCol="0">
            <a:spAutoFit/>
          </a:bodyPr>
          <a:lstStyle/>
          <a:p>
            <a:r>
              <a:rPr lang="en-US" sz="65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LUYỆN VIẾT</a:t>
            </a:r>
            <a:endParaRPr lang="en-US" sz="65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80015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0225" y="1022350"/>
            <a:ext cx="41910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tr.jpg"/>
          <p:cNvPicPr>
            <a:picLocks noChangeAspect="1"/>
          </p:cNvPicPr>
          <p:nvPr/>
        </p:nvPicPr>
        <p:blipFill>
          <a:blip r:embed="rId3" cstate="print">
            <a:lum bright="10000"/>
          </a:blip>
          <a:srcRect r="6278"/>
          <a:stretch>
            <a:fillRect/>
          </a:stretch>
        </p:blipFill>
        <p:spPr>
          <a:xfrm>
            <a:off x="5788025" y="1174750"/>
            <a:ext cx="5822731" cy="4572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80685641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"/>
          <p:cNvGrpSpPr/>
          <p:nvPr/>
        </p:nvGrpSpPr>
        <p:grpSpPr>
          <a:xfrm>
            <a:off x="1588788" y="75214"/>
            <a:ext cx="1952813" cy="721543"/>
            <a:chOff x="85748" y="76200"/>
            <a:chExt cx="1978576" cy="731019"/>
          </a:xfrm>
        </p:grpSpPr>
        <p:grpSp>
          <p:nvGrpSpPr>
            <p:cNvPr id="3" name="Group 4"/>
            <p:cNvGrpSpPr/>
            <p:nvPr/>
          </p:nvGrpSpPr>
          <p:grpSpPr>
            <a:xfrm>
              <a:off x="85748" y="169725"/>
              <a:ext cx="1770762" cy="606130"/>
              <a:chOff x="85748" y="169725"/>
              <a:chExt cx="1770762" cy="606130"/>
            </a:xfrm>
          </p:grpSpPr>
          <p:sp>
            <p:nvSpPr>
              <p:cNvPr id="9" name="Rounded Rectangle 8"/>
              <p:cNvSpPr/>
              <p:nvPr/>
            </p:nvSpPr>
            <p:spPr bwMode="auto">
              <a:xfrm>
                <a:off x="440086" y="169725"/>
                <a:ext cx="1416424" cy="606130"/>
              </a:xfrm>
              <a:prstGeom prst="roundRect">
                <a:avLst/>
              </a:prstGeom>
              <a:solidFill>
                <a:srgbClr val="92D050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latin typeface="Arial" charset="0"/>
                </a:endParaRPr>
              </a:p>
            </p:txBody>
          </p:sp>
          <p:sp>
            <p:nvSpPr>
              <p:cNvPr id="10" name="Oval 9"/>
              <p:cNvSpPr/>
              <p:nvPr/>
            </p:nvSpPr>
            <p:spPr bwMode="auto">
              <a:xfrm>
                <a:off x="85748" y="201195"/>
                <a:ext cx="578931" cy="533997"/>
              </a:xfrm>
              <a:prstGeom prst="ellipse">
                <a:avLst/>
              </a:prstGeom>
              <a:solidFill>
                <a:srgbClr val="FFCC00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3600" b="1" dirty="0">
                  <a:latin typeface="Calibri" pitchFamily="34" charset="0"/>
                  <a:cs typeface="Calibri" pitchFamily="34" charset="0"/>
                </a:endParaRPr>
              </a:p>
            </p:txBody>
          </p:sp>
        </p:grpSp>
        <p:grpSp>
          <p:nvGrpSpPr>
            <p:cNvPr id="4" name="Group 5"/>
            <p:cNvGrpSpPr/>
            <p:nvPr/>
          </p:nvGrpSpPr>
          <p:grpSpPr>
            <a:xfrm>
              <a:off x="153037" y="76200"/>
              <a:ext cx="1911287" cy="731019"/>
              <a:chOff x="-651821" y="-231732"/>
              <a:chExt cx="1911287" cy="731019"/>
            </a:xfrm>
          </p:grpSpPr>
          <p:sp>
            <p:nvSpPr>
              <p:cNvPr id="7" name="TextBox 6"/>
              <p:cNvSpPr txBox="1"/>
              <p:nvPr/>
            </p:nvSpPr>
            <p:spPr>
              <a:xfrm>
                <a:off x="-651821" y="-231732"/>
                <a:ext cx="444352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900" b="1" dirty="0">
                    <a:latin typeface="Calibri" pitchFamily="34" charset="0"/>
                    <a:cs typeface="Calibri" pitchFamily="34" charset="0"/>
                  </a:rPr>
                  <a:t>3</a:t>
                </a:r>
              </a:p>
            </p:txBody>
          </p:sp>
          <p:sp>
            <p:nvSpPr>
              <p:cNvPr id="8" name="TextBox 7"/>
              <p:cNvSpPr txBox="1"/>
              <p:nvPr/>
            </p:nvSpPr>
            <p:spPr>
              <a:xfrm>
                <a:off x="-195258" y="-155532"/>
                <a:ext cx="1454724" cy="6548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600" b="1" dirty="0" err="1">
                    <a:solidFill>
                      <a:schemeClr val="bg1"/>
                    </a:solidFill>
                    <a:latin typeface=".VnAvant" pitchFamily="34" charset="0"/>
                  </a:rPr>
                  <a:t>ViÕt</a:t>
                </a:r>
                <a:endParaRPr lang="en-US" sz="3600" b="1" dirty="0">
                  <a:solidFill>
                    <a:schemeClr val="bg1"/>
                  </a:solidFill>
                  <a:latin typeface=".VnAvant" pitchFamily="34" charset="0"/>
                </a:endParaRPr>
              </a:p>
            </p:txBody>
          </p:sp>
        </p:grpSp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8313" y="1278608"/>
            <a:ext cx="6518010" cy="48887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595227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6">
            <a:extLst>
              <a:ext uri="{FF2B5EF4-FFF2-40B4-BE49-F238E27FC236}">
                <a16:creationId xmlns="" xmlns:a16="http://schemas.microsoft.com/office/drawing/2014/main" id="{02D39024-E25C-4900-9498-0CCEDB9184D9}"/>
              </a:ext>
            </a:extLst>
          </p:cNvPr>
          <p:cNvSpPr/>
          <p:nvPr/>
        </p:nvSpPr>
        <p:spPr>
          <a:xfrm>
            <a:off x="1153824" y="570305"/>
            <a:ext cx="2453938" cy="576839"/>
          </a:xfrm>
          <a:prstGeom prst="roundRect">
            <a:avLst/>
          </a:prstGeom>
          <a:solidFill>
            <a:srgbClr val="80C53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251" tIns="45126" rIns="90251" bIns="45126" rtlCol="0" anchor="ctr"/>
          <a:lstStyle/>
          <a:p>
            <a:pPr algn="ctr"/>
            <a:r>
              <a:rPr lang="en-US" sz="2800" b="1" dirty="0">
                <a:latin typeface=".VnAvant" panose="020B7200000000000000" pitchFamily="34" charset="0"/>
              </a:rPr>
              <a:t>T« vµ </a:t>
            </a:r>
            <a:r>
              <a:rPr lang="en-US" sz="2800" b="1" dirty="0" err="1">
                <a:latin typeface=".VnAvant" panose="020B7200000000000000" pitchFamily="34" charset="0"/>
              </a:rPr>
              <a:t>viÕt</a:t>
            </a:r>
            <a:endParaRPr lang="en-US" sz="2800" b="1" dirty="0">
              <a:latin typeface=".VnAvant" panose="020B7200000000000000" pitchFamily="34" charset="0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="" xmlns:a16="http://schemas.microsoft.com/office/drawing/2014/main" id="{0BB332C6-F60B-4D3D-B295-6CC02E98D35A}"/>
              </a:ext>
            </a:extLst>
          </p:cNvPr>
          <p:cNvSpPr/>
          <p:nvPr/>
        </p:nvSpPr>
        <p:spPr>
          <a:xfrm>
            <a:off x="807662" y="607395"/>
            <a:ext cx="543970" cy="490294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251" tIns="45126" rIns="90251" bIns="45126"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  <a:latin typeface=".VnAvant" panose="020B7200000000000000" pitchFamily="34" charset="0"/>
              </a:rPr>
              <a:t>3</a:t>
            </a:r>
          </a:p>
        </p:txBody>
      </p:sp>
      <p:pic>
        <p:nvPicPr>
          <p:cNvPr id="6" name="Picture 5" descr="z5922183868824_b1137e4df1a20c9bb5c257273750e728.jpg"/>
          <p:cNvPicPr>
            <a:picLocks noChangeAspect="1"/>
          </p:cNvPicPr>
          <p:nvPr/>
        </p:nvPicPr>
        <p:blipFill>
          <a:blip r:embed="rId2"/>
          <a:srcRect r="3757"/>
          <a:stretch>
            <a:fillRect/>
          </a:stretch>
        </p:blipFill>
        <p:spPr>
          <a:xfrm>
            <a:off x="1139825" y="1631950"/>
            <a:ext cx="9677400" cy="390818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88957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A1483391-B5E1-3A9E-7FD1-8BDC62D4E4D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7171" t="72253" r="7427" b="3083"/>
          <a:stretch>
            <a:fillRect/>
          </a:stretch>
        </p:blipFill>
        <p:spPr>
          <a:xfrm>
            <a:off x="2054225" y="2317750"/>
            <a:ext cx="7788184" cy="1828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67AF8A3D-F5EC-4403-AD0B-7453065130D2}"/>
              </a:ext>
            </a:extLst>
          </p:cNvPr>
          <p:cNvSpPr txBox="1"/>
          <p:nvPr/>
        </p:nvSpPr>
        <p:spPr>
          <a:xfrm>
            <a:off x="3252501" y="457525"/>
            <a:ext cx="6425188" cy="922130"/>
          </a:xfrm>
          <a:prstGeom prst="rect">
            <a:avLst/>
          </a:prstGeom>
          <a:noFill/>
        </p:spPr>
        <p:txBody>
          <a:bodyPr wrap="square" lIns="90251" tIns="45126" rIns="90251" bIns="45126" rtlCol="0">
            <a:spAutoFit/>
          </a:bodyPr>
          <a:lstStyle/>
          <a:p>
            <a:r>
              <a:rPr lang="en-US" sz="5300" b="1" dirty="0">
                <a:solidFill>
                  <a:srgbClr val="FF0000"/>
                </a:solidFill>
                <a:latin typeface=".VnAvant" panose="020B7200000000000000" pitchFamily="34" charset="0"/>
              </a:rPr>
              <a:t>t                        </a:t>
            </a:r>
            <a:r>
              <a:rPr lang="en-US" sz="5300" b="1" dirty="0" err="1">
                <a:solidFill>
                  <a:srgbClr val="FF0000"/>
                </a:solidFill>
                <a:latin typeface=".VnAvant" panose="020B7200000000000000" pitchFamily="34" charset="0"/>
              </a:rPr>
              <a:t>tr</a:t>
            </a:r>
            <a:endParaRPr lang="en-US" sz="5300" b="1" dirty="0">
              <a:solidFill>
                <a:srgbClr val="FF0000"/>
              </a:solidFill>
              <a:latin typeface=".VnAvant" panose="020B7200000000000000" pitchFamily="34" charset="0"/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="" xmlns:a16="http://schemas.microsoft.com/office/drawing/2014/main" id="{8198C35F-83D9-4605-AAD8-3FBBAC59C5D2}"/>
              </a:ext>
            </a:extLst>
          </p:cNvPr>
          <p:cNvSpPr/>
          <p:nvPr/>
        </p:nvSpPr>
        <p:spPr>
          <a:xfrm>
            <a:off x="990427" y="157238"/>
            <a:ext cx="1409374" cy="576839"/>
          </a:xfrm>
          <a:prstGeom prst="roundRect">
            <a:avLst/>
          </a:prstGeom>
          <a:solidFill>
            <a:srgbClr val="80C53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251" tIns="45126" rIns="90251" bIns="45126" rtlCol="0" anchor="ctr"/>
          <a:lstStyle/>
          <a:p>
            <a:pPr algn="ctr"/>
            <a:r>
              <a:rPr lang="en-US" sz="2800" b="1" dirty="0">
                <a:latin typeface=".VnAvant" panose="020B7200000000000000" pitchFamily="34" charset="0"/>
              </a:rPr>
              <a:t>§</a:t>
            </a:r>
            <a:r>
              <a:rPr lang="en-US" sz="2800" b="1" dirty="0" err="1">
                <a:latin typeface=".VnAvant" panose="020B7200000000000000" pitchFamily="34" charset="0"/>
              </a:rPr>
              <a:t>äc</a:t>
            </a:r>
            <a:endParaRPr lang="en-US" sz="2800" b="1" dirty="0">
              <a:latin typeface=".VnAvant" panose="020B7200000000000000" pitchFamily="34" charset="0"/>
            </a:endParaRPr>
          </a:p>
        </p:txBody>
      </p:sp>
      <p:graphicFrame>
        <p:nvGraphicFramePr>
          <p:cNvPr id="2" name="Table 2">
            <a:extLst>
              <a:ext uri="{FF2B5EF4-FFF2-40B4-BE49-F238E27FC236}">
                <a16:creationId xmlns="" xmlns:a16="http://schemas.microsoft.com/office/drawing/2014/main" id="{9746B6E4-FC6C-480E-8922-61E38664654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413189392"/>
              </p:ext>
            </p:extLst>
          </p:nvPr>
        </p:nvGraphicFramePr>
        <p:xfrm>
          <a:off x="2145737" y="1351169"/>
          <a:ext cx="2821834" cy="12942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10917">
                  <a:extLst>
                    <a:ext uri="{9D8B030D-6E8A-4147-A177-3AD203B41FA5}">
                      <a16:colId xmlns="" xmlns:a16="http://schemas.microsoft.com/office/drawing/2014/main" val="3141433771"/>
                    </a:ext>
                  </a:extLst>
                </a:gridCol>
                <a:gridCol w="1410917">
                  <a:extLst>
                    <a:ext uri="{9D8B030D-6E8A-4147-A177-3AD203B41FA5}">
                      <a16:colId xmlns="" xmlns:a16="http://schemas.microsoft.com/office/drawing/2014/main" val="3817047322"/>
                    </a:ext>
                  </a:extLst>
                </a:gridCol>
              </a:tblGrid>
              <a:tr h="691952">
                <a:tc>
                  <a:txBody>
                    <a:bodyPr/>
                    <a:lstStyle/>
                    <a:p>
                      <a:pPr algn="ctr"/>
                      <a:r>
                        <a:rPr lang="en-US" sz="3900" dirty="0">
                          <a:solidFill>
                            <a:srgbClr val="FF0000"/>
                          </a:solidFill>
                          <a:latin typeface=".VnAvant" panose="020B7200000000000000" pitchFamily="34" charset="0"/>
                        </a:rPr>
                        <a:t>t</a:t>
                      </a:r>
                    </a:p>
                  </a:txBody>
                  <a:tcPr marL="90249" marR="90249" marT="45127" marB="45127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830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.VnAvant" panose="020B7200000000000000" pitchFamily="34" charset="0"/>
                        </a:rPr>
                        <a:t>«</a:t>
                      </a:r>
                    </a:p>
                    <a:p>
                      <a:pPr algn="ctr"/>
                      <a:endParaRPr lang="en-US" sz="3900" dirty="0">
                        <a:solidFill>
                          <a:schemeClr val="tx1"/>
                        </a:solidFill>
                        <a:latin typeface=".VnAvant" panose="020B7200000000000000" pitchFamily="34" charset="0"/>
                      </a:endParaRPr>
                    </a:p>
                  </a:txBody>
                  <a:tcPr marL="90249" marR="90249" marT="45127" marB="45127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577842999"/>
                  </a:ext>
                </a:extLst>
              </a:tr>
            </a:tbl>
          </a:graphicData>
        </a:graphic>
      </p:graphicFrame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E357CE6E-C9DF-4B0E-AFC8-B721E6A22048}"/>
              </a:ext>
            </a:extLst>
          </p:cNvPr>
          <p:cNvSpPr/>
          <p:nvPr/>
        </p:nvSpPr>
        <p:spPr>
          <a:xfrm>
            <a:off x="2145737" y="2083030"/>
            <a:ext cx="2821835" cy="63178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251" tIns="45126" rIns="90251" bIns="45126" rtlCol="0" anchor="ctr"/>
          <a:lstStyle/>
          <a:p>
            <a:pPr algn="ctr"/>
            <a:r>
              <a:rPr lang="en-US" sz="4300" b="1" dirty="0">
                <a:solidFill>
                  <a:srgbClr val="FF0000"/>
                </a:solidFill>
                <a:latin typeface=".VnAvant" panose="020B7200000000000000" pitchFamily="34" charset="0"/>
              </a:rPr>
              <a:t>t</a:t>
            </a:r>
            <a:r>
              <a:rPr lang="en-US" sz="4300" b="1" dirty="0">
                <a:solidFill>
                  <a:schemeClr val="tx1"/>
                </a:solidFill>
                <a:latin typeface=".VnAvant" panose="020B7200000000000000" pitchFamily="34" charset="0"/>
              </a:rPr>
              <a:t>«</a:t>
            </a:r>
          </a:p>
        </p:txBody>
      </p:sp>
      <p:graphicFrame>
        <p:nvGraphicFramePr>
          <p:cNvPr id="8" name="Table 2">
            <a:extLst>
              <a:ext uri="{FF2B5EF4-FFF2-40B4-BE49-F238E27FC236}">
                <a16:creationId xmlns="" xmlns:a16="http://schemas.microsoft.com/office/drawing/2014/main" id="{74EE96B1-1FEB-4358-8AE8-A9D83C2995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293407470"/>
              </p:ext>
            </p:extLst>
          </p:nvPr>
        </p:nvGraphicFramePr>
        <p:xfrm>
          <a:off x="6847860" y="1430819"/>
          <a:ext cx="2821834" cy="6919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10917">
                  <a:extLst>
                    <a:ext uri="{9D8B030D-6E8A-4147-A177-3AD203B41FA5}">
                      <a16:colId xmlns="" xmlns:a16="http://schemas.microsoft.com/office/drawing/2014/main" val="3141433771"/>
                    </a:ext>
                  </a:extLst>
                </a:gridCol>
                <a:gridCol w="1410917">
                  <a:extLst>
                    <a:ext uri="{9D8B030D-6E8A-4147-A177-3AD203B41FA5}">
                      <a16:colId xmlns="" xmlns:a16="http://schemas.microsoft.com/office/drawing/2014/main" val="3817047322"/>
                    </a:ext>
                  </a:extLst>
                </a:gridCol>
              </a:tblGrid>
              <a:tr h="691952">
                <a:tc>
                  <a:txBody>
                    <a:bodyPr/>
                    <a:lstStyle/>
                    <a:p>
                      <a:pPr algn="ctr"/>
                      <a:r>
                        <a:rPr lang="en-US" sz="3900" dirty="0" err="1">
                          <a:solidFill>
                            <a:srgbClr val="FF0000"/>
                          </a:solidFill>
                          <a:latin typeface=".VnAvant" panose="020B7200000000000000" pitchFamily="34" charset="0"/>
                        </a:rPr>
                        <a:t>tr</a:t>
                      </a:r>
                      <a:endParaRPr lang="en-US" sz="3900" dirty="0">
                        <a:solidFill>
                          <a:srgbClr val="FF0000"/>
                        </a:solidFill>
                        <a:latin typeface=".VnAvant" panose="020B7200000000000000" pitchFamily="34" charset="0"/>
                      </a:endParaRPr>
                    </a:p>
                  </a:txBody>
                  <a:tcPr marL="90249" marR="90249" marT="45127" marB="45127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900" dirty="0">
                          <a:solidFill>
                            <a:schemeClr val="tx1"/>
                          </a:solidFill>
                          <a:latin typeface=".VnAvant" panose="020B7200000000000000" pitchFamily="34" charset="0"/>
                        </a:rPr>
                        <a:t>e</a:t>
                      </a:r>
                    </a:p>
                  </a:txBody>
                  <a:tcPr marL="90249" marR="90249" marT="45127" marB="45127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577842999"/>
                  </a:ext>
                </a:extLst>
              </a:tr>
            </a:tbl>
          </a:graphicData>
        </a:graphic>
      </p:graphicFrame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9DBEDF17-6D76-44BA-A89E-A736E9AC7E35}"/>
              </a:ext>
            </a:extLst>
          </p:cNvPr>
          <p:cNvSpPr/>
          <p:nvPr/>
        </p:nvSpPr>
        <p:spPr>
          <a:xfrm>
            <a:off x="6847860" y="2102652"/>
            <a:ext cx="2821835" cy="63178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251" tIns="45126" rIns="90251" bIns="45126" rtlCol="0" anchor="ctr"/>
          <a:lstStyle/>
          <a:p>
            <a:pPr algn="ctr"/>
            <a:r>
              <a:rPr lang="en-US" sz="4300" b="1" dirty="0" err="1">
                <a:solidFill>
                  <a:srgbClr val="FF0000"/>
                </a:solidFill>
                <a:latin typeface=".VnAvant" panose="020B7200000000000000" pitchFamily="34" charset="0"/>
              </a:rPr>
              <a:t>tr</a:t>
            </a:r>
            <a:r>
              <a:rPr lang="en-US" sz="4300" b="1" dirty="0" err="1">
                <a:solidFill>
                  <a:schemeClr val="tx1"/>
                </a:solidFill>
                <a:latin typeface=".VnAvant" panose="020B7200000000000000" pitchFamily="34" charset="0"/>
              </a:rPr>
              <a:t>e</a:t>
            </a:r>
            <a:endParaRPr lang="en-US" sz="4300" b="1" dirty="0">
              <a:solidFill>
                <a:schemeClr val="tx1"/>
              </a:solidFill>
              <a:latin typeface=".VnAvant" panose="020B7200000000000000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9189B4AD-9D96-4642-B0B4-15F4E625DA6E}"/>
              </a:ext>
            </a:extLst>
          </p:cNvPr>
          <p:cNvSpPr txBox="1"/>
          <p:nvPr/>
        </p:nvSpPr>
        <p:spPr>
          <a:xfrm>
            <a:off x="1490482" y="3536950"/>
            <a:ext cx="9872735" cy="768242"/>
          </a:xfrm>
          <a:prstGeom prst="rect">
            <a:avLst/>
          </a:prstGeom>
          <a:noFill/>
        </p:spPr>
        <p:txBody>
          <a:bodyPr wrap="square" lIns="90251" tIns="45126" rIns="90251" bIns="45126" rtlCol="0">
            <a:spAutoFit/>
          </a:bodyPr>
          <a:lstStyle/>
          <a:p>
            <a:r>
              <a:rPr lang="en-US" sz="4300" b="1" dirty="0">
                <a:latin typeface=".VnAvant" panose="020B7200000000000000" pitchFamily="34" charset="0"/>
              </a:rPr>
              <a:t>t¸      </a:t>
            </a:r>
            <a:r>
              <a:rPr lang="en-US" sz="4400" b="1" dirty="0">
                <a:latin typeface=".VnAvant" panose="020B7200000000000000" pitchFamily="34" charset="0"/>
              </a:rPr>
              <a:t> t</a:t>
            </a:r>
            <a:r>
              <a:rPr lang="vi-VN" sz="4400" b="1" dirty="0">
                <a:latin typeface=".VnAvant" pitchFamily="34" charset="0"/>
              </a:rPr>
              <a:t>¹</a:t>
            </a:r>
            <a:r>
              <a:rPr lang="en-US" sz="4300" b="1" dirty="0">
                <a:latin typeface=".VnAvant" panose="020B7200000000000000" pitchFamily="34" charset="0"/>
              </a:rPr>
              <a:t>      </a:t>
            </a:r>
            <a:r>
              <a:rPr lang="en-US" sz="4300" b="1" dirty="0" err="1">
                <a:latin typeface=".VnAvant" panose="020B7200000000000000" pitchFamily="34" charset="0"/>
              </a:rPr>
              <a:t>tÎ</a:t>
            </a:r>
            <a:r>
              <a:rPr lang="en-US" sz="4300" b="1" dirty="0">
                <a:latin typeface=".VnAvant" panose="020B7200000000000000" pitchFamily="34" charset="0"/>
              </a:rPr>
              <a:t>         </a:t>
            </a:r>
            <a:r>
              <a:rPr lang="en-US" sz="4300" b="1" dirty="0" err="1">
                <a:latin typeface=".VnAvant" panose="020B7200000000000000" pitchFamily="34" charset="0"/>
              </a:rPr>
              <a:t>tr</a:t>
            </a:r>
            <a:r>
              <a:rPr lang="en-US" sz="4300" b="1" dirty="0">
                <a:latin typeface=".VnAvant" panose="020B7200000000000000" pitchFamily="34" charset="0"/>
              </a:rPr>
              <a:t>ª     </a:t>
            </a:r>
            <a:r>
              <a:rPr lang="en-US" sz="4300" b="1" dirty="0" err="1">
                <a:latin typeface=".VnAvant" panose="020B7200000000000000" pitchFamily="34" charset="0"/>
              </a:rPr>
              <a:t>trß</a:t>
            </a:r>
            <a:r>
              <a:rPr lang="en-US" sz="4300" b="1" dirty="0">
                <a:latin typeface=".VnAvant" panose="020B7200000000000000" pitchFamily="34" charset="0"/>
              </a:rPr>
              <a:t>     </a:t>
            </a:r>
            <a:r>
              <a:rPr lang="en-US" sz="4300" b="1" dirty="0" err="1">
                <a:latin typeface=".VnAvant" panose="020B7200000000000000" pitchFamily="34" charset="0"/>
              </a:rPr>
              <a:t>træ</a:t>
            </a:r>
            <a:endParaRPr lang="en-US" sz="4300" b="1" dirty="0">
              <a:latin typeface=".VnAvant" panose="020B7200000000000000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1E969F5D-705B-4D09-9EB4-FF4005943ECD}"/>
              </a:ext>
            </a:extLst>
          </p:cNvPr>
          <p:cNvSpPr txBox="1"/>
          <p:nvPr/>
        </p:nvSpPr>
        <p:spPr>
          <a:xfrm>
            <a:off x="230211" y="4756150"/>
            <a:ext cx="12416381" cy="768242"/>
          </a:xfrm>
          <a:prstGeom prst="rect">
            <a:avLst/>
          </a:prstGeom>
          <a:noFill/>
        </p:spPr>
        <p:txBody>
          <a:bodyPr wrap="square" lIns="90251" tIns="45126" rIns="90251" bIns="45126" rtlCol="0">
            <a:spAutoFit/>
          </a:bodyPr>
          <a:lstStyle/>
          <a:p>
            <a:r>
              <a:rPr lang="en-US" sz="4300" b="1" dirty="0">
                <a:latin typeface=".VnAvant" panose="020B7200000000000000" pitchFamily="34" charset="0"/>
              </a:rPr>
              <a:t> « t«               </a:t>
            </a:r>
            <a:r>
              <a:rPr lang="en-US" sz="4300" b="1" dirty="0" err="1">
                <a:latin typeface=".VnAvant" panose="020B7200000000000000" pitchFamily="34" charset="0"/>
              </a:rPr>
              <a:t>sù</a:t>
            </a:r>
            <a:r>
              <a:rPr lang="en-US" sz="4300" b="1" dirty="0">
                <a:latin typeface=".VnAvant" panose="020B7200000000000000" pitchFamily="34" charset="0"/>
              </a:rPr>
              <a:t> </a:t>
            </a:r>
            <a:r>
              <a:rPr lang="en-US" sz="4300" b="1" dirty="0" err="1">
                <a:latin typeface=".VnAvant" panose="020B7200000000000000" pitchFamily="34" charset="0"/>
              </a:rPr>
              <a:t>tö</a:t>
            </a:r>
            <a:r>
              <a:rPr lang="en-US" sz="4300" b="1" dirty="0">
                <a:latin typeface=".VnAvant" panose="020B7200000000000000" pitchFamily="34" charset="0"/>
              </a:rPr>
              <a:t>              c¸ </a:t>
            </a:r>
            <a:r>
              <a:rPr lang="en-US" sz="4300" b="1" dirty="0" err="1">
                <a:latin typeface=".VnAvant" panose="020B7200000000000000" pitchFamily="34" charset="0"/>
              </a:rPr>
              <a:t>tr</a:t>
            </a:r>
            <a:r>
              <a:rPr lang="en-US" sz="4300" b="1" dirty="0">
                <a:latin typeface=".VnAvant" panose="020B7200000000000000" pitchFamily="34" charset="0"/>
              </a:rPr>
              <a:t>ª       </a:t>
            </a:r>
            <a:r>
              <a:rPr lang="en-US" sz="4300" b="1" dirty="0" err="1">
                <a:latin typeface=".VnAvant" panose="020B7200000000000000" pitchFamily="34" charset="0"/>
              </a:rPr>
              <a:t>tre</a:t>
            </a:r>
            <a:r>
              <a:rPr lang="en-US" sz="4300" b="1" dirty="0">
                <a:latin typeface=".VnAvant" panose="020B7200000000000000" pitchFamily="34" charset="0"/>
              </a:rPr>
              <a:t> ngµ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672C7FDA-72AF-4036-922B-D368F65F1C7F}"/>
              </a:ext>
            </a:extLst>
          </p:cNvPr>
          <p:cNvSpPr/>
          <p:nvPr/>
        </p:nvSpPr>
        <p:spPr>
          <a:xfrm>
            <a:off x="4137587" y="6345597"/>
            <a:ext cx="152730" cy="11518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251" tIns="45126" rIns="90251" bIns="45126"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4111625" y="5365750"/>
            <a:ext cx="152400" cy="152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73121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10181"/>
          <a:stretch>
            <a:fillRect/>
          </a:stretch>
        </p:blipFill>
        <p:spPr bwMode="auto">
          <a:xfrm>
            <a:off x="0" y="225637"/>
            <a:ext cx="12033250" cy="63178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06426" y="1629598"/>
            <a:ext cx="10896600" cy="1445350"/>
          </a:xfrm>
          <a:prstGeom prst="rect">
            <a:avLst/>
          </a:prstGeom>
          <a:noFill/>
        </p:spPr>
        <p:txBody>
          <a:bodyPr wrap="square" lIns="90251" tIns="45126" rIns="90251" bIns="45126">
            <a:spAutoFit/>
          </a:bodyPr>
          <a:lstStyle/>
          <a:p>
            <a:pPr algn="ctr">
              <a:defRPr/>
            </a:pPr>
            <a:r>
              <a:rPr lang="en-US" sz="8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Xem</a:t>
            </a:r>
            <a:r>
              <a:rPr lang="en-US" sz="8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tranh</a:t>
            </a:r>
            <a:r>
              <a:rPr lang="en-US" sz="8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tìm</a:t>
            </a:r>
            <a:r>
              <a:rPr lang="en-US" sz="8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tiếng</a:t>
            </a:r>
            <a:endParaRPr lang="en-US" sz="8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7037254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37C89E4B-3C9F-44B9-8B86-D9E3D112D8E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5251068"/>
            <a:ext cx="12033250" cy="726960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800" b="1" dirty="0" err="1">
                <a:latin typeface=".VnAvant" panose="020B7200000000000000" pitchFamily="34" charset="0"/>
              </a:rPr>
              <a:t>tr­êng</a:t>
            </a:r>
            <a:endParaRPr lang="en-US" sz="1800" b="1" dirty="0">
              <a:latin typeface=".VnAvant" panose="020B7200000000000000" pitchFamily="34" charset="0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="" xmlns:a16="http://schemas.microsoft.com/office/drawing/2014/main" id="{AA2EAA10-076F-46BD-8F0F-B9A2FB77A85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CxnSpPr>
        <p:spPr>
          <a:xfrm>
            <a:off x="0" y="5173926"/>
            <a:ext cx="1203325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="" xmlns:a16="http://schemas.microsoft.com/office/drawing/2014/main" id="{D891E407-403B-4764-86C9-33A56D3BCAA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CxnSpPr>
        <p:spPr>
          <a:xfrm>
            <a:off x="0" y="6055170"/>
            <a:ext cx="1203325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E94B2596-7429-400E-8939-B76FA6CBEC5E}"/>
              </a:ext>
            </a:extLst>
          </p:cNvPr>
          <p:cNvSpPr txBox="1"/>
          <p:nvPr/>
        </p:nvSpPr>
        <p:spPr>
          <a:xfrm>
            <a:off x="4264025" y="4984750"/>
            <a:ext cx="3276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latin typeface=".VnAvant" panose="020B7200000000000000" pitchFamily="34" charset="0"/>
              </a:rPr>
              <a:t>      </a:t>
            </a:r>
            <a:r>
              <a:rPr lang="en-US" sz="5400" b="1" dirty="0" err="1">
                <a:solidFill>
                  <a:srgbClr val="FF0000"/>
                </a:solidFill>
                <a:latin typeface=".VnAvant" panose="020B7200000000000000" pitchFamily="34" charset="0"/>
              </a:rPr>
              <a:t>t</a:t>
            </a:r>
            <a:r>
              <a:rPr lang="en-US" sz="5400" b="1" dirty="0" err="1">
                <a:latin typeface=".VnAvant" panose="020B7200000000000000" pitchFamily="34" charset="0"/>
              </a:rPr>
              <a:t>¸o</a:t>
            </a:r>
            <a:r>
              <a:rPr lang="en-US" sz="5400" dirty="0">
                <a:solidFill>
                  <a:srgbClr val="256239"/>
                </a:solidFill>
                <a:latin typeface="VNI-Avo" pitchFamily="2" charset="0"/>
              </a:rPr>
              <a:t> </a:t>
            </a:r>
            <a:r>
              <a:rPr lang="en-US" sz="4800" b="1" dirty="0">
                <a:latin typeface=".VnAvant" panose="020B7200000000000000" pitchFamily="34" charset="0"/>
              </a:rPr>
              <a:t>  </a:t>
            </a:r>
            <a:endParaRPr lang="en-US" sz="4800" b="1" dirty="0">
              <a:solidFill>
                <a:prstClr val="black"/>
              </a:solidFill>
              <a:latin typeface="VNI-Avo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39E9F71F-C31A-4543-9EF1-C656A22C60A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31" t="67435" r="81353" b="21375"/>
          <a:stretch/>
        </p:blipFill>
        <p:spPr>
          <a:xfrm>
            <a:off x="0" y="-9268"/>
            <a:ext cx="1611490" cy="1412599"/>
          </a:xfrm>
          <a:prstGeom prst="rect">
            <a:avLst/>
          </a:prstGeom>
        </p:spPr>
      </p:pic>
      <p:pic>
        <p:nvPicPr>
          <p:cNvPr id="4097" name="Picture 1" descr="C:\Users\Admin\Pictures\tieu-duong-an-tao-duoc-khong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740025" y="412750"/>
            <a:ext cx="6286500" cy="389572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866539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AutoShape 2" descr="Ăn táo giúp tăng khoái cảm tình dục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28" name="AutoShape 4" descr="Ăn táo giúp tăng khoái cảm tình dục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79E6E96B-B48C-4DEA-B7EB-ED6C5566B8E8}"/>
              </a:ext>
            </a:extLst>
          </p:cNvPr>
          <p:cNvSpPr txBox="1"/>
          <p:nvPr/>
        </p:nvSpPr>
        <p:spPr>
          <a:xfrm>
            <a:off x="4645025" y="5347604"/>
            <a:ext cx="431388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latin typeface=".VnAvant" panose="020B7200000000000000" pitchFamily="34" charset="0"/>
              </a:rPr>
              <a:t> </a:t>
            </a:r>
            <a:r>
              <a:rPr lang="en-US" sz="5400" b="1" dirty="0" err="1">
                <a:solidFill>
                  <a:srgbClr val="FF0000"/>
                </a:solidFill>
                <a:latin typeface=".VnAvant" panose="020B7200000000000000" pitchFamily="34" charset="0"/>
              </a:rPr>
              <a:t>tr</a:t>
            </a:r>
            <a:r>
              <a:rPr lang="en-US" sz="5400" b="1" dirty="0" err="1">
                <a:latin typeface=".VnAvant" panose="020B7200000000000000" pitchFamily="34" charset="0"/>
              </a:rPr>
              <a:t>­êng</a:t>
            </a:r>
            <a:r>
              <a:rPr lang="en-US" sz="5400" b="1" dirty="0">
                <a:solidFill>
                  <a:prstClr val="black"/>
                </a:solidFill>
                <a:latin typeface="VNI-Avo" pitchFamily="2" charset="0"/>
              </a:rPr>
              <a:t>  </a:t>
            </a:r>
          </a:p>
        </p:txBody>
      </p:sp>
      <p:pic>
        <p:nvPicPr>
          <p:cNvPr id="1029" name="Picture 5" descr="C:\Users\Admin\Pictures\12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25625" y="336550"/>
            <a:ext cx="8382000" cy="4648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4B419AD2-2F01-4493-9EC6-C219F7035C1A}"/>
              </a:ext>
            </a:extLst>
          </p:cNvPr>
          <p:cNvSpPr txBox="1"/>
          <p:nvPr/>
        </p:nvSpPr>
        <p:spPr>
          <a:xfrm>
            <a:off x="4111625" y="5441950"/>
            <a:ext cx="47833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FF0000"/>
                </a:solidFill>
                <a:latin typeface="VNI-Avo" pitchFamily="2" charset="0"/>
              </a:rPr>
              <a:t>       </a:t>
            </a:r>
            <a:r>
              <a:rPr lang="en-US" sz="5400" b="1" dirty="0" err="1">
                <a:solidFill>
                  <a:srgbClr val="FF0000"/>
                </a:solidFill>
                <a:latin typeface="VNI-Avo" pitchFamily="2" charset="0"/>
              </a:rPr>
              <a:t>tr</a:t>
            </a:r>
            <a:r>
              <a:rPr lang="en-US" sz="5400" b="1" dirty="0" err="1">
                <a:latin typeface="VNI-Avo" pitchFamily="2" charset="0"/>
              </a:rPr>
              <a:t>aâu</a:t>
            </a:r>
            <a:r>
              <a:rPr lang="en-US" sz="4800" b="1" dirty="0">
                <a:latin typeface="VNI-Avo" pitchFamily="2" charset="0"/>
              </a:rPr>
              <a:t> </a:t>
            </a:r>
            <a:endParaRPr lang="en-US" sz="4800" b="1" dirty="0">
              <a:solidFill>
                <a:prstClr val="black"/>
              </a:solidFill>
              <a:latin typeface="VNI-Avo" pitchFamily="2" charset="0"/>
            </a:endParaRPr>
          </a:p>
        </p:txBody>
      </p:sp>
      <p:pic>
        <p:nvPicPr>
          <p:cNvPr id="207874" name="Picture 2" descr="C:\Users\Admin\Pictures\imag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78025" y="488950"/>
            <a:ext cx="8001000" cy="4343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10181"/>
          <a:stretch>
            <a:fillRect/>
          </a:stretch>
        </p:blipFill>
        <p:spPr bwMode="auto">
          <a:xfrm>
            <a:off x="0" y="225637"/>
            <a:ext cx="12033250" cy="63178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988308" y="1629598"/>
            <a:ext cx="7320227" cy="1896692"/>
          </a:xfrm>
          <a:prstGeom prst="rect">
            <a:avLst/>
          </a:prstGeom>
          <a:noFill/>
        </p:spPr>
        <p:txBody>
          <a:bodyPr lIns="90251" tIns="45126" rIns="90251" bIns="45126">
            <a:spAutoFit/>
          </a:bodyPr>
          <a:lstStyle/>
          <a:p>
            <a:pPr algn="ctr">
              <a:defRPr/>
            </a:pPr>
            <a:r>
              <a:rPr lang="en-US" sz="11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Dặn</a:t>
            </a:r>
            <a:r>
              <a:rPr lang="en-US" sz="1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dò</a:t>
            </a:r>
            <a:endParaRPr lang="en-US" sz="11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7037254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12066676" cy="5189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13" descr="BALLOON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529095" y="-225637"/>
            <a:ext cx="2143423" cy="26324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2" name="TextBox 4"/>
          <p:cNvSpPr txBox="1">
            <a:spLocks noChangeArrowheads="1"/>
          </p:cNvSpPr>
          <p:nvPr/>
        </p:nvSpPr>
        <p:spPr bwMode="auto">
          <a:xfrm>
            <a:off x="171307" y="752124"/>
            <a:ext cx="11932973" cy="56772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251" tIns="45126" rIns="90251" bIns="45126">
            <a:spAutoFit/>
          </a:bodyPr>
          <a:lstStyle/>
          <a:p>
            <a:endParaRPr lang="en-US" sz="3900" dirty="0">
              <a:latin typeface="HP001 4H" pitchFamily="34" charset="-93"/>
            </a:endParaRPr>
          </a:p>
          <a:p>
            <a:r>
              <a:rPr lang="en-US" sz="3600" b="1" dirty="0" err="1">
                <a:solidFill>
                  <a:srgbClr val="FF0000"/>
                </a:solidFill>
                <a:latin typeface="HP001 4H" pitchFamily="34" charset="-93"/>
              </a:rPr>
              <a:t>Tiết</a:t>
            </a:r>
            <a:endParaRPr lang="en-US" sz="3600" b="1" dirty="0">
              <a:solidFill>
                <a:srgbClr val="FF0000"/>
              </a:solidFill>
              <a:latin typeface="HP001 4H" pitchFamily="34" charset="-93"/>
            </a:endParaRPr>
          </a:p>
          <a:p>
            <a:r>
              <a:rPr lang="en-US" sz="3600" b="1" dirty="0">
                <a:solidFill>
                  <a:srgbClr val="FF0000"/>
                </a:solidFill>
                <a:latin typeface="HP001 4H" pitchFamily="34" charset="-93"/>
              </a:rPr>
              <a:t>  </a:t>
            </a:r>
            <a:r>
              <a:rPr lang="en-US" sz="3600" b="1" dirty="0" err="1">
                <a:solidFill>
                  <a:srgbClr val="FF0000"/>
                </a:solidFill>
                <a:latin typeface="HP001 4H" pitchFamily="34" charset="-93"/>
              </a:rPr>
              <a:t>học</a:t>
            </a:r>
            <a:endParaRPr lang="en-US" sz="3600" b="1" dirty="0">
              <a:solidFill>
                <a:srgbClr val="FF0000"/>
              </a:solidFill>
              <a:latin typeface="HP001 4H" pitchFamily="34" charset="-93"/>
            </a:endParaRPr>
          </a:p>
          <a:p>
            <a:r>
              <a:rPr lang="en-US" sz="3600" b="1" dirty="0">
                <a:solidFill>
                  <a:srgbClr val="FF0000"/>
                </a:solidFill>
                <a:latin typeface="HP001 4H" pitchFamily="34" charset="-93"/>
              </a:rPr>
              <a:t>   </a:t>
            </a:r>
            <a:r>
              <a:rPr lang="en-US" sz="3600" b="1" dirty="0" err="1">
                <a:solidFill>
                  <a:srgbClr val="FF0000"/>
                </a:solidFill>
                <a:latin typeface="HP001 4H" pitchFamily="34" charset="-93"/>
              </a:rPr>
              <a:t>đến</a:t>
            </a:r>
            <a:endParaRPr lang="en-US" sz="3600" b="1" dirty="0">
              <a:solidFill>
                <a:srgbClr val="FF0000"/>
              </a:solidFill>
              <a:latin typeface="HP001 4H" pitchFamily="34" charset="-93"/>
            </a:endParaRPr>
          </a:p>
          <a:p>
            <a:r>
              <a:rPr lang="en-US" sz="3600" b="1" dirty="0">
                <a:solidFill>
                  <a:srgbClr val="FF0000"/>
                </a:solidFill>
                <a:latin typeface="HP001 4H" pitchFamily="34" charset="-93"/>
              </a:rPr>
              <a:t>    </a:t>
            </a:r>
            <a:r>
              <a:rPr lang="en-US" sz="3600" b="1" dirty="0" err="1">
                <a:solidFill>
                  <a:srgbClr val="FF0000"/>
                </a:solidFill>
                <a:latin typeface="HP001 4H" pitchFamily="34" charset="-93"/>
              </a:rPr>
              <a:t>đây</a:t>
            </a:r>
            <a:r>
              <a:rPr lang="en-US" sz="3600" b="1" dirty="0">
                <a:solidFill>
                  <a:srgbClr val="FF0000"/>
                </a:solidFill>
                <a:latin typeface="HP001 4H" pitchFamily="34" charset="-93"/>
              </a:rPr>
              <a:t> </a:t>
            </a:r>
          </a:p>
          <a:p>
            <a:r>
              <a:rPr lang="en-US" sz="3600" b="1" dirty="0">
                <a:solidFill>
                  <a:srgbClr val="FF0000"/>
                </a:solidFill>
                <a:latin typeface="HP001 4H" pitchFamily="34" charset="-93"/>
              </a:rPr>
              <a:t>     </a:t>
            </a:r>
            <a:r>
              <a:rPr lang="en-US" sz="3600" b="1" dirty="0" err="1">
                <a:solidFill>
                  <a:srgbClr val="FF0000"/>
                </a:solidFill>
                <a:latin typeface="HP001 4H" pitchFamily="34" charset="-93"/>
              </a:rPr>
              <a:t>là</a:t>
            </a:r>
            <a:endParaRPr lang="en-US" sz="3600" b="1" dirty="0">
              <a:solidFill>
                <a:srgbClr val="FF0000"/>
              </a:solidFill>
              <a:latin typeface="HP001 4H" pitchFamily="34" charset="-93"/>
            </a:endParaRPr>
          </a:p>
          <a:p>
            <a:r>
              <a:rPr lang="en-US" sz="3600" b="1" dirty="0">
                <a:solidFill>
                  <a:srgbClr val="FF0000"/>
                </a:solidFill>
                <a:latin typeface="HP001 4H" pitchFamily="34" charset="-93"/>
              </a:rPr>
              <a:t>      </a:t>
            </a:r>
            <a:r>
              <a:rPr lang="en-US" sz="3600" b="1" dirty="0" err="1">
                <a:solidFill>
                  <a:srgbClr val="FF0000"/>
                </a:solidFill>
                <a:latin typeface="HP001 4H" pitchFamily="34" charset="-93"/>
              </a:rPr>
              <a:t>kết</a:t>
            </a:r>
            <a:endParaRPr lang="en-US" sz="3600" b="1" dirty="0">
              <a:solidFill>
                <a:srgbClr val="FF0000"/>
              </a:solidFill>
              <a:latin typeface="HP001 4H" pitchFamily="34" charset="-93"/>
            </a:endParaRPr>
          </a:p>
          <a:p>
            <a:r>
              <a:rPr lang="en-US" sz="3600" b="1" dirty="0">
                <a:solidFill>
                  <a:srgbClr val="FF0000"/>
                </a:solidFill>
                <a:latin typeface="HP001 4H" pitchFamily="34" charset="-93"/>
              </a:rPr>
              <a:t>       </a:t>
            </a:r>
            <a:r>
              <a:rPr lang="en-US" sz="3600" b="1" dirty="0" err="1">
                <a:solidFill>
                  <a:srgbClr val="FF0000"/>
                </a:solidFill>
                <a:latin typeface="HP001 4H" pitchFamily="34" charset="-93"/>
              </a:rPr>
              <a:t>thúc</a:t>
            </a:r>
            <a:r>
              <a:rPr lang="en-US" sz="3600" b="1" dirty="0">
                <a:solidFill>
                  <a:srgbClr val="FF0000"/>
                </a:solidFill>
                <a:latin typeface="HP001 4H" pitchFamily="34" charset="-93"/>
              </a:rPr>
              <a:t>.</a:t>
            </a:r>
          </a:p>
          <a:p>
            <a:r>
              <a:rPr lang="en-US" sz="3200" b="1" dirty="0">
                <a:solidFill>
                  <a:schemeClr val="accent2"/>
                </a:solidFill>
                <a:latin typeface="HP001 4H" pitchFamily="34" charset="-93"/>
              </a:rPr>
              <a:t>     </a:t>
            </a:r>
            <a:r>
              <a:rPr lang="en-US" sz="3600" b="1" dirty="0" err="1">
                <a:solidFill>
                  <a:srgbClr val="FF0000"/>
                </a:solidFill>
                <a:latin typeface="HP001 4H" pitchFamily="34" charset="-93"/>
              </a:rPr>
              <a:t>Kính</a:t>
            </a:r>
            <a:r>
              <a:rPr lang="en-US" sz="3600" b="1" dirty="0">
                <a:solidFill>
                  <a:srgbClr val="FF0000"/>
                </a:solidFill>
                <a:latin typeface="HP001 4H" pitchFamily="34" charset="-93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HP001 4H" pitchFamily="34" charset="-93"/>
              </a:rPr>
              <a:t>chúc</a:t>
            </a:r>
            <a:r>
              <a:rPr lang="en-US" sz="3600" b="1" dirty="0">
                <a:solidFill>
                  <a:srgbClr val="FF0000"/>
                </a:solidFill>
                <a:latin typeface="HP001 4H" pitchFamily="34" charset="-93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HP001 4H" pitchFamily="34" charset="-93"/>
              </a:rPr>
              <a:t>quý</a:t>
            </a:r>
            <a:r>
              <a:rPr lang="en-US" sz="3600" b="1" dirty="0">
                <a:solidFill>
                  <a:srgbClr val="FF0000"/>
                </a:solidFill>
                <a:latin typeface="HP001 4H" pitchFamily="34" charset="-93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HP001 4H" pitchFamily="34" charset="-93"/>
              </a:rPr>
              <a:t>thầy</a:t>
            </a:r>
            <a:r>
              <a:rPr lang="en-US" sz="3600" b="1" dirty="0">
                <a:solidFill>
                  <a:srgbClr val="FF0000"/>
                </a:solidFill>
                <a:latin typeface="HP001 4H" pitchFamily="34" charset="-93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HP001 4H" pitchFamily="34" charset="-93"/>
              </a:rPr>
              <a:t>cô</a:t>
            </a:r>
            <a:r>
              <a:rPr lang="en-US" sz="3600" b="1" dirty="0">
                <a:solidFill>
                  <a:srgbClr val="FF0000"/>
                </a:solidFill>
                <a:latin typeface="HP001 4H" pitchFamily="34" charset="-93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HP001 4H" pitchFamily="34" charset="-93"/>
              </a:rPr>
              <a:t>mạnh</a:t>
            </a:r>
            <a:r>
              <a:rPr lang="en-US" sz="3600" b="1" dirty="0">
                <a:solidFill>
                  <a:srgbClr val="FF0000"/>
                </a:solidFill>
                <a:latin typeface="HP001 4H" pitchFamily="34" charset="-93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HP001 4H" pitchFamily="34" charset="-93"/>
              </a:rPr>
              <a:t>khỏe</a:t>
            </a:r>
            <a:r>
              <a:rPr lang="en-US" sz="3600" b="1" dirty="0">
                <a:solidFill>
                  <a:srgbClr val="FF0000"/>
                </a:solidFill>
                <a:latin typeface="HP001 4H" pitchFamily="34" charset="-93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HP001 4H" pitchFamily="34" charset="-93"/>
              </a:rPr>
              <a:t>và</a:t>
            </a:r>
            <a:endParaRPr lang="en-US" sz="3600" b="1" dirty="0">
              <a:solidFill>
                <a:srgbClr val="FF0000"/>
              </a:solidFill>
              <a:latin typeface="HP001 4H" pitchFamily="34" charset="-93"/>
            </a:endParaRPr>
          </a:p>
          <a:p>
            <a:r>
              <a:rPr lang="en-US" sz="3600" b="1" dirty="0" err="1">
                <a:solidFill>
                  <a:srgbClr val="FF0000"/>
                </a:solidFill>
                <a:latin typeface="HP001 4H" pitchFamily="34" charset="-93"/>
              </a:rPr>
              <a:t>công</a:t>
            </a:r>
            <a:r>
              <a:rPr lang="en-US" sz="3600" b="1" dirty="0">
                <a:solidFill>
                  <a:srgbClr val="FF0000"/>
                </a:solidFill>
                <a:latin typeface="HP001 4H" pitchFamily="34" charset="-93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HP001 4H" pitchFamily="34" charset="-93"/>
              </a:rPr>
              <a:t>tác</a:t>
            </a:r>
            <a:r>
              <a:rPr lang="en-US" sz="3600" b="1" dirty="0">
                <a:solidFill>
                  <a:srgbClr val="FF0000"/>
                </a:solidFill>
                <a:latin typeface="HP001 4H" pitchFamily="34" charset="-93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HP001 4H" pitchFamily="34" charset="-93"/>
              </a:rPr>
              <a:t>tốt</a:t>
            </a:r>
            <a:r>
              <a:rPr lang="en-US" sz="3600" b="1" dirty="0">
                <a:solidFill>
                  <a:srgbClr val="FF0000"/>
                </a:solidFill>
                <a:latin typeface="HP001 4H" pitchFamily="34" charset="-93"/>
              </a:rPr>
              <a:t>. </a:t>
            </a:r>
            <a:r>
              <a:rPr lang="en-US" sz="3600" b="1" dirty="0" err="1">
                <a:solidFill>
                  <a:srgbClr val="FF0000"/>
                </a:solidFill>
                <a:latin typeface="HP001 4H" pitchFamily="34" charset="-93"/>
              </a:rPr>
              <a:t>Xin</a:t>
            </a:r>
            <a:r>
              <a:rPr lang="en-US" sz="3600" b="1" dirty="0">
                <a:solidFill>
                  <a:srgbClr val="FF0000"/>
                </a:solidFill>
                <a:latin typeface="HP001 4H" pitchFamily="34" charset="-93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HP001 4H" pitchFamily="34" charset="-93"/>
              </a:rPr>
              <a:t>trân</a:t>
            </a:r>
            <a:r>
              <a:rPr lang="en-US" sz="3600" b="1" dirty="0">
                <a:solidFill>
                  <a:srgbClr val="FF0000"/>
                </a:solidFill>
                <a:latin typeface="HP001 4H" pitchFamily="34" charset="-93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HP001 4H" pitchFamily="34" charset="-93"/>
              </a:rPr>
              <a:t>trọng</a:t>
            </a:r>
            <a:r>
              <a:rPr lang="en-US" sz="3600" b="1" dirty="0">
                <a:solidFill>
                  <a:srgbClr val="FF0000"/>
                </a:solidFill>
                <a:latin typeface="HP001 4H" pitchFamily="34" charset="-93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HP001 4H" pitchFamily="34" charset="-93"/>
              </a:rPr>
              <a:t>cảm</a:t>
            </a:r>
            <a:r>
              <a:rPr lang="en-US" sz="3600" b="1" dirty="0">
                <a:solidFill>
                  <a:srgbClr val="FF0000"/>
                </a:solidFill>
                <a:latin typeface="HP001 4H" pitchFamily="34" charset="-93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HP001 4H" pitchFamily="34" charset="-93"/>
              </a:rPr>
              <a:t>ơn</a:t>
            </a:r>
            <a:r>
              <a:rPr lang="en-US" sz="3600" b="1" dirty="0">
                <a:solidFill>
                  <a:srgbClr val="FF0000"/>
                </a:solidFill>
                <a:latin typeface="HP001 4H" pitchFamily="34" charset="-93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8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3_Office 主题​​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主题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p">
      <a:majorFont>
        <a:latin typeface="李旭科漫画体v1.0"/>
        <a:ea typeface="李旭科漫画体v1.0"/>
        <a:cs typeface=""/>
      </a:majorFont>
      <a:minorFont>
        <a:latin typeface="李旭科漫画体v1.0"/>
        <a:ea typeface="李旭科漫画体v1.0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主题​​">
  <a:themeElements>
    <a:clrScheme name="自定义 25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DF3427"/>
      </a:accent1>
      <a:accent2>
        <a:srgbClr val="A1BF24"/>
      </a:accent2>
      <a:accent3>
        <a:srgbClr val="08ACB6"/>
      </a:accent3>
      <a:accent4>
        <a:srgbClr val="EEAD1B"/>
      </a:accent4>
      <a:accent5>
        <a:srgbClr val="DF3427"/>
      </a:accent5>
      <a:accent6>
        <a:srgbClr val="08ACB6"/>
      </a:accent6>
      <a:hlink>
        <a:srgbClr val="0563C1"/>
      </a:hlink>
      <a:folHlink>
        <a:srgbClr val="954F72"/>
      </a:folHlink>
    </a:clrScheme>
    <a:fontScheme name="自定义 1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2_Office 主题​​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6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7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8560</TotalTime>
  <Words>390</Words>
  <Application>Microsoft Office PowerPoint</Application>
  <PresentationFormat>Custom</PresentationFormat>
  <Paragraphs>120</Paragraphs>
  <Slides>35</Slides>
  <Notes>6</Notes>
  <HiddenSlides>0</HiddenSlides>
  <MMClips>1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11</vt:i4>
      </vt:variant>
      <vt:variant>
        <vt:lpstr>Slide Titles</vt:lpstr>
      </vt:variant>
      <vt:variant>
        <vt:i4>35</vt:i4>
      </vt:variant>
    </vt:vector>
  </HeadingPairs>
  <TitlesOfParts>
    <vt:vector size="59" baseType="lpstr">
      <vt:lpstr>Arial</vt:lpstr>
      <vt:lpstr>微软雅黑</vt:lpstr>
      <vt:lpstr>Times New Roman</vt:lpstr>
      <vt:lpstr>Calibri</vt:lpstr>
      <vt:lpstr>VNI-Avo</vt:lpstr>
      <vt:lpstr>李旭科漫画体v1.0</vt:lpstr>
      <vt:lpstr>HP001</vt:lpstr>
      <vt:lpstr>.VnAvant</vt:lpstr>
      <vt:lpstr>Arial-Rounded</vt:lpstr>
      <vt:lpstr>HP001 4H</vt:lpstr>
      <vt:lpstr>宋体</vt:lpstr>
      <vt:lpstr>Calibri Light</vt:lpstr>
      <vt:lpstr>等线</vt:lpstr>
      <vt:lpstr>3_Office Theme</vt:lpstr>
      <vt:lpstr>4_Office Theme</vt:lpstr>
      <vt:lpstr>1_Office Theme</vt:lpstr>
      <vt:lpstr>8_Office Theme</vt:lpstr>
      <vt:lpstr>3_Office 主题​​</vt:lpstr>
      <vt:lpstr>Office 主题</vt:lpstr>
      <vt:lpstr>Office 主题​​</vt:lpstr>
      <vt:lpstr>5_Office Theme</vt:lpstr>
      <vt:lpstr>2_Office 主题​​</vt:lpstr>
      <vt:lpstr>6_Office Theme</vt:lpstr>
      <vt:lpstr>7_Office Theme</vt:lpstr>
      <vt:lpstr>Slide 1</vt:lpstr>
      <vt:lpstr>HEO PEPPA ĐI CHỢ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Lan Hương; 0354473852</dc:creator>
  <cp:lastModifiedBy>Admin</cp:lastModifiedBy>
  <cp:revision>784</cp:revision>
  <dcterms:created xsi:type="dcterms:W3CDTF">2020-08-29T13:29:14Z</dcterms:created>
  <dcterms:modified xsi:type="dcterms:W3CDTF">2024-11-10T11:02:24Z</dcterms:modified>
</cp:coreProperties>
</file>