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7" r:id="rId2"/>
    <p:sldId id="288" r:id="rId3"/>
    <p:sldId id="290" r:id="rId4"/>
    <p:sldId id="291" r:id="rId5"/>
    <p:sldId id="278" r:id="rId6"/>
    <p:sldId id="279" r:id="rId7"/>
    <p:sldId id="281" r:id="rId8"/>
    <p:sldId id="293" r:id="rId9"/>
    <p:sldId id="292" r:id="rId10"/>
    <p:sldId id="282" r:id="rId11"/>
    <p:sldId id="285" r:id="rId12"/>
    <p:sldId id="28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EE70D-5A52-445E-824E-525E314341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8F9C-2A2A-42D0-BD87-3E80EC9B1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30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2CAD8-F91A-409A-B778-AA7411176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29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1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81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1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09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58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1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7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7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5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20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0853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39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C2D3C-B7A0-4942-8880-40FF7643EFA0}" type="datetimeFigureOut">
              <a:rPr lang="en-US" smtClean="0"/>
              <a:t>05-Apr-24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4CD-E2B0-414E-A391-030F9AA0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0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" b="40404"/>
          <a:stretch>
            <a:fillRect/>
          </a:stretch>
        </p:blipFill>
        <p:spPr bwMode="auto">
          <a:xfrm>
            <a:off x="923925" y="-38100"/>
            <a:ext cx="11087100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8" r="59460"/>
          <a:stretch>
            <a:fillRect/>
          </a:stretch>
        </p:blipFill>
        <p:spPr bwMode="auto">
          <a:xfrm rot="16200000">
            <a:off x="5168900" y="-104775"/>
            <a:ext cx="18542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13" y="74839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69" t="48232" b="34610"/>
          <a:stretch>
            <a:fillRect/>
          </a:stretch>
        </p:blipFill>
        <p:spPr bwMode="auto">
          <a:xfrm flipH="1">
            <a:off x="0" y="1778000"/>
            <a:ext cx="228600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32" r="82767" b="34610"/>
          <a:stretch>
            <a:fillRect/>
          </a:stretch>
        </p:blipFill>
        <p:spPr bwMode="auto">
          <a:xfrm flipH="1">
            <a:off x="10529888" y="1730375"/>
            <a:ext cx="1357312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矩形 23"/>
          <p:cNvSpPr>
            <a:spLocks noChangeArrowheads="1"/>
          </p:cNvSpPr>
          <p:nvPr/>
        </p:nvSpPr>
        <p:spPr bwMode="auto">
          <a:xfrm>
            <a:off x="9448800" y="5822950"/>
            <a:ext cx="715963" cy="336550"/>
          </a:xfrm>
          <a:prstGeom prst="rect">
            <a:avLst/>
          </a:prstGeom>
          <a:solidFill>
            <a:srgbClr val="FF8C5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b="1" i="1">
              <a:solidFill>
                <a:srgbClr val="FFFFFF"/>
              </a:solidFill>
              <a:ea typeface="字魂107号-萌趣欢乐体" charset="0"/>
              <a:cs typeface="字魂107号-萌趣欢乐体" charset="0"/>
              <a:sym typeface="字魂107号-萌趣欢乐体" charset="0"/>
            </a:endParaRPr>
          </a:p>
        </p:txBody>
      </p:sp>
      <p:pic>
        <p:nvPicPr>
          <p:cNvPr id="6153" name="图片 2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29"/>
          <a:stretch>
            <a:fillRect/>
          </a:stretch>
        </p:blipFill>
        <p:spPr bwMode="auto">
          <a:xfrm>
            <a:off x="-406400" y="4300538"/>
            <a:ext cx="4568825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文本框 7"/>
          <p:cNvSpPr>
            <a:spLocks noChangeArrowheads="1"/>
          </p:cNvSpPr>
          <p:nvPr/>
        </p:nvSpPr>
        <p:spPr bwMode="auto">
          <a:xfrm>
            <a:off x="1997666" y="1789396"/>
            <a:ext cx="8702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Thứ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sáu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ngày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22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tháng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3 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năm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2024</a:t>
            </a:r>
            <a:endParaRPr lang="zh-CN" altLang="en-US" dirty="0">
              <a:latin typeface="HP001 4 hàng" panose="020B0603050302020204" pitchFamily="34" charset="0"/>
            </a:endParaRPr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4581525" y="2409825"/>
            <a:ext cx="2709863" cy="682625"/>
            <a:chOff x="0" y="0"/>
            <a:chExt cx="3193496" cy="861774"/>
          </a:xfrm>
        </p:grpSpPr>
        <p:sp>
          <p:nvSpPr>
            <p:cNvPr id="6156" name="矩形: 圆角 10"/>
            <p:cNvSpPr>
              <a:spLocks noChangeArrowheads="1"/>
            </p:cNvSpPr>
            <p:nvPr/>
          </p:nvSpPr>
          <p:spPr bwMode="auto">
            <a:xfrm rot="5400000">
              <a:off x="1165861" y="-1165861"/>
              <a:ext cx="861774" cy="3193496"/>
            </a:xfrm>
            <a:prstGeom prst="roundRect">
              <a:avLst>
                <a:gd name="adj" fmla="val 32741"/>
              </a:avLst>
            </a:prstGeom>
            <a:solidFill>
              <a:srgbClr val="FF0066"/>
            </a:solidFill>
            <a:ln w="285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b="1" i="1">
                <a:solidFill>
                  <a:srgbClr val="FFFFFF"/>
                </a:solidFill>
                <a:ea typeface="等线" charset="-122"/>
                <a:sym typeface="Arial" panose="020B0604020202020204" pitchFamily="34" charset="0"/>
              </a:endParaRPr>
            </a:p>
          </p:txBody>
        </p:sp>
        <p:sp>
          <p:nvSpPr>
            <p:cNvPr id="6157" name="TextBox 17"/>
            <p:cNvSpPr>
              <a:spLocks noChangeArrowheads="1"/>
            </p:cNvSpPr>
            <p:nvPr/>
          </p:nvSpPr>
          <p:spPr bwMode="auto">
            <a:xfrm>
              <a:off x="0" y="15388"/>
              <a:ext cx="31934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600" b="1" dirty="0">
                  <a:solidFill>
                    <a:schemeClr val="bg1"/>
                  </a:solidFill>
                  <a:latin typeface="Calibri" panose="020F0502020204030204" pitchFamily="34" charset="0"/>
                  <a:ea typeface="White Xmas PERSONAL USE" pitchFamily="2" charset="0"/>
                  <a:cs typeface="White Xmas PERSONAL USE" pitchFamily="2" charset="0"/>
                  <a:sym typeface="Calibri" panose="020F0502020204030204" pitchFamily="34" charset="0"/>
                </a:rPr>
                <a:t>TIẾNG VIỆT</a:t>
              </a:r>
              <a:endParaRPr lang="en-US" altLang="en-US" dirty="0"/>
            </a:p>
          </p:txBody>
        </p:sp>
      </p:grpSp>
      <p:pic>
        <p:nvPicPr>
          <p:cNvPr id="6158" name="Picture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2930525"/>
            <a:ext cx="100584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57362" y="4130842"/>
            <a:ext cx="3383281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 smtClean="0">
                <a:latin typeface="HP001 4 hàng" panose="020B0603050302020204" pitchFamily="34" charset="0"/>
              </a:rPr>
              <a:t>Tiết</a:t>
            </a:r>
            <a:r>
              <a:rPr lang="en-US" sz="4000" b="1" dirty="0" smtClean="0">
                <a:latin typeface="HP001 4 hàng" panose="020B0603050302020204" pitchFamily="34" charset="0"/>
              </a:rPr>
              <a:t> 7</a:t>
            </a:r>
            <a:endParaRPr lang="en-US" sz="4000" b="1" dirty="0">
              <a:latin typeface="HP001 4 hàng" panose="020B06030503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159" y="5443537"/>
            <a:ext cx="8414182" cy="101566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 smtClean="0">
                <a:latin typeface="HP001 4 hàng" panose="020B0603050302020204" pitchFamily="34" charset="0"/>
              </a:rPr>
              <a:t>Giáo</a:t>
            </a:r>
            <a:r>
              <a:rPr lang="en-US" sz="4000" b="1" dirty="0" smtClean="0">
                <a:latin typeface="HP001 4 hàng" panose="020B0603050302020204" pitchFamily="34" charset="0"/>
              </a:rPr>
              <a:t>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viên</a:t>
            </a:r>
            <a:r>
              <a:rPr lang="en-US" sz="4000" b="1" dirty="0" smtClean="0">
                <a:latin typeface="HP001 4 hàng" panose="020B0603050302020204" pitchFamily="34" charset="0"/>
              </a:rPr>
              <a:t>: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Lê</a:t>
            </a:r>
            <a:r>
              <a:rPr lang="en-US" sz="4000" b="1" dirty="0" smtClean="0">
                <a:latin typeface="HP001 4 hàng" panose="020B0603050302020204" pitchFamily="34" charset="0"/>
              </a:rPr>
              <a:t>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Thị</a:t>
            </a:r>
            <a:r>
              <a:rPr lang="en-US" sz="4000" b="1" dirty="0" smtClean="0">
                <a:latin typeface="HP001 4 hàng" panose="020B0603050302020204" pitchFamily="34" charset="0"/>
              </a:rPr>
              <a:t> </a:t>
            </a:r>
            <a:r>
              <a:rPr lang="en-US" sz="4000" b="1" dirty="0" err="1" smtClean="0">
                <a:latin typeface="HP001 4 hàng" panose="020B0603050302020204" pitchFamily="34" charset="0"/>
              </a:rPr>
              <a:t>Diễm</a:t>
            </a:r>
            <a:r>
              <a:rPr lang="en-US" sz="4000" b="1" dirty="0" smtClean="0">
                <a:latin typeface="HP001 4 hàng" panose="020B0603050302020204" pitchFamily="34" charset="0"/>
              </a:rPr>
              <a:t> Thu</a:t>
            </a:r>
            <a:endParaRPr lang="en-US" sz="4000" b="1" dirty="0"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bldLvl="0" autoUpdateAnimBg="0"/>
      <p:bldP spid="2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-188913" y="455613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28600" y="5930900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1543050" y="900113"/>
            <a:ext cx="8975725" cy="4930775"/>
            <a:chOff x="0" y="0"/>
            <a:chExt cx="2017160" cy="4419600"/>
          </a:xfrm>
        </p:grpSpPr>
        <p:sp>
          <p:nvSpPr>
            <p:cNvPr id="7174" name="矩形 32"/>
            <p:cNvSpPr>
              <a:spLocks noChangeArrowheads="1"/>
            </p:cNvSpPr>
            <p:nvPr/>
          </p:nvSpPr>
          <p:spPr bwMode="auto">
            <a:xfrm>
              <a:off x="0" y="0"/>
              <a:ext cx="2017160" cy="4419600"/>
            </a:xfrm>
            <a:prstGeom prst="rect">
              <a:avLst/>
            </a:prstGeom>
            <a:solidFill>
              <a:srgbClr val="FFFFFF">
                <a:alpha val="8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1538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b="1" i="1">
                <a:solidFill>
                  <a:srgbClr val="FFFFFF"/>
                </a:solidFill>
                <a:ea typeface="字魂107号-萌趣欢乐体" charset="0"/>
                <a:cs typeface="字魂107号-萌趣欢乐体" charset="0"/>
                <a:sym typeface="字魂107号-萌趣欢乐体" charset="0"/>
              </a:endParaRPr>
            </a:p>
          </p:txBody>
        </p:sp>
        <p:sp>
          <p:nvSpPr>
            <p:cNvPr id="7175" name="矩形 33"/>
            <p:cNvSpPr>
              <a:spLocks noChangeArrowheads="1"/>
            </p:cNvSpPr>
            <p:nvPr/>
          </p:nvSpPr>
          <p:spPr bwMode="auto">
            <a:xfrm>
              <a:off x="51789" y="146456"/>
              <a:ext cx="1925647" cy="4135213"/>
            </a:xfrm>
            <a:prstGeom prst="rect">
              <a:avLst/>
            </a:prstGeom>
            <a:noFill/>
            <a:ln w="12700" cap="flat" cmpd="sng">
              <a:solidFill>
                <a:srgbClr val="88CBB9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b="1" i="1">
                <a:solidFill>
                  <a:srgbClr val="FFFFFF"/>
                </a:solidFill>
                <a:ea typeface="字魂107号-萌趣欢乐体" charset="0"/>
                <a:cs typeface="字魂107号-萌趣欢乐体" charset="0"/>
                <a:sym typeface="字魂107号-萌趣欢乐体" charset="0"/>
              </a:endParaRPr>
            </a:p>
          </p:txBody>
        </p:sp>
      </p:grpSp>
      <p:pic>
        <p:nvPicPr>
          <p:cNvPr id="7176" name="图片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69"/>
          <a:stretch>
            <a:fillRect/>
          </a:stretch>
        </p:blipFill>
        <p:spPr bwMode="auto">
          <a:xfrm>
            <a:off x="8204200" y="4089400"/>
            <a:ext cx="39878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图片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2" b="82010"/>
          <a:stretch>
            <a:fillRect/>
          </a:stretch>
        </p:blipFill>
        <p:spPr bwMode="auto">
          <a:xfrm>
            <a:off x="10694988" y="19050"/>
            <a:ext cx="1497012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1812925" y="3684588"/>
            <a:ext cx="822325" cy="882650"/>
            <a:chOff x="0" y="0"/>
            <a:chExt cx="438175" cy="470825"/>
          </a:xfrm>
        </p:grpSpPr>
        <p:sp>
          <p:nvSpPr>
            <p:cNvPr id="7179" name="Google Shape;1450;p39"/>
            <p:cNvSpPr>
              <a:spLocks noChangeArrowheads="1"/>
            </p:cNvSpPr>
            <p:nvPr/>
          </p:nvSpPr>
          <p:spPr bwMode="auto">
            <a:xfrm>
              <a:off x="0" y="0"/>
              <a:ext cx="438175" cy="470825"/>
            </a:xfrm>
            <a:custGeom>
              <a:avLst/>
              <a:gdLst>
                <a:gd name="T0" fmla="*/ 0 w 17527"/>
                <a:gd name="T1" fmla="*/ 0 h 18833"/>
                <a:gd name="T2" fmla="*/ 17527 w 17527"/>
                <a:gd name="T3" fmla="*/ 18833 h 18833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0" name="Google Shape;1451;p39"/>
            <p:cNvSpPr>
              <a:spLocks noChangeArrowheads="1"/>
            </p:cNvSpPr>
            <p:nvPr/>
          </p:nvSpPr>
          <p:spPr bwMode="auto">
            <a:xfrm>
              <a:off x="22925" y="19950"/>
              <a:ext cx="394725" cy="432075"/>
            </a:xfrm>
            <a:custGeom>
              <a:avLst/>
              <a:gdLst>
                <a:gd name="T0" fmla="*/ 0 w 15789"/>
                <a:gd name="T1" fmla="*/ 0 h 17283"/>
                <a:gd name="T2" fmla="*/ 15789 w 15789"/>
                <a:gd name="T3" fmla="*/ 17283 h 17283"/>
              </a:gdLst>
              <a:ahLst/>
              <a:cxnLst/>
              <a:rect l="T0" t="T1" r="T2" b="T3"/>
              <a:pathLst/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1" name="Google Shape;1452;p39"/>
            <p:cNvSpPr>
              <a:spLocks noChangeArrowheads="1"/>
            </p:cNvSpPr>
            <p:nvPr/>
          </p:nvSpPr>
          <p:spPr bwMode="auto">
            <a:xfrm>
              <a:off x="178300" y="227850"/>
              <a:ext cx="73550" cy="47250"/>
            </a:xfrm>
            <a:custGeom>
              <a:avLst/>
              <a:gdLst>
                <a:gd name="T0" fmla="*/ 0 w 2942"/>
                <a:gd name="T1" fmla="*/ 0 h 1890"/>
                <a:gd name="T2" fmla="*/ 2942 w 2942"/>
                <a:gd name="T3" fmla="*/ 1890 h 1890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2" name="Google Shape;1453;p39"/>
            <p:cNvSpPr>
              <a:spLocks noChangeArrowheads="1"/>
            </p:cNvSpPr>
            <p:nvPr/>
          </p:nvSpPr>
          <p:spPr bwMode="auto">
            <a:xfrm>
              <a:off x="176225" y="171775"/>
              <a:ext cx="18775" cy="18200"/>
            </a:xfrm>
            <a:custGeom>
              <a:avLst/>
              <a:gdLst>
                <a:gd name="T0" fmla="*/ 0 w 751"/>
                <a:gd name="T1" fmla="*/ 0 h 728"/>
                <a:gd name="T2" fmla="*/ 751 w 751"/>
                <a:gd name="T3" fmla="*/ 728 h 72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3" name="Google Shape;1454;p39"/>
            <p:cNvSpPr>
              <a:spLocks noChangeArrowheads="1"/>
            </p:cNvSpPr>
            <p:nvPr/>
          </p:nvSpPr>
          <p:spPr bwMode="auto">
            <a:xfrm>
              <a:off x="275325" y="220550"/>
              <a:ext cx="18200" cy="17350"/>
            </a:xfrm>
            <a:custGeom>
              <a:avLst/>
              <a:gdLst>
                <a:gd name="T0" fmla="*/ 0 w 728"/>
                <a:gd name="T1" fmla="*/ 0 h 694"/>
                <a:gd name="T2" fmla="*/ 728 w 728"/>
                <a:gd name="T3" fmla="*/ 694 h 694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84" name="Group 16"/>
          <p:cNvGrpSpPr>
            <a:grpSpLocks/>
          </p:cNvGrpSpPr>
          <p:nvPr/>
        </p:nvGrpSpPr>
        <p:grpSpPr bwMode="auto">
          <a:xfrm>
            <a:off x="10382250" y="2359025"/>
            <a:ext cx="468313" cy="457200"/>
            <a:chOff x="0" y="0"/>
            <a:chExt cx="286025" cy="279000"/>
          </a:xfrm>
        </p:grpSpPr>
        <p:sp>
          <p:nvSpPr>
            <p:cNvPr id="7185" name="Google Shape;1456;p39"/>
            <p:cNvSpPr>
              <a:spLocks noChangeArrowheads="1"/>
            </p:cNvSpPr>
            <p:nvPr/>
          </p:nvSpPr>
          <p:spPr bwMode="auto">
            <a:xfrm>
              <a:off x="0" y="0"/>
              <a:ext cx="286025" cy="279000"/>
            </a:xfrm>
            <a:custGeom>
              <a:avLst/>
              <a:gdLst>
                <a:gd name="T0" fmla="*/ 0 w 11441"/>
                <a:gd name="T1" fmla="*/ 0 h 11160"/>
                <a:gd name="T2" fmla="*/ 11441 w 11441"/>
                <a:gd name="T3" fmla="*/ 11160 h 11160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6" name="Google Shape;1457;p39"/>
            <p:cNvSpPr>
              <a:spLocks noChangeArrowheads="1"/>
            </p:cNvSpPr>
            <p:nvPr/>
          </p:nvSpPr>
          <p:spPr bwMode="auto">
            <a:xfrm>
              <a:off x="20800" y="25325"/>
              <a:ext cx="242025" cy="228375"/>
            </a:xfrm>
            <a:custGeom>
              <a:avLst/>
              <a:gdLst>
                <a:gd name="T0" fmla="*/ 0 w 9681"/>
                <a:gd name="T1" fmla="*/ 0 h 9135"/>
                <a:gd name="T2" fmla="*/ 9681 w 9681"/>
                <a:gd name="T3" fmla="*/ 9135 h 9135"/>
              </a:gdLst>
              <a:ahLst/>
              <a:cxnLst/>
              <a:rect l="T0" t="T1" r="T2" b="T3"/>
              <a:pathLst/>
            </a:custGeom>
            <a:solidFill>
              <a:srgbClr val="FCC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7" name="Google Shape;1458;p39"/>
            <p:cNvSpPr>
              <a:spLocks noChangeArrowheads="1"/>
            </p:cNvSpPr>
            <p:nvPr/>
          </p:nvSpPr>
          <p:spPr bwMode="auto">
            <a:xfrm>
              <a:off x="83875" y="162575"/>
              <a:ext cx="96025" cy="43500"/>
            </a:xfrm>
            <a:custGeom>
              <a:avLst/>
              <a:gdLst>
                <a:gd name="T0" fmla="*/ 0 w 3841"/>
                <a:gd name="T1" fmla="*/ 0 h 1740"/>
                <a:gd name="T2" fmla="*/ 3841 w 3841"/>
                <a:gd name="T3" fmla="*/ 1740 h 1740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8" name="Google Shape;1459;p39"/>
            <p:cNvSpPr>
              <a:spLocks noChangeArrowheads="1"/>
            </p:cNvSpPr>
            <p:nvPr/>
          </p:nvSpPr>
          <p:spPr bwMode="auto">
            <a:xfrm>
              <a:off x="181800" y="96500"/>
              <a:ext cx="24450" cy="25950"/>
            </a:xfrm>
            <a:custGeom>
              <a:avLst/>
              <a:gdLst>
                <a:gd name="T0" fmla="*/ 0 w 978"/>
                <a:gd name="T1" fmla="*/ 0 h 1038"/>
                <a:gd name="T2" fmla="*/ 978 w 978"/>
                <a:gd name="T3" fmla="*/ 1038 h 103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9" name="Google Shape;1460;p39"/>
            <p:cNvSpPr>
              <a:spLocks noChangeArrowheads="1"/>
            </p:cNvSpPr>
            <p:nvPr/>
          </p:nvSpPr>
          <p:spPr bwMode="auto">
            <a:xfrm>
              <a:off x="76150" y="93225"/>
              <a:ext cx="22350" cy="22650"/>
            </a:xfrm>
            <a:custGeom>
              <a:avLst/>
              <a:gdLst>
                <a:gd name="T0" fmla="*/ 0 w 894"/>
                <a:gd name="T1" fmla="*/ 0 h 906"/>
                <a:gd name="T2" fmla="*/ 894 w 894"/>
                <a:gd name="T3" fmla="*/ 906 h 906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90" name="Group 22"/>
          <p:cNvGrpSpPr>
            <a:grpSpLocks/>
          </p:cNvGrpSpPr>
          <p:nvPr/>
        </p:nvGrpSpPr>
        <p:grpSpPr bwMode="auto">
          <a:xfrm>
            <a:off x="10156825" y="3835400"/>
            <a:ext cx="1311275" cy="827088"/>
            <a:chOff x="0" y="0"/>
            <a:chExt cx="709025" cy="447625"/>
          </a:xfrm>
        </p:grpSpPr>
        <p:sp>
          <p:nvSpPr>
            <p:cNvPr id="7191" name="Google Shape;1462;p39"/>
            <p:cNvSpPr>
              <a:spLocks noChangeArrowheads="1"/>
            </p:cNvSpPr>
            <p:nvPr/>
          </p:nvSpPr>
          <p:spPr bwMode="auto">
            <a:xfrm>
              <a:off x="11600" y="12450"/>
              <a:ext cx="697425" cy="423575"/>
            </a:xfrm>
            <a:custGeom>
              <a:avLst/>
              <a:gdLst>
                <a:gd name="T0" fmla="*/ 0 w 27897"/>
                <a:gd name="T1" fmla="*/ 0 h 16943"/>
                <a:gd name="T2" fmla="*/ 27897 w 27897"/>
                <a:gd name="T3" fmla="*/ 16943 h 16943"/>
              </a:gdLst>
              <a:ahLst/>
              <a:cxnLst/>
              <a:rect l="T0" t="T1" r="T2" b="T3"/>
              <a:pathLst/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2" name="Google Shape;1463;p39"/>
            <p:cNvSpPr>
              <a:spLocks noChangeArrowheads="1"/>
            </p:cNvSpPr>
            <p:nvPr/>
          </p:nvSpPr>
          <p:spPr bwMode="auto">
            <a:xfrm>
              <a:off x="0" y="0"/>
              <a:ext cx="703075" cy="447625"/>
            </a:xfrm>
            <a:custGeom>
              <a:avLst/>
              <a:gdLst>
                <a:gd name="T0" fmla="*/ 0 w 28123"/>
                <a:gd name="T1" fmla="*/ 0 h 17905"/>
                <a:gd name="T2" fmla="*/ 28123 w 28123"/>
                <a:gd name="T3" fmla="*/ 17905 h 17905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3" name="Google Shape;1464;p39"/>
            <p:cNvSpPr>
              <a:spLocks noChangeArrowheads="1"/>
            </p:cNvSpPr>
            <p:nvPr/>
          </p:nvSpPr>
          <p:spPr bwMode="auto">
            <a:xfrm>
              <a:off x="261625" y="268800"/>
              <a:ext cx="136650" cy="47850"/>
            </a:xfrm>
            <a:custGeom>
              <a:avLst/>
              <a:gdLst>
                <a:gd name="T0" fmla="*/ 0 w 5466"/>
                <a:gd name="T1" fmla="*/ 0 h 1914"/>
                <a:gd name="T2" fmla="*/ 5466 w 5466"/>
                <a:gd name="T3" fmla="*/ 1914 h 1914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4" name="Google Shape;1465;p39"/>
            <p:cNvSpPr>
              <a:spLocks noChangeArrowheads="1"/>
            </p:cNvSpPr>
            <p:nvPr/>
          </p:nvSpPr>
          <p:spPr bwMode="auto">
            <a:xfrm>
              <a:off x="243475" y="205900"/>
              <a:ext cx="20550" cy="23300"/>
            </a:xfrm>
            <a:custGeom>
              <a:avLst/>
              <a:gdLst>
                <a:gd name="T0" fmla="*/ 0 w 822"/>
                <a:gd name="T1" fmla="*/ 0 h 932"/>
                <a:gd name="T2" fmla="*/ 822 w 822"/>
                <a:gd name="T3" fmla="*/ 932 h 932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5" name="Google Shape;1466;p39"/>
            <p:cNvSpPr>
              <a:spLocks noChangeArrowheads="1"/>
            </p:cNvSpPr>
            <p:nvPr/>
          </p:nvSpPr>
          <p:spPr bwMode="auto">
            <a:xfrm>
              <a:off x="417300" y="205800"/>
              <a:ext cx="22050" cy="22875"/>
            </a:xfrm>
            <a:custGeom>
              <a:avLst/>
              <a:gdLst>
                <a:gd name="T0" fmla="*/ 0 w 882"/>
                <a:gd name="T1" fmla="*/ 0 h 915"/>
                <a:gd name="T2" fmla="*/ 882 w 882"/>
                <a:gd name="T3" fmla="*/ 915 h 915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96" name="Group 28"/>
          <p:cNvGrpSpPr>
            <a:grpSpLocks/>
          </p:cNvGrpSpPr>
          <p:nvPr/>
        </p:nvGrpSpPr>
        <p:grpSpPr bwMode="auto">
          <a:xfrm>
            <a:off x="3032125" y="1597025"/>
            <a:ext cx="365125" cy="393700"/>
            <a:chOff x="0" y="0"/>
            <a:chExt cx="273275" cy="294325"/>
          </a:xfrm>
        </p:grpSpPr>
        <p:sp>
          <p:nvSpPr>
            <p:cNvPr id="7197" name="Google Shape;1468;p39"/>
            <p:cNvSpPr>
              <a:spLocks noChangeArrowheads="1"/>
            </p:cNvSpPr>
            <p:nvPr/>
          </p:nvSpPr>
          <p:spPr bwMode="auto">
            <a:xfrm>
              <a:off x="0" y="0"/>
              <a:ext cx="273275" cy="294325"/>
            </a:xfrm>
            <a:custGeom>
              <a:avLst/>
              <a:gdLst>
                <a:gd name="T0" fmla="*/ 0 w 10931"/>
                <a:gd name="T1" fmla="*/ 0 h 11773"/>
                <a:gd name="T2" fmla="*/ 10931 w 10931"/>
                <a:gd name="T3" fmla="*/ 11773 h 11773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8" name="Google Shape;1469;p39"/>
            <p:cNvSpPr>
              <a:spLocks noChangeArrowheads="1"/>
            </p:cNvSpPr>
            <p:nvPr/>
          </p:nvSpPr>
          <p:spPr bwMode="auto">
            <a:xfrm>
              <a:off x="30350" y="26625"/>
              <a:ext cx="217925" cy="240225"/>
            </a:xfrm>
            <a:custGeom>
              <a:avLst/>
              <a:gdLst>
                <a:gd name="T0" fmla="*/ 0 w 8717"/>
                <a:gd name="T1" fmla="*/ 0 h 9609"/>
                <a:gd name="T2" fmla="*/ 8717 w 8717"/>
                <a:gd name="T3" fmla="*/ 9609 h 9609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99" name="Group 31"/>
          <p:cNvGrpSpPr>
            <a:grpSpLocks/>
          </p:cNvGrpSpPr>
          <p:nvPr/>
        </p:nvGrpSpPr>
        <p:grpSpPr bwMode="auto">
          <a:xfrm>
            <a:off x="7816850" y="479425"/>
            <a:ext cx="987425" cy="933450"/>
            <a:chOff x="0" y="0"/>
            <a:chExt cx="564700" cy="534200"/>
          </a:xfrm>
        </p:grpSpPr>
        <p:sp>
          <p:nvSpPr>
            <p:cNvPr id="7200" name="Google Shape;1472;p39"/>
            <p:cNvSpPr>
              <a:spLocks noChangeArrowheads="1"/>
            </p:cNvSpPr>
            <p:nvPr/>
          </p:nvSpPr>
          <p:spPr bwMode="auto">
            <a:xfrm>
              <a:off x="0" y="0"/>
              <a:ext cx="564700" cy="534200"/>
            </a:xfrm>
            <a:custGeom>
              <a:avLst/>
              <a:gdLst>
                <a:gd name="T0" fmla="*/ 0 w 22588"/>
                <a:gd name="T1" fmla="*/ 0 h 21368"/>
                <a:gd name="T2" fmla="*/ 22588 w 22588"/>
                <a:gd name="T3" fmla="*/ 21368 h 2136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1" name="Google Shape;1473;p39"/>
            <p:cNvSpPr>
              <a:spLocks noChangeArrowheads="1"/>
            </p:cNvSpPr>
            <p:nvPr/>
          </p:nvSpPr>
          <p:spPr bwMode="auto">
            <a:xfrm>
              <a:off x="14000" y="19000"/>
              <a:ext cx="525975" cy="496600"/>
            </a:xfrm>
            <a:custGeom>
              <a:avLst/>
              <a:gdLst>
                <a:gd name="T0" fmla="*/ 0 w 21039"/>
                <a:gd name="T1" fmla="*/ 0 h 19864"/>
                <a:gd name="T2" fmla="*/ 21039 w 21039"/>
                <a:gd name="T3" fmla="*/ 19864 h 19864"/>
              </a:gdLst>
              <a:ahLst/>
              <a:cxnLst/>
              <a:rect l="T0" t="T1" r="T2" b="T3"/>
              <a:pathLst/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2" name="Google Shape;1474;p39"/>
            <p:cNvSpPr>
              <a:spLocks noChangeArrowheads="1"/>
            </p:cNvSpPr>
            <p:nvPr/>
          </p:nvSpPr>
          <p:spPr bwMode="auto">
            <a:xfrm>
              <a:off x="210450" y="299275"/>
              <a:ext cx="102425" cy="41725"/>
            </a:xfrm>
            <a:custGeom>
              <a:avLst/>
              <a:gdLst>
                <a:gd name="T0" fmla="*/ 0 w 4097"/>
                <a:gd name="T1" fmla="*/ 0 h 1669"/>
                <a:gd name="T2" fmla="*/ 4097 w 4097"/>
                <a:gd name="T3" fmla="*/ 1669 h 1669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3" name="Google Shape;1475;p39"/>
            <p:cNvSpPr>
              <a:spLocks noChangeArrowheads="1"/>
            </p:cNvSpPr>
            <p:nvPr/>
          </p:nvSpPr>
          <p:spPr bwMode="auto">
            <a:xfrm>
              <a:off x="185450" y="234100"/>
              <a:ext cx="18775" cy="19275"/>
            </a:xfrm>
            <a:custGeom>
              <a:avLst/>
              <a:gdLst>
                <a:gd name="T0" fmla="*/ 0 w 751"/>
                <a:gd name="T1" fmla="*/ 0 h 771"/>
                <a:gd name="T2" fmla="*/ 751 w 751"/>
                <a:gd name="T3" fmla="*/ 771 h 771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4" name="Google Shape;1476;p39"/>
            <p:cNvSpPr>
              <a:spLocks noChangeArrowheads="1"/>
            </p:cNvSpPr>
            <p:nvPr/>
          </p:nvSpPr>
          <p:spPr bwMode="auto">
            <a:xfrm>
              <a:off x="326825" y="261200"/>
              <a:ext cx="17900" cy="18775"/>
            </a:xfrm>
            <a:custGeom>
              <a:avLst/>
              <a:gdLst>
                <a:gd name="T0" fmla="*/ 0 w 716"/>
                <a:gd name="T1" fmla="*/ 0 h 751"/>
                <a:gd name="T2" fmla="*/ 716 w 716"/>
                <a:gd name="T3" fmla="*/ 751 h 751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pic>
        <p:nvPicPr>
          <p:cNvPr id="7205" name="Picture 4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7450" y="2571750"/>
            <a:ext cx="5810250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6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755" y="1784112"/>
            <a:ext cx="84074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5497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14 -0.47871 L -0.02214 -0.47871 L 0.02161 -0.42871 C 0.02474 -0.425 0.03099 -0.4176 0.03099 -0.4176 C 0.04531 -0.37917 0.04101 -0.39676 0.04661 -0.3676 C 0.04557 -0.34723 0.04661 -0.32593 0.04349 -0.30648 C 0.04231 -0.29977 0.02838 -0.28148 0.02474 -0.27871 C 0.01862 -0.27385 0.01145 -0.27408 0.00599 -0.2676 C 0.00286 -0.26389 -0.00013 -0.25926 -0.00339 -0.25648 C -0.0293 -0.23334 0.00468 -0.27153 -0.02214 -0.23982 C -0.02422 -0.23426 -0.02813 -0.22963 -0.02839 -0.22315 C -0.02917 -0.2081 -0.02683 -0.19329 -0.02526 -0.17871 C -0.02474 -0.17292 -0.02422 -0.16644 -0.02214 -0.16204 C -0.0198 -0.15695 -0.01563 -0.15556 -0.01276 -0.15093 C -0.00625 -0.14051 0.00104 -0.13079 0.00599 -0.1176 C 0.01432 -0.0956 0.00911 -0.10463 0.02161 -0.09005 C 0.02955 -0.04746 0.03359 -0.04005 0.02474 0.01574 C 0.02382 0.02129 0.01849 0.01944 0.01536 0.02106 C 0.01224 0.01944 0.00872 0.01898 0.00599 0.01574 C 0.00221 0.01134 4.58333E-6 0.00393 -0.00339 -0.00093 C -0.00521 -0.00371 -0.00756 -0.00486 -0.00964 -0.00648 L -0.00964 -0.00648 " pathEditMode="relative" rAng="0" ptsTypes="AAAAAAAAAAAAAAAAAAAAAA">
                                      <p:cBhvr>
                                        <p:cTn id="8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17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41000" decel="5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36 -1.04561 L 0.01536 -1.04561 C 0.02096 -1.03403 0.02708 -1.02338 0.03229 -1.01111 C 0.03437 -1.00602 0.03567 -0.99977 0.0371 -0.99398 C 0.03971 -0.98264 0.03984 -0.97593 0.04192 -0.96366 C 0.04335 -0.9551 0.04518 -0.94653 0.04674 -0.93797 L 0.04921 -0.925 C 0.04895 -0.92246 0.04739 -0.89051 0.04427 -0.88218 C 0.04244 -0.87732 0.03971 -0.87338 0.0371 -0.86945 C 0.03489 -0.86598 0.03229 -0.86366 0.02981 -0.86088 C 0.02096 -0.83704 0.02981 -0.85718 0.0177 -0.83936 C 0.0151 -0.83542 0.01315 -0.83033 0.01041 -0.82639 C -0.00977 -0.79653 0.01718 -0.8426 -0.00404 -0.80486 C -0.01016 -0.77246 -0.00196 -0.8125 -0.01133 -0.77917 C -0.01237 -0.775 -0.0129 -0.77037 -0.01368 -0.76621 C -0.0129 -0.75764 -0.01316 -0.74838 -0.01133 -0.74028 C -0.00912 -0.73079 -0.00482 -0.72315 -0.00157 -0.71459 L 0.01289 -0.67593 L 0.02252 -0.65 L 0.02734 -0.63704 C 0.02825 -0.63287 0.02851 -0.62824 0.02981 -0.62431 C 0.03268 -0.61528 0.03945 -0.59838 0.03945 -0.59838 C 0.04023 -0.59422 0.04114 -0.58982 0.04192 -0.58542 C 0.04661 -0.55625 0.047 -0.54167 0.04192 -0.50371 C 0.03945 -0.48542 0.03099 -0.47778 0.025 -0.46505 C 0.01653 -0.44723 0.02474 -0.45486 0.01289 -0.44792 C 0.00156 -0.41783 0.00807 -0.42778 -0.00404 -0.41343 C -0.0073 -0.40486 -0.01433 -0.39792 -0.01368 -0.38773 C -0.01081 -0.33565 -0.01381 -0.35834 -0.00651 -0.31875 L -0.00404 -0.30602 C -0.00326 -0.30162 -0.003 -0.29676 -0.00157 -0.29306 C 4.58333E-6 -0.28866 0.00104 -0.28357 0.00325 -0.2801 C 0.00755 -0.27338 0.0177 -0.26297 0.0177 -0.26297 C 0.01849 -0.25857 0.01875 -0.25371 0.02018 -0.25 C 0.02773 -0.22986 0.02695 -0.24537 0.03229 -0.22431 C 0.03424 -0.21598 0.03541 -0.20695 0.0371 -0.19838 L 0.03945 -0.18542 C 0.03671 -0.11621 0.04062 -0.14445 0.03229 -0.09954 C 0.03138 -0.09514 0.03164 -0.08982 0.02981 -0.08658 L 0.02252 -0.07361 C 0.01835 -0.05093 0.02161 -0.06459 0.01041 -0.03496 C 0.00885 -0.03079 0.00651 -0.02709 0.00559 -0.02199 C 0.00481 -0.01783 0.00481 -0.01273 0.00325 -0.00926 C 0.00143 -0.0051 -0.00404 -0.00047 -0.00404 -0.00047 L -0.00404 -0.00047 " pathEditMode="relative" rAng="0" ptsTypes="AAAAAAAAAAAAAAAAAAAAAAAAAAAAAAAAAAAAAAAAAAAAA">
                                      <p:cBhvr>
                                        <p:cTn id="17" dur="27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10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-366530" y="130244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28600" y="5930900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962232" y="363917"/>
            <a:ext cx="11127246" cy="5351463"/>
            <a:chOff x="0" y="0"/>
            <a:chExt cx="2017160" cy="4419600"/>
          </a:xfrm>
        </p:grpSpPr>
        <p:sp>
          <p:nvSpPr>
            <p:cNvPr id="7174" name="矩形 32"/>
            <p:cNvSpPr>
              <a:spLocks noChangeArrowheads="1"/>
            </p:cNvSpPr>
            <p:nvPr/>
          </p:nvSpPr>
          <p:spPr bwMode="auto">
            <a:xfrm>
              <a:off x="0" y="0"/>
              <a:ext cx="2017160" cy="4419600"/>
            </a:xfrm>
            <a:prstGeom prst="rect">
              <a:avLst/>
            </a:prstGeom>
            <a:solidFill>
              <a:srgbClr val="FFFFFF">
                <a:alpha val="8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1538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b="1" i="1">
                <a:solidFill>
                  <a:srgbClr val="FFFFFF"/>
                </a:solidFill>
                <a:ea typeface="字魂107号-萌趣欢乐体" charset="0"/>
                <a:cs typeface="字魂107号-萌趣欢乐体" charset="0"/>
                <a:sym typeface="字魂107号-萌趣欢乐体" charset="0"/>
              </a:endParaRPr>
            </a:p>
          </p:txBody>
        </p:sp>
        <p:sp>
          <p:nvSpPr>
            <p:cNvPr id="7175" name="矩形 33"/>
            <p:cNvSpPr>
              <a:spLocks noChangeArrowheads="1"/>
            </p:cNvSpPr>
            <p:nvPr/>
          </p:nvSpPr>
          <p:spPr bwMode="auto">
            <a:xfrm>
              <a:off x="51789" y="146456"/>
              <a:ext cx="1925647" cy="4135213"/>
            </a:xfrm>
            <a:prstGeom prst="rect">
              <a:avLst/>
            </a:prstGeom>
            <a:noFill/>
            <a:ln w="12700" cap="flat" cmpd="sng">
              <a:solidFill>
                <a:srgbClr val="88CBB9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b="1" i="1">
                <a:solidFill>
                  <a:srgbClr val="FFFFFF"/>
                </a:solidFill>
                <a:ea typeface="字魂107号-萌趣欢乐体" charset="0"/>
                <a:cs typeface="字魂107号-萌趣欢乐体" charset="0"/>
                <a:sym typeface="字魂107号-萌趣欢乐体" charset="0"/>
              </a:endParaRPr>
            </a:p>
          </p:txBody>
        </p:sp>
      </p:grpSp>
      <p:pic>
        <p:nvPicPr>
          <p:cNvPr id="7177" name="图片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2" b="82010"/>
          <a:stretch>
            <a:fillRect/>
          </a:stretch>
        </p:blipFill>
        <p:spPr bwMode="auto">
          <a:xfrm>
            <a:off x="8274388" y="-1021833"/>
            <a:ext cx="4050875" cy="334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1812925" y="3684588"/>
            <a:ext cx="822325" cy="882650"/>
            <a:chOff x="0" y="0"/>
            <a:chExt cx="438175" cy="470825"/>
          </a:xfrm>
        </p:grpSpPr>
        <p:sp>
          <p:nvSpPr>
            <p:cNvPr id="7179" name="Google Shape;1450;p39"/>
            <p:cNvSpPr>
              <a:spLocks noChangeArrowheads="1"/>
            </p:cNvSpPr>
            <p:nvPr/>
          </p:nvSpPr>
          <p:spPr bwMode="auto">
            <a:xfrm>
              <a:off x="0" y="0"/>
              <a:ext cx="438175" cy="470825"/>
            </a:xfrm>
            <a:custGeom>
              <a:avLst/>
              <a:gdLst>
                <a:gd name="T0" fmla="*/ 0 w 17527"/>
                <a:gd name="T1" fmla="*/ 0 h 18833"/>
                <a:gd name="T2" fmla="*/ 17527 w 17527"/>
                <a:gd name="T3" fmla="*/ 18833 h 18833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0" name="Google Shape;1451;p39"/>
            <p:cNvSpPr>
              <a:spLocks noChangeArrowheads="1"/>
            </p:cNvSpPr>
            <p:nvPr/>
          </p:nvSpPr>
          <p:spPr bwMode="auto">
            <a:xfrm>
              <a:off x="22925" y="19950"/>
              <a:ext cx="394725" cy="432075"/>
            </a:xfrm>
            <a:custGeom>
              <a:avLst/>
              <a:gdLst>
                <a:gd name="T0" fmla="*/ 0 w 15789"/>
                <a:gd name="T1" fmla="*/ 0 h 17283"/>
                <a:gd name="T2" fmla="*/ 15789 w 15789"/>
                <a:gd name="T3" fmla="*/ 17283 h 17283"/>
              </a:gdLst>
              <a:ahLst/>
              <a:cxnLst/>
              <a:rect l="T0" t="T1" r="T2" b="T3"/>
              <a:pathLst/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1" name="Google Shape;1452;p39"/>
            <p:cNvSpPr>
              <a:spLocks noChangeArrowheads="1"/>
            </p:cNvSpPr>
            <p:nvPr/>
          </p:nvSpPr>
          <p:spPr bwMode="auto">
            <a:xfrm>
              <a:off x="178300" y="227850"/>
              <a:ext cx="73550" cy="47250"/>
            </a:xfrm>
            <a:custGeom>
              <a:avLst/>
              <a:gdLst>
                <a:gd name="T0" fmla="*/ 0 w 2942"/>
                <a:gd name="T1" fmla="*/ 0 h 1890"/>
                <a:gd name="T2" fmla="*/ 2942 w 2942"/>
                <a:gd name="T3" fmla="*/ 1890 h 1890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2" name="Google Shape;1453;p39"/>
            <p:cNvSpPr>
              <a:spLocks noChangeArrowheads="1"/>
            </p:cNvSpPr>
            <p:nvPr/>
          </p:nvSpPr>
          <p:spPr bwMode="auto">
            <a:xfrm>
              <a:off x="176225" y="171775"/>
              <a:ext cx="18775" cy="18200"/>
            </a:xfrm>
            <a:custGeom>
              <a:avLst/>
              <a:gdLst>
                <a:gd name="T0" fmla="*/ 0 w 751"/>
                <a:gd name="T1" fmla="*/ 0 h 728"/>
                <a:gd name="T2" fmla="*/ 751 w 751"/>
                <a:gd name="T3" fmla="*/ 728 h 72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3" name="Google Shape;1454;p39"/>
            <p:cNvSpPr>
              <a:spLocks noChangeArrowheads="1"/>
            </p:cNvSpPr>
            <p:nvPr/>
          </p:nvSpPr>
          <p:spPr bwMode="auto">
            <a:xfrm>
              <a:off x="275325" y="220550"/>
              <a:ext cx="18200" cy="17350"/>
            </a:xfrm>
            <a:custGeom>
              <a:avLst/>
              <a:gdLst>
                <a:gd name="T0" fmla="*/ 0 w 728"/>
                <a:gd name="T1" fmla="*/ 0 h 694"/>
                <a:gd name="T2" fmla="*/ 728 w 728"/>
                <a:gd name="T3" fmla="*/ 694 h 694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84" name="Group 16"/>
          <p:cNvGrpSpPr>
            <a:grpSpLocks/>
          </p:cNvGrpSpPr>
          <p:nvPr/>
        </p:nvGrpSpPr>
        <p:grpSpPr bwMode="auto">
          <a:xfrm>
            <a:off x="10382250" y="2359025"/>
            <a:ext cx="468313" cy="457200"/>
            <a:chOff x="0" y="0"/>
            <a:chExt cx="286025" cy="279000"/>
          </a:xfrm>
        </p:grpSpPr>
        <p:sp>
          <p:nvSpPr>
            <p:cNvPr id="7185" name="Google Shape;1456;p39"/>
            <p:cNvSpPr>
              <a:spLocks noChangeArrowheads="1"/>
            </p:cNvSpPr>
            <p:nvPr/>
          </p:nvSpPr>
          <p:spPr bwMode="auto">
            <a:xfrm>
              <a:off x="0" y="0"/>
              <a:ext cx="286025" cy="279000"/>
            </a:xfrm>
            <a:custGeom>
              <a:avLst/>
              <a:gdLst>
                <a:gd name="T0" fmla="*/ 0 w 11441"/>
                <a:gd name="T1" fmla="*/ 0 h 11160"/>
                <a:gd name="T2" fmla="*/ 11441 w 11441"/>
                <a:gd name="T3" fmla="*/ 11160 h 11160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6" name="Google Shape;1457;p39"/>
            <p:cNvSpPr>
              <a:spLocks noChangeArrowheads="1"/>
            </p:cNvSpPr>
            <p:nvPr/>
          </p:nvSpPr>
          <p:spPr bwMode="auto">
            <a:xfrm>
              <a:off x="20800" y="25325"/>
              <a:ext cx="242025" cy="228375"/>
            </a:xfrm>
            <a:custGeom>
              <a:avLst/>
              <a:gdLst>
                <a:gd name="T0" fmla="*/ 0 w 9681"/>
                <a:gd name="T1" fmla="*/ 0 h 9135"/>
                <a:gd name="T2" fmla="*/ 9681 w 9681"/>
                <a:gd name="T3" fmla="*/ 9135 h 9135"/>
              </a:gdLst>
              <a:ahLst/>
              <a:cxnLst/>
              <a:rect l="T0" t="T1" r="T2" b="T3"/>
              <a:pathLst/>
            </a:custGeom>
            <a:solidFill>
              <a:srgbClr val="FCC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7" name="Google Shape;1458;p39"/>
            <p:cNvSpPr>
              <a:spLocks noChangeArrowheads="1"/>
            </p:cNvSpPr>
            <p:nvPr/>
          </p:nvSpPr>
          <p:spPr bwMode="auto">
            <a:xfrm>
              <a:off x="83875" y="162575"/>
              <a:ext cx="96025" cy="43500"/>
            </a:xfrm>
            <a:custGeom>
              <a:avLst/>
              <a:gdLst>
                <a:gd name="T0" fmla="*/ 0 w 3841"/>
                <a:gd name="T1" fmla="*/ 0 h 1740"/>
                <a:gd name="T2" fmla="*/ 3841 w 3841"/>
                <a:gd name="T3" fmla="*/ 1740 h 1740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8" name="Google Shape;1459;p39"/>
            <p:cNvSpPr>
              <a:spLocks noChangeArrowheads="1"/>
            </p:cNvSpPr>
            <p:nvPr/>
          </p:nvSpPr>
          <p:spPr bwMode="auto">
            <a:xfrm>
              <a:off x="181800" y="96500"/>
              <a:ext cx="24450" cy="25950"/>
            </a:xfrm>
            <a:custGeom>
              <a:avLst/>
              <a:gdLst>
                <a:gd name="T0" fmla="*/ 0 w 978"/>
                <a:gd name="T1" fmla="*/ 0 h 1038"/>
                <a:gd name="T2" fmla="*/ 978 w 978"/>
                <a:gd name="T3" fmla="*/ 1038 h 103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89" name="Google Shape;1460;p39"/>
            <p:cNvSpPr>
              <a:spLocks noChangeArrowheads="1"/>
            </p:cNvSpPr>
            <p:nvPr/>
          </p:nvSpPr>
          <p:spPr bwMode="auto">
            <a:xfrm>
              <a:off x="76150" y="93225"/>
              <a:ext cx="22350" cy="22650"/>
            </a:xfrm>
            <a:custGeom>
              <a:avLst/>
              <a:gdLst>
                <a:gd name="T0" fmla="*/ 0 w 894"/>
                <a:gd name="T1" fmla="*/ 0 h 906"/>
                <a:gd name="T2" fmla="*/ 894 w 894"/>
                <a:gd name="T3" fmla="*/ 906 h 906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90" name="Group 22"/>
          <p:cNvGrpSpPr>
            <a:grpSpLocks/>
          </p:cNvGrpSpPr>
          <p:nvPr/>
        </p:nvGrpSpPr>
        <p:grpSpPr bwMode="auto">
          <a:xfrm>
            <a:off x="10156825" y="3835400"/>
            <a:ext cx="1311275" cy="827088"/>
            <a:chOff x="0" y="0"/>
            <a:chExt cx="709025" cy="447625"/>
          </a:xfrm>
        </p:grpSpPr>
        <p:sp>
          <p:nvSpPr>
            <p:cNvPr id="7191" name="Google Shape;1462;p39"/>
            <p:cNvSpPr>
              <a:spLocks noChangeArrowheads="1"/>
            </p:cNvSpPr>
            <p:nvPr/>
          </p:nvSpPr>
          <p:spPr bwMode="auto">
            <a:xfrm>
              <a:off x="11600" y="12450"/>
              <a:ext cx="697425" cy="423575"/>
            </a:xfrm>
            <a:custGeom>
              <a:avLst/>
              <a:gdLst>
                <a:gd name="T0" fmla="*/ 0 w 27897"/>
                <a:gd name="T1" fmla="*/ 0 h 16943"/>
                <a:gd name="T2" fmla="*/ 27897 w 27897"/>
                <a:gd name="T3" fmla="*/ 16943 h 16943"/>
              </a:gdLst>
              <a:ahLst/>
              <a:cxnLst/>
              <a:rect l="T0" t="T1" r="T2" b="T3"/>
              <a:pathLst/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2" name="Google Shape;1463;p39"/>
            <p:cNvSpPr>
              <a:spLocks noChangeArrowheads="1"/>
            </p:cNvSpPr>
            <p:nvPr/>
          </p:nvSpPr>
          <p:spPr bwMode="auto">
            <a:xfrm>
              <a:off x="0" y="0"/>
              <a:ext cx="703075" cy="447625"/>
            </a:xfrm>
            <a:custGeom>
              <a:avLst/>
              <a:gdLst>
                <a:gd name="T0" fmla="*/ 0 w 28123"/>
                <a:gd name="T1" fmla="*/ 0 h 17905"/>
                <a:gd name="T2" fmla="*/ 28123 w 28123"/>
                <a:gd name="T3" fmla="*/ 17905 h 17905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3" name="Google Shape;1464;p39"/>
            <p:cNvSpPr>
              <a:spLocks noChangeArrowheads="1"/>
            </p:cNvSpPr>
            <p:nvPr/>
          </p:nvSpPr>
          <p:spPr bwMode="auto">
            <a:xfrm>
              <a:off x="261625" y="268800"/>
              <a:ext cx="136650" cy="47850"/>
            </a:xfrm>
            <a:custGeom>
              <a:avLst/>
              <a:gdLst>
                <a:gd name="T0" fmla="*/ 0 w 5466"/>
                <a:gd name="T1" fmla="*/ 0 h 1914"/>
                <a:gd name="T2" fmla="*/ 5466 w 5466"/>
                <a:gd name="T3" fmla="*/ 1914 h 1914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4" name="Google Shape;1465;p39"/>
            <p:cNvSpPr>
              <a:spLocks noChangeArrowheads="1"/>
            </p:cNvSpPr>
            <p:nvPr/>
          </p:nvSpPr>
          <p:spPr bwMode="auto">
            <a:xfrm>
              <a:off x="243475" y="205900"/>
              <a:ext cx="20550" cy="23300"/>
            </a:xfrm>
            <a:custGeom>
              <a:avLst/>
              <a:gdLst>
                <a:gd name="T0" fmla="*/ 0 w 822"/>
                <a:gd name="T1" fmla="*/ 0 h 932"/>
                <a:gd name="T2" fmla="*/ 822 w 822"/>
                <a:gd name="T3" fmla="*/ 932 h 932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5" name="Google Shape;1466;p39"/>
            <p:cNvSpPr>
              <a:spLocks noChangeArrowheads="1"/>
            </p:cNvSpPr>
            <p:nvPr/>
          </p:nvSpPr>
          <p:spPr bwMode="auto">
            <a:xfrm>
              <a:off x="417300" y="205800"/>
              <a:ext cx="22050" cy="22875"/>
            </a:xfrm>
            <a:custGeom>
              <a:avLst/>
              <a:gdLst>
                <a:gd name="T0" fmla="*/ 0 w 882"/>
                <a:gd name="T1" fmla="*/ 0 h 915"/>
                <a:gd name="T2" fmla="*/ 882 w 882"/>
                <a:gd name="T3" fmla="*/ 915 h 915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96" name="Group 28"/>
          <p:cNvGrpSpPr>
            <a:grpSpLocks/>
          </p:cNvGrpSpPr>
          <p:nvPr/>
        </p:nvGrpSpPr>
        <p:grpSpPr bwMode="auto">
          <a:xfrm>
            <a:off x="3032125" y="1597025"/>
            <a:ext cx="365125" cy="393700"/>
            <a:chOff x="0" y="0"/>
            <a:chExt cx="273275" cy="294325"/>
          </a:xfrm>
        </p:grpSpPr>
        <p:sp>
          <p:nvSpPr>
            <p:cNvPr id="7197" name="Google Shape;1468;p39"/>
            <p:cNvSpPr>
              <a:spLocks noChangeArrowheads="1"/>
            </p:cNvSpPr>
            <p:nvPr/>
          </p:nvSpPr>
          <p:spPr bwMode="auto">
            <a:xfrm>
              <a:off x="0" y="0"/>
              <a:ext cx="273275" cy="294325"/>
            </a:xfrm>
            <a:custGeom>
              <a:avLst/>
              <a:gdLst>
                <a:gd name="T0" fmla="*/ 0 w 10931"/>
                <a:gd name="T1" fmla="*/ 0 h 11773"/>
                <a:gd name="T2" fmla="*/ 10931 w 10931"/>
                <a:gd name="T3" fmla="*/ 11773 h 11773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198" name="Google Shape;1469;p39"/>
            <p:cNvSpPr>
              <a:spLocks noChangeArrowheads="1"/>
            </p:cNvSpPr>
            <p:nvPr/>
          </p:nvSpPr>
          <p:spPr bwMode="auto">
            <a:xfrm>
              <a:off x="30350" y="26625"/>
              <a:ext cx="217925" cy="240225"/>
            </a:xfrm>
            <a:custGeom>
              <a:avLst/>
              <a:gdLst>
                <a:gd name="T0" fmla="*/ 0 w 8717"/>
                <a:gd name="T1" fmla="*/ 0 h 9609"/>
                <a:gd name="T2" fmla="*/ 8717 w 8717"/>
                <a:gd name="T3" fmla="*/ 9609 h 9609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199" name="Group 31"/>
          <p:cNvGrpSpPr>
            <a:grpSpLocks/>
          </p:cNvGrpSpPr>
          <p:nvPr/>
        </p:nvGrpSpPr>
        <p:grpSpPr bwMode="auto">
          <a:xfrm>
            <a:off x="7816850" y="479425"/>
            <a:ext cx="987425" cy="933450"/>
            <a:chOff x="0" y="0"/>
            <a:chExt cx="564700" cy="534200"/>
          </a:xfrm>
        </p:grpSpPr>
        <p:sp>
          <p:nvSpPr>
            <p:cNvPr id="7200" name="Google Shape;1472;p39"/>
            <p:cNvSpPr>
              <a:spLocks noChangeArrowheads="1"/>
            </p:cNvSpPr>
            <p:nvPr/>
          </p:nvSpPr>
          <p:spPr bwMode="auto">
            <a:xfrm>
              <a:off x="0" y="0"/>
              <a:ext cx="564700" cy="534200"/>
            </a:xfrm>
            <a:custGeom>
              <a:avLst/>
              <a:gdLst>
                <a:gd name="T0" fmla="*/ 0 w 22588"/>
                <a:gd name="T1" fmla="*/ 0 h 21368"/>
                <a:gd name="T2" fmla="*/ 22588 w 22588"/>
                <a:gd name="T3" fmla="*/ 21368 h 2136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1" name="Google Shape;1473;p39"/>
            <p:cNvSpPr>
              <a:spLocks noChangeArrowheads="1"/>
            </p:cNvSpPr>
            <p:nvPr/>
          </p:nvSpPr>
          <p:spPr bwMode="auto">
            <a:xfrm>
              <a:off x="14000" y="19000"/>
              <a:ext cx="525975" cy="496600"/>
            </a:xfrm>
            <a:custGeom>
              <a:avLst/>
              <a:gdLst>
                <a:gd name="T0" fmla="*/ 0 w 21039"/>
                <a:gd name="T1" fmla="*/ 0 h 19864"/>
                <a:gd name="T2" fmla="*/ 21039 w 21039"/>
                <a:gd name="T3" fmla="*/ 19864 h 19864"/>
              </a:gdLst>
              <a:ahLst/>
              <a:cxnLst/>
              <a:rect l="T0" t="T1" r="T2" b="T3"/>
              <a:pathLst/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2" name="Google Shape;1474;p39"/>
            <p:cNvSpPr>
              <a:spLocks noChangeArrowheads="1"/>
            </p:cNvSpPr>
            <p:nvPr/>
          </p:nvSpPr>
          <p:spPr bwMode="auto">
            <a:xfrm>
              <a:off x="210450" y="299275"/>
              <a:ext cx="102425" cy="41725"/>
            </a:xfrm>
            <a:custGeom>
              <a:avLst/>
              <a:gdLst>
                <a:gd name="T0" fmla="*/ 0 w 4097"/>
                <a:gd name="T1" fmla="*/ 0 h 1669"/>
                <a:gd name="T2" fmla="*/ 4097 w 4097"/>
                <a:gd name="T3" fmla="*/ 1669 h 1669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3" name="Google Shape;1475;p39"/>
            <p:cNvSpPr>
              <a:spLocks noChangeArrowheads="1"/>
            </p:cNvSpPr>
            <p:nvPr/>
          </p:nvSpPr>
          <p:spPr bwMode="auto">
            <a:xfrm>
              <a:off x="185450" y="234100"/>
              <a:ext cx="18775" cy="19275"/>
            </a:xfrm>
            <a:custGeom>
              <a:avLst/>
              <a:gdLst>
                <a:gd name="T0" fmla="*/ 0 w 751"/>
                <a:gd name="T1" fmla="*/ 0 h 771"/>
                <a:gd name="T2" fmla="*/ 751 w 751"/>
                <a:gd name="T3" fmla="*/ 771 h 771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  <p:sp>
          <p:nvSpPr>
            <p:cNvPr id="7204" name="Google Shape;1476;p39"/>
            <p:cNvSpPr>
              <a:spLocks noChangeArrowheads="1"/>
            </p:cNvSpPr>
            <p:nvPr/>
          </p:nvSpPr>
          <p:spPr bwMode="auto">
            <a:xfrm>
              <a:off x="326825" y="261200"/>
              <a:ext cx="17900" cy="18775"/>
            </a:xfrm>
            <a:custGeom>
              <a:avLst/>
              <a:gdLst>
                <a:gd name="T0" fmla="*/ 0 w 716"/>
                <a:gd name="T1" fmla="*/ 0 h 751"/>
                <a:gd name="T2" fmla="*/ 716 w 716"/>
                <a:gd name="T3" fmla="*/ 751 h 751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b="1" i="1">
                <a:ea typeface="字魂107号-萌趣欢乐体" charset="0"/>
                <a:cs typeface="字魂107号-萌趣欢乐体" charset="0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3"/>
          <p:cNvSpPr>
            <a:spLocks noChangeArrowheads="1"/>
          </p:cNvSpPr>
          <p:nvPr/>
        </p:nvSpPr>
        <p:spPr bwMode="auto">
          <a:xfrm>
            <a:off x="962232" y="1572546"/>
            <a:ext cx="110376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Đặt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1 </a:t>
            </a:r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câu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cảm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về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“</a:t>
            </a:r>
            <a:r>
              <a:rPr lang="en-US" altLang="en-US" sz="4800" b="1" dirty="0" err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trường</a:t>
            </a:r>
            <a:r>
              <a:rPr lang="en-US" alt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” </a:t>
            </a:r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hoặc</a:t>
            </a:r>
            <a:r>
              <a:rPr lang="en-US" alt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“</a:t>
            </a:r>
            <a:r>
              <a:rPr lang="en-US" altLang="en-US" sz="4800" b="1" dirty="0" err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lớp</a:t>
            </a:r>
            <a:r>
              <a:rPr lang="en-US" alt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”.</a:t>
            </a:r>
            <a:endParaRPr lang="en-US" altLang="en-US" dirty="0"/>
          </a:p>
        </p:txBody>
      </p:sp>
      <p:sp>
        <p:nvSpPr>
          <p:cNvPr id="40" name="TextBox 3"/>
          <p:cNvSpPr>
            <a:spLocks noChangeArrowheads="1"/>
          </p:cNvSpPr>
          <p:nvPr/>
        </p:nvSpPr>
        <p:spPr bwMode="auto">
          <a:xfrm>
            <a:off x="636898" y="2578006"/>
            <a:ext cx="113630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Đặt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1 </a:t>
            </a:r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câu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hỏi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48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về</a:t>
            </a:r>
            <a:r>
              <a:rPr lang="en-US" altLang="en-US" sz="4800" b="1" dirty="0" smtClean="0"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“</a:t>
            </a:r>
            <a:r>
              <a:rPr lang="en-US" altLang="en-US" sz="4800" b="1" dirty="0" err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bạn</a:t>
            </a:r>
            <a:r>
              <a:rPr lang="en-US" alt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4800" b="1" dirty="0" err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bè</a:t>
            </a:r>
            <a:r>
              <a:rPr lang="en-US" alt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Cambria" panose="02040503050406030204" pitchFamily="18" charset="0"/>
              </a:rPr>
              <a:t>”.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112" y="3480608"/>
            <a:ext cx="3267738" cy="330445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0589" y="210783"/>
            <a:ext cx="6672961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NHÀ BÁO TÍ HON</a:t>
            </a:r>
            <a:endParaRPr lang="en-US" sz="7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77625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13 -0.4787 L -0.02213 -0.47847 L 0.02162 -0.4287 C 0.02474 -0.425 0.03099 -0.41759 0.03099 -0.41736 C 0.04531 -0.37916 0.04102 -0.39676 0.04662 -0.36759 C 0.04558 -0.34722 0.04662 -0.32592 0.04349 -0.30648 C 0.04232 -0.29977 0.02839 -0.28148 0.02474 -0.2787 C 0.01862 -0.27384 0.01146 -0.27407 0.00599 -0.26759 C 0.00287 -0.26389 -0.00013 -0.25926 -0.00338 -0.25648 C -0.02929 -0.23333 0.00469 -0.27152 -0.02213 -0.23981 C -0.02422 -0.23426 -0.02812 -0.22963 -0.02838 -0.22314 C -0.02916 -0.2081 -0.02682 -0.19328 -0.02526 -0.1787 C -0.02474 -0.17291 -0.02422 -0.16643 -0.02213 -0.16203 C -0.01979 -0.15694 -0.01562 -0.15555 -0.01276 -0.15092 C -0.00625 -0.14051 0.00104 -0.13078 0.00599 -0.11759 C 0.01433 -0.0956 0.00912 -0.10463 0.02162 -0.09004 C 0.02956 -0.04745 0.0336 -0.04004 0.02474 0.01574 C 0.02383 0.0213 0.01849 0.01945 0.01537 0.02107 C 0.01224 0.01945 0.00873 0.01898 0.00599 0.01574 C 0.00222 0.01135 -2.29167E-6 0.00394 -0.00338 -0.00092 C -0.00521 -0.0037 -0.00755 -0.00486 -0.00963 -0.00648 L -0.00963 -0.00625 " pathEditMode="relative" rAng="0" ptsTypes="AAAAAAAAAAAAAAAAAAAAAA">
                                      <p:cBhvr>
                                        <p:cTn id="8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112" y="25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17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41000" decel="5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 -1.04514 L -0.0142 -1.04491 C -0.00925 -1.03357 -0.00352 -1.02292 0.00104 -1.01065 C 0.00299 -1.00556 0.00416 -0.99931 0.00533 -0.99352 C 0.00755 -0.98218 0.00755 -0.97523 0.0095 -0.9632 C 0.01106 -0.95463 0.0125 -0.94607 0.01406 -0.9375 L 0.0164 -0.92454 C 0.01601 -0.92199 0.01445 -0.89005 0.01171 -0.88172 C 0.01028 -0.87686 0.00755 -0.87292 0.00533 -0.86898 C 0.00338 -0.86551 0.00104 -0.8632 -0.00118 -0.86042 C -0.00925 -0.83658 -0.00118 -0.85672 -0.01185 -0.83889 C -0.01459 -0.83496 -0.01602 -0.82986 -0.01875 -0.82593 C -0.03659 -0.79607 -0.01263 -0.84213 -0.03165 -0.8044 C -0.03698 -0.77199 -0.02982 -0.81204 -0.03816 -0.77871 C -0.03894 -0.77454 -0.03933 -0.76991 -0.04011 -0.76574 C -0.03933 -0.75718 -0.03972 -0.74792 -0.03816 -0.73982 C -0.03581 -0.73033 -0.03204 -0.72269 -0.02943 -0.71412 L -0.01641 -0.67547 L -0.00769 -0.64954 L -0.00352 -0.63658 C -0.00274 -0.63241 -0.00235 -0.62778 -0.00118 -0.62385 C 0.00143 -0.61482 0.00755 -0.59792 0.00755 -0.59769 C 0.00794 -0.59375 0.00911 -0.58936 0.0095 -0.58496 C 0.01367 -0.55579 0.01406 -0.54121 0.0095 -0.50324 C 0.00755 -0.48496 4.58333E-6 -0.47732 -0.00534 -0.46459 C -0.01303 -0.44676 -0.00573 -0.4544 -0.01641 -0.44746 C -0.02631 -0.41736 -0.02058 -0.42732 -0.03165 -0.41297 C -0.03438 -0.4044 -0.04076 -0.39746 -0.04011 -0.38727 C -0.03737 -0.33519 -0.04011 -0.35787 -0.0336 -0.31829 L -0.03165 -0.30556 C -0.03086 -0.30116 -0.03047 -0.2963 -0.02943 -0.2926 C -0.02787 -0.2882 -0.02709 -0.28311 -0.02487 -0.27963 C -0.02097 -0.27292 -0.01185 -0.2625 -0.01185 -0.26227 C -0.01146 -0.25811 -0.01107 -0.25324 -0.0099 -0.24954 C -0.00313 -0.2294 -0.00391 -0.24491 0.00104 -0.22385 C 0.0026 -0.21551 0.00377 -0.20648 0.00533 -0.19792 L 0.00755 -0.18496 C 0.00494 -0.11574 0.00833 -0.14398 0.00104 -0.09908 C 0.00039 -0.09468 0.00039 -0.08936 -0.00118 -0.08611 L -0.00769 -0.07315 C -0.01146 -0.05047 -0.00847 -0.06412 -0.01875 -0.03449 C -0.0198 -0.03033 -0.02214 -0.02662 -0.02292 -0.02153 C -0.0237 -0.01736 -0.0237 -0.01227 -0.02487 -0.0088 C -0.0267 -0.00463 -0.03165 3.33333E-6 -0.03165 0.00023 L -0.03165 3.33333E-6 " pathEditMode="relative" rAng="0" ptsTypes="AAAAAAAAAAAAAAAAAAAAAAAAAAAAAAAAAAAAAAAAAAAAA">
                                      <p:cBhvr>
                                        <p:cTn id="17" dur="27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21" y="5226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utoUpdateAnimBg="0"/>
      <p:bldP spid="40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" b="40404"/>
          <a:stretch>
            <a:fillRect/>
          </a:stretch>
        </p:blipFill>
        <p:spPr bwMode="auto">
          <a:xfrm>
            <a:off x="-182880" y="-697048"/>
            <a:ext cx="12193905" cy="725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8" r="59460"/>
          <a:stretch>
            <a:fillRect/>
          </a:stretch>
        </p:blipFill>
        <p:spPr bwMode="auto">
          <a:xfrm rot="16200000">
            <a:off x="5491072" y="217397"/>
            <a:ext cx="1209856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13" y="74839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69" t="48232" b="34610"/>
          <a:stretch>
            <a:fillRect/>
          </a:stretch>
        </p:blipFill>
        <p:spPr bwMode="auto">
          <a:xfrm flipH="1">
            <a:off x="0" y="-757373"/>
            <a:ext cx="228600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32" r="82767" b="34610"/>
          <a:stretch>
            <a:fillRect/>
          </a:stretch>
        </p:blipFill>
        <p:spPr bwMode="auto">
          <a:xfrm flipH="1">
            <a:off x="10529888" y="1730375"/>
            <a:ext cx="1357312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矩形 23"/>
          <p:cNvSpPr>
            <a:spLocks noChangeArrowheads="1"/>
          </p:cNvSpPr>
          <p:nvPr/>
        </p:nvSpPr>
        <p:spPr bwMode="auto">
          <a:xfrm>
            <a:off x="9448800" y="5822950"/>
            <a:ext cx="715963" cy="336550"/>
          </a:xfrm>
          <a:prstGeom prst="rect">
            <a:avLst/>
          </a:prstGeom>
          <a:solidFill>
            <a:srgbClr val="FF8C5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b="1" i="1">
              <a:solidFill>
                <a:srgbClr val="FFFFFF"/>
              </a:solidFill>
              <a:ea typeface="字魂107号-萌趣欢乐体" charset="0"/>
              <a:cs typeface="字魂107号-萌趣欢乐体" charset="0"/>
              <a:sym typeface="字魂107号-萌趣欢乐体" charset="0"/>
            </a:endParaRPr>
          </a:p>
        </p:txBody>
      </p:sp>
      <p:pic>
        <p:nvPicPr>
          <p:cNvPr id="6153" name="图片 2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29"/>
          <a:stretch>
            <a:fillRect/>
          </a:stretch>
        </p:blipFill>
        <p:spPr bwMode="auto">
          <a:xfrm>
            <a:off x="-406400" y="4300538"/>
            <a:ext cx="4568825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文本框 7"/>
          <p:cNvSpPr>
            <a:spLocks noChangeArrowheads="1"/>
          </p:cNvSpPr>
          <p:nvPr/>
        </p:nvSpPr>
        <p:spPr bwMode="auto">
          <a:xfrm>
            <a:off x="1997666" y="1789396"/>
            <a:ext cx="8702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Thứ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sáu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ngày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22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tháng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3 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năm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2024</a:t>
            </a:r>
            <a:endParaRPr lang="zh-CN" altLang="en-US" dirty="0">
              <a:latin typeface="HP001 4 hàng" panose="020B0603050302020204" pitchFamily="34" charset="0"/>
            </a:endParaRPr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4581525" y="2409825"/>
            <a:ext cx="2709863" cy="682625"/>
            <a:chOff x="0" y="0"/>
            <a:chExt cx="3193496" cy="861774"/>
          </a:xfrm>
        </p:grpSpPr>
        <p:sp>
          <p:nvSpPr>
            <p:cNvPr id="6156" name="矩形: 圆角 10"/>
            <p:cNvSpPr>
              <a:spLocks noChangeArrowheads="1"/>
            </p:cNvSpPr>
            <p:nvPr/>
          </p:nvSpPr>
          <p:spPr bwMode="auto">
            <a:xfrm rot="5400000">
              <a:off x="1165861" y="-1165861"/>
              <a:ext cx="861774" cy="3193496"/>
            </a:xfrm>
            <a:prstGeom prst="roundRect">
              <a:avLst>
                <a:gd name="adj" fmla="val 32741"/>
              </a:avLst>
            </a:prstGeom>
            <a:solidFill>
              <a:srgbClr val="FF0066"/>
            </a:solidFill>
            <a:ln w="285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b="1" i="1">
                <a:solidFill>
                  <a:srgbClr val="FFFFFF"/>
                </a:solidFill>
                <a:ea typeface="等线" charset="-122"/>
                <a:sym typeface="Arial" panose="020B0604020202020204" pitchFamily="34" charset="0"/>
              </a:endParaRPr>
            </a:p>
          </p:txBody>
        </p:sp>
        <p:sp>
          <p:nvSpPr>
            <p:cNvPr id="6157" name="TextBox 17"/>
            <p:cNvSpPr>
              <a:spLocks noChangeArrowheads="1"/>
            </p:cNvSpPr>
            <p:nvPr/>
          </p:nvSpPr>
          <p:spPr bwMode="auto">
            <a:xfrm>
              <a:off x="0" y="15388"/>
              <a:ext cx="31934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600" b="1" dirty="0">
                  <a:solidFill>
                    <a:schemeClr val="bg1"/>
                  </a:solidFill>
                  <a:latin typeface="Calibri" panose="020F0502020204030204" pitchFamily="34" charset="0"/>
                  <a:ea typeface="White Xmas PERSONAL USE" pitchFamily="2" charset="0"/>
                  <a:cs typeface="White Xmas PERSONAL USE" pitchFamily="2" charset="0"/>
                  <a:sym typeface="Calibri" panose="020F0502020204030204" pitchFamily="34" charset="0"/>
                </a:rPr>
                <a:t>TIẾNG VIỆT</a:t>
              </a:r>
              <a:endParaRPr lang="en-US" altLang="en-US" dirty="0"/>
            </a:p>
          </p:txBody>
        </p:sp>
      </p:grpSp>
      <p:pic>
        <p:nvPicPr>
          <p:cNvPr id="6158" name="Picture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2930525"/>
            <a:ext cx="100584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85509" y="3992631"/>
            <a:ext cx="2553516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Tiết</a:t>
            </a:r>
            <a:r>
              <a:rPr lang="en-US" sz="4000" dirty="0" smtClean="0"/>
              <a:t> 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99013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bldLvl="0" autoUpdateAnimBg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矩形: 圆角 11"/>
          <p:cNvSpPr>
            <a:spLocks noChangeArrowheads="1"/>
          </p:cNvSpPr>
          <p:nvPr/>
        </p:nvSpPr>
        <p:spPr bwMode="auto">
          <a:xfrm>
            <a:off x="665163" y="145143"/>
            <a:ext cx="10931525" cy="6433457"/>
          </a:xfrm>
          <a:prstGeom prst="roundRect">
            <a:avLst>
              <a:gd name="adj" fmla="val 16667"/>
            </a:avLst>
          </a:prstGeom>
          <a:solidFill>
            <a:srgbClr val="FFFFFF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en-US">
              <a:solidFill>
                <a:schemeClr val="bg1"/>
              </a:solidFill>
              <a:sym typeface="字魂107号-萌趣欢乐体" charset="0"/>
            </a:endParaRPr>
          </a:p>
        </p:txBody>
      </p:sp>
      <p:pic>
        <p:nvPicPr>
          <p:cNvPr id="27652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-188913" y="455613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28600" y="5930900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2"/>
          <p:cNvSpPr>
            <a:spLocks noChangeArrowheads="1"/>
          </p:cNvSpPr>
          <p:nvPr/>
        </p:nvSpPr>
        <p:spPr bwMode="auto">
          <a:xfrm>
            <a:off x="1523999" y="2149693"/>
            <a:ext cx="628967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Vừa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gõ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cửa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gọi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bé</a:t>
            </a:r>
            <a:endParaRPr lang="en-US" altLang="en-US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Bé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ra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,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đã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biến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rồi</a:t>
            </a:r>
            <a:endParaRPr lang="en-US" altLang="en-US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Thấy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rung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rinh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cành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lá</a:t>
            </a:r>
            <a:endParaRPr lang="en-US" altLang="en-US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Lại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trèo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me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đấy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thôi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!</a:t>
            </a:r>
          </a:p>
          <a:p>
            <a:pPr algn="just"/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 </a:t>
            </a:r>
          </a:p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Gió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lúc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nào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cũng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chạy</a:t>
            </a:r>
            <a:endParaRPr lang="en-US" altLang="en-US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Suốt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ngày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vội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thế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à?</a:t>
            </a:r>
          </a:p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Lúc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nào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cũng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huýt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sáo</a:t>
            </a:r>
            <a:endParaRPr lang="en-US" altLang="en-US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Lúc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nào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cũng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en-US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hát</a:t>
            </a:r>
            <a:r>
              <a:rPr lang="en-US" altLang="en-US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ca...</a:t>
            </a:r>
          </a:p>
          <a:p>
            <a:endParaRPr lang="en-US" altLang="en-US" sz="3200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</p:txBody>
      </p:sp>
      <p:sp>
        <p:nvSpPr>
          <p:cNvPr id="27656" name="TextBox 4"/>
          <p:cNvSpPr>
            <a:spLocks noChangeArrowheads="1"/>
          </p:cNvSpPr>
          <p:nvPr/>
        </p:nvSpPr>
        <p:spPr bwMode="auto">
          <a:xfrm>
            <a:off x="6560344" y="2149653"/>
            <a:ext cx="628967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Gió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thích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chơi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chong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chóng</a:t>
            </a:r>
            <a:endParaRPr lang="en-US" altLang="zh-CN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Cùng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bé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chơi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thả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diều</a:t>
            </a:r>
            <a:endParaRPr lang="en-US" altLang="zh-CN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Lại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giật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tung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nón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bé</a:t>
            </a:r>
            <a:endParaRPr lang="en-US" altLang="zh-CN" sz="3200" b="1" i="1" dirty="0">
              <a:latin typeface="HP001 4 hàng" panose="020B0603050302020204" pitchFamily="34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  <a:p>
            <a:pPr algn="just"/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Gió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bông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đùa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chọc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</a:t>
            </a:r>
            <a:r>
              <a:rPr lang="en-US" altLang="zh-CN" sz="3200" b="1" i="1" dirty="0" err="1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trêu</a:t>
            </a:r>
            <a:r>
              <a:rPr lang="en-US" altLang="zh-CN" sz="3200" b="1" i="1" dirty="0">
                <a:latin typeface="HP001 4 hàng" panose="020B0603050302020204" pitchFamily="34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.</a:t>
            </a:r>
            <a:endParaRPr lang="en-US" altLang="zh-CN" dirty="0">
              <a:latin typeface="HP001 4 hàng" panose="020B0603050302020204" pitchFamily="34" charset="0"/>
            </a:endParaRPr>
          </a:p>
        </p:txBody>
      </p:sp>
      <p:pic>
        <p:nvPicPr>
          <p:cNvPr id="1026" name="Picture 2" descr="Chuyện gì sẽ xảy ra nếu gió ngừng thổi trên Trái Đất? - QuanTriMang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710" y="4299963"/>
            <a:ext cx="3120630" cy="206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7"/>
          <p:cNvSpPr>
            <a:spLocks noChangeArrowheads="1"/>
          </p:cNvSpPr>
          <p:nvPr/>
        </p:nvSpPr>
        <p:spPr bwMode="auto">
          <a:xfrm>
            <a:off x="1845421" y="320591"/>
            <a:ext cx="87026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Thứ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sáu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ngày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22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tháng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3 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năm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2024</a:t>
            </a:r>
          </a:p>
          <a:p>
            <a:pPr algn="ctr"/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Tiếng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Việt</a:t>
            </a:r>
            <a:endParaRPr lang="en-US" altLang="zh-CN" sz="3600" b="1" dirty="0" smtClean="0">
              <a:latin typeface="HP001 4 hàng" panose="020B0603050302020204" pitchFamily="34" charset="0"/>
              <a:ea typeface="字魂27号-布丁体" pitchFamily="2" charset="-122"/>
              <a:sym typeface="Calibri" panose="020F0502020204030204" pitchFamily="34" charset="0"/>
            </a:endParaRPr>
          </a:p>
          <a:p>
            <a:pPr algn="ctr"/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Viết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: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Nghe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–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viết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: </a:t>
            </a:r>
            <a:r>
              <a:rPr lang="en-US" altLang="zh-CN" sz="3600" b="1" dirty="0" err="1" smtClean="0">
                <a:solidFill>
                  <a:srgbClr val="FF0000"/>
                </a:solidFill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Gió</a:t>
            </a:r>
            <a:endParaRPr lang="zh-CN" altLang="en-US" dirty="0">
              <a:solidFill>
                <a:srgbClr val="FF0000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29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ldLvl="0" autoUpdateAnimBg="0"/>
      <p:bldP spid="27656" grpId="0" bldLvl="0" autoUpdateAnimBg="0"/>
      <p:bldP spid="10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: 圆角 11"/>
          <p:cNvSpPr>
            <a:spLocks noChangeArrowheads="1"/>
          </p:cNvSpPr>
          <p:nvPr/>
        </p:nvSpPr>
        <p:spPr bwMode="auto">
          <a:xfrm>
            <a:off x="665163" y="557213"/>
            <a:ext cx="10931525" cy="6021387"/>
          </a:xfrm>
          <a:prstGeom prst="roundRect">
            <a:avLst>
              <a:gd name="adj" fmla="val 16667"/>
            </a:avLst>
          </a:prstGeom>
          <a:solidFill>
            <a:srgbClr val="FFFFFF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en-US">
              <a:solidFill>
                <a:schemeClr val="bg1"/>
              </a:solidFill>
              <a:sym typeface="字魂107号-萌趣欢乐体" charset="0"/>
            </a:endParaRPr>
          </a:p>
        </p:txBody>
      </p:sp>
      <p:pic>
        <p:nvPicPr>
          <p:cNvPr id="28676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-188913" y="455613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28600" y="5930900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8" name="Group 6"/>
          <p:cNvGrpSpPr>
            <a:grpSpLocks/>
          </p:cNvGrpSpPr>
          <p:nvPr/>
        </p:nvGrpSpPr>
        <p:grpSpPr bwMode="auto">
          <a:xfrm>
            <a:off x="3895725" y="0"/>
            <a:ext cx="1093788" cy="631825"/>
            <a:chOff x="0" y="0"/>
            <a:chExt cx="856613" cy="494185"/>
          </a:xfrm>
        </p:grpSpPr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9594" y="15"/>
              <a:ext cx="847019" cy="494170"/>
              <a:chOff x="0" y="0"/>
              <a:chExt cx="847019" cy="494170"/>
            </a:xfrm>
          </p:grpSpPr>
          <p:sp>
            <p:nvSpPr>
              <p:cNvPr id="28680" name="Google Shape;3201;p63"/>
              <p:cNvSpPr>
                <a:spLocks noChangeArrowheads="1"/>
              </p:cNvSpPr>
              <p:nvPr/>
            </p:nvSpPr>
            <p:spPr bwMode="auto">
              <a:xfrm>
                <a:off x="30030" y="22311"/>
                <a:ext cx="789374" cy="449630"/>
              </a:xfrm>
              <a:custGeom>
                <a:avLst/>
                <a:gdLst>
                  <a:gd name="T0" fmla="*/ 0 w 27812"/>
                  <a:gd name="T1" fmla="*/ 0 h 15839"/>
                  <a:gd name="T2" fmla="*/ 27812 w 27812"/>
                  <a:gd name="T3" fmla="*/ 15839 h 15839"/>
                </a:gdLst>
                <a:ahLst/>
                <a:cxnLst/>
                <a:rect l="T0" t="T1" r="T2" b="T3"/>
                <a:pathLst/>
              </a:custGeom>
              <a:solidFill>
                <a:srgbClr val="ED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1" name="Google Shape;3202;p6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47019" cy="494170"/>
              </a:xfrm>
              <a:custGeom>
                <a:avLst/>
                <a:gdLst>
                  <a:gd name="T0" fmla="*/ 0 w 29843"/>
                  <a:gd name="T1" fmla="*/ 0 h 17408"/>
                  <a:gd name="T2" fmla="*/ 29843 w 29843"/>
                  <a:gd name="T3" fmla="*/ 17408 h 17408"/>
                </a:gdLst>
                <a:ahLst/>
                <a:cxnLst/>
                <a:rect l="T0" t="T1" r="T2" b="T3"/>
                <a:pathLst/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2" name="Google Shape;3203;p63"/>
              <p:cNvSpPr>
                <a:spLocks noChangeArrowheads="1"/>
              </p:cNvSpPr>
              <p:nvPr/>
            </p:nvSpPr>
            <p:spPr bwMode="auto">
              <a:xfrm>
                <a:off x="738975" y="346415"/>
                <a:ext cx="79868" cy="124905"/>
              </a:xfrm>
              <a:custGeom>
                <a:avLst/>
                <a:gdLst>
                  <a:gd name="T0" fmla="*/ 0 w 2814"/>
                  <a:gd name="T1" fmla="*/ 0 h 4400"/>
                  <a:gd name="T2" fmla="*/ 2814 w 2814"/>
                  <a:gd name="T3" fmla="*/ 4400 h 4400"/>
                </a:gdLst>
                <a:ahLst/>
                <a:cxnLst/>
                <a:rect l="T0" t="T1" r="T2" b="T3"/>
                <a:pathLst/>
              </a:custGeom>
              <a:solidFill>
                <a:srgbClr val="EDC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3" name="Google Shape;3204;p63"/>
              <p:cNvSpPr>
                <a:spLocks noChangeArrowheads="1"/>
              </p:cNvSpPr>
              <p:nvPr/>
            </p:nvSpPr>
            <p:spPr bwMode="auto">
              <a:xfrm>
                <a:off x="102665" y="22311"/>
                <a:ext cx="642324" cy="449033"/>
              </a:xfrm>
              <a:custGeom>
                <a:avLst/>
                <a:gdLst>
                  <a:gd name="T0" fmla="*/ 0 w 22631"/>
                  <a:gd name="T1" fmla="*/ 0 h 15818"/>
                  <a:gd name="T2" fmla="*/ 22631 w 22631"/>
                  <a:gd name="T3" fmla="*/ 15818 h 15818"/>
                </a:gdLst>
                <a:ahLst/>
                <a:cxnLst/>
                <a:rect l="T0" t="T1" r="T2" b="T3"/>
                <a:pathLst/>
              </a:custGeom>
              <a:solidFill>
                <a:srgbClr val="F6E2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4" name="Google Shape;3205;p63"/>
              <p:cNvSpPr>
                <a:spLocks noChangeArrowheads="1"/>
              </p:cNvSpPr>
              <p:nvPr/>
            </p:nvSpPr>
            <p:spPr bwMode="auto">
              <a:xfrm>
                <a:off x="29434" y="352433"/>
                <a:ext cx="77456" cy="118887"/>
              </a:xfrm>
              <a:custGeom>
                <a:avLst/>
                <a:gdLst>
                  <a:gd name="T0" fmla="*/ 0 w 2729"/>
                  <a:gd name="T1" fmla="*/ 0 h 4188"/>
                  <a:gd name="T2" fmla="*/ 2729 w 2729"/>
                  <a:gd name="T3" fmla="*/ 4188 h 4188"/>
                </a:gdLst>
                <a:ahLst/>
                <a:cxnLst/>
                <a:rect l="T0" t="T1" r="T2" b="T3"/>
                <a:pathLst/>
              </a:custGeom>
              <a:solidFill>
                <a:srgbClr val="EDC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5" name="Google Shape;3206;p63"/>
              <p:cNvSpPr>
                <a:spLocks noChangeArrowheads="1"/>
              </p:cNvSpPr>
              <p:nvPr/>
            </p:nvSpPr>
            <p:spPr bwMode="auto">
              <a:xfrm>
                <a:off x="380004" y="291206"/>
                <a:ext cx="72659" cy="38408"/>
              </a:xfrm>
              <a:custGeom>
                <a:avLst/>
                <a:gdLst>
                  <a:gd name="T0" fmla="*/ 0 w 2560"/>
                  <a:gd name="T1" fmla="*/ 0 h 1353"/>
                  <a:gd name="T2" fmla="*/ 2560 w 2560"/>
                  <a:gd name="T3" fmla="*/ 1353 h 1353"/>
                </a:gdLst>
                <a:ahLst/>
                <a:cxnLst/>
                <a:rect l="T0" t="T1" r="T2" b="T3"/>
                <a:pathLst/>
              </a:custGeom>
              <a:solidFill>
                <a:srgbClr val="C670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6" name="Google Shape;3207;p63"/>
              <p:cNvSpPr>
                <a:spLocks noChangeArrowheads="1"/>
              </p:cNvSpPr>
              <p:nvPr/>
            </p:nvSpPr>
            <p:spPr bwMode="auto">
              <a:xfrm>
                <a:off x="369786" y="289389"/>
                <a:ext cx="100900" cy="52659"/>
              </a:xfrm>
              <a:custGeom>
                <a:avLst/>
                <a:gdLst>
                  <a:gd name="T0" fmla="*/ 0 w 3555"/>
                  <a:gd name="T1" fmla="*/ 0 h 1855"/>
                  <a:gd name="T2" fmla="*/ 3555 w 3555"/>
                  <a:gd name="T3" fmla="*/ 1855 h 1855"/>
                </a:gdLst>
                <a:ahLst/>
                <a:cxnLst/>
                <a:rect l="T0" t="T1" r="T2" b="T3"/>
                <a:pathLst/>
              </a:custGeom>
              <a:solidFill>
                <a:srgbClr val="C670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7" name="Google Shape;3208;p63"/>
              <p:cNvSpPr>
                <a:spLocks noChangeArrowheads="1"/>
              </p:cNvSpPr>
              <p:nvPr/>
            </p:nvSpPr>
            <p:spPr bwMode="auto">
              <a:xfrm>
                <a:off x="360192" y="243291"/>
                <a:ext cx="109869" cy="52261"/>
              </a:xfrm>
              <a:custGeom>
                <a:avLst/>
                <a:gdLst>
                  <a:gd name="T0" fmla="*/ 0 w 3871"/>
                  <a:gd name="T1" fmla="*/ 0 h 1841"/>
                  <a:gd name="T2" fmla="*/ 3871 w 3871"/>
                  <a:gd name="T3" fmla="*/ 1841 h 1841"/>
                </a:gdLst>
                <a:ahLst/>
                <a:cxnLst/>
                <a:rect l="T0" t="T1" r="T2" b="T3"/>
                <a:pathLst/>
              </a:custGeom>
              <a:solidFill>
                <a:srgbClr val="D78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8" name="Google Shape;3209;p63"/>
              <p:cNvSpPr>
                <a:spLocks noChangeArrowheads="1"/>
              </p:cNvSpPr>
              <p:nvPr/>
            </p:nvSpPr>
            <p:spPr bwMode="auto">
              <a:xfrm>
                <a:off x="382587" y="277751"/>
                <a:ext cx="125309" cy="23675"/>
              </a:xfrm>
              <a:custGeom>
                <a:avLst/>
                <a:gdLst>
                  <a:gd name="T0" fmla="*/ 0 w 4415"/>
                  <a:gd name="T1" fmla="*/ 0 h 834"/>
                  <a:gd name="T2" fmla="*/ 4415 w 4415"/>
                  <a:gd name="T3" fmla="*/ 834 h 834"/>
                </a:gdLst>
                <a:ahLst/>
                <a:cxnLst/>
                <a:rect l="T0" t="T1" r="T2" b="T3"/>
                <a:pathLst/>
              </a:custGeom>
              <a:solidFill>
                <a:srgbClr val="9A5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9" name="Google Shape;3210;p63"/>
              <p:cNvSpPr>
                <a:spLocks/>
              </p:cNvSpPr>
              <p:nvPr/>
            </p:nvSpPr>
            <p:spPr bwMode="auto">
              <a:xfrm>
                <a:off x="500068" y="269576"/>
                <a:ext cx="15639" cy="18651"/>
              </a:xfrm>
              <a:custGeom>
                <a:avLst/>
                <a:gdLst>
                  <a:gd name="T0" fmla="*/ 0 w 551"/>
                  <a:gd name="T1" fmla="*/ 0 h 657"/>
                  <a:gd name="T2" fmla="*/ 551 w 551"/>
                  <a:gd name="T3" fmla="*/ 657 h 657"/>
                </a:gdLst>
                <a:ahLst/>
                <a:cxnLst/>
                <a:rect l="T0" t="T1" r="T2" b="T3"/>
                <a:pathLst/>
              </a:custGeom>
              <a:noFill/>
              <a:ln w="10050" cap="rnd" cmpd="sng">
                <a:solidFill>
                  <a:srgbClr val="9A5B38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0" name="Google Shape;3211;p63"/>
              <p:cNvSpPr>
                <a:spLocks noChangeArrowheads="1"/>
              </p:cNvSpPr>
              <p:nvPr/>
            </p:nvSpPr>
            <p:spPr bwMode="auto">
              <a:xfrm>
                <a:off x="333170" y="39654"/>
                <a:ext cx="147703" cy="82977"/>
              </a:xfrm>
              <a:custGeom>
                <a:avLst/>
                <a:gdLst>
                  <a:gd name="T0" fmla="*/ 0 w 5204"/>
                  <a:gd name="T1" fmla="*/ 0 h 2923"/>
                  <a:gd name="T2" fmla="*/ 5204 w 5204"/>
                  <a:gd name="T3" fmla="*/ 2923 h 2923"/>
                </a:gdLst>
                <a:ahLst/>
                <a:cxnLst/>
                <a:rect l="T0" t="T1" r="T2" b="T3"/>
                <a:pathLst/>
              </a:custGeom>
              <a:solidFill>
                <a:srgbClr val="CE9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1" name="Google Shape;3212;p63"/>
              <p:cNvSpPr>
                <a:spLocks noChangeArrowheads="1"/>
              </p:cNvSpPr>
              <p:nvPr/>
            </p:nvSpPr>
            <p:spPr bwMode="auto">
              <a:xfrm>
                <a:off x="289346" y="192140"/>
                <a:ext cx="61874" cy="61856"/>
              </a:xfrm>
              <a:custGeom>
                <a:avLst/>
                <a:gdLst>
                  <a:gd name="T0" fmla="*/ 0 w 2180"/>
                  <a:gd name="T1" fmla="*/ 0 h 2179"/>
                  <a:gd name="T2" fmla="*/ 2180 w 2180"/>
                  <a:gd name="T3" fmla="*/ 2179 h 2179"/>
                </a:gdLst>
                <a:ahLst/>
                <a:cxnLst/>
                <a:rect l="T0" t="T1" r="T2" b="T3"/>
                <a:pathLst/>
              </a:custGeom>
              <a:solidFill>
                <a:srgbClr val="434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2" name="Google Shape;3213;p63"/>
              <p:cNvSpPr>
                <a:spLocks noChangeArrowheads="1"/>
              </p:cNvSpPr>
              <p:nvPr/>
            </p:nvSpPr>
            <p:spPr bwMode="auto">
              <a:xfrm>
                <a:off x="320568" y="204147"/>
                <a:ext cx="18647" cy="18651"/>
              </a:xfrm>
              <a:custGeom>
                <a:avLst/>
                <a:gdLst>
                  <a:gd name="T0" fmla="*/ 0 w 657"/>
                  <a:gd name="T1" fmla="*/ 0 h 657"/>
                  <a:gd name="T2" fmla="*/ 657 w 657"/>
                  <a:gd name="T3" fmla="*/ 657 h 657"/>
                </a:gdLst>
                <a:ahLst/>
                <a:cxnLst/>
                <a:rect l="T0" t="T1" r="T2" b="T3"/>
                <a:pathLst/>
              </a:custGeom>
              <a:solidFill>
                <a:srgbClr val="ED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3" name="Google Shape;3214;p63"/>
              <p:cNvSpPr>
                <a:spLocks noChangeArrowheads="1"/>
              </p:cNvSpPr>
              <p:nvPr/>
            </p:nvSpPr>
            <p:spPr bwMode="auto">
              <a:xfrm>
                <a:off x="497655" y="192140"/>
                <a:ext cx="61874" cy="61856"/>
              </a:xfrm>
              <a:custGeom>
                <a:avLst/>
                <a:gdLst>
                  <a:gd name="T0" fmla="*/ 0 w 2180"/>
                  <a:gd name="T1" fmla="*/ 0 h 2179"/>
                  <a:gd name="T2" fmla="*/ 2180 w 2180"/>
                  <a:gd name="T3" fmla="*/ 2179 h 2179"/>
                </a:gdLst>
                <a:ahLst/>
                <a:cxnLst/>
                <a:rect l="T0" t="T1" r="T2" b="T3"/>
                <a:pathLst/>
              </a:custGeom>
              <a:solidFill>
                <a:srgbClr val="434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4" name="Google Shape;3215;p63"/>
              <p:cNvSpPr>
                <a:spLocks noChangeArrowheads="1"/>
              </p:cNvSpPr>
              <p:nvPr/>
            </p:nvSpPr>
            <p:spPr bwMode="auto">
              <a:xfrm>
                <a:off x="533078" y="204147"/>
                <a:ext cx="18647" cy="18651"/>
              </a:xfrm>
              <a:custGeom>
                <a:avLst/>
                <a:gdLst>
                  <a:gd name="T0" fmla="*/ 0 w 657"/>
                  <a:gd name="T1" fmla="*/ 0 h 657"/>
                  <a:gd name="T2" fmla="*/ 657 w 657"/>
                  <a:gd name="T3" fmla="*/ 657 h 657"/>
                </a:gdLst>
                <a:ahLst/>
                <a:cxnLst/>
                <a:rect l="T0" t="T1" r="T2" b="T3"/>
                <a:pathLst/>
              </a:custGeom>
              <a:solidFill>
                <a:srgbClr val="ED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695" name="Google Shape;3216;p63"/>
            <p:cNvSpPr>
              <a:spLocks noChangeArrowheads="1"/>
            </p:cNvSpPr>
            <p:nvPr/>
          </p:nvSpPr>
          <p:spPr bwMode="auto">
            <a:xfrm>
              <a:off x="30031" y="22311"/>
              <a:ext cx="789374" cy="449630"/>
            </a:xfrm>
            <a:custGeom>
              <a:avLst/>
              <a:gdLst>
                <a:gd name="T0" fmla="*/ 0 w 27812"/>
                <a:gd name="T1" fmla="*/ 0 h 15839"/>
                <a:gd name="T2" fmla="*/ 27812 w 27812"/>
                <a:gd name="T3" fmla="*/ 15839 h 15839"/>
              </a:gdLst>
              <a:ahLst/>
              <a:cxnLst/>
              <a:rect l="T0" t="T1" r="T2" b="T3"/>
              <a:pathLst/>
            </a:custGeom>
            <a:solidFill>
              <a:srgbClr val="ED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6" name="Google Shape;3217;p63"/>
            <p:cNvSpPr>
              <a:spLocks noChangeArrowheads="1"/>
            </p:cNvSpPr>
            <p:nvPr/>
          </p:nvSpPr>
          <p:spPr bwMode="auto">
            <a:xfrm>
              <a:off x="0" y="0"/>
              <a:ext cx="847019" cy="494170"/>
            </a:xfrm>
            <a:custGeom>
              <a:avLst/>
              <a:gdLst>
                <a:gd name="T0" fmla="*/ 0 w 29843"/>
                <a:gd name="T1" fmla="*/ 0 h 17408"/>
                <a:gd name="T2" fmla="*/ 29843 w 29843"/>
                <a:gd name="T3" fmla="*/ 17408 h 17408"/>
              </a:gdLst>
              <a:ahLst/>
              <a:cxnLst/>
              <a:rect l="T0" t="T1" r="T2" b="T3"/>
              <a:pathLst/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7" name="Google Shape;3218;p63"/>
            <p:cNvSpPr>
              <a:spLocks noChangeArrowheads="1"/>
            </p:cNvSpPr>
            <p:nvPr/>
          </p:nvSpPr>
          <p:spPr bwMode="auto">
            <a:xfrm>
              <a:off x="738975" y="346416"/>
              <a:ext cx="79868" cy="124905"/>
            </a:xfrm>
            <a:custGeom>
              <a:avLst/>
              <a:gdLst>
                <a:gd name="T0" fmla="*/ 0 w 2814"/>
                <a:gd name="T1" fmla="*/ 0 h 4400"/>
                <a:gd name="T2" fmla="*/ 2814 w 2814"/>
                <a:gd name="T3" fmla="*/ 4400 h 4400"/>
              </a:gdLst>
              <a:ahLst/>
              <a:cxnLst/>
              <a:rect l="T0" t="T1" r="T2" b="T3"/>
              <a:pathLst/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8" name="Google Shape;3219;p63"/>
            <p:cNvSpPr>
              <a:spLocks noChangeArrowheads="1"/>
            </p:cNvSpPr>
            <p:nvPr/>
          </p:nvSpPr>
          <p:spPr bwMode="auto">
            <a:xfrm>
              <a:off x="102665" y="22311"/>
              <a:ext cx="642324" cy="449033"/>
            </a:xfrm>
            <a:custGeom>
              <a:avLst/>
              <a:gdLst>
                <a:gd name="T0" fmla="*/ 0 w 22631"/>
                <a:gd name="T1" fmla="*/ 0 h 15818"/>
                <a:gd name="T2" fmla="*/ 22631 w 22631"/>
                <a:gd name="T3" fmla="*/ 15818 h 1581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9" name="Google Shape;3220;p63"/>
            <p:cNvSpPr>
              <a:spLocks noChangeArrowheads="1"/>
            </p:cNvSpPr>
            <p:nvPr/>
          </p:nvSpPr>
          <p:spPr bwMode="auto">
            <a:xfrm>
              <a:off x="29435" y="352434"/>
              <a:ext cx="77456" cy="118887"/>
            </a:xfrm>
            <a:custGeom>
              <a:avLst/>
              <a:gdLst>
                <a:gd name="T0" fmla="*/ 0 w 2729"/>
                <a:gd name="T1" fmla="*/ 0 h 4188"/>
                <a:gd name="T2" fmla="*/ 2729 w 2729"/>
                <a:gd name="T3" fmla="*/ 4188 h 4188"/>
              </a:gdLst>
              <a:ahLst/>
              <a:cxnLst/>
              <a:rect l="T0" t="T1" r="T2" b="T3"/>
              <a:pathLst/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0" name="Google Shape;3221;p63"/>
            <p:cNvSpPr>
              <a:spLocks noChangeArrowheads="1"/>
            </p:cNvSpPr>
            <p:nvPr/>
          </p:nvSpPr>
          <p:spPr bwMode="auto">
            <a:xfrm>
              <a:off x="380004" y="291206"/>
              <a:ext cx="72659" cy="38408"/>
            </a:xfrm>
            <a:custGeom>
              <a:avLst/>
              <a:gdLst>
                <a:gd name="T0" fmla="*/ 0 w 2560"/>
                <a:gd name="T1" fmla="*/ 0 h 1353"/>
                <a:gd name="T2" fmla="*/ 2560 w 2560"/>
                <a:gd name="T3" fmla="*/ 1353 h 1353"/>
              </a:gdLst>
              <a:ahLst/>
              <a:cxnLst/>
              <a:rect l="T0" t="T1" r="T2" b="T3"/>
              <a:pathLst/>
            </a:custGeom>
            <a:solidFill>
              <a:srgbClr val="C67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1" name="Google Shape;3222;p63"/>
            <p:cNvSpPr>
              <a:spLocks noChangeArrowheads="1"/>
            </p:cNvSpPr>
            <p:nvPr/>
          </p:nvSpPr>
          <p:spPr bwMode="auto">
            <a:xfrm>
              <a:off x="369786" y="289390"/>
              <a:ext cx="100900" cy="52659"/>
            </a:xfrm>
            <a:custGeom>
              <a:avLst/>
              <a:gdLst>
                <a:gd name="T0" fmla="*/ 0 w 3555"/>
                <a:gd name="T1" fmla="*/ 0 h 1855"/>
                <a:gd name="T2" fmla="*/ 3555 w 3555"/>
                <a:gd name="T3" fmla="*/ 1855 h 1855"/>
              </a:gdLst>
              <a:ahLst/>
              <a:cxnLst/>
              <a:rect l="T0" t="T1" r="T2" b="T3"/>
              <a:pathLst/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2" name="Google Shape;3223;p63"/>
            <p:cNvSpPr>
              <a:spLocks noChangeArrowheads="1"/>
            </p:cNvSpPr>
            <p:nvPr/>
          </p:nvSpPr>
          <p:spPr bwMode="auto">
            <a:xfrm>
              <a:off x="360192" y="243292"/>
              <a:ext cx="109869" cy="52261"/>
            </a:xfrm>
            <a:custGeom>
              <a:avLst/>
              <a:gdLst>
                <a:gd name="T0" fmla="*/ 0 w 3871"/>
                <a:gd name="T1" fmla="*/ 0 h 1841"/>
                <a:gd name="T2" fmla="*/ 3871 w 3871"/>
                <a:gd name="T3" fmla="*/ 1841 h 1841"/>
              </a:gdLst>
              <a:ahLst/>
              <a:cxnLst/>
              <a:rect l="T0" t="T1" r="T2" b="T3"/>
              <a:pathLst/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3" name="Google Shape;3224;p63"/>
            <p:cNvSpPr>
              <a:spLocks noChangeArrowheads="1"/>
            </p:cNvSpPr>
            <p:nvPr/>
          </p:nvSpPr>
          <p:spPr bwMode="auto">
            <a:xfrm>
              <a:off x="382587" y="277752"/>
              <a:ext cx="125309" cy="23675"/>
            </a:xfrm>
            <a:custGeom>
              <a:avLst/>
              <a:gdLst>
                <a:gd name="T0" fmla="*/ 0 w 4415"/>
                <a:gd name="T1" fmla="*/ 0 h 834"/>
                <a:gd name="T2" fmla="*/ 4415 w 4415"/>
                <a:gd name="T3" fmla="*/ 834 h 834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4" name="Google Shape;3225;p63"/>
            <p:cNvSpPr>
              <a:spLocks/>
            </p:cNvSpPr>
            <p:nvPr/>
          </p:nvSpPr>
          <p:spPr bwMode="auto">
            <a:xfrm>
              <a:off x="500068" y="269577"/>
              <a:ext cx="15639" cy="18651"/>
            </a:xfrm>
            <a:custGeom>
              <a:avLst/>
              <a:gdLst>
                <a:gd name="T0" fmla="*/ 0 w 551"/>
                <a:gd name="T1" fmla="*/ 0 h 657"/>
                <a:gd name="T2" fmla="*/ 551 w 551"/>
                <a:gd name="T3" fmla="*/ 657 h 657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 w="10050" cap="rnd" cmpd="sng">
              <a:solidFill>
                <a:srgbClr val="9A5B38"/>
              </a:solidFill>
              <a:miter lim="800000"/>
              <a:headEnd/>
              <a:tailEnd/>
            </a:ln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5" name="Google Shape;3226;p63"/>
            <p:cNvSpPr>
              <a:spLocks noChangeArrowheads="1"/>
            </p:cNvSpPr>
            <p:nvPr/>
          </p:nvSpPr>
          <p:spPr bwMode="auto">
            <a:xfrm>
              <a:off x="333171" y="39655"/>
              <a:ext cx="147703" cy="82977"/>
            </a:xfrm>
            <a:custGeom>
              <a:avLst/>
              <a:gdLst>
                <a:gd name="T0" fmla="*/ 0 w 5204"/>
                <a:gd name="T1" fmla="*/ 0 h 2923"/>
                <a:gd name="T2" fmla="*/ 5204 w 5204"/>
                <a:gd name="T3" fmla="*/ 2923 h 2923"/>
              </a:gdLst>
              <a:ahLst/>
              <a:cxnLst/>
              <a:rect l="T0" t="T1" r="T2" b="T3"/>
              <a:pathLst/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6" name="Google Shape;3227;p63"/>
            <p:cNvSpPr>
              <a:spLocks noChangeArrowheads="1"/>
            </p:cNvSpPr>
            <p:nvPr/>
          </p:nvSpPr>
          <p:spPr bwMode="auto">
            <a:xfrm>
              <a:off x="289346" y="192141"/>
              <a:ext cx="61874" cy="61856"/>
            </a:xfrm>
            <a:custGeom>
              <a:avLst/>
              <a:gdLst>
                <a:gd name="T0" fmla="*/ 0 w 2180"/>
                <a:gd name="T1" fmla="*/ 0 h 2179"/>
                <a:gd name="T2" fmla="*/ 2180 w 2180"/>
                <a:gd name="T3" fmla="*/ 2179 h 2179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7" name="Google Shape;3228;p63"/>
            <p:cNvSpPr>
              <a:spLocks noChangeArrowheads="1"/>
            </p:cNvSpPr>
            <p:nvPr/>
          </p:nvSpPr>
          <p:spPr bwMode="auto">
            <a:xfrm>
              <a:off x="320568" y="204148"/>
              <a:ext cx="18647" cy="18651"/>
            </a:xfrm>
            <a:custGeom>
              <a:avLst/>
              <a:gdLst>
                <a:gd name="T0" fmla="*/ 0 w 657"/>
                <a:gd name="T1" fmla="*/ 0 h 657"/>
                <a:gd name="T2" fmla="*/ 657 w 657"/>
                <a:gd name="T3" fmla="*/ 657 h 657"/>
              </a:gdLst>
              <a:ahLst/>
              <a:cxnLst/>
              <a:rect l="T0" t="T1" r="T2" b="T3"/>
              <a:pathLst/>
            </a:custGeom>
            <a:solidFill>
              <a:srgbClr val="ED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8" name="Google Shape;3229;p63"/>
            <p:cNvSpPr>
              <a:spLocks noChangeArrowheads="1"/>
            </p:cNvSpPr>
            <p:nvPr/>
          </p:nvSpPr>
          <p:spPr bwMode="auto">
            <a:xfrm>
              <a:off x="497655" y="192141"/>
              <a:ext cx="61874" cy="61856"/>
            </a:xfrm>
            <a:custGeom>
              <a:avLst/>
              <a:gdLst>
                <a:gd name="T0" fmla="*/ 0 w 2180"/>
                <a:gd name="T1" fmla="*/ 0 h 2179"/>
                <a:gd name="T2" fmla="*/ 2180 w 2180"/>
                <a:gd name="T3" fmla="*/ 2179 h 2179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9" name="Google Shape;3230;p63"/>
            <p:cNvSpPr>
              <a:spLocks noChangeArrowheads="1"/>
            </p:cNvSpPr>
            <p:nvPr/>
          </p:nvSpPr>
          <p:spPr bwMode="auto">
            <a:xfrm>
              <a:off x="533078" y="204148"/>
              <a:ext cx="18647" cy="18651"/>
            </a:xfrm>
            <a:custGeom>
              <a:avLst/>
              <a:gdLst>
                <a:gd name="T0" fmla="*/ 0 w 657"/>
                <a:gd name="T1" fmla="*/ 0 h 657"/>
                <a:gd name="T2" fmla="*/ 657 w 657"/>
                <a:gd name="T3" fmla="*/ 657 h 657"/>
              </a:gdLst>
              <a:ahLst/>
              <a:cxnLst/>
              <a:rect l="T0" t="T1" r="T2" b="T3"/>
              <a:pathLst/>
            </a:custGeom>
            <a:solidFill>
              <a:srgbClr val="ED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</p:grpSp>
      <p:sp>
        <p:nvSpPr>
          <p:cNvPr id="28710" name="矩形: 圆角 30"/>
          <p:cNvSpPr>
            <a:spLocks noChangeArrowheads="1"/>
          </p:cNvSpPr>
          <p:nvPr/>
        </p:nvSpPr>
        <p:spPr bwMode="auto">
          <a:xfrm>
            <a:off x="336550" y="592138"/>
            <a:ext cx="11636375" cy="6088062"/>
          </a:xfrm>
          <a:prstGeom prst="roundRect">
            <a:avLst>
              <a:gd name="adj" fmla="val 38426"/>
            </a:avLst>
          </a:prstGeom>
          <a:solidFill>
            <a:srgbClr val="FFFFFF"/>
          </a:solidFill>
          <a:ln w="12700" cap="flat" cmpd="sng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altLang="en-US" sz="8000">
              <a:latin typeface="Calibri" panose="020F0502020204030204" pitchFamily="34" charset="0"/>
              <a:ea typeface="字魂80号-萌趣小鱼体" pitchFamily="2" charset="-122"/>
              <a:sym typeface="Calibri" panose="020F0502020204030204" pitchFamily="34" charset="0"/>
            </a:endParaRPr>
          </a:p>
        </p:txBody>
      </p:sp>
      <p:pic>
        <p:nvPicPr>
          <p:cNvPr id="28712" name="Picture 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62" b="36406"/>
          <a:stretch>
            <a:fillRect/>
          </a:stretch>
        </p:blipFill>
        <p:spPr bwMode="auto">
          <a:xfrm>
            <a:off x="2117543" y="2785473"/>
            <a:ext cx="8569325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13" name="Picture 3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156" y="3410948"/>
            <a:ext cx="663575" cy="59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14" name="Picture 3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31" y="3410948"/>
            <a:ext cx="6254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15" name="Picture 3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56" y="3317286"/>
            <a:ext cx="1535112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717" name="Oval 40"/>
          <p:cNvSpPr>
            <a:spLocks noChangeArrowheads="1"/>
          </p:cNvSpPr>
          <p:nvPr/>
        </p:nvSpPr>
        <p:spPr bwMode="auto">
          <a:xfrm>
            <a:off x="4173534" y="4511086"/>
            <a:ext cx="68262" cy="68262"/>
          </a:xfrm>
          <a:prstGeom prst="ellipse">
            <a:avLst/>
          </a:prstGeom>
          <a:solidFill>
            <a:srgbClr val="FF0000"/>
          </a:solidFill>
          <a:ln w="12700" cap="flat" cmpd="sng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altLang="en-US">
              <a:solidFill>
                <a:srgbClr val="EFF5FF"/>
              </a:solidFill>
              <a:sym typeface="Arial" panose="020B0604020202020204" pitchFamily="34" charset="0"/>
            </a:endParaRPr>
          </a:p>
        </p:txBody>
      </p:sp>
      <p:sp>
        <p:nvSpPr>
          <p:cNvPr id="28718" name="Oval 41"/>
          <p:cNvSpPr>
            <a:spLocks noChangeArrowheads="1"/>
          </p:cNvSpPr>
          <p:nvPr/>
        </p:nvSpPr>
        <p:spPr bwMode="auto">
          <a:xfrm>
            <a:off x="4173534" y="5101636"/>
            <a:ext cx="68262" cy="68262"/>
          </a:xfrm>
          <a:prstGeom prst="ellipse">
            <a:avLst/>
          </a:prstGeom>
          <a:solidFill>
            <a:srgbClr val="FF0000"/>
          </a:solidFill>
          <a:ln w="12700" cap="flat" cmpd="sng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altLang="en-US">
              <a:solidFill>
                <a:srgbClr val="EFF5FF"/>
              </a:solidFill>
              <a:sym typeface="Arial" panose="020B0604020202020204" pitchFamily="34" charset="0"/>
            </a:endParaRPr>
          </a:p>
        </p:txBody>
      </p:sp>
      <p:sp>
        <p:nvSpPr>
          <p:cNvPr id="28719" name="Oval 42"/>
          <p:cNvSpPr>
            <a:spLocks noChangeArrowheads="1"/>
          </p:cNvSpPr>
          <p:nvPr/>
        </p:nvSpPr>
        <p:spPr bwMode="auto">
          <a:xfrm>
            <a:off x="4173534" y="5690598"/>
            <a:ext cx="68262" cy="66675"/>
          </a:xfrm>
          <a:prstGeom prst="ellipse">
            <a:avLst/>
          </a:prstGeom>
          <a:solidFill>
            <a:srgbClr val="FF0000"/>
          </a:solidFill>
          <a:ln w="12700" cap="flat" cmpd="sng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altLang="en-US">
              <a:solidFill>
                <a:srgbClr val="EFF5FF"/>
              </a:solidFill>
              <a:sym typeface="Arial" panose="020B0604020202020204" pitchFamily="34" charset="0"/>
            </a:endParaRPr>
          </a:p>
        </p:txBody>
      </p:sp>
      <p:sp>
        <p:nvSpPr>
          <p:cNvPr id="28720" name="TextBox 44"/>
          <p:cNvSpPr>
            <a:spLocks noChangeArrowheads="1"/>
          </p:cNvSpPr>
          <p:nvPr/>
        </p:nvSpPr>
        <p:spPr bwMode="auto">
          <a:xfrm>
            <a:off x="4064172" y="3675267"/>
            <a:ext cx="3657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 err="1">
                <a:latin typeface="HP001 4 hàng" panose="020B0603050302020204" pitchFamily="34" charset="0"/>
                <a:sym typeface="HP001 4 hàng" panose="020B0603050302020204" pitchFamily="34" charset="0"/>
              </a:rPr>
              <a:t>Vừa</a:t>
            </a:r>
            <a:r>
              <a:rPr lang="en-US" altLang="en-US" sz="2800" b="1" dirty="0">
                <a:latin typeface="HP001 4 hàng" panose="020B0603050302020204" pitchFamily="34" charset="0"/>
                <a:sym typeface="HP001 4 hàng" panose="020B0603050302020204" pitchFamily="34" charset="0"/>
              </a:rPr>
              <a:t> </a:t>
            </a:r>
            <a:r>
              <a:rPr lang="en-US" altLang="en-US" sz="2800" b="1" dirty="0" err="1">
                <a:latin typeface="HP001 4 hàng" panose="020B0603050302020204" pitchFamily="34" charset="0"/>
                <a:sym typeface="HP001 4 hàng" panose="020B0603050302020204" pitchFamily="34" charset="0"/>
              </a:rPr>
              <a:t>gõ</a:t>
            </a:r>
            <a:r>
              <a:rPr lang="en-US" altLang="en-US" sz="2800" b="1" dirty="0">
                <a:latin typeface="HP001 4 hàng" panose="020B0603050302020204" pitchFamily="34" charset="0"/>
                <a:sym typeface="HP001 4 hàng" panose="020B0603050302020204" pitchFamily="34" charset="0"/>
              </a:rPr>
              <a:t> </a:t>
            </a:r>
            <a:r>
              <a:rPr lang="en-US" altLang="en-US" sz="2800" b="1" dirty="0" err="1">
                <a:latin typeface="HP001 4 hàng" panose="020B0603050302020204" pitchFamily="34" charset="0"/>
                <a:sym typeface="HP001 4 hàng" panose="020B0603050302020204" pitchFamily="34" charset="0"/>
              </a:rPr>
              <a:t>cửa</a:t>
            </a:r>
            <a:r>
              <a:rPr lang="en-US" altLang="en-US" sz="2800" b="1" dirty="0">
                <a:latin typeface="HP001 4 hàng" panose="020B0603050302020204" pitchFamily="34" charset="0"/>
                <a:sym typeface="HP001 4 hàng" panose="020B0603050302020204" pitchFamily="34" charset="0"/>
              </a:rPr>
              <a:t> </a:t>
            </a:r>
            <a:r>
              <a:rPr lang="en-US" altLang="en-US" sz="2800" b="1" dirty="0" err="1">
                <a:latin typeface="HP001 4 hàng" panose="020B0603050302020204" pitchFamily="34" charset="0"/>
                <a:sym typeface="HP001 4 hàng" panose="020B0603050302020204" pitchFamily="34" charset="0"/>
              </a:rPr>
              <a:t>gọi</a:t>
            </a:r>
            <a:r>
              <a:rPr lang="en-US" altLang="en-US" sz="2800" b="1" dirty="0">
                <a:latin typeface="HP001 4 hàng" panose="020B0603050302020204" pitchFamily="34" charset="0"/>
                <a:sym typeface="HP001 4 hàng" panose="020B0603050302020204" pitchFamily="34" charset="0"/>
              </a:rPr>
              <a:t> </a:t>
            </a:r>
            <a:r>
              <a:rPr lang="en-US" altLang="en-US" sz="2800" b="1" dirty="0" err="1">
                <a:latin typeface="HP001 4 hàng" panose="020B0603050302020204" pitchFamily="34" charset="0"/>
                <a:sym typeface="HP001 4 hàng" panose="020B0603050302020204" pitchFamily="34" charset="0"/>
              </a:rPr>
              <a:t>bé</a:t>
            </a:r>
            <a:endParaRPr lang="en-US" altLang="en-US" dirty="0"/>
          </a:p>
        </p:txBody>
      </p:sp>
      <p:pic>
        <p:nvPicPr>
          <p:cNvPr id="49" name="Picture 3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143" y="3406050"/>
            <a:ext cx="6556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本框 7"/>
          <p:cNvSpPr>
            <a:spLocks noChangeArrowheads="1"/>
          </p:cNvSpPr>
          <p:nvPr/>
        </p:nvSpPr>
        <p:spPr bwMode="auto">
          <a:xfrm>
            <a:off x="1744661" y="965986"/>
            <a:ext cx="87026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Thứ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sáu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ngày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22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tháng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3 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năm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2024</a:t>
            </a:r>
          </a:p>
          <a:p>
            <a:pPr algn="ctr"/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Tiếng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Việt</a:t>
            </a:r>
            <a:endParaRPr lang="en-US" altLang="zh-CN" sz="3600" b="1" dirty="0" smtClean="0">
              <a:latin typeface="HP001 4 hàng" panose="020B0603050302020204" pitchFamily="34" charset="0"/>
              <a:ea typeface="字魂27号-布丁体" pitchFamily="2" charset="-122"/>
              <a:sym typeface="Calibri" panose="020F0502020204030204" pitchFamily="34" charset="0"/>
            </a:endParaRPr>
          </a:p>
          <a:p>
            <a:pPr algn="ctr"/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Viết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: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Nghe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–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viết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: </a:t>
            </a:r>
            <a:r>
              <a:rPr lang="en-US" altLang="zh-CN" sz="3600" b="1" dirty="0" err="1" smtClean="0">
                <a:solidFill>
                  <a:srgbClr val="FF0000"/>
                </a:solidFill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Gió</a:t>
            </a:r>
            <a:endParaRPr lang="zh-CN" altLang="en-US" dirty="0">
              <a:solidFill>
                <a:srgbClr val="FF0000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89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8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8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2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28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17" grpId="0" bldLvl="0" animBg="1" autoUpdateAnimBg="0"/>
      <p:bldP spid="28718" grpId="0" bldLvl="0" animBg="1" autoUpdateAnimBg="0"/>
      <p:bldP spid="28719" grpId="0" bldLvl="0" animBg="1" autoUpdateAnimBg="0"/>
      <p:bldP spid="28720" grpId="0" bldLvl="0" autoUpdateAnimBg="0"/>
      <p:bldP spid="50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矩形: 圆角 11"/>
          <p:cNvSpPr>
            <a:spLocks noChangeArrowheads="1"/>
          </p:cNvSpPr>
          <p:nvPr/>
        </p:nvSpPr>
        <p:spPr bwMode="auto">
          <a:xfrm>
            <a:off x="115050" y="106012"/>
            <a:ext cx="11981156" cy="6433140"/>
          </a:xfrm>
          <a:prstGeom prst="roundRect">
            <a:avLst>
              <a:gd name="adj" fmla="val 16667"/>
            </a:avLst>
          </a:prstGeom>
          <a:solidFill>
            <a:srgbClr val="FFFFFF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en-US">
              <a:solidFill>
                <a:schemeClr val="bg1"/>
              </a:solidFill>
              <a:sym typeface="字魂107号-萌趣欢乐体" charset="0"/>
            </a:endParaRPr>
          </a:p>
        </p:txBody>
      </p:sp>
      <p:pic>
        <p:nvPicPr>
          <p:cNvPr id="30724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-190499" y="50786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75888" y="4957722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: Rounded Corners 33"/>
          <p:cNvSpPr>
            <a:spLocks noChangeArrowheads="1"/>
          </p:cNvSpPr>
          <p:nvPr/>
        </p:nvSpPr>
        <p:spPr bwMode="auto">
          <a:xfrm>
            <a:off x="1485900" y="-52148"/>
            <a:ext cx="9382125" cy="1139825"/>
          </a:xfrm>
          <a:custGeom>
            <a:avLst/>
            <a:gdLst>
              <a:gd name="T0" fmla="*/ 0 w 9382124"/>
              <a:gd name="T1" fmla="*/ 148282 h 1140370"/>
              <a:gd name="T2" fmla="*/ 148282 w 9382124"/>
              <a:gd name="T3" fmla="*/ 0 h 1140370"/>
              <a:gd name="T4" fmla="*/ 625274 w 9382124"/>
              <a:gd name="T5" fmla="*/ 0 h 1140370"/>
              <a:gd name="T6" fmla="*/ 1374833 w 9382124"/>
              <a:gd name="T7" fmla="*/ 0 h 1140370"/>
              <a:gd name="T8" fmla="*/ 1942680 w 9382124"/>
              <a:gd name="T9" fmla="*/ 0 h 1140370"/>
              <a:gd name="T10" fmla="*/ 2419672 w 9382124"/>
              <a:gd name="T11" fmla="*/ 0 h 1140370"/>
              <a:gd name="T12" fmla="*/ 2805808 w 9382124"/>
              <a:gd name="T13" fmla="*/ 0 h 1140370"/>
              <a:gd name="T14" fmla="*/ 3191945 w 9382124"/>
              <a:gd name="T15" fmla="*/ 0 h 1140370"/>
              <a:gd name="T16" fmla="*/ 3668936 w 9382124"/>
              <a:gd name="T17" fmla="*/ 0 h 1140370"/>
              <a:gd name="T18" fmla="*/ 4327640 w 9382124"/>
              <a:gd name="T19" fmla="*/ 0 h 1140370"/>
              <a:gd name="T20" fmla="*/ 4713776 w 9382124"/>
              <a:gd name="T21" fmla="*/ 0 h 1140370"/>
              <a:gd name="T22" fmla="*/ 5281623 w 9382124"/>
              <a:gd name="T23" fmla="*/ 0 h 1140370"/>
              <a:gd name="T24" fmla="*/ 5849471 w 9382124"/>
              <a:gd name="T25" fmla="*/ 0 h 1140370"/>
              <a:gd name="T26" fmla="*/ 6235607 w 9382124"/>
              <a:gd name="T27" fmla="*/ 0 h 1140370"/>
              <a:gd name="T28" fmla="*/ 6803455 w 9382124"/>
              <a:gd name="T29" fmla="*/ 0 h 1140370"/>
              <a:gd name="T30" fmla="*/ 7371302 w 9382124"/>
              <a:gd name="T31" fmla="*/ 0 h 1140370"/>
              <a:gd name="T32" fmla="*/ 7939150 w 9382124"/>
              <a:gd name="T33" fmla="*/ 0 h 1140370"/>
              <a:gd name="T34" fmla="*/ 8325286 w 9382124"/>
              <a:gd name="T35" fmla="*/ 0 h 1140370"/>
              <a:gd name="T36" fmla="*/ 9233842 w 9382124"/>
              <a:gd name="T37" fmla="*/ 0 h 1140370"/>
              <a:gd name="T38" fmla="*/ 9382124 w 9382124"/>
              <a:gd name="T39" fmla="*/ 148282 h 1140370"/>
              <a:gd name="T40" fmla="*/ 9382124 w 9382124"/>
              <a:gd name="T41" fmla="*/ 553309 h 1140370"/>
              <a:gd name="T42" fmla="*/ 9382124 w 9382124"/>
              <a:gd name="T43" fmla="*/ 992088 h 1140370"/>
              <a:gd name="T44" fmla="*/ 9233842 w 9382124"/>
              <a:gd name="T45" fmla="*/ 1140370 h 1140370"/>
              <a:gd name="T46" fmla="*/ 8847706 w 9382124"/>
              <a:gd name="T47" fmla="*/ 1140370 h 1140370"/>
              <a:gd name="T48" fmla="*/ 8189003 w 9382124"/>
              <a:gd name="T49" fmla="*/ 1140370 h 1140370"/>
              <a:gd name="T50" fmla="*/ 7893722 w 9382124"/>
              <a:gd name="T51" fmla="*/ 1140370 h 1140370"/>
              <a:gd name="T52" fmla="*/ 7325874 w 9382124"/>
              <a:gd name="T53" fmla="*/ 1140370 h 1140370"/>
              <a:gd name="T54" fmla="*/ 7030594 w 9382124"/>
              <a:gd name="T55" fmla="*/ 1140370 h 1140370"/>
              <a:gd name="T56" fmla="*/ 6462746 w 9382124"/>
              <a:gd name="T57" fmla="*/ 1140370 h 1140370"/>
              <a:gd name="T58" fmla="*/ 5985754 w 9382124"/>
              <a:gd name="T59" fmla="*/ 1140370 h 1140370"/>
              <a:gd name="T60" fmla="*/ 5327051 w 9382124"/>
              <a:gd name="T61" fmla="*/ 1140370 h 1140370"/>
              <a:gd name="T62" fmla="*/ 4577493 w 9382124"/>
              <a:gd name="T63" fmla="*/ 1140370 h 1140370"/>
              <a:gd name="T64" fmla="*/ 4282212 w 9382124"/>
              <a:gd name="T65" fmla="*/ 1140370 h 1140370"/>
              <a:gd name="T66" fmla="*/ 3623509 w 9382124"/>
              <a:gd name="T67" fmla="*/ 1140370 h 1140370"/>
              <a:gd name="T68" fmla="*/ 2964806 w 9382124"/>
              <a:gd name="T69" fmla="*/ 1140370 h 1140370"/>
              <a:gd name="T70" fmla="*/ 2578669 w 9382124"/>
              <a:gd name="T71" fmla="*/ 1140370 h 1140370"/>
              <a:gd name="T72" fmla="*/ 1919966 w 9382124"/>
              <a:gd name="T73" fmla="*/ 1140370 h 1140370"/>
              <a:gd name="T74" fmla="*/ 1533830 w 9382124"/>
              <a:gd name="T75" fmla="*/ 1140370 h 1140370"/>
              <a:gd name="T76" fmla="*/ 1238549 w 9382124"/>
              <a:gd name="T77" fmla="*/ 1140370 h 1140370"/>
              <a:gd name="T78" fmla="*/ 761557 w 9382124"/>
              <a:gd name="T79" fmla="*/ 1140370 h 1140370"/>
              <a:gd name="T80" fmla="*/ 148282 w 9382124"/>
              <a:gd name="T81" fmla="*/ 1140370 h 1140370"/>
              <a:gd name="T82" fmla="*/ 0 w 9382124"/>
              <a:gd name="T83" fmla="*/ 992088 h 1140370"/>
              <a:gd name="T84" fmla="*/ 0 w 9382124"/>
              <a:gd name="T85" fmla="*/ 595499 h 1140370"/>
              <a:gd name="T86" fmla="*/ 0 w 9382124"/>
              <a:gd name="T87" fmla="*/ 148282 h 114037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382124"/>
              <a:gd name="T133" fmla="*/ 0 h 1140370"/>
              <a:gd name="T134" fmla="*/ 9382124 w 9382124"/>
              <a:gd name="T135" fmla="*/ 1140370 h 114037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/>
          </a:cu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just"/>
            <a:endParaRPr lang="en-US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727" name="TextBox 20"/>
          <p:cNvSpPr>
            <a:spLocks noChangeArrowheads="1"/>
          </p:cNvSpPr>
          <p:nvPr/>
        </p:nvSpPr>
        <p:spPr bwMode="auto">
          <a:xfrm>
            <a:off x="2689307" y="1867881"/>
            <a:ext cx="8872453" cy="630942"/>
          </a:xfrm>
          <a:custGeom>
            <a:avLst/>
            <a:gdLst>
              <a:gd name="T0" fmla="*/ 0 w 5860752"/>
              <a:gd name="T1" fmla="*/ 0 h 461665"/>
              <a:gd name="T2" fmla="*/ 5860752 w 5860752"/>
              <a:gd name="T3" fmla="*/ 0 h 461665"/>
              <a:gd name="T4" fmla="*/ 5860752 w 5860752"/>
              <a:gd name="T5" fmla="*/ 461665 h 461665"/>
              <a:gd name="T6" fmla="*/ 0 w 5860752"/>
              <a:gd name="T7" fmla="*/ 461665 h 461665"/>
              <a:gd name="T8" fmla="*/ 0 w 5860752"/>
              <a:gd name="T9" fmla="*/ 0 h 4616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60752"/>
              <a:gd name="T16" fmla="*/ 0 h 461665"/>
              <a:gd name="T17" fmla="*/ 5860752 w 5860752"/>
              <a:gd name="T18" fmla="*/ 461665 h 4616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/>
          </a:custGeom>
          <a:ln>
            <a:solidFill>
              <a:srgbClr val="FFC000"/>
            </a:solidFill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square">
            <a:spAutoFit/>
          </a:bodyPr>
          <a:lstStyle/>
          <a:p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Câu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chuyện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em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đã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được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nghe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kể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là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gì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?</a:t>
            </a:r>
            <a:endParaRPr lang="en-US" altLang="zh-CN" sz="3500" dirty="0"/>
          </a:p>
        </p:txBody>
      </p:sp>
      <p:sp>
        <p:nvSpPr>
          <p:cNvPr id="30728" name="Straight Arrow Connector 21"/>
          <p:cNvSpPr>
            <a:spLocks noChangeShapeType="1"/>
          </p:cNvSpPr>
          <p:nvPr/>
        </p:nvSpPr>
        <p:spPr bwMode="auto">
          <a:xfrm flipV="1">
            <a:off x="2011866" y="2295070"/>
            <a:ext cx="669925" cy="1474788"/>
          </a:xfrm>
          <a:prstGeom prst="straightConnector1">
            <a:avLst/>
          </a:prstGeom>
          <a:noFill/>
          <a:ln w="6350" cap="flat" cmpd="sng">
            <a:solidFill>
              <a:srgbClr val="00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Straight Arrow Connector 22"/>
          <p:cNvSpPr>
            <a:spLocks noChangeShapeType="1"/>
          </p:cNvSpPr>
          <p:nvPr/>
        </p:nvSpPr>
        <p:spPr bwMode="auto">
          <a:xfrm flipV="1">
            <a:off x="2018216" y="3425310"/>
            <a:ext cx="955675" cy="344547"/>
          </a:xfrm>
          <a:prstGeom prst="straightConnector1">
            <a:avLst/>
          </a:prstGeom>
          <a:noFill/>
          <a:ln w="6350" cap="flat" cmpd="sng">
            <a:solidFill>
              <a:srgbClr val="00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0" name="TextBox 23"/>
          <p:cNvSpPr>
            <a:spLocks noChangeArrowheads="1"/>
          </p:cNvSpPr>
          <p:nvPr/>
        </p:nvSpPr>
        <p:spPr bwMode="auto">
          <a:xfrm>
            <a:off x="2415483" y="4020349"/>
            <a:ext cx="10036002" cy="630942"/>
          </a:xfrm>
          <a:custGeom>
            <a:avLst/>
            <a:gdLst>
              <a:gd name="T0" fmla="*/ 0 w 6489403"/>
              <a:gd name="T1" fmla="*/ 0 h 461665"/>
              <a:gd name="T2" fmla="*/ 6489403 w 6489403"/>
              <a:gd name="T3" fmla="*/ 0 h 461665"/>
              <a:gd name="T4" fmla="*/ 6489403 w 6489403"/>
              <a:gd name="T5" fmla="*/ 461665 h 461665"/>
              <a:gd name="T6" fmla="*/ 0 w 6489403"/>
              <a:gd name="T7" fmla="*/ 461665 h 461665"/>
              <a:gd name="T8" fmla="*/ 0 w 6489403"/>
              <a:gd name="T9" fmla="*/ 0 h 4616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89403"/>
              <a:gd name="T16" fmla="*/ 0 h 461665"/>
              <a:gd name="T17" fmla="*/ 6489403 w 6489403"/>
              <a:gd name="T18" fmla="*/ 461665 h 4616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/>
          </a:custGeom>
          <a:blipFill dpi="0" rotWithShape="1">
            <a:blip r:embed="rId5"/>
            <a:srcRect/>
            <a:tile tx="0" ty="0" sx="100000" sy="100000" flip="none" algn="tl"/>
          </a:blipFill>
          <a:ln w="12700" cmpd="sng">
            <a:solidFill>
              <a:srgbClr val="00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Em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thích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nhất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điều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gì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ở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nhân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vật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đó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? (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việc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làm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tốt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)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endParaRPr lang="en-US" altLang="zh-CN" sz="3500" dirty="0"/>
          </a:p>
        </p:txBody>
      </p:sp>
      <p:sp>
        <p:nvSpPr>
          <p:cNvPr id="30731" name="Straight Arrow Connector 24"/>
          <p:cNvSpPr>
            <a:spLocks noChangeShapeType="1"/>
          </p:cNvSpPr>
          <p:nvPr/>
        </p:nvSpPr>
        <p:spPr bwMode="auto">
          <a:xfrm>
            <a:off x="2011867" y="3779384"/>
            <a:ext cx="784976" cy="501686"/>
          </a:xfrm>
          <a:prstGeom prst="straightConnector1">
            <a:avLst/>
          </a:prstGeom>
          <a:noFill/>
          <a:ln w="6350" cap="flat" cmpd="sng">
            <a:solidFill>
              <a:srgbClr val="00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2" name="TextBox 25"/>
          <p:cNvSpPr>
            <a:spLocks noChangeArrowheads="1"/>
          </p:cNvSpPr>
          <p:nvPr/>
        </p:nvSpPr>
        <p:spPr bwMode="auto">
          <a:xfrm>
            <a:off x="2796842" y="2772920"/>
            <a:ext cx="9096235" cy="1169551"/>
          </a:xfrm>
          <a:custGeom>
            <a:avLst/>
            <a:gdLst>
              <a:gd name="T0" fmla="*/ 0 w 5987114"/>
              <a:gd name="T1" fmla="*/ 0 h 461665"/>
              <a:gd name="T2" fmla="*/ 5987114 w 5987114"/>
              <a:gd name="T3" fmla="*/ 0 h 461665"/>
              <a:gd name="T4" fmla="*/ 5987114 w 5987114"/>
              <a:gd name="T5" fmla="*/ 461665 h 461665"/>
              <a:gd name="T6" fmla="*/ 0 w 5987114"/>
              <a:gd name="T7" fmla="*/ 461665 h 461665"/>
              <a:gd name="T8" fmla="*/ 0 w 5987114"/>
              <a:gd name="T9" fmla="*/ 0 h 4616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87114"/>
              <a:gd name="T16" fmla="*/ 0 h 461665"/>
              <a:gd name="T17" fmla="*/ 5987114 w 5987114"/>
              <a:gd name="T18" fmla="*/ 461665 h 4616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/>
          </a:custGeom>
          <a:blipFill dpi="0" rotWithShape="1">
            <a:blip r:embed="rId5"/>
            <a:srcRect/>
            <a:tile tx="0" ty="0" sx="100000" sy="100000" flip="none" algn="tl"/>
          </a:blipFill>
          <a:ln w="12700" cmpd="sng">
            <a:solidFill>
              <a:srgbClr val="00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Em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thích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nhân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vật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nào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trong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câu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chuyện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đó</a:t>
            </a:r>
            <a:r>
              <a:rPr lang="en-US" altLang="zh-CN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?</a:t>
            </a:r>
            <a:endParaRPr lang="en-US" altLang="zh-CN" sz="3500" dirty="0"/>
          </a:p>
          <a:p>
            <a:pPr algn="ctr"/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Nhân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vật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có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dáng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người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US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tính</a:t>
            </a:r>
            <a:r>
              <a:rPr lang="en-US" altLang="en-US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tình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như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thế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3500" dirty="0" err="1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nào</a:t>
            </a:r>
            <a:r>
              <a:rPr lang="en-US" altLang="en-US" sz="3500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?</a:t>
            </a:r>
            <a:endParaRPr lang="en-US" altLang="en-US" sz="3500" dirty="0"/>
          </a:p>
        </p:txBody>
      </p:sp>
      <p:sp>
        <p:nvSpPr>
          <p:cNvPr id="30733" name="Scroll: Horizontal 1057"/>
          <p:cNvSpPr>
            <a:spLocks noChangeArrowheads="1"/>
          </p:cNvSpPr>
          <p:nvPr/>
        </p:nvSpPr>
        <p:spPr bwMode="auto">
          <a:xfrm>
            <a:off x="-515190" y="3069806"/>
            <a:ext cx="3260725" cy="1211263"/>
          </a:xfrm>
          <a:custGeom>
            <a:avLst/>
            <a:gdLst>
              <a:gd name="T0" fmla="*/ 0 w 3261630"/>
              <a:gd name="T1" fmla="*/ 227063 h 1211000"/>
              <a:gd name="T2" fmla="*/ 75688 w 3261630"/>
              <a:gd name="T3" fmla="*/ 151375 h 1211000"/>
              <a:gd name="T4" fmla="*/ 520758 w 3261630"/>
              <a:gd name="T5" fmla="*/ 151375 h 1211000"/>
              <a:gd name="T6" fmla="*/ 965828 w 3261630"/>
              <a:gd name="T7" fmla="*/ 151375 h 1211000"/>
              <a:gd name="T8" fmla="*/ 1410897 w 3261630"/>
              <a:gd name="T9" fmla="*/ 151375 h 1211000"/>
              <a:gd name="T10" fmla="*/ 1977350 w 3261630"/>
              <a:gd name="T11" fmla="*/ 151375 h 1211000"/>
              <a:gd name="T12" fmla="*/ 2543802 w 3261630"/>
              <a:gd name="T13" fmla="*/ 151375 h 1211000"/>
              <a:gd name="T14" fmla="*/ 3110255 w 3261630"/>
              <a:gd name="T15" fmla="*/ 151375 h 1211000"/>
              <a:gd name="T16" fmla="*/ 3110255 w 3261630"/>
              <a:gd name="T17" fmla="*/ 75688 h 1211000"/>
              <a:gd name="T18" fmla="*/ 3185943 w 3261630"/>
              <a:gd name="T19" fmla="*/ 0 h 1211000"/>
              <a:gd name="T20" fmla="*/ 3261631 w 3261630"/>
              <a:gd name="T21" fmla="*/ 75688 h 1211000"/>
              <a:gd name="T22" fmla="*/ 3261630 w 3261630"/>
              <a:gd name="T23" fmla="*/ 983938 h 1211000"/>
              <a:gd name="T24" fmla="*/ 3185942 w 3261630"/>
              <a:gd name="T25" fmla="*/ 1059626 h 1211000"/>
              <a:gd name="T26" fmla="*/ 2680181 w 3261630"/>
              <a:gd name="T27" fmla="*/ 1059626 h 1211000"/>
              <a:gd name="T28" fmla="*/ 2113728 w 3261630"/>
              <a:gd name="T29" fmla="*/ 1059626 h 1211000"/>
              <a:gd name="T30" fmla="*/ 1577621 w 3261630"/>
              <a:gd name="T31" fmla="*/ 1059625 h 1211000"/>
              <a:gd name="T32" fmla="*/ 1102206 w 3261630"/>
              <a:gd name="T33" fmla="*/ 1059625 h 1211000"/>
              <a:gd name="T34" fmla="*/ 657136 w 3261630"/>
              <a:gd name="T35" fmla="*/ 1059625 h 1211000"/>
              <a:gd name="T36" fmla="*/ 151375 w 3261630"/>
              <a:gd name="T37" fmla="*/ 1059625 h 1211000"/>
              <a:gd name="T38" fmla="*/ 151375 w 3261630"/>
              <a:gd name="T39" fmla="*/ 1135313 h 1211000"/>
              <a:gd name="T40" fmla="*/ 75687 w 3261630"/>
              <a:gd name="T41" fmla="*/ 1211001 h 1211000"/>
              <a:gd name="T42" fmla="*/ -1 w 3261630"/>
              <a:gd name="T43" fmla="*/ 1135313 h 1211000"/>
              <a:gd name="T44" fmla="*/ 0 w 3261630"/>
              <a:gd name="T45" fmla="*/ 227063 h 1211000"/>
              <a:gd name="T46" fmla="*/ 3110255 w 3261630"/>
              <a:gd name="T47" fmla="*/ 151375 h 1211000"/>
              <a:gd name="T48" fmla="*/ 3185943 w 3261630"/>
              <a:gd name="T49" fmla="*/ 151375 h 1211000"/>
              <a:gd name="T50" fmla="*/ 3261631 w 3261630"/>
              <a:gd name="T51" fmla="*/ 75687 h 1211000"/>
              <a:gd name="T52" fmla="*/ 3185943 w 3261630"/>
              <a:gd name="T53" fmla="*/ 151375 h 1211000"/>
              <a:gd name="T54" fmla="*/ 3185943 w 3261630"/>
              <a:gd name="T55" fmla="*/ 75688 h 1211000"/>
              <a:gd name="T56" fmla="*/ 3148099 w 3261630"/>
              <a:gd name="T57" fmla="*/ 113532 h 1211000"/>
              <a:gd name="T58" fmla="*/ 3110255 w 3261630"/>
              <a:gd name="T59" fmla="*/ 75688 h 1211000"/>
              <a:gd name="T60" fmla="*/ 75688 w 3261630"/>
              <a:gd name="T61" fmla="*/ 302750 h 1211000"/>
              <a:gd name="T62" fmla="*/ 75688 w 3261630"/>
              <a:gd name="T63" fmla="*/ 227063 h 1211000"/>
              <a:gd name="T64" fmla="*/ 113532 w 3261630"/>
              <a:gd name="T65" fmla="*/ 189219 h 1211000"/>
              <a:gd name="T66" fmla="*/ 151376 w 3261630"/>
              <a:gd name="T67" fmla="*/ 227063 h 1211000"/>
              <a:gd name="T68" fmla="*/ 75688 w 3261630"/>
              <a:gd name="T69" fmla="*/ 302751 h 1211000"/>
              <a:gd name="T70" fmla="*/ 0 w 3261630"/>
              <a:gd name="T71" fmla="*/ 227063 h 1211000"/>
              <a:gd name="T72" fmla="*/ 151375 w 3261630"/>
              <a:gd name="T73" fmla="*/ 227063 h 1211000"/>
              <a:gd name="T74" fmla="*/ 151375 w 3261630"/>
              <a:gd name="T75" fmla="*/ 626693 h 1211000"/>
              <a:gd name="T76" fmla="*/ 151375 w 3261630"/>
              <a:gd name="T77" fmla="*/ 1059625 h 12110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261630"/>
              <a:gd name="T118" fmla="*/ 0 h 1211000"/>
              <a:gd name="T119" fmla="*/ 3261630 w 3261630"/>
              <a:gd name="T120" fmla="*/ 1211000 h 121100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/>
          </a:custGeom>
          <a:solidFill>
            <a:schemeClr val="tx1"/>
          </a:solidFill>
          <a:ln w="12700" cap="flat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5000" dirty="0" err="1" smtClean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  <a:sym typeface="Coiny" pitchFamily="2" charset="0"/>
              </a:rPr>
              <a:t>Gợi</a:t>
            </a:r>
            <a:r>
              <a:rPr lang="en-US" altLang="en-US" sz="5000" dirty="0" smtClean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  <a:sym typeface="Coiny" pitchFamily="2" charset="0"/>
              </a:rPr>
              <a:t> ý:</a:t>
            </a:r>
            <a:endParaRPr lang="en-US" alt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734" name="Straight Arrow Connector 30"/>
          <p:cNvCxnSpPr>
            <a:cxnSpLocks noChangeShapeType="1"/>
          </p:cNvCxnSpPr>
          <p:nvPr/>
        </p:nvCxnSpPr>
        <p:spPr bwMode="auto">
          <a:xfrm>
            <a:off x="2018216" y="3779343"/>
            <a:ext cx="955675" cy="1406611"/>
          </a:xfrm>
          <a:prstGeom prst="straightConnector1">
            <a:avLst/>
          </a:prstGeom>
          <a:noFill/>
          <a:ln w="6350" cap="flat" cmpd="sng">
            <a:solidFill>
              <a:srgbClr val="00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5" name="TextBox 31"/>
          <p:cNvSpPr>
            <a:spLocks noChangeArrowheads="1"/>
          </p:cNvSpPr>
          <p:nvPr/>
        </p:nvSpPr>
        <p:spPr bwMode="auto">
          <a:xfrm>
            <a:off x="2817090" y="4893361"/>
            <a:ext cx="8385362" cy="630942"/>
          </a:xfrm>
          <a:custGeom>
            <a:avLst/>
            <a:gdLst>
              <a:gd name="T0" fmla="*/ 0 w 5987114"/>
              <a:gd name="T1" fmla="*/ 0 h 461665"/>
              <a:gd name="T2" fmla="*/ 5987114 w 5987114"/>
              <a:gd name="T3" fmla="*/ 0 h 461665"/>
              <a:gd name="T4" fmla="*/ 5987114 w 5987114"/>
              <a:gd name="T5" fmla="*/ 461665 h 461665"/>
              <a:gd name="T6" fmla="*/ 0 w 5987114"/>
              <a:gd name="T7" fmla="*/ 461665 h 461665"/>
              <a:gd name="T8" fmla="*/ 0 w 5987114"/>
              <a:gd name="T9" fmla="*/ 0 h 4616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87114"/>
              <a:gd name="T16" fmla="*/ 0 h 461665"/>
              <a:gd name="T17" fmla="*/ 5987114 w 5987114"/>
              <a:gd name="T18" fmla="*/ 461665 h 4616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/>
          </a:custGeom>
          <a:blipFill dpi="0" rotWithShape="1">
            <a:blip r:embed="rId5"/>
            <a:srcRect/>
            <a:tile tx="0" ty="0" sx="100000" sy="100000" flip="none" algn="tl"/>
          </a:blipFill>
          <a:ln w="12700" cmpd="sng">
            <a:solidFill>
              <a:srgbClr val="00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Em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có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suy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nghĩ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cảm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xúc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gì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về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nhân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vật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3500" dirty="0" err="1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đó</a:t>
            </a:r>
            <a:r>
              <a:rPr lang="en-US" altLang="zh-CN" sz="3500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? </a:t>
            </a:r>
            <a:endParaRPr lang="en-US" altLang="zh-CN" sz="3500" dirty="0" smtClean="0">
              <a:solidFill>
                <a:srgbClr val="0000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8866" y="106011"/>
            <a:ext cx="9614263" cy="15822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2.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Viết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đoạn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văn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về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một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nhân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vật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yêu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thích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trong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câu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chuyện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em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đã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được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nghe</a:t>
            </a:r>
            <a:r>
              <a:rPr lang="en-US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kể</a:t>
            </a:r>
            <a:r>
              <a:rPr lang="en-US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sym typeface="Calibri" panose="020F0502020204030204" pitchFamily="34" charset="0"/>
              </a:rPr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4648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bldLvl="0" animBg="1" autoUpdateAnimBg="0"/>
      <p:bldP spid="30730" grpId="0" bldLvl="0" animBg="1" autoUpdateAnimBg="0"/>
      <p:bldP spid="30732" grpId="0" bldLvl="0" animBg="1" autoUpdateAnimBg="0"/>
      <p:bldP spid="30733" grpId="0" bldLvl="0" animBg="1" autoUpdateAnimBg="0"/>
      <p:bldP spid="30735" grpId="0" bldLvl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: 圆角 11"/>
          <p:cNvSpPr>
            <a:spLocks noChangeArrowheads="1"/>
          </p:cNvSpPr>
          <p:nvPr/>
        </p:nvSpPr>
        <p:spPr bwMode="auto">
          <a:xfrm>
            <a:off x="665163" y="557213"/>
            <a:ext cx="10931525" cy="6021387"/>
          </a:xfrm>
          <a:prstGeom prst="roundRect">
            <a:avLst>
              <a:gd name="adj" fmla="val 16667"/>
            </a:avLst>
          </a:prstGeom>
          <a:solidFill>
            <a:srgbClr val="FFFFFF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en-US">
              <a:solidFill>
                <a:schemeClr val="bg1"/>
              </a:solidFill>
              <a:sym typeface="字魂107号-萌趣欢乐体" charset="0"/>
            </a:endParaRPr>
          </a:p>
        </p:txBody>
      </p:sp>
      <p:pic>
        <p:nvPicPr>
          <p:cNvPr id="28676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-188913" y="455613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28600" y="5930900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8" name="Group 6"/>
          <p:cNvGrpSpPr>
            <a:grpSpLocks/>
          </p:cNvGrpSpPr>
          <p:nvPr/>
        </p:nvGrpSpPr>
        <p:grpSpPr bwMode="auto">
          <a:xfrm>
            <a:off x="3895725" y="0"/>
            <a:ext cx="1093788" cy="631825"/>
            <a:chOff x="0" y="0"/>
            <a:chExt cx="856613" cy="494185"/>
          </a:xfrm>
        </p:grpSpPr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9594" y="15"/>
              <a:ext cx="847019" cy="494170"/>
              <a:chOff x="0" y="0"/>
              <a:chExt cx="847019" cy="494170"/>
            </a:xfrm>
          </p:grpSpPr>
          <p:sp>
            <p:nvSpPr>
              <p:cNvPr id="28680" name="Google Shape;3201;p63"/>
              <p:cNvSpPr>
                <a:spLocks noChangeArrowheads="1"/>
              </p:cNvSpPr>
              <p:nvPr/>
            </p:nvSpPr>
            <p:spPr bwMode="auto">
              <a:xfrm>
                <a:off x="30030" y="22311"/>
                <a:ext cx="789374" cy="449630"/>
              </a:xfrm>
              <a:custGeom>
                <a:avLst/>
                <a:gdLst>
                  <a:gd name="T0" fmla="*/ 0 w 27812"/>
                  <a:gd name="T1" fmla="*/ 0 h 15839"/>
                  <a:gd name="T2" fmla="*/ 27812 w 27812"/>
                  <a:gd name="T3" fmla="*/ 15839 h 15839"/>
                </a:gdLst>
                <a:ahLst/>
                <a:cxnLst/>
                <a:rect l="T0" t="T1" r="T2" b="T3"/>
                <a:pathLst/>
              </a:custGeom>
              <a:solidFill>
                <a:srgbClr val="ED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1" name="Google Shape;3202;p6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47019" cy="494170"/>
              </a:xfrm>
              <a:custGeom>
                <a:avLst/>
                <a:gdLst>
                  <a:gd name="T0" fmla="*/ 0 w 29843"/>
                  <a:gd name="T1" fmla="*/ 0 h 17408"/>
                  <a:gd name="T2" fmla="*/ 29843 w 29843"/>
                  <a:gd name="T3" fmla="*/ 17408 h 17408"/>
                </a:gdLst>
                <a:ahLst/>
                <a:cxnLst/>
                <a:rect l="T0" t="T1" r="T2" b="T3"/>
                <a:pathLst/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2" name="Google Shape;3203;p63"/>
              <p:cNvSpPr>
                <a:spLocks noChangeArrowheads="1"/>
              </p:cNvSpPr>
              <p:nvPr/>
            </p:nvSpPr>
            <p:spPr bwMode="auto">
              <a:xfrm>
                <a:off x="738975" y="346415"/>
                <a:ext cx="79868" cy="124905"/>
              </a:xfrm>
              <a:custGeom>
                <a:avLst/>
                <a:gdLst>
                  <a:gd name="T0" fmla="*/ 0 w 2814"/>
                  <a:gd name="T1" fmla="*/ 0 h 4400"/>
                  <a:gd name="T2" fmla="*/ 2814 w 2814"/>
                  <a:gd name="T3" fmla="*/ 4400 h 4400"/>
                </a:gdLst>
                <a:ahLst/>
                <a:cxnLst/>
                <a:rect l="T0" t="T1" r="T2" b="T3"/>
                <a:pathLst/>
              </a:custGeom>
              <a:solidFill>
                <a:srgbClr val="EDC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3" name="Google Shape;3204;p63"/>
              <p:cNvSpPr>
                <a:spLocks noChangeArrowheads="1"/>
              </p:cNvSpPr>
              <p:nvPr/>
            </p:nvSpPr>
            <p:spPr bwMode="auto">
              <a:xfrm>
                <a:off x="102665" y="22311"/>
                <a:ext cx="642324" cy="449033"/>
              </a:xfrm>
              <a:custGeom>
                <a:avLst/>
                <a:gdLst>
                  <a:gd name="T0" fmla="*/ 0 w 22631"/>
                  <a:gd name="T1" fmla="*/ 0 h 15818"/>
                  <a:gd name="T2" fmla="*/ 22631 w 22631"/>
                  <a:gd name="T3" fmla="*/ 15818 h 15818"/>
                </a:gdLst>
                <a:ahLst/>
                <a:cxnLst/>
                <a:rect l="T0" t="T1" r="T2" b="T3"/>
                <a:pathLst/>
              </a:custGeom>
              <a:solidFill>
                <a:srgbClr val="F6E2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4" name="Google Shape;3205;p63"/>
              <p:cNvSpPr>
                <a:spLocks noChangeArrowheads="1"/>
              </p:cNvSpPr>
              <p:nvPr/>
            </p:nvSpPr>
            <p:spPr bwMode="auto">
              <a:xfrm>
                <a:off x="29434" y="352433"/>
                <a:ext cx="77456" cy="118887"/>
              </a:xfrm>
              <a:custGeom>
                <a:avLst/>
                <a:gdLst>
                  <a:gd name="T0" fmla="*/ 0 w 2729"/>
                  <a:gd name="T1" fmla="*/ 0 h 4188"/>
                  <a:gd name="T2" fmla="*/ 2729 w 2729"/>
                  <a:gd name="T3" fmla="*/ 4188 h 4188"/>
                </a:gdLst>
                <a:ahLst/>
                <a:cxnLst/>
                <a:rect l="T0" t="T1" r="T2" b="T3"/>
                <a:pathLst/>
              </a:custGeom>
              <a:solidFill>
                <a:srgbClr val="EDC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5" name="Google Shape;3206;p63"/>
              <p:cNvSpPr>
                <a:spLocks noChangeArrowheads="1"/>
              </p:cNvSpPr>
              <p:nvPr/>
            </p:nvSpPr>
            <p:spPr bwMode="auto">
              <a:xfrm>
                <a:off x="380004" y="291206"/>
                <a:ext cx="72659" cy="38408"/>
              </a:xfrm>
              <a:custGeom>
                <a:avLst/>
                <a:gdLst>
                  <a:gd name="T0" fmla="*/ 0 w 2560"/>
                  <a:gd name="T1" fmla="*/ 0 h 1353"/>
                  <a:gd name="T2" fmla="*/ 2560 w 2560"/>
                  <a:gd name="T3" fmla="*/ 1353 h 1353"/>
                </a:gdLst>
                <a:ahLst/>
                <a:cxnLst/>
                <a:rect l="T0" t="T1" r="T2" b="T3"/>
                <a:pathLst/>
              </a:custGeom>
              <a:solidFill>
                <a:srgbClr val="C670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6" name="Google Shape;3207;p63"/>
              <p:cNvSpPr>
                <a:spLocks noChangeArrowheads="1"/>
              </p:cNvSpPr>
              <p:nvPr/>
            </p:nvSpPr>
            <p:spPr bwMode="auto">
              <a:xfrm>
                <a:off x="369786" y="289389"/>
                <a:ext cx="100900" cy="52659"/>
              </a:xfrm>
              <a:custGeom>
                <a:avLst/>
                <a:gdLst>
                  <a:gd name="T0" fmla="*/ 0 w 3555"/>
                  <a:gd name="T1" fmla="*/ 0 h 1855"/>
                  <a:gd name="T2" fmla="*/ 3555 w 3555"/>
                  <a:gd name="T3" fmla="*/ 1855 h 1855"/>
                </a:gdLst>
                <a:ahLst/>
                <a:cxnLst/>
                <a:rect l="T0" t="T1" r="T2" b="T3"/>
                <a:pathLst/>
              </a:custGeom>
              <a:solidFill>
                <a:srgbClr val="C670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7" name="Google Shape;3208;p63"/>
              <p:cNvSpPr>
                <a:spLocks noChangeArrowheads="1"/>
              </p:cNvSpPr>
              <p:nvPr/>
            </p:nvSpPr>
            <p:spPr bwMode="auto">
              <a:xfrm>
                <a:off x="360192" y="243291"/>
                <a:ext cx="109869" cy="52261"/>
              </a:xfrm>
              <a:custGeom>
                <a:avLst/>
                <a:gdLst>
                  <a:gd name="T0" fmla="*/ 0 w 3871"/>
                  <a:gd name="T1" fmla="*/ 0 h 1841"/>
                  <a:gd name="T2" fmla="*/ 3871 w 3871"/>
                  <a:gd name="T3" fmla="*/ 1841 h 1841"/>
                </a:gdLst>
                <a:ahLst/>
                <a:cxnLst/>
                <a:rect l="T0" t="T1" r="T2" b="T3"/>
                <a:pathLst/>
              </a:custGeom>
              <a:solidFill>
                <a:srgbClr val="D78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8" name="Google Shape;3209;p63"/>
              <p:cNvSpPr>
                <a:spLocks noChangeArrowheads="1"/>
              </p:cNvSpPr>
              <p:nvPr/>
            </p:nvSpPr>
            <p:spPr bwMode="auto">
              <a:xfrm>
                <a:off x="382587" y="277751"/>
                <a:ext cx="125309" cy="23675"/>
              </a:xfrm>
              <a:custGeom>
                <a:avLst/>
                <a:gdLst>
                  <a:gd name="T0" fmla="*/ 0 w 4415"/>
                  <a:gd name="T1" fmla="*/ 0 h 834"/>
                  <a:gd name="T2" fmla="*/ 4415 w 4415"/>
                  <a:gd name="T3" fmla="*/ 834 h 834"/>
                </a:gdLst>
                <a:ahLst/>
                <a:cxnLst/>
                <a:rect l="T0" t="T1" r="T2" b="T3"/>
                <a:pathLst/>
              </a:custGeom>
              <a:solidFill>
                <a:srgbClr val="9A5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89" name="Google Shape;3210;p63"/>
              <p:cNvSpPr>
                <a:spLocks/>
              </p:cNvSpPr>
              <p:nvPr/>
            </p:nvSpPr>
            <p:spPr bwMode="auto">
              <a:xfrm>
                <a:off x="500068" y="269576"/>
                <a:ext cx="15639" cy="18651"/>
              </a:xfrm>
              <a:custGeom>
                <a:avLst/>
                <a:gdLst>
                  <a:gd name="T0" fmla="*/ 0 w 551"/>
                  <a:gd name="T1" fmla="*/ 0 h 657"/>
                  <a:gd name="T2" fmla="*/ 551 w 551"/>
                  <a:gd name="T3" fmla="*/ 657 h 657"/>
                </a:gdLst>
                <a:ahLst/>
                <a:cxnLst/>
                <a:rect l="T0" t="T1" r="T2" b="T3"/>
                <a:pathLst/>
              </a:custGeom>
              <a:noFill/>
              <a:ln w="10050" cap="rnd" cmpd="sng">
                <a:solidFill>
                  <a:srgbClr val="9A5B38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0" name="Google Shape;3211;p63"/>
              <p:cNvSpPr>
                <a:spLocks noChangeArrowheads="1"/>
              </p:cNvSpPr>
              <p:nvPr/>
            </p:nvSpPr>
            <p:spPr bwMode="auto">
              <a:xfrm>
                <a:off x="333170" y="39654"/>
                <a:ext cx="147703" cy="82977"/>
              </a:xfrm>
              <a:custGeom>
                <a:avLst/>
                <a:gdLst>
                  <a:gd name="T0" fmla="*/ 0 w 5204"/>
                  <a:gd name="T1" fmla="*/ 0 h 2923"/>
                  <a:gd name="T2" fmla="*/ 5204 w 5204"/>
                  <a:gd name="T3" fmla="*/ 2923 h 2923"/>
                </a:gdLst>
                <a:ahLst/>
                <a:cxnLst/>
                <a:rect l="T0" t="T1" r="T2" b="T3"/>
                <a:pathLst/>
              </a:custGeom>
              <a:solidFill>
                <a:srgbClr val="CE9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1" name="Google Shape;3212;p63"/>
              <p:cNvSpPr>
                <a:spLocks noChangeArrowheads="1"/>
              </p:cNvSpPr>
              <p:nvPr/>
            </p:nvSpPr>
            <p:spPr bwMode="auto">
              <a:xfrm>
                <a:off x="289346" y="192140"/>
                <a:ext cx="61874" cy="61856"/>
              </a:xfrm>
              <a:custGeom>
                <a:avLst/>
                <a:gdLst>
                  <a:gd name="T0" fmla="*/ 0 w 2180"/>
                  <a:gd name="T1" fmla="*/ 0 h 2179"/>
                  <a:gd name="T2" fmla="*/ 2180 w 2180"/>
                  <a:gd name="T3" fmla="*/ 2179 h 2179"/>
                </a:gdLst>
                <a:ahLst/>
                <a:cxnLst/>
                <a:rect l="T0" t="T1" r="T2" b="T3"/>
                <a:pathLst/>
              </a:custGeom>
              <a:solidFill>
                <a:srgbClr val="434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2" name="Google Shape;3213;p63"/>
              <p:cNvSpPr>
                <a:spLocks noChangeArrowheads="1"/>
              </p:cNvSpPr>
              <p:nvPr/>
            </p:nvSpPr>
            <p:spPr bwMode="auto">
              <a:xfrm>
                <a:off x="320568" y="204147"/>
                <a:ext cx="18647" cy="18651"/>
              </a:xfrm>
              <a:custGeom>
                <a:avLst/>
                <a:gdLst>
                  <a:gd name="T0" fmla="*/ 0 w 657"/>
                  <a:gd name="T1" fmla="*/ 0 h 657"/>
                  <a:gd name="T2" fmla="*/ 657 w 657"/>
                  <a:gd name="T3" fmla="*/ 657 h 657"/>
                </a:gdLst>
                <a:ahLst/>
                <a:cxnLst/>
                <a:rect l="T0" t="T1" r="T2" b="T3"/>
                <a:pathLst/>
              </a:custGeom>
              <a:solidFill>
                <a:srgbClr val="ED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3" name="Google Shape;3214;p63"/>
              <p:cNvSpPr>
                <a:spLocks noChangeArrowheads="1"/>
              </p:cNvSpPr>
              <p:nvPr/>
            </p:nvSpPr>
            <p:spPr bwMode="auto">
              <a:xfrm>
                <a:off x="497655" y="192140"/>
                <a:ext cx="61874" cy="61856"/>
              </a:xfrm>
              <a:custGeom>
                <a:avLst/>
                <a:gdLst>
                  <a:gd name="T0" fmla="*/ 0 w 2180"/>
                  <a:gd name="T1" fmla="*/ 0 h 2179"/>
                  <a:gd name="T2" fmla="*/ 2180 w 2180"/>
                  <a:gd name="T3" fmla="*/ 2179 h 2179"/>
                </a:gdLst>
                <a:ahLst/>
                <a:cxnLst/>
                <a:rect l="T0" t="T1" r="T2" b="T3"/>
                <a:pathLst/>
              </a:custGeom>
              <a:solidFill>
                <a:srgbClr val="434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28694" name="Google Shape;3215;p63"/>
              <p:cNvSpPr>
                <a:spLocks noChangeArrowheads="1"/>
              </p:cNvSpPr>
              <p:nvPr/>
            </p:nvSpPr>
            <p:spPr bwMode="auto">
              <a:xfrm>
                <a:off x="533078" y="204147"/>
                <a:ext cx="18647" cy="18651"/>
              </a:xfrm>
              <a:custGeom>
                <a:avLst/>
                <a:gdLst>
                  <a:gd name="T0" fmla="*/ 0 w 657"/>
                  <a:gd name="T1" fmla="*/ 0 h 657"/>
                  <a:gd name="T2" fmla="*/ 657 w 657"/>
                  <a:gd name="T3" fmla="*/ 657 h 657"/>
                </a:gdLst>
                <a:ahLst/>
                <a:cxnLst/>
                <a:rect l="T0" t="T1" r="T2" b="T3"/>
                <a:pathLst/>
              </a:custGeom>
              <a:solidFill>
                <a:srgbClr val="ED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00" tIns="121900" rIns="121900" bIns="121900" anchor="ctr"/>
              <a:lstStyle/>
              <a:p>
                <a:endParaRPr lang="en-US" altLang="en-US"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695" name="Google Shape;3216;p63"/>
            <p:cNvSpPr>
              <a:spLocks noChangeArrowheads="1"/>
            </p:cNvSpPr>
            <p:nvPr/>
          </p:nvSpPr>
          <p:spPr bwMode="auto">
            <a:xfrm>
              <a:off x="30031" y="22311"/>
              <a:ext cx="789374" cy="449630"/>
            </a:xfrm>
            <a:custGeom>
              <a:avLst/>
              <a:gdLst>
                <a:gd name="T0" fmla="*/ 0 w 27812"/>
                <a:gd name="T1" fmla="*/ 0 h 15839"/>
                <a:gd name="T2" fmla="*/ 27812 w 27812"/>
                <a:gd name="T3" fmla="*/ 15839 h 15839"/>
              </a:gdLst>
              <a:ahLst/>
              <a:cxnLst/>
              <a:rect l="T0" t="T1" r="T2" b="T3"/>
              <a:pathLst/>
            </a:custGeom>
            <a:solidFill>
              <a:srgbClr val="ED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6" name="Google Shape;3217;p63"/>
            <p:cNvSpPr>
              <a:spLocks noChangeArrowheads="1"/>
            </p:cNvSpPr>
            <p:nvPr/>
          </p:nvSpPr>
          <p:spPr bwMode="auto">
            <a:xfrm>
              <a:off x="0" y="0"/>
              <a:ext cx="847019" cy="494170"/>
            </a:xfrm>
            <a:custGeom>
              <a:avLst/>
              <a:gdLst>
                <a:gd name="T0" fmla="*/ 0 w 29843"/>
                <a:gd name="T1" fmla="*/ 0 h 17408"/>
                <a:gd name="T2" fmla="*/ 29843 w 29843"/>
                <a:gd name="T3" fmla="*/ 17408 h 17408"/>
              </a:gdLst>
              <a:ahLst/>
              <a:cxnLst/>
              <a:rect l="T0" t="T1" r="T2" b="T3"/>
              <a:pathLst/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7" name="Google Shape;3218;p63"/>
            <p:cNvSpPr>
              <a:spLocks noChangeArrowheads="1"/>
            </p:cNvSpPr>
            <p:nvPr/>
          </p:nvSpPr>
          <p:spPr bwMode="auto">
            <a:xfrm>
              <a:off x="738975" y="346416"/>
              <a:ext cx="79868" cy="124905"/>
            </a:xfrm>
            <a:custGeom>
              <a:avLst/>
              <a:gdLst>
                <a:gd name="T0" fmla="*/ 0 w 2814"/>
                <a:gd name="T1" fmla="*/ 0 h 4400"/>
                <a:gd name="T2" fmla="*/ 2814 w 2814"/>
                <a:gd name="T3" fmla="*/ 4400 h 4400"/>
              </a:gdLst>
              <a:ahLst/>
              <a:cxnLst/>
              <a:rect l="T0" t="T1" r="T2" b="T3"/>
              <a:pathLst/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8" name="Google Shape;3219;p63"/>
            <p:cNvSpPr>
              <a:spLocks noChangeArrowheads="1"/>
            </p:cNvSpPr>
            <p:nvPr/>
          </p:nvSpPr>
          <p:spPr bwMode="auto">
            <a:xfrm>
              <a:off x="102665" y="22311"/>
              <a:ext cx="642324" cy="449033"/>
            </a:xfrm>
            <a:custGeom>
              <a:avLst/>
              <a:gdLst>
                <a:gd name="T0" fmla="*/ 0 w 22631"/>
                <a:gd name="T1" fmla="*/ 0 h 15818"/>
                <a:gd name="T2" fmla="*/ 22631 w 22631"/>
                <a:gd name="T3" fmla="*/ 15818 h 15818"/>
              </a:gdLst>
              <a:ahLst/>
              <a:cxnLst/>
              <a:rect l="T0" t="T1" r="T2" b="T3"/>
              <a:pathLst/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699" name="Google Shape;3220;p63"/>
            <p:cNvSpPr>
              <a:spLocks noChangeArrowheads="1"/>
            </p:cNvSpPr>
            <p:nvPr/>
          </p:nvSpPr>
          <p:spPr bwMode="auto">
            <a:xfrm>
              <a:off x="29435" y="352434"/>
              <a:ext cx="77456" cy="118887"/>
            </a:xfrm>
            <a:custGeom>
              <a:avLst/>
              <a:gdLst>
                <a:gd name="T0" fmla="*/ 0 w 2729"/>
                <a:gd name="T1" fmla="*/ 0 h 4188"/>
                <a:gd name="T2" fmla="*/ 2729 w 2729"/>
                <a:gd name="T3" fmla="*/ 4188 h 4188"/>
              </a:gdLst>
              <a:ahLst/>
              <a:cxnLst/>
              <a:rect l="T0" t="T1" r="T2" b="T3"/>
              <a:pathLst/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0" name="Google Shape;3221;p63"/>
            <p:cNvSpPr>
              <a:spLocks noChangeArrowheads="1"/>
            </p:cNvSpPr>
            <p:nvPr/>
          </p:nvSpPr>
          <p:spPr bwMode="auto">
            <a:xfrm>
              <a:off x="380004" y="291206"/>
              <a:ext cx="72659" cy="38408"/>
            </a:xfrm>
            <a:custGeom>
              <a:avLst/>
              <a:gdLst>
                <a:gd name="T0" fmla="*/ 0 w 2560"/>
                <a:gd name="T1" fmla="*/ 0 h 1353"/>
                <a:gd name="T2" fmla="*/ 2560 w 2560"/>
                <a:gd name="T3" fmla="*/ 1353 h 1353"/>
              </a:gdLst>
              <a:ahLst/>
              <a:cxnLst/>
              <a:rect l="T0" t="T1" r="T2" b="T3"/>
              <a:pathLst/>
            </a:custGeom>
            <a:solidFill>
              <a:srgbClr val="C67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1" name="Google Shape;3222;p63"/>
            <p:cNvSpPr>
              <a:spLocks noChangeArrowheads="1"/>
            </p:cNvSpPr>
            <p:nvPr/>
          </p:nvSpPr>
          <p:spPr bwMode="auto">
            <a:xfrm>
              <a:off x="369786" y="289390"/>
              <a:ext cx="100900" cy="52659"/>
            </a:xfrm>
            <a:custGeom>
              <a:avLst/>
              <a:gdLst>
                <a:gd name="T0" fmla="*/ 0 w 3555"/>
                <a:gd name="T1" fmla="*/ 0 h 1855"/>
                <a:gd name="T2" fmla="*/ 3555 w 3555"/>
                <a:gd name="T3" fmla="*/ 1855 h 1855"/>
              </a:gdLst>
              <a:ahLst/>
              <a:cxnLst/>
              <a:rect l="T0" t="T1" r="T2" b="T3"/>
              <a:pathLst/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2" name="Google Shape;3223;p63"/>
            <p:cNvSpPr>
              <a:spLocks noChangeArrowheads="1"/>
            </p:cNvSpPr>
            <p:nvPr/>
          </p:nvSpPr>
          <p:spPr bwMode="auto">
            <a:xfrm>
              <a:off x="360192" y="243292"/>
              <a:ext cx="109869" cy="52261"/>
            </a:xfrm>
            <a:custGeom>
              <a:avLst/>
              <a:gdLst>
                <a:gd name="T0" fmla="*/ 0 w 3871"/>
                <a:gd name="T1" fmla="*/ 0 h 1841"/>
                <a:gd name="T2" fmla="*/ 3871 w 3871"/>
                <a:gd name="T3" fmla="*/ 1841 h 1841"/>
              </a:gdLst>
              <a:ahLst/>
              <a:cxnLst/>
              <a:rect l="T0" t="T1" r="T2" b="T3"/>
              <a:pathLst/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3" name="Google Shape;3224;p63"/>
            <p:cNvSpPr>
              <a:spLocks noChangeArrowheads="1"/>
            </p:cNvSpPr>
            <p:nvPr/>
          </p:nvSpPr>
          <p:spPr bwMode="auto">
            <a:xfrm>
              <a:off x="382587" y="277752"/>
              <a:ext cx="125309" cy="23675"/>
            </a:xfrm>
            <a:custGeom>
              <a:avLst/>
              <a:gdLst>
                <a:gd name="T0" fmla="*/ 0 w 4415"/>
                <a:gd name="T1" fmla="*/ 0 h 834"/>
                <a:gd name="T2" fmla="*/ 4415 w 4415"/>
                <a:gd name="T3" fmla="*/ 834 h 834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4" name="Google Shape;3225;p63"/>
            <p:cNvSpPr>
              <a:spLocks/>
            </p:cNvSpPr>
            <p:nvPr/>
          </p:nvSpPr>
          <p:spPr bwMode="auto">
            <a:xfrm>
              <a:off x="500068" y="269577"/>
              <a:ext cx="15639" cy="18651"/>
            </a:xfrm>
            <a:custGeom>
              <a:avLst/>
              <a:gdLst>
                <a:gd name="T0" fmla="*/ 0 w 551"/>
                <a:gd name="T1" fmla="*/ 0 h 657"/>
                <a:gd name="T2" fmla="*/ 551 w 551"/>
                <a:gd name="T3" fmla="*/ 657 h 657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 w="10050" cap="rnd" cmpd="sng">
              <a:solidFill>
                <a:srgbClr val="9A5B38"/>
              </a:solidFill>
              <a:miter lim="800000"/>
              <a:headEnd/>
              <a:tailEnd/>
            </a:ln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5" name="Google Shape;3226;p63"/>
            <p:cNvSpPr>
              <a:spLocks noChangeArrowheads="1"/>
            </p:cNvSpPr>
            <p:nvPr/>
          </p:nvSpPr>
          <p:spPr bwMode="auto">
            <a:xfrm>
              <a:off x="333171" y="39655"/>
              <a:ext cx="147703" cy="82977"/>
            </a:xfrm>
            <a:custGeom>
              <a:avLst/>
              <a:gdLst>
                <a:gd name="T0" fmla="*/ 0 w 5204"/>
                <a:gd name="T1" fmla="*/ 0 h 2923"/>
                <a:gd name="T2" fmla="*/ 5204 w 5204"/>
                <a:gd name="T3" fmla="*/ 2923 h 2923"/>
              </a:gdLst>
              <a:ahLst/>
              <a:cxnLst/>
              <a:rect l="T0" t="T1" r="T2" b="T3"/>
              <a:pathLst/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6" name="Google Shape;3227;p63"/>
            <p:cNvSpPr>
              <a:spLocks noChangeArrowheads="1"/>
            </p:cNvSpPr>
            <p:nvPr/>
          </p:nvSpPr>
          <p:spPr bwMode="auto">
            <a:xfrm>
              <a:off x="289346" y="192141"/>
              <a:ext cx="61874" cy="61856"/>
            </a:xfrm>
            <a:custGeom>
              <a:avLst/>
              <a:gdLst>
                <a:gd name="T0" fmla="*/ 0 w 2180"/>
                <a:gd name="T1" fmla="*/ 0 h 2179"/>
                <a:gd name="T2" fmla="*/ 2180 w 2180"/>
                <a:gd name="T3" fmla="*/ 2179 h 2179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7" name="Google Shape;3228;p63"/>
            <p:cNvSpPr>
              <a:spLocks noChangeArrowheads="1"/>
            </p:cNvSpPr>
            <p:nvPr/>
          </p:nvSpPr>
          <p:spPr bwMode="auto">
            <a:xfrm>
              <a:off x="320568" y="204148"/>
              <a:ext cx="18647" cy="18651"/>
            </a:xfrm>
            <a:custGeom>
              <a:avLst/>
              <a:gdLst>
                <a:gd name="T0" fmla="*/ 0 w 657"/>
                <a:gd name="T1" fmla="*/ 0 h 657"/>
                <a:gd name="T2" fmla="*/ 657 w 657"/>
                <a:gd name="T3" fmla="*/ 657 h 657"/>
              </a:gdLst>
              <a:ahLst/>
              <a:cxnLst/>
              <a:rect l="T0" t="T1" r="T2" b="T3"/>
              <a:pathLst/>
            </a:custGeom>
            <a:solidFill>
              <a:srgbClr val="ED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8" name="Google Shape;3229;p63"/>
            <p:cNvSpPr>
              <a:spLocks noChangeArrowheads="1"/>
            </p:cNvSpPr>
            <p:nvPr/>
          </p:nvSpPr>
          <p:spPr bwMode="auto">
            <a:xfrm>
              <a:off x="497655" y="192141"/>
              <a:ext cx="61874" cy="61856"/>
            </a:xfrm>
            <a:custGeom>
              <a:avLst/>
              <a:gdLst>
                <a:gd name="T0" fmla="*/ 0 w 2180"/>
                <a:gd name="T1" fmla="*/ 0 h 2179"/>
                <a:gd name="T2" fmla="*/ 2180 w 2180"/>
                <a:gd name="T3" fmla="*/ 2179 h 2179"/>
              </a:gdLst>
              <a:ahLst/>
              <a:cxnLst/>
              <a:rect l="T0" t="T1" r="T2" b="T3"/>
              <a:pathLst/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  <p:sp>
          <p:nvSpPr>
            <p:cNvPr id="28709" name="Google Shape;3230;p63"/>
            <p:cNvSpPr>
              <a:spLocks noChangeArrowheads="1"/>
            </p:cNvSpPr>
            <p:nvPr/>
          </p:nvSpPr>
          <p:spPr bwMode="auto">
            <a:xfrm>
              <a:off x="533078" y="204148"/>
              <a:ext cx="18647" cy="18651"/>
            </a:xfrm>
            <a:custGeom>
              <a:avLst/>
              <a:gdLst>
                <a:gd name="T0" fmla="*/ 0 w 657"/>
                <a:gd name="T1" fmla="*/ 0 h 657"/>
                <a:gd name="T2" fmla="*/ 657 w 657"/>
                <a:gd name="T3" fmla="*/ 657 h 657"/>
              </a:gdLst>
              <a:ahLst/>
              <a:cxnLst/>
              <a:rect l="T0" t="T1" r="T2" b="T3"/>
              <a:pathLst/>
            </a:custGeom>
            <a:solidFill>
              <a:srgbClr val="ED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 altLang="en-US">
                <a:sym typeface="Arial" panose="020B0604020202020204" pitchFamily="34" charset="0"/>
              </a:endParaRPr>
            </a:p>
          </p:txBody>
        </p:sp>
      </p:grpSp>
      <p:sp>
        <p:nvSpPr>
          <p:cNvPr id="28710" name="矩形: 圆角 30"/>
          <p:cNvSpPr>
            <a:spLocks noChangeArrowheads="1"/>
          </p:cNvSpPr>
          <p:nvPr/>
        </p:nvSpPr>
        <p:spPr bwMode="auto">
          <a:xfrm>
            <a:off x="336550" y="592138"/>
            <a:ext cx="11636375" cy="6088062"/>
          </a:xfrm>
          <a:prstGeom prst="roundRect">
            <a:avLst>
              <a:gd name="adj" fmla="val 38426"/>
            </a:avLst>
          </a:prstGeom>
          <a:solidFill>
            <a:srgbClr val="FFFFFF"/>
          </a:solidFill>
          <a:ln w="12700" cap="flat" cmpd="sng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altLang="en-US" sz="8000">
              <a:latin typeface="Calibri" panose="020F0502020204030204" pitchFamily="34" charset="0"/>
              <a:ea typeface="字魂80号-萌趣小鱼体" pitchFamily="2" charset="-122"/>
              <a:sym typeface="Calibri" panose="020F0502020204030204" pitchFamily="34" charset="0"/>
            </a:endParaRPr>
          </a:p>
        </p:txBody>
      </p:sp>
      <p:pic>
        <p:nvPicPr>
          <p:cNvPr id="28712" name="Picture 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62" b="36406"/>
          <a:stretch>
            <a:fillRect/>
          </a:stretch>
        </p:blipFill>
        <p:spPr bwMode="auto">
          <a:xfrm>
            <a:off x="2117543" y="2785473"/>
            <a:ext cx="8569325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720" name="TextBox 44"/>
          <p:cNvSpPr>
            <a:spLocks noChangeArrowheads="1"/>
          </p:cNvSpPr>
          <p:nvPr/>
        </p:nvSpPr>
        <p:spPr bwMode="auto">
          <a:xfrm>
            <a:off x="5310006" y="3070157"/>
            <a:ext cx="3657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 err="1" smtClean="0">
                <a:latin typeface="HP001 4 hàng" panose="020B0603050302020204" pitchFamily="34" charset="0"/>
                <a:sym typeface="HP001 4 hàng" panose="020B0603050302020204" pitchFamily="34" charset="0"/>
              </a:rPr>
              <a:t>Bài</a:t>
            </a:r>
            <a:r>
              <a:rPr lang="en-US" altLang="en-US" sz="2800" b="1" dirty="0" smtClean="0">
                <a:latin typeface="HP001 4 hàng" panose="020B0603050302020204" pitchFamily="34" charset="0"/>
                <a:sym typeface="HP001 4 hàng" panose="020B0603050302020204" pitchFamily="34" charset="0"/>
              </a:rPr>
              <a:t> </a:t>
            </a:r>
            <a:r>
              <a:rPr lang="en-US" altLang="en-US" sz="2800" b="1" dirty="0" err="1" smtClean="0">
                <a:latin typeface="HP001 4 hàng" panose="020B0603050302020204" pitchFamily="34" charset="0"/>
                <a:sym typeface="HP001 4 hàng" panose="020B0603050302020204" pitchFamily="34" charset="0"/>
              </a:rPr>
              <a:t>làm</a:t>
            </a:r>
            <a:endParaRPr lang="en-US" altLang="en-US" dirty="0"/>
          </a:p>
        </p:txBody>
      </p:sp>
      <p:sp>
        <p:nvSpPr>
          <p:cNvPr id="50" name="文本框 7"/>
          <p:cNvSpPr>
            <a:spLocks noChangeArrowheads="1"/>
          </p:cNvSpPr>
          <p:nvPr/>
        </p:nvSpPr>
        <p:spPr bwMode="auto">
          <a:xfrm>
            <a:off x="1744661" y="965986"/>
            <a:ext cx="87026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Thứ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sáu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ngày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22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tháng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3  </a:t>
            </a:r>
            <a:r>
              <a:rPr lang="en-US" altLang="en-US" sz="3600" b="1" dirty="0" err="1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năm</a:t>
            </a:r>
            <a:r>
              <a:rPr lang="en-US" altLang="en-US" sz="3600" b="1" dirty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en-US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2024</a:t>
            </a:r>
          </a:p>
          <a:p>
            <a:pPr algn="ctr"/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Tiếng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Việt</a:t>
            </a:r>
            <a:endParaRPr lang="en-US" altLang="zh-CN" sz="3600" b="1" dirty="0" smtClean="0">
              <a:latin typeface="HP001 4 hàng" panose="020B0603050302020204" pitchFamily="34" charset="0"/>
              <a:ea typeface="字魂27号-布丁体" pitchFamily="2" charset="-122"/>
              <a:sym typeface="Calibri" panose="020F0502020204030204" pitchFamily="34" charset="0"/>
            </a:endParaRPr>
          </a:p>
          <a:p>
            <a:pPr algn="ctr"/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Viết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: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Viết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đoạn</a:t>
            </a:r>
            <a:r>
              <a:rPr lang="en-US" altLang="zh-CN" sz="3600" b="1" dirty="0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 </a:t>
            </a:r>
            <a:r>
              <a:rPr lang="en-US" altLang="zh-CN" sz="3600" b="1" dirty="0" err="1" smtClean="0">
                <a:latin typeface="HP001 4 hàng" panose="020B0603050302020204" pitchFamily="34" charset="0"/>
                <a:ea typeface="字魂27号-布丁体" pitchFamily="2" charset="-122"/>
                <a:sym typeface="Calibri" panose="020F0502020204030204" pitchFamily="34" charset="0"/>
              </a:rPr>
              <a:t>văn</a:t>
            </a:r>
            <a:endParaRPr lang="zh-CN" altLang="en-US" dirty="0">
              <a:solidFill>
                <a:srgbClr val="FF0000"/>
              </a:solidFill>
              <a:latin typeface="HP001 4 hàng" panose="020B06030503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140926" y="3428999"/>
            <a:ext cx="0" cy="276324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Oval 40"/>
          <p:cNvSpPr>
            <a:spLocks noChangeArrowheads="1"/>
          </p:cNvSpPr>
          <p:nvPr/>
        </p:nvSpPr>
        <p:spPr bwMode="auto">
          <a:xfrm>
            <a:off x="4781225" y="3794760"/>
            <a:ext cx="78008" cy="106408"/>
          </a:xfrm>
          <a:prstGeom prst="ellipse">
            <a:avLst/>
          </a:prstGeom>
          <a:solidFill>
            <a:srgbClr val="FF0000"/>
          </a:solidFill>
          <a:ln w="12700" cap="flat" cmpd="sng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altLang="en-US">
              <a:solidFill>
                <a:srgbClr val="EFF5FF"/>
              </a:solidFill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2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28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20" grpId="0" bldLvl="0" autoUpdateAnimBg="0"/>
      <p:bldP spid="50" grpId="0" bldLvl="0" autoUpdateAnimBg="0"/>
      <p:bldP spid="56" grpId="0" bldLvl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674E436-FF91-41E6-9079-2210D277A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 descr="즐거움 사진, 이미지, 일러스트, 캘리그라피 - 크라우드픽">
            <a:extLst>
              <a:ext uri="{FF2B5EF4-FFF2-40B4-BE49-F238E27FC236}">
                <a16:creationId xmlns:a16="http://schemas.microsoft.com/office/drawing/2014/main" id="{0DB790CC-1034-4CC7-AF30-BBC86F4D3E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8"/>
          <a:stretch/>
        </p:blipFill>
        <p:spPr bwMode="auto">
          <a:xfrm>
            <a:off x="3124200" y="1664366"/>
            <a:ext cx="5943600" cy="519363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9DEA66A-E40F-4FB2-9B1E-1DB6B4EBF91F}"/>
              </a:ext>
            </a:extLst>
          </p:cNvPr>
          <p:cNvGrpSpPr/>
          <p:nvPr/>
        </p:nvGrpSpPr>
        <p:grpSpPr>
          <a:xfrm>
            <a:off x="1295400" y="575888"/>
            <a:ext cx="3657600" cy="3657600"/>
            <a:chOff x="1295400" y="575888"/>
            <a:chExt cx="3657600" cy="3657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571FE89-A310-4EFA-A3CC-FD269B86D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95400" y="575888"/>
              <a:ext cx="3657600" cy="36576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42BF613-DD4D-44D8-A46E-90DEBB589F69}"/>
                </a:ext>
              </a:extLst>
            </p:cNvPr>
            <p:cNvSpPr txBox="1"/>
            <p:nvPr/>
          </p:nvSpPr>
          <p:spPr>
            <a:xfrm>
              <a:off x="1917034" y="1946622"/>
              <a:ext cx="21977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Trình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bày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iny" panose="02000903060500060000" pitchFamily="2" charset="0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0B8CEC8-73BC-4112-ADB1-92E59FCDA70C}"/>
              </a:ext>
            </a:extLst>
          </p:cNvPr>
          <p:cNvGrpSpPr/>
          <p:nvPr/>
        </p:nvGrpSpPr>
        <p:grpSpPr>
          <a:xfrm>
            <a:off x="7239002" y="575888"/>
            <a:ext cx="3657600" cy="3657600"/>
            <a:chOff x="7239002" y="575888"/>
            <a:chExt cx="3657600" cy="36576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827612C-98E3-46AA-B712-68A433548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2" y="575888"/>
              <a:ext cx="3657600" cy="36576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8003C64-9983-4A56-BABF-3DF904CEA440}"/>
                </a:ext>
              </a:extLst>
            </p:cNvPr>
            <p:cNvSpPr txBox="1"/>
            <p:nvPr/>
          </p:nvSpPr>
          <p:spPr>
            <a:xfrm>
              <a:off x="8077200" y="1946621"/>
              <a:ext cx="21977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Nhận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xét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iny" panose="02000903060500060000" pitchFamily="2" charset="0"/>
                <a:cs typeface="+mn-cs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09B3A96-38A3-46FF-A2DF-03B3A8A948CB}"/>
              </a:ext>
            </a:extLst>
          </p:cNvPr>
          <p:cNvSpPr txBox="1"/>
          <p:nvPr/>
        </p:nvSpPr>
        <p:spPr>
          <a:xfrm>
            <a:off x="4377493" y="750482"/>
            <a:ext cx="34370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spc="300" dirty="0" smtClean="0">
                <a:ln w="0"/>
                <a:solidFill>
                  <a:srgbClr val="FF3300"/>
                </a:solidFill>
                <a:effectLst>
                  <a:glow rad="165100">
                    <a:prstClr val="white"/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NTH-Purrfect" panose="02000503000000000000" pitchFamily="2" charset="0"/>
                <a:ea typeface="White Xmas PERSONAL USE" pitchFamily="50" charset="0"/>
              </a:rPr>
              <a:t>NHÀ VĂN TÀI BA</a:t>
            </a:r>
            <a:endParaRPr kumimoji="0" lang="en-US" sz="6000" b="0" i="0" u="none" strike="noStrike" kern="1200" cap="none" spc="300" normalizeH="0" baseline="0" noProof="0" dirty="0">
              <a:ln w="0"/>
              <a:solidFill>
                <a:srgbClr val="FF3300"/>
              </a:solidFill>
              <a:effectLst>
                <a:glow rad="165100">
                  <a:prstClr val="white"/>
                </a:glow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LNTH-Purrfect" panose="02000503000000000000" pitchFamily="2" charset="0"/>
              <a:ea typeface="White Xmas PERSONAL USE" pitchFamily="50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87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37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750" fill="hold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37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矩形: 圆角 11"/>
          <p:cNvSpPr>
            <a:spLocks noChangeArrowheads="1"/>
          </p:cNvSpPr>
          <p:nvPr/>
        </p:nvSpPr>
        <p:spPr bwMode="auto">
          <a:xfrm>
            <a:off x="665163" y="557213"/>
            <a:ext cx="10931525" cy="6021387"/>
          </a:xfrm>
          <a:prstGeom prst="roundRect">
            <a:avLst>
              <a:gd name="adj" fmla="val 16667"/>
            </a:avLst>
          </a:prstGeom>
          <a:solidFill>
            <a:srgbClr val="FFFFFF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en-US">
              <a:solidFill>
                <a:schemeClr val="bg1"/>
              </a:solidFill>
              <a:sym typeface="字魂107号-萌趣欢乐体" charset="0"/>
            </a:endParaRPr>
          </a:p>
        </p:txBody>
      </p:sp>
      <p:pic>
        <p:nvPicPr>
          <p:cNvPr id="31748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197595" y="-20025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28600" y="5930900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Box 1"/>
          <p:cNvSpPr>
            <a:spLocks noChangeArrowheads="1"/>
          </p:cNvSpPr>
          <p:nvPr/>
        </p:nvSpPr>
        <p:spPr bwMode="auto">
          <a:xfrm>
            <a:off x="1806528" y="-30370"/>
            <a:ext cx="4568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Trao</a:t>
            </a:r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 </a:t>
            </a:r>
            <a:r>
              <a:rPr lang="en-U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đổi</a:t>
            </a:r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 </a:t>
            </a:r>
            <a:r>
              <a:rPr lang="en-U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bài</a:t>
            </a:r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 </a:t>
            </a:r>
            <a:r>
              <a:rPr lang="en-US" altLang="en-US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viết</a:t>
            </a:r>
            <a:r>
              <a:rPr lang="en-US" alt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attaya" pitchFamily="2" charset="-34"/>
                <a:sym typeface="Pattaya" pitchFamily="2" charset="-34"/>
              </a:rPr>
              <a:t> </a:t>
            </a:r>
            <a:endParaRPr lang="en-US" alt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295" y="3628199"/>
            <a:ext cx="5486078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2" name="Group 8"/>
          <p:cNvGrpSpPr>
            <a:grpSpLocks/>
          </p:cNvGrpSpPr>
          <p:nvPr/>
        </p:nvGrpSpPr>
        <p:grpSpPr bwMode="auto">
          <a:xfrm>
            <a:off x="914400" y="1384300"/>
            <a:ext cx="3503613" cy="2143125"/>
            <a:chOff x="0" y="0"/>
            <a:chExt cx="2838735" cy="2006223"/>
          </a:xfrm>
        </p:grpSpPr>
        <p:sp>
          <p:nvSpPr>
            <p:cNvPr id="31753" name="Speech Bubble: Oval 14"/>
            <p:cNvSpPr>
              <a:spLocks noChangeArrowheads="1"/>
            </p:cNvSpPr>
            <p:nvPr/>
          </p:nvSpPr>
          <p:spPr bwMode="auto">
            <a:xfrm flipH="1">
              <a:off x="0" y="0"/>
              <a:ext cx="2838735" cy="2006223"/>
            </a:xfrm>
            <a:prstGeom prst="wedgeEllipseCallout">
              <a:avLst>
                <a:gd name="adj1" fmla="val -19995"/>
                <a:gd name="adj2" fmla="val 65000"/>
              </a:avLst>
            </a:prstGeom>
            <a:solidFill>
              <a:srgbClr val="D8E2F3"/>
            </a:solidFill>
            <a:ln w="12700" cap="flat" cmpd="sng">
              <a:solidFill>
                <a:srgbClr val="FFC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altLang="en-US" sz="2700"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54" name="TextBox 5"/>
            <p:cNvSpPr>
              <a:spLocks noChangeArrowheads="1"/>
            </p:cNvSpPr>
            <p:nvPr/>
          </p:nvSpPr>
          <p:spPr bwMode="auto">
            <a:xfrm>
              <a:off x="274537" y="445246"/>
              <a:ext cx="2453309" cy="1382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Bài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viết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đã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đúng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yêu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cầu</a:t>
              </a:r>
              <a:endParaRPr lang="en-US" altLang="en-US" sz="3000" b="1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(</a:t>
              </a:r>
              <a:r>
                <a:rPr lang="en-US" altLang="en-US" sz="3000" dirty="0" err="1">
                  <a:latin typeface="Calibri" panose="020F0502020204030204" pitchFamily="34" charset="0"/>
                  <a:sym typeface="Calibri" panose="020F0502020204030204" pitchFamily="34" charset="0"/>
                </a:rPr>
                <a:t>đủ</a:t>
              </a:r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dirty="0" err="1">
                  <a:latin typeface="Calibri" panose="020F0502020204030204" pitchFamily="34" charset="0"/>
                  <a:sym typeface="Calibri" panose="020F0502020204030204" pitchFamily="34" charset="0"/>
                </a:rPr>
                <a:t>số</a:t>
              </a:r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dirty="0" err="1">
                  <a:latin typeface="Calibri" panose="020F0502020204030204" pitchFamily="34" charset="0"/>
                  <a:sym typeface="Calibri" panose="020F0502020204030204" pitchFamily="34" charset="0"/>
                </a:rPr>
                <a:t>câu</a:t>
              </a:r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)</a:t>
              </a:r>
              <a:endParaRPr lang="en-US" altLang="en-US" sz="3000" dirty="0"/>
            </a:p>
          </p:txBody>
        </p:sp>
      </p:grpSp>
      <p:grpSp>
        <p:nvGrpSpPr>
          <p:cNvPr id="31755" name="Group 11"/>
          <p:cNvGrpSpPr>
            <a:grpSpLocks/>
          </p:cNvGrpSpPr>
          <p:nvPr/>
        </p:nvGrpSpPr>
        <p:grpSpPr bwMode="auto">
          <a:xfrm>
            <a:off x="4681538" y="1262063"/>
            <a:ext cx="3195402" cy="1798482"/>
            <a:chOff x="0" y="0"/>
            <a:chExt cx="3347287" cy="1571179"/>
          </a:xfrm>
        </p:grpSpPr>
        <p:sp>
          <p:nvSpPr>
            <p:cNvPr id="31756" name="Speech Bubble: Rectangle 18"/>
            <p:cNvSpPr>
              <a:spLocks noChangeArrowheads="1"/>
            </p:cNvSpPr>
            <p:nvPr/>
          </p:nvSpPr>
          <p:spPr bwMode="auto">
            <a:xfrm>
              <a:off x="0" y="1519"/>
              <a:ext cx="3347287" cy="1569660"/>
            </a:xfrm>
            <a:prstGeom prst="wedgeRectCallout">
              <a:avLst>
                <a:gd name="adj1" fmla="val -23175"/>
                <a:gd name="adj2" fmla="val 81257"/>
              </a:avLst>
            </a:prstGeom>
            <a:solidFill>
              <a:srgbClr val="FFFF66"/>
            </a:solidFill>
            <a:ln w="12700" cap="flat" cmpd="sng">
              <a:solidFill>
                <a:srgbClr val="FFC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altLang="en-US" sz="13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757" name="TextBox 8"/>
            <p:cNvSpPr>
              <a:spLocks noChangeArrowheads="1"/>
            </p:cNvSpPr>
            <p:nvPr/>
          </p:nvSpPr>
          <p:spPr bwMode="auto">
            <a:xfrm>
              <a:off x="0" y="0"/>
              <a:ext cx="3174419" cy="1290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Bài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viết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có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nhiều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câu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văn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hay</a:t>
              </a:r>
            </a:p>
            <a:p>
              <a:pPr algn="ctr"/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(</a:t>
              </a:r>
              <a:r>
                <a:rPr lang="en-US" altLang="en-US" sz="3000" dirty="0" err="1">
                  <a:latin typeface="Calibri" panose="020F0502020204030204" pitchFamily="34" charset="0"/>
                  <a:sym typeface="Calibri" panose="020F0502020204030204" pitchFamily="34" charset="0"/>
                </a:rPr>
                <a:t>dùng</a:t>
              </a:r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dirty="0" err="1">
                  <a:latin typeface="Calibri" panose="020F0502020204030204" pitchFamily="34" charset="0"/>
                  <a:sym typeface="Calibri" panose="020F0502020204030204" pitchFamily="34" charset="0"/>
                </a:rPr>
                <a:t>từ</a:t>
              </a:r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 hay)</a:t>
              </a:r>
              <a:endParaRPr lang="en-US" altLang="en-US" sz="3000" dirty="0"/>
            </a:p>
          </p:txBody>
        </p:sp>
      </p:grpSp>
      <p:grpSp>
        <p:nvGrpSpPr>
          <p:cNvPr id="31758" name="Group 14"/>
          <p:cNvGrpSpPr>
            <a:grpSpLocks/>
          </p:cNvGrpSpPr>
          <p:nvPr/>
        </p:nvGrpSpPr>
        <p:grpSpPr bwMode="auto">
          <a:xfrm>
            <a:off x="8232704" y="2235200"/>
            <a:ext cx="3363983" cy="2298700"/>
            <a:chOff x="183430" y="212910"/>
            <a:chExt cx="2838736" cy="2306471"/>
          </a:xfrm>
        </p:grpSpPr>
        <p:sp>
          <p:nvSpPr>
            <p:cNvPr id="31759" name="Thought Bubble: Cloud 22"/>
            <p:cNvSpPr>
              <a:spLocks noChangeArrowheads="1"/>
            </p:cNvSpPr>
            <p:nvPr/>
          </p:nvSpPr>
          <p:spPr bwMode="auto">
            <a:xfrm>
              <a:off x="183430" y="212910"/>
              <a:ext cx="2838736" cy="2306471"/>
            </a:xfrm>
            <a:prstGeom prst="cloudCallout">
              <a:avLst>
                <a:gd name="adj1" fmla="val -49056"/>
                <a:gd name="adj2" fmla="val 54421"/>
              </a:avLst>
            </a:prstGeom>
            <a:solidFill>
              <a:srgbClr val="D8F6FA"/>
            </a:solidFill>
            <a:ln w="12700" cap="flat" cmpd="sng">
              <a:solidFill>
                <a:srgbClr val="7F7F7F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altLang="en-US" sz="13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760" name="TextBox 11"/>
            <p:cNvSpPr>
              <a:spLocks noChangeArrowheads="1"/>
            </p:cNvSpPr>
            <p:nvPr/>
          </p:nvSpPr>
          <p:spPr bwMode="auto">
            <a:xfrm>
              <a:off x="231219" y="643911"/>
              <a:ext cx="2627547" cy="1482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Bài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viết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có</a:t>
              </a:r>
              <a:r>
                <a:rPr lang="en-US" altLang="en-US" sz="3000" b="1" dirty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endParaRPr lang="en-US" altLang="en-US" sz="3000" b="1" dirty="0" smtClean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en-US" altLang="en-US" sz="3000" b="1" dirty="0" err="1" smtClean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sáng</a:t>
              </a:r>
              <a:r>
                <a:rPr lang="en-US" altLang="en-US" sz="3000" b="1" dirty="0" smtClean="0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 </a:t>
              </a:r>
              <a:r>
                <a:rPr lang="en-US" altLang="en-US" sz="3000" b="1" dirty="0" err="1">
                  <a:solidFill>
                    <a:srgbClr val="0000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tạo</a:t>
              </a:r>
              <a:endParaRPr lang="en-US" altLang="en-US" sz="3000" b="1" dirty="0">
                <a:solidFill>
                  <a:srgbClr val="0000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(</a:t>
              </a:r>
              <a:r>
                <a:rPr lang="en-US" altLang="en-US" sz="3000" dirty="0" err="1">
                  <a:latin typeface="Calibri" panose="020F0502020204030204" pitchFamily="34" charset="0"/>
                  <a:sym typeface="Calibri" panose="020F0502020204030204" pitchFamily="34" charset="0"/>
                </a:rPr>
                <a:t>thêm</a:t>
              </a:r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 ý </a:t>
              </a:r>
              <a:r>
                <a:rPr lang="en-US" altLang="en-US" sz="3000" dirty="0" err="1">
                  <a:latin typeface="Calibri" panose="020F0502020204030204" pitchFamily="34" charset="0"/>
                  <a:sym typeface="Calibri" panose="020F0502020204030204" pitchFamily="34" charset="0"/>
                </a:rPr>
                <a:t>mới</a:t>
              </a:r>
              <a:r>
                <a:rPr lang="en-US" altLang="en-US" sz="3000" dirty="0">
                  <a:latin typeface="Calibri" panose="020F0502020204030204" pitchFamily="34" charset="0"/>
                  <a:sym typeface="Calibri" panose="020F0502020204030204" pitchFamily="34" charset="0"/>
                </a:rPr>
                <a:t>)</a:t>
              </a:r>
              <a:endParaRPr lang="en-US" altLang="en-US" sz="3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4370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75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6999" y="-264795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" b="40404"/>
          <a:stretch>
            <a:fillRect/>
          </a:stretch>
        </p:blipFill>
        <p:spPr bwMode="auto">
          <a:xfrm>
            <a:off x="640080" y="-38100"/>
            <a:ext cx="11142347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8" r="59460"/>
          <a:stretch>
            <a:fillRect/>
          </a:stretch>
        </p:blipFill>
        <p:spPr bwMode="auto">
          <a:xfrm rot="16200000">
            <a:off x="5168900" y="-104775"/>
            <a:ext cx="18542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905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图片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69" t="48232" b="34610"/>
          <a:stretch>
            <a:fillRect/>
          </a:stretch>
        </p:blipFill>
        <p:spPr bwMode="auto">
          <a:xfrm flipH="1">
            <a:off x="0" y="1778000"/>
            <a:ext cx="228600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图片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32" r="82767" b="34610"/>
          <a:stretch>
            <a:fillRect/>
          </a:stretch>
        </p:blipFill>
        <p:spPr bwMode="auto">
          <a:xfrm flipH="1">
            <a:off x="10529888" y="1730375"/>
            <a:ext cx="1357312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矩形 23"/>
          <p:cNvSpPr>
            <a:spLocks noChangeArrowheads="1"/>
          </p:cNvSpPr>
          <p:nvPr/>
        </p:nvSpPr>
        <p:spPr bwMode="auto">
          <a:xfrm>
            <a:off x="9448800" y="5822950"/>
            <a:ext cx="715963" cy="336550"/>
          </a:xfrm>
          <a:prstGeom prst="rect">
            <a:avLst/>
          </a:prstGeom>
          <a:solidFill>
            <a:srgbClr val="FF8C5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b="1" i="1">
              <a:solidFill>
                <a:srgbClr val="FFFFFF"/>
              </a:solidFill>
              <a:ea typeface="字魂107号-萌趣欢乐体" charset="0"/>
              <a:cs typeface="字魂107号-萌趣欢乐体" charset="0"/>
              <a:sym typeface="字魂107号-萌趣欢乐体" charset="0"/>
            </a:endParaRPr>
          </a:p>
        </p:txBody>
      </p:sp>
      <p:pic>
        <p:nvPicPr>
          <p:cNvPr id="34825" name="图片 2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29"/>
          <a:stretch>
            <a:fillRect/>
          </a:stretch>
        </p:blipFill>
        <p:spPr bwMode="auto">
          <a:xfrm>
            <a:off x="-406400" y="4300538"/>
            <a:ext cx="4568825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9B3A96-38A3-46FF-A2DF-03B3A8A948CB}"/>
              </a:ext>
            </a:extLst>
          </p:cNvPr>
          <p:cNvSpPr txBox="1"/>
          <p:nvPr/>
        </p:nvSpPr>
        <p:spPr>
          <a:xfrm>
            <a:off x="2926080" y="1641793"/>
            <a:ext cx="75628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spc="300" dirty="0" smtClean="0">
                <a:ln w="0"/>
                <a:solidFill>
                  <a:srgbClr val="FF3300"/>
                </a:solidFill>
                <a:effectLst>
                  <a:glow rad="165100">
                    <a:prstClr val="white"/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NTH-Purrfect" panose="02000503000000000000" pitchFamily="2" charset="0"/>
                <a:ea typeface="White Xmas PERSONAL USE" pitchFamily="50" charset="0"/>
              </a:rPr>
              <a:t>CHÂN THÀNH CẢM ƠN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spc="300" dirty="0" smtClean="0">
                <a:ln w="0"/>
                <a:solidFill>
                  <a:srgbClr val="FF3300"/>
                </a:solidFill>
                <a:effectLst>
                  <a:glow rad="165100">
                    <a:prstClr val="white"/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NTH-Purrfect" panose="02000503000000000000" pitchFamily="2" charset="0"/>
                <a:ea typeface="White Xmas PERSONAL USE" pitchFamily="50" charset="0"/>
              </a:rPr>
              <a:t>QUÝ THẦY CÔ VÀ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spc="300" dirty="0" smtClean="0">
                <a:ln w="0"/>
                <a:solidFill>
                  <a:srgbClr val="FF3300"/>
                </a:solidFill>
                <a:effectLst>
                  <a:glow rad="165100">
                    <a:prstClr val="white"/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NTH-Purrfect" panose="02000503000000000000" pitchFamily="2" charset="0"/>
                <a:ea typeface="White Xmas PERSONAL USE" pitchFamily="50" charset="0"/>
              </a:rPr>
              <a:t>CÁC BẠN ĐÃ LẮNG NGHE!</a:t>
            </a:r>
            <a:endParaRPr kumimoji="0" lang="en-US" sz="6000" b="0" i="0" u="none" strike="noStrike" kern="1200" cap="none" spc="300" normalizeH="0" baseline="0" noProof="0" dirty="0">
              <a:ln w="0"/>
              <a:solidFill>
                <a:srgbClr val="FF3300"/>
              </a:solidFill>
              <a:effectLst>
                <a:glow rad="165100">
                  <a:prstClr val="white"/>
                </a:glow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LNTH-Purrfect" panose="02000503000000000000" pitchFamily="2" charset="0"/>
              <a:ea typeface="White Xmas PERSONAL USE" pitchFamily="50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9497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矩形: 圆角 11"/>
          <p:cNvSpPr>
            <a:spLocks noChangeArrowheads="1"/>
          </p:cNvSpPr>
          <p:nvPr/>
        </p:nvSpPr>
        <p:spPr bwMode="auto">
          <a:xfrm>
            <a:off x="665163" y="557213"/>
            <a:ext cx="10931525" cy="6021387"/>
          </a:xfrm>
          <a:prstGeom prst="roundRect">
            <a:avLst>
              <a:gd name="adj" fmla="val 16667"/>
            </a:avLst>
          </a:prstGeom>
          <a:solidFill>
            <a:srgbClr val="FFFFFF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31538F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en-US">
              <a:solidFill>
                <a:schemeClr val="bg1"/>
              </a:solidFill>
              <a:sym typeface="字魂107号-萌趣欢乐体" charset="0"/>
            </a:endParaRPr>
          </a:p>
        </p:txBody>
      </p:sp>
      <p:pic>
        <p:nvPicPr>
          <p:cNvPr id="33796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6686">
            <a:off x="-188913" y="455613"/>
            <a:ext cx="18367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8890">
            <a:off x="228600" y="5930900"/>
            <a:ext cx="9985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Google Shape;276;p7"/>
          <p:cNvSpPr>
            <a:spLocks/>
          </p:cNvSpPr>
          <p:nvPr/>
        </p:nvSpPr>
        <p:spPr bwMode="auto">
          <a:xfrm>
            <a:off x="3530600" y="909638"/>
            <a:ext cx="4684713" cy="1641475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b="1" i="1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  <a:sym typeface="Cambria" panose="02040503050406030204" pitchFamily="18" charset="0"/>
            </a:endParaRPr>
          </a:p>
        </p:txBody>
      </p:sp>
      <p:sp>
        <p:nvSpPr>
          <p:cNvPr id="33799" name="Speech Bubble: Rectangle with Corners Rounded 5"/>
          <p:cNvSpPr>
            <a:spLocks noChangeArrowheads="1"/>
          </p:cNvSpPr>
          <p:nvPr/>
        </p:nvSpPr>
        <p:spPr bwMode="auto">
          <a:xfrm>
            <a:off x="4660900" y="2968625"/>
            <a:ext cx="6264275" cy="2949575"/>
          </a:xfrm>
          <a:prstGeom prst="wedgeRoundRectCallout">
            <a:avLst>
              <a:gd name="adj1" fmla="val -65403"/>
              <a:gd name="adj2" fmla="val 14806"/>
              <a:gd name="adj3" fmla="val 16667"/>
            </a:avLst>
          </a:prstGeom>
          <a:solidFill>
            <a:srgbClr val="FFF2CC"/>
          </a:solidFill>
          <a:ln w="12700" cap="flat" cmpd="sng">
            <a:solidFill>
              <a:srgbClr val="C00000"/>
            </a:solidFill>
            <a:miter lim="800000"/>
            <a:headEnd/>
            <a:tailEnd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3200" b="1" i="1">
                <a:solidFill>
                  <a:srgbClr val="191919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 Về nhà đọc lại bài và trả lời câu hỏi.</a:t>
            </a:r>
          </a:p>
          <a:p>
            <a:pPr>
              <a:buFontTx/>
              <a:buAutoNum type="arabicPeriod"/>
            </a:pPr>
            <a:r>
              <a:rPr lang="en-US" altLang="en-US" sz="3200" b="1" i="1">
                <a:solidFill>
                  <a:srgbClr val="191919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  <a:sym typeface="Cambria" panose="02040503050406030204" pitchFamily="18" charset="0"/>
              </a:rPr>
              <a:t>Xem trước bài mới</a:t>
            </a:r>
            <a:endParaRPr lang="en-US" altLang="en-US"/>
          </a:p>
        </p:txBody>
      </p:sp>
      <p:pic>
        <p:nvPicPr>
          <p:cNvPr id="3380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288" y="1931988"/>
            <a:ext cx="684053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47700"/>
            <a:ext cx="7894637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894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bldLvl="0" animBg="1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316</Words>
  <Application>Microsoft Office PowerPoint</Application>
  <PresentationFormat>Widescreen</PresentationFormat>
  <Paragraphs>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Coiny</vt:lpstr>
      <vt:lpstr>等线</vt:lpstr>
      <vt:lpstr>HP001 4 hàng</vt:lpstr>
      <vt:lpstr>LNTH-Purrfect</vt:lpstr>
      <vt:lpstr>Pattaya</vt:lpstr>
      <vt:lpstr>White Xmas PERSONAL USE</vt:lpstr>
      <vt:lpstr>字魂107号-萌趣欢乐体</vt:lpstr>
      <vt:lpstr>字魂27号-布丁体</vt:lpstr>
      <vt:lpstr>字魂80号-萌趣小鱼体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47</cp:revision>
  <dcterms:created xsi:type="dcterms:W3CDTF">2024-03-18T02:03:09Z</dcterms:created>
  <dcterms:modified xsi:type="dcterms:W3CDTF">2024-04-05T16:22:23Z</dcterms:modified>
</cp:coreProperties>
</file>