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5"/>
  </p:notesMasterIdLst>
  <p:sldIdLst>
    <p:sldId id="293" r:id="rId3"/>
    <p:sldId id="291" r:id="rId4"/>
    <p:sldId id="326" r:id="rId5"/>
    <p:sldId id="299" r:id="rId6"/>
    <p:sldId id="323" r:id="rId7"/>
    <p:sldId id="315" r:id="rId8"/>
    <p:sldId id="300" r:id="rId9"/>
    <p:sldId id="320" r:id="rId10"/>
    <p:sldId id="324" r:id="rId11"/>
    <p:sldId id="327" r:id="rId12"/>
    <p:sldId id="328" r:id="rId13"/>
    <p:sldId id="32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74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24DD7-3A6E-44CE-9968-24B83D97A0FD}" type="datetimeFigureOut">
              <a:rPr lang="en-US" smtClean="0"/>
              <a:t>05-Apr-24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B8334-9AF3-45A0-90A9-10E12ACA0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603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666107-053E-402F-B027-3BF806044D53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7611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2E7BB-F9F2-2DF3-95F4-60DB183A1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8F43C8-6965-2E12-D0D8-5AE11D13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CC577-B9CF-3C6F-6132-0F43D378D5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178CD-EDF9-1490-B197-517557FB4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239EB-43DF-8E5B-DD25-A274D61F0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86964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CB3D2-9B24-A69E-8656-D71595C0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99EE5-68D6-2062-C024-FDB96F5A1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9CCAF-B9B5-9DC9-3095-4D401D174F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93590-CA21-8BB8-9DB0-AF87AF3A9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EC335-F035-20AA-CF67-A3C3E27FA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37314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53A7A-7E6C-EF34-A80C-9EC1A466D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E773A-B8D4-3AB6-BCF0-E99DA309E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541B7-FD76-2B0A-8448-0CFAF11810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0EE72-335D-3D25-FDFA-8CA090D2C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8E468-A34A-B0C5-C0F8-F04AB1B5E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72741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9D301-0FF9-13EE-2CDA-C3F060AAA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B290C-98B9-7C1C-37BC-E02BCF5AAE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A825A-5432-8783-C3DA-F8821B879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94C988-E766-70B7-B67A-12890B5C52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F88FE5-AB4F-7551-149A-E1B526C2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514A6-B2F1-9C5E-28A9-648A42FBE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71684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E030F-3EE3-59AC-CC73-B50DC9032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F962E-677D-9585-B9E9-B28EC4917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7DD7C7-CA64-045D-DA22-19FEBC2FB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E0523E-9F34-B784-EAF4-A5016B5070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338C49-4638-93CD-C145-DBA6B2A951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F2C0F5-0D0F-7C97-BCB0-598349C3DB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286D31-176D-1E42-AFB1-87F3C204C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8EFDE9-C75A-B8BF-0786-06B001394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04731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18438-281F-99C5-CEA7-D36B8699D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61FBA-47ED-E05C-5FA6-AA7B0BB06C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890D60-14A6-DCF8-D095-4EF43F691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09F5DF-4293-5946-98B7-DA5B1188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56875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886407-B775-70D9-7B81-B100E59596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21B813-5D23-5B3B-65EA-47B81BA8E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BDF52-AE6E-AA22-B71F-40568D4D0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99266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033B8-3071-54EC-57FF-4D2C8D7D6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15E4A-40D0-FF90-63BB-10910E414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0EB85-2E41-DC2F-6DCE-3BA7FCB72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4BB4B-FB4B-F4BF-103B-6B074DAA9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A07148-22CB-5CD5-6E96-451CF88A8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2229E3-AFE4-37DE-257D-E6D1523E3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80774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8CCB2-31DD-70B2-6FA9-4374E1B65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794AEC-45D4-0AF2-A9A3-7B2A4DA2A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16926-9D9D-3A23-430F-B88C5C8AB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2424A-65E6-C6CF-5962-E8052770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33D872-1E5D-01BB-2D69-2B593055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FCDB88-2448-E41A-8D2B-D3C155E2E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94874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1CE3E-75A9-15CE-74B4-DBF96F92B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1D397B-9414-1AFF-E13C-4F9267625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DD49A-211A-7448-4FF9-89F8B6F353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45198-DFC9-6FC4-C44C-F6F54C5A5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BDAFB-8C67-16CC-CE6A-2E4E38F11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84243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A60C9C-C606-8952-B351-45D557FD4D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AE56F7-3076-F262-D442-F911F1163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5D759-37DD-EE54-4000-2B90C59828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C065D-E118-20BF-9CEE-503D9E0A7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DDAD8-9380-1F68-D1AB-3FCE86497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6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2E7BB-F9F2-2DF3-95F4-60DB183A1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8F43C8-6965-2E12-D0D8-5AE11D13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CC577-B9CF-3C6F-6132-0F43D378D5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178CD-EDF9-1490-B197-517557FB4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239EB-43DF-8E5B-DD25-A274D61F0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585950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CB3D2-9B24-A69E-8656-D71595C0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99EE5-68D6-2062-C024-FDB96F5A1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9CCAF-B9B5-9DC9-3095-4D401D174F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93590-CA21-8BB8-9DB0-AF87AF3A9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EC335-F035-20AA-CF67-A3C3E27FA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97348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53A7A-7E6C-EF34-A80C-9EC1A466D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E773A-B8D4-3AB6-BCF0-E99DA309E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541B7-FD76-2B0A-8448-0CFAF11810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0EE72-335D-3D25-FDFA-8CA090D2C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8E468-A34A-B0C5-C0F8-F04AB1B5E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665036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9D301-0FF9-13EE-2CDA-C3F060AAA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B290C-98B9-7C1C-37BC-E02BCF5AAE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A825A-5432-8783-C3DA-F8821B879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94C988-E766-70B7-B67A-12890B5C52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F88FE5-AB4F-7551-149A-E1B526C2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514A6-B2F1-9C5E-28A9-648A42FBE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79687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E030F-3EE3-59AC-CC73-B50DC9032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F962E-677D-9585-B9E9-B28EC4917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7DD7C7-CA64-045D-DA22-19FEBC2FB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E0523E-9F34-B784-EAF4-A5016B5070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338C49-4638-93CD-C145-DBA6B2A951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F2C0F5-0D0F-7C97-BCB0-598349C3DB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286D31-176D-1E42-AFB1-87F3C204C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8EFDE9-C75A-B8BF-0786-06B001394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178584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18438-281F-99C5-CEA7-D36B8699D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61FBA-47ED-E05C-5FA6-AA7B0BB06C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890D60-14A6-DCF8-D095-4EF43F691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09F5DF-4293-5946-98B7-DA5B1188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774725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886407-B775-70D9-7B81-B100E59596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21B813-5D23-5B3B-65EA-47B81BA8E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BDF52-AE6E-AA22-B71F-40568D4D0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487778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033B8-3071-54EC-57FF-4D2C8D7D6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15E4A-40D0-FF90-63BB-10910E414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0EB85-2E41-DC2F-6DCE-3BA7FCB72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4BB4B-FB4B-F4BF-103B-6B074DAA9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A07148-22CB-5CD5-6E96-451CF88A8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2229E3-AFE4-37DE-257D-E6D1523E3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20594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8CCB2-31DD-70B2-6FA9-4374E1B65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794AEC-45D4-0AF2-A9A3-7B2A4DA2A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16926-9D9D-3A23-430F-B88C5C8AB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2424A-65E6-C6CF-5962-E8052770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33D872-1E5D-01BB-2D69-2B593055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FCDB88-2448-E41A-8D2B-D3C155E2E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57842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1CE3E-75A9-15CE-74B4-DBF96F92B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1D397B-9414-1AFF-E13C-4F9267625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DD49A-211A-7448-4FF9-89F8B6F353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45198-DFC9-6FC4-C44C-F6F54C5A5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BDAFB-8C67-16CC-CE6A-2E4E38F11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326700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A60C9C-C606-8952-B351-45D557FD4D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AE56F7-3076-F262-D442-F911F1163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5D759-37DD-EE54-4000-2B90C59828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507751-895A-4FDD-AB31-5F225A255BB9}" type="datetimeFigureOut">
              <a:rPr lang="vi-VN" smtClean="0"/>
              <a:t>05/04/2024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C065D-E118-20BF-9CEE-503D9E0A7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DDAD8-9380-1F68-D1AB-3FCE86497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9FED6E-C9D1-4EBC-A17B-95D8346D558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15512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C83A5E12-F753-91D5-A8BB-49FC28A1EE5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6375" y="219075"/>
            <a:ext cx="11620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670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032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emf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iA 168 - Tranh khổ lớn phong cảnh đẹp quê hương Việt Nam… | Flick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98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F9566E-812E-849B-D601-63E3DD703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140" y="3570296"/>
            <a:ext cx="2595860" cy="33940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40D4E8-A945-EFAC-0751-71DDA8225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536" y="3585848"/>
            <a:ext cx="2274849" cy="3362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1B88EF-C8A6-9C4E-A74A-FCFBB1CC92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8996" y="1753166"/>
            <a:ext cx="9494532" cy="22196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63E406-2DB6-3D36-969B-A7C96F2736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985454" y="293266"/>
            <a:ext cx="13715562" cy="12356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87312" y="4814946"/>
            <a:ext cx="6057900" cy="1323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Giáo</a:t>
            </a:r>
            <a:r>
              <a:rPr lang="en-US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40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viên</a:t>
            </a:r>
            <a:r>
              <a:rPr lang="en-US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: </a:t>
            </a:r>
            <a:r>
              <a:rPr lang="en-US" sz="40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Lê</a:t>
            </a:r>
            <a:r>
              <a:rPr lang="en-US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40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Thị</a:t>
            </a:r>
            <a:r>
              <a:rPr lang="en-US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40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Diễm</a:t>
            </a:r>
            <a:r>
              <a:rPr lang="en-US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Thu</a:t>
            </a:r>
          </a:p>
          <a:p>
            <a:pPr algn="ctr"/>
            <a:r>
              <a:rPr lang="en-US" sz="40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Lớp</a:t>
            </a:r>
            <a:r>
              <a:rPr lang="en-US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: 3/3</a:t>
            </a:r>
            <a:endParaRPr lang="en-US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933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A684B23-5A9E-C7F5-8C43-2DF052CFA6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1" b="365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AC15E1-5ADF-4D9C-E3C4-74B2A2C1A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4181" y="1753701"/>
            <a:ext cx="4237087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4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F9566E-812E-849B-D601-63E3DD703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6140" y="3570296"/>
            <a:ext cx="2595860" cy="33940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40D4E8-A945-EFAC-0751-71DDA8225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36" y="3585848"/>
            <a:ext cx="2274849" cy="3362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1B88EF-C8A6-9C4E-A74A-FCFBB1CC9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8996" y="1753166"/>
            <a:ext cx="9494532" cy="22196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63E406-2DB6-3D36-969B-A7C96F2736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85454" y="293266"/>
            <a:ext cx="13715562" cy="12356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87312" y="4814946"/>
            <a:ext cx="6057900" cy="1323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Giáo</a:t>
            </a:r>
            <a:r>
              <a:rPr lang="en-US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40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viên</a:t>
            </a:r>
            <a:r>
              <a:rPr lang="en-US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: </a:t>
            </a:r>
            <a:r>
              <a:rPr lang="en-US" sz="40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Lê</a:t>
            </a:r>
            <a:r>
              <a:rPr lang="en-US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40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Thị</a:t>
            </a:r>
            <a:r>
              <a:rPr lang="en-US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40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Diễm</a:t>
            </a:r>
            <a:r>
              <a:rPr lang="en-US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Thu</a:t>
            </a:r>
          </a:p>
          <a:p>
            <a:pPr algn="ctr"/>
            <a:r>
              <a:rPr lang="en-US" sz="40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Lớp</a:t>
            </a:r>
            <a:r>
              <a:rPr lang="en-US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: 3/3</a:t>
            </a:r>
            <a:endParaRPr lang="en-US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8" name="Picture 2" descr="50+ Background powerpoint đảng Chuyên nghiệp và nghiêm tú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254"/>
            <a:ext cx="12188460" cy="702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76041" y="205053"/>
            <a:ext cx="10480441" cy="270843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4000" b="1" dirty="0" err="1" smtClean="0">
                <a:latin typeface="HP001 4 hàng" panose="020B0603050302020204" pitchFamily="34" charset="0"/>
              </a:rPr>
              <a:t>Thứ</a:t>
            </a:r>
            <a:r>
              <a:rPr lang="en-US" sz="4000" b="1" dirty="0" smtClean="0">
                <a:latin typeface="HP001 4 hàng" panose="020B0603050302020204" pitchFamily="34" charset="0"/>
              </a:rPr>
              <a:t> </a:t>
            </a:r>
            <a:r>
              <a:rPr lang="en-US" sz="4000" b="1" dirty="0" err="1" smtClean="0">
                <a:latin typeface="HP001 4 hàng" panose="020B0603050302020204" pitchFamily="34" charset="0"/>
              </a:rPr>
              <a:t>năm</a:t>
            </a:r>
            <a:r>
              <a:rPr lang="en-US" sz="4000" b="1" dirty="0" smtClean="0">
                <a:latin typeface="HP001 4 hàng" panose="020B0603050302020204" pitchFamily="34" charset="0"/>
              </a:rPr>
              <a:t> </a:t>
            </a:r>
            <a:r>
              <a:rPr lang="en-US" sz="4000" b="1" dirty="0" err="1" smtClean="0">
                <a:latin typeface="HP001 4 hàng" panose="020B0603050302020204" pitchFamily="34" charset="0"/>
              </a:rPr>
              <a:t>ngày</a:t>
            </a:r>
            <a:r>
              <a:rPr lang="en-US" sz="4000" b="1" dirty="0" smtClean="0">
                <a:latin typeface="HP001 4 hàng" panose="020B0603050302020204" pitchFamily="34" charset="0"/>
              </a:rPr>
              <a:t> 4 </a:t>
            </a:r>
            <a:r>
              <a:rPr lang="en-US" sz="4000" b="1" dirty="0" err="1" smtClean="0">
                <a:latin typeface="HP001 4 hàng" panose="020B0603050302020204" pitchFamily="34" charset="0"/>
              </a:rPr>
              <a:t>tháng</a:t>
            </a:r>
            <a:r>
              <a:rPr lang="en-US" sz="4000" b="1" dirty="0" smtClean="0">
                <a:latin typeface="HP001 4 hàng" panose="020B0603050302020204" pitchFamily="34" charset="0"/>
              </a:rPr>
              <a:t> 4 </a:t>
            </a:r>
            <a:r>
              <a:rPr lang="en-US" sz="4000" b="1" dirty="0" err="1" smtClean="0">
                <a:latin typeface="HP001 4 hàng" panose="020B0603050302020204" pitchFamily="34" charset="0"/>
              </a:rPr>
              <a:t>năm</a:t>
            </a:r>
            <a:r>
              <a:rPr lang="en-US" sz="4000" b="1" dirty="0" smtClean="0">
                <a:latin typeface="HP001 4 hàng" panose="020B0603050302020204" pitchFamily="34" charset="0"/>
              </a:rPr>
              <a:t> 2024</a:t>
            </a:r>
          </a:p>
          <a:p>
            <a:pPr algn="ctr"/>
            <a:r>
              <a:rPr lang="en-US" sz="4000" b="1" dirty="0" err="1" smtClean="0">
                <a:latin typeface="HP001 4 hàng" panose="020B0603050302020204" pitchFamily="34" charset="0"/>
              </a:rPr>
              <a:t>Tiếng</a:t>
            </a:r>
            <a:r>
              <a:rPr lang="en-US" sz="4000" b="1" dirty="0" smtClean="0">
                <a:latin typeface="HP001 4 hàng" panose="020B0603050302020204" pitchFamily="34" charset="0"/>
              </a:rPr>
              <a:t> </a:t>
            </a:r>
            <a:r>
              <a:rPr lang="en-US" sz="4000" b="1" dirty="0" err="1" smtClean="0">
                <a:latin typeface="HP001 4 hàng" panose="020B0603050302020204" pitchFamily="34" charset="0"/>
              </a:rPr>
              <a:t>Việt</a:t>
            </a:r>
            <a:endParaRPr lang="en-US" sz="4000" b="1" dirty="0" smtClean="0">
              <a:latin typeface="HP001 4 hàng" panose="020B0603050302020204" pitchFamily="34" charset="0"/>
            </a:endParaRPr>
          </a:p>
          <a:p>
            <a:pPr algn="ctr"/>
            <a:r>
              <a:rPr lang="en-US" sz="4500" b="1" dirty="0" err="1" smtClean="0">
                <a:solidFill>
                  <a:srgbClr val="FF0000"/>
                </a:solidFill>
                <a:latin typeface="HP001 4 hàng" panose="020B0603050302020204" pitchFamily="34" charset="0"/>
              </a:rPr>
              <a:t>Mở</a:t>
            </a:r>
            <a:r>
              <a:rPr lang="en-US" sz="4500" b="1" dirty="0" smtClean="0">
                <a:solidFill>
                  <a:srgbClr val="FF0000"/>
                </a:solidFill>
                <a:latin typeface="HP001 4 hàng" panose="020B0603050302020204" pitchFamily="34" charset="0"/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  <a:latin typeface="HP001 4 hàng" panose="020B0603050302020204" pitchFamily="34" charset="0"/>
              </a:rPr>
              <a:t>rộng</a:t>
            </a:r>
            <a:r>
              <a:rPr lang="en-US" sz="4500" b="1" dirty="0" smtClean="0">
                <a:solidFill>
                  <a:srgbClr val="FF0000"/>
                </a:solidFill>
                <a:latin typeface="HP001 4 hàng" panose="020B0603050302020204" pitchFamily="34" charset="0"/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  <a:latin typeface="HP001 4 hàng" panose="020B0603050302020204" pitchFamily="34" charset="0"/>
              </a:rPr>
              <a:t>vốn</a:t>
            </a:r>
            <a:r>
              <a:rPr lang="en-US" sz="4500" b="1" dirty="0" smtClean="0">
                <a:solidFill>
                  <a:srgbClr val="FF0000"/>
                </a:solidFill>
                <a:latin typeface="HP001 4 hàng" panose="020B0603050302020204" pitchFamily="34" charset="0"/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  <a:latin typeface="HP001 4 hàng" panose="020B0603050302020204" pitchFamily="34" charset="0"/>
              </a:rPr>
              <a:t>từ</a:t>
            </a:r>
            <a:r>
              <a:rPr lang="en-US" sz="4500" b="1" dirty="0" smtClean="0">
                <a:solidFill>
                  <a:srgbClr val="FF0000"/>
                </a:solidFill>
                <a:latin typeface="HP001 4 hàng" panose="020B0603050302020204" pitchFamily="34" charset="0"/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  <a:latin typeface="HP001 4 hàng" panose="020B0603050302020204" pitchFamily="34" charset="0"/>
              </a:rPr>
              <a:t>về</a:t>
            </a:r>
            <a:r>
              <a:rPr lang="en-US" sz="4500" b="1" dirty="0" smtClean="0">
                <a:solidFill>
                  <a:srgbClr val="FF0000"/>
                </a:solidFill>
                <a:latin typeface="HP001 4 hàng" panose="020B0603050302020204" pitchFamily="34" charset="0"/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  <a:latin typeface="HP001 4 hàng" panose="020B0603050302020204" pitchFamily="34" charset="0"/>
              </a:rPr>
              <a:t>đất</a:t>
            </a:r>
            <a:r>
              <a:rPr lang="en-US" sz="4500" b="1" dirty="0" smtClean="0">
                <a:solidFill>
                  <a:srgbClr val="FF0000"/>
                </a:solidFill>
                <a:latin typeface="HP001 4 hàng" panose="020B0603050302020204" pitchFamily="34" charset="0"/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  <a:latin typeface="HP001 4 hàng" panose="020B0603050302020204" pitchFamily="34" charset="0"/>
              </a:rPr>
              <a:t>nước</a:t>
            </a:r>
            <a:r>
              <a:rPr lang="en-US" sz="4500" b="1" dirty="0">
                <a:solidFill>
                  <a:srgbClr val="FF0000"/>
                </a:solidFill>
                <a:latin typeface="HP001 4 hàng" panose="020B0603050302020204" pitchFamily="34" charset="0"/>
              </a:rPr>
              <a:t>.</a:t>
            </a:r>
            <a:r>
              <a:rPr lang="en-US" sz="4500" b="1" dirty="0" smtClean="0">
                <a:solidFill>
                  <a:srgbClr val="FF0000"/>
                </a:solidFill>
                <a:latin typeface="HP001 4 hàng" panose="020B0603050302020204" pitchFamily="34" charset="0"/>
              </a:rPr>
              <a:t> </a:t>
            </a:r>
          </a:p>
          <a:p>
            <a:pPr algn="ctr"/>
            <a:r>
              <a:rPr lang="en-US" sz="4500" b="1" dirty="0" err="1" smtClean="0">
                <a:solidFill>
                  <a:srgbClr val="FF0000"/>
                </a:solidFill>
                <a:latin typeface="HP001 4 hàng" panose="020B0603050302020204" pitchFamily="34" charset="0"/>
              </a:rPr>
              <a:t>Câu</a:t>
            </a:r>
            <a:r>
              <a:rPr lang="en-US" sz="4500" b="1" dirty="0" smtClean="0">
                <a:solidFill>
                  <a:srgbClr val="FF0000"/>
                </a:solidFill>
                <a:latin typeface="HP001 4 hàng" panose="020B0603050302020204" pitchFamily="34" charset="0"/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  <a:latin typeface="HP001 4 hàng" panose="020B0603050302020204" pitchFamily="34" charset="0"/>
              </a:rPr>
              <a:t>cảm</a:t>
            </a:r>
            <a:r>
              <a:rPr lang="en-US" sz="4500" b="1" dirty="0" smtClean="0">
                <a:solidFill>
                  <a:srgbClr val="FF0000"/>
                </a:solidFill>
                <a:latin typeface="HP001 4 hàng" panose="020B0603050302020204" pitchFamily="34" charset="0"/>
              </a:rPr>
              <a:t>, </a:t>
            </a:r>
            <a:r>
              <a:rPr lang="en-US" sz="4500" b="1" dirty="0" err="1" smtClean="0">
                <a:solidFill>
                  <a:srgbClr val="FF0000"/>
                </a:solidFill>
                <a:latin typeface="HP001 4 hàng" panose="020B0603050302020204" pitchFamily="34" charset="0"/>
              </a:rPr>
              <a:t>câu</a:t>
            </a:r>
            <a:r>
              <a:rPr lang="en-US" sz="4500" b="1" dirty="0" smtClean="0">
                <a:solidFill>
                  <a:srgbClr val="FF0000"/>
                </a:solidFill>
                <a:latin typeface="HP001 4 hàng" panose="020B0603050302020204" pitchFamily="34" charset="0"/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  <a:latin typeface="HP001 4 hàng" panose="020B0603050302020204" pitchFamily="34" charset="0"/>
              </a:rPr>
              <a:t>khiến</a:t>
            </a:r>
            <a:endParaRPr lang="en-US" sz="4500" b="1" dirty="0" smtClean="0">
              <a:solidFill>
                <a:srgbClr val="FF0000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26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0+ Background powerpoint đảng Chuyên nghiệp và nghiêm tú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" y="0"/>
            <a:ext cx="121884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FC33D394-9EA1-4024-917B-9ED8FD86ADD3}"/>
              </a:ext>
            </a:extLst>
          </p:cNvPr>
          <p:cNvGrpSpPr/>
          <p:nvPr/>
        </p:nvGrpSpPr>
        <p:grpSpPr>
          <a:xfrm>
            <a:off x="207736" y="270341"/>
            <a:ext cx="11869963" cy="967909"/>
            <a:chOff x="310632" y="188708"/>
            <a:chExt cx="6613907" cy="687919"/>
          </a:xfrm>
        </p:grpSpPr>
        <p:sp>
          <p:nvSpPr>
            <p:cNvPr id="26" name="Plaque 25">
              <a:extLst>
                <a:ext uri="{FF2B5EF4-FFF2-40B4-BE49-F238E27FC236}">
                  <a16:creationId xmlns:a16="http://schemas.microsoft.com/office/drawing/2014/main" id="{9AC3A685-E0E8-448D-8285-BFB888630C73}"/>
                </a:ext>
              </a:extLst>
            </p:cNvPr>
            <p:cNvSpPr/>
            <p:nvPr/>
          </p:nvSpPr>
          <p:spPr>
            <a:xfrm>
              <a:off x="310632" y="188708"/>
              <a:ext cx="6613907" cy="687919"/>
            </a:xfrm>
            <a:prstGeom prst="plaque">
              <a:avLst/>
            </a:prstGeom>
            <a:solidFill>
              <a:schemeClr val="bg1"/>
            </a:solidFill>
            <a:ln w="28575"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F24AB1E-217C-4707-BF84-1D6A2472F777}"/>
                </a:ext>
              </a:extLst>
            </p:cNvPr>
            <p:cNvSpPr txBox="1"/>
            <p:nvPr/>
          </p:nvSpPr>
          <p:spPr>
            <a:xfrm>
              <a:off x="593280" y="205201"/>
              <a:ext cx="62192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1. </a:t>
              </a:r>
              <a:r>
                <a:rPr lang="vi-VN" sz="36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Tìm từ ngữ thích hợp cho mỗi chỗ trống</a:t>
              </a:r>
              <a:r>
                <a:rPr lang="en-US" sz="36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endParaRPr lang="en-US" sz="3600" dirty="0"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202CB0F6-C461-04F2-6FD3-2D66DF404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0" y="1508591"/>
            <a:ext cx="6343650" cy="1143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4A4280-04C5-C1BA-899D-73D2CD6DA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649" y="3119437"/>
            <a:ext cx="8587187" cy="35948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F9566E-812E-849B-D601-63E3DD7030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212" y="1249691"/>
            <a:ext cx="804180" cy="10514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40D4E8-A945-EFAC-0751-71DDA8225F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310" y="1285000"/>
            <a:ext cx="731902" cy="108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147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50+ Background powerpoint đảng Chuyên nghiệp và nghiêm tú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" y="0"/>
            <a:ext cx="121884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4A4280-04C5-C1BA-899D-73D2CD6DA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235130"/>
            <a:ext cx="11730446" cy="6230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1623494-BFF9-FA49-775C-4B991145E9C5}"/>
              </a:ext>
            </a:extLst>
          </p:cNvPr>
          <p:cNvSpPr/>
          <p:nvPr/>
        </p:nvSpPr>
        <p:spPr>
          <a:xfrm>
            <a:off x="1506854" y="2051821"/>
            <a:ext cx="1786074" cy="533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……………</a:t>
            </a:r>
            <a:endParaRPr lang="en-US" sz="32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4BB5153-2A8B-EB9D-5D6C-B61DB4CA7A80}"/>
              </a:ext>
            </a:extLst>
          </p:cNvPr>
          <p:cNvSpPr/>
          <p:nvPr/>
        </p:nvSpPr>
        <p:spPr>
          <a:xfrm>
            <a:off x="4972050" y="2045153"/>
            <a:ext cx="3000375" cy="533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……………………….</a:t>
            </a:r>
            <a:endParaRPr lang="en-US" sz="28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BA7C29B-DCA1-E941-0DF5-F8BF64EC12DF}"/>
              </a:ext>
            </a:extLst>
          </p:cNvPr>
          <p:cNvSpPr/>
          <p:nvPr/>
        </p:nvSpPr>
        <p:spPr>
          <a:xfrm>
            <a:off x="8953498" y="2038485"/>
            <a:ext cx="2619375" cy="533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……………………..</a:t>
            </a:r>
            <a:endParaRPr lang="en-US" sz="28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992077-86E5-153D-6E91-97DB44C51452}"/>
              </a:ext>
            </a:extLst>
          </p:cNvPr>
          <p:cNvSpPr/>
          <p:nvPr/>
        </p:nvSpPr>
        <p:spPr>
          <a:xfrm>
            <a:off x="1090204" y="4935311"/>
            <a:ext cx="2619375" cy="533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………………………</a:t>
            </a:r>
            <a:endParaRPr lang="en-US" sz="28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9BE8BF5-8C5F-37F6-1D16-915E428B646C}"/>
              </a:ext>
            </a:extLst>
          </p:cNvPr>
          <p:cNvSpPr/>
          <p:nvPr/>
        </p:nvSpPr>
        <p:spPr>
          <a:xfrm>
            <a:off x="4828357" y="5739357"/>
            <a:ext cx="3000375" cy="121130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…………………………………………………..</a:t>
            </a:r>
            <a:endParaRPr lang="en-US" sz="28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523AC08-7433-6629-B6C9-991A83DE7A36}"/>
              </a:ext>
            </a:extLst>
          </p:cNvPr>
          <p:cNvSpPr/>
          <p:nvPr/>
        </p:nvSpPr>
        <p:spPr>
          <a:xfrm>
            <a:off x="8762999" y="5468711"/>
            <a:ext cx="3000375" cy="8763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………………………………………………….</a:t>
            </a:r>
            <a:endParaRPr lang="en-US" sz="28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9825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F93245-D28D-03D4-EE1A-3BBA0390C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4A4280-04C5-C1BA-899D-73D2CD6DA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" y="1233487"/>
            <a:ext cx="11137436" cy="47493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1623494-BFF9-FA49-775C-4B991145E9C5}"/>
              </a:ext>
            </a:extLst>
          </p:cNvPr>
          <p:cNvSpPr/>
          <p:nvPr/>
        </p:nvSpPr>
        <p:spPr>
          <a:xfrm>
            <a:off x="1819275" y="2514600"/>
            <a:ext cx="1504950" cy="533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Hà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Nội</a:t>
            </a:r>
            <a:endParaRPr lang="en-US" sz="32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4BB5153-2A8B-EB9D-5D6C-B61DB4CA7A80}"/>
              </a:ext>
            </a:extLst>
          </p:cNvPr>
          <p:cNvSpPr/>
          <p:nvPr/>
        </p:nvSpPr>
        <p:spPr>
          <a:xfrm>
            <a:off x="4972050" y="2526914"/>
            <a:ext cx="2619375" cy="83302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Cờ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đỏ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endParaRPr lang="en-US" sz="2800" b="1" dirty="0" smtClean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sao</a:t>
            </a:r>
            <a:r>
              <a:rPr lang="en-US" sz="2800" b="1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endParaRPr lang="en-US" sz="28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BA7C29B-DCA1-E941-0DF5-F8BF64EC12DF}"/>
              </a:ext>
            </a:extLst>
          </p:cNvPr>
          <p:cNvSpPr/>
          <p:nvPr/>
        </p:nvSpPr>
        <p:spPr>
          <a:xfrm>
            <a:off x="8877299" y="2562225"/>
            <a:ext cx="2619375" cy="533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quân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992077-86E5-153D-6E91-97DB44C51452}"/>
              </a:ext>
            </a:extLst>
          </p:cNvPr>
          <p:cNvSpPr/>
          <p:nvPr/>
        </p:nvSpPr>
        <p:spPr>
          <a:xfrm>
            <a:off x="1390649" y="4714875"/>
            <a:ext cx="2619375" cy="533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Việt</a:t>
            </a:r>
            <a:endParaRPr lang="en-US" sz="28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9BE8BF5-8C5F-37F6-1D16-915E428B646C}"/>
              </a:ext>
            </a:extLst>
          </p:cNvPr>
          <p:cNvSpPr/>
          <p:nvPr/>
        </p:nvSpPr>
        <p:spPr>
          <a:xfrm>
            <a:off x="4972050" y="5486400"/>
            <a:ext cx="3000375" cy="8763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Tuồng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cải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lương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múa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rối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nước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523AC08-7433-6629-B6C9-991A83DE7A36}"/>
              </a:ext>
            </a:extLst>
          </p:cNvPr>
          <p:cNvSpPr/>
          <p:nvPr/>
        </p:nvSpPr>
        <p:spPr>
          <a:xfrm>
            <a:off x="8572500" y="5305425"/>
            <a:ext cx="3000375" cy="8763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Nha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Trang</a:t>
            </a:r>
            <a:r>
              <a:rPr lang="vi-VN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Hồ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Gươm</a:t>
            </a:r>
            <a:r>
              <a:rPr lang="en-US" sz="2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858249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" y="0"/>
            <a:ext cx="1219200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3274026-9854-490D-9EDE-34B896FE84A6}"/>
              </a:ext>
            </a:extLst>
          </p:cNvPr>
          <p:cNvGrpSpPr/>
          <p:nvPr/>
        </p:nvGrpSpPr>
        <p:grpSpPr>
          <a:xfrm>
            <a:off x="1205939" y="85703"/>
            <a:ext cx="9755945" cy="687919"/>
            <a:chOff x="310632" y="188708"/>
            <a:chExt cx="6613907" cy="687919"/>
          </a:xfrm>
        </p:grpSpPr>
        <p:sp>
          <p:nvSpPr>
            <p:cNvPr id="18" name="Plaque 17">
              <a:extLst>
                <a:ext uri="{FF2B5EF4-FFF2-40B4-BE49-F238E27FC236}">
                  <a16:creationId xmlns:a16="http://schemas.microsoft.com/office/drawing/2014/main" id="{A22949A3-674E-4B18-9CD7-BD692BF43101}"/>
                </a:ext>
              </a:extLst>
            </p:cNvPr>
            <p:cNvSpPr/>
            <p:nvPr/>
          </p:nvSpPr>
          <p:spPr>
            <a:xfrm>
              <a:off x="310632" y="188708"/>
              <a:ext cx="6613907" cy="687919"/>
            </a:xfrm>
            <a:prstGeom prst="plaque">
              <a:avLst/>
            </a:prstGeom>
            <a:solidFill>
              <a:schemeClr val="bg1"/>
            </a:solidFill>
            <a:ln w="28575"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ADA3E98-9A19-47AE-9E9D-47C674155F1C}"/>
                </a:ext>
              </a:extLst>
            </p:cNvPr>
            <p:cNvSpPr txBox="1"/>
            <p:nvPr/>
          </p:nvSpPr>
          <p:spPr>
            <a:xfrm>
              <a:off x="366642" y="198258"/>
              <a:ext cx="6501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UTM Duepuntozero" panose="02040603050506020204" pitchFamily="18" charset="0"/>
                  <a:ea typeface="+mn-ea"/>
                  <a:cs typeface="+mn-cs"/>
                </a:rPr>
                <a:t>2. </a:t>
              </a: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UTM Duepuntozero" panose="02040603050506020204" pitchFamily="18" charset="0"/>
                  <a:ea typeface="+mn-ea"/>
                  <a:cs typeface="+mn-cs"/>
                </a:rPr>
                <a:t>Các câu ở cột A thuộc kiểu câu nào ở cột B? 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20B4674-8EB9-7E6C-13E3-F479A6E30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74" y="845037"/>
            <a:ext cx="11364686" cy="58315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53359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Tổng hợp hình nền powerpoint quân đội Việt Nam chất lượng, miễn ph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0" y="-1"/>
            <a:ext cx="12149139" cy="682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718FF3A-1258-4744-933E-86D886B6A3B2}"/>
              </a:ext>
            </a:extLst>
          </p:cNvPr>
          <p:cNvSpPr/>
          <p:nvPr/>
        </p:nvSpPr>
        <p:spPr>
          <a:xfrm>
            <a:off x="679268" y="2185356"/>
            <a:ext cx="10162903" cy="1633609"/>
          </a:xfrm>
          <a:prstGeom prst="roundRect">
            <a:avLst>
              <a:gd name="adj" fmla="val 5936"/>
            </a:avLst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3274026-9854-490D-9EDE-34B896FE84A6}"/>
              </a:ext>
            </a:extLst>
          </p:cNvPr>
          <p:cNvGrpSpPr/>
          <p:nvPr/>
        </p:nvGrpSpPr>
        <p:grpSpPr>
          <a:xfrm>
            <a:off x="2680400" y="387908"/>
            <a:ext cx="6938191" cy="1479978"/>
            <a:chOff x="310632" y="188708"/>
            <a:chExt cx="6875390" cy="1479978"/>
          </a:xfrm>
        </p:grpSpPr>
        <p:sp>
          <p:nvSpPr>
            <p:cNvPr id="18" name="Plaque 17">
              <a:extLst>
                <a:ext uri="{FF2B5EF4-FFF2-40B4-BE49-F238E27FC236}">
                  <a16:creationId xmlns:a16="http://schemas.microsoft.com/office/drawing/2014/main" id="{A22949A3-674E-4B18-9CD7-BD692BF43101}"/>
                </a:ext>
              </a:extLst>
            </p:cNvPr>
            <p:cNvSpPr/>
            <p:nvPr/>
          </p:nvSpPr>
          <p:spPr>
            <a:xfrm>
              <a:off x="310632" y="188708"/>
              <a:ext cx="6820376" cy="1479978"/>
            </a:xfrm>
            <a:prstGeom prst="plaque">
              <a:avLst/>
            </a:prstGeom>
            <a:solidFill>
              <a:schemeClr val="bg1"/>
            </a:solidFill>
            <a:ln w="28575"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ADA3E98-9A19-47AE-9E9D-47C674155F1C}"/>
                </a:ext>
              </a:extLst>
            </p:cNvPr>
            <p:cNvSpPr txBox="1"/>
            <p:nvPr/>
          </p:nvSpPr>
          <p:spPr>
            <a:xfrm>
              <a:off x="339892" y="390088"/>
              <a:ext cx="684613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3.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Đặt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một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cảm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và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một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khiến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trong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tình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huống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sau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: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8DE9726C-2ABD-4842-AC0F-B10A8341ED1F}"/>
              </a:ext>
            </a:extLst>
          </p:cNvPr>
          <p:cNvSpPr/>
          <p:nvPr/>
        </p:nvSpPr>
        <p:spPr>
          <a:xfrm>
            <a:off x="972275" y="2390470"/>
            <a:ext cx="9869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3200" dirty="0">
                <a:solidFill>
                  <a:prstClr val="black"/>
                </a:solidFill>
              </a:rPr>
              <a:t>- Bày tỏ cảm xúc về một cảnh đẹp của quê hương em</a:t>
            </a:r>
            <a:r>
              <a:rPr lang="vi-VN" sz="3200" dirty="0" smtClean="0">
                <a:solidFill>
                  <a:prstClr val="black"/>
                </a:solidFill>
              </a:rPr>
              <a:t>.</a:t>
            </a:r>
            <a:endParaRPr lang="vi-VN" sz="3200" dirty="0">
              <a:solidFill>
                <a:prstClr val="black"/>
              </a:solidFill>
            </a:endParaRPr>
          </a:p>
        </p:txBody>
      </p:sp>
      <p:sp>
        <p:nvSpPr>
          <p:cNvPr id="9" name="Rectangle: Rounded Corners 33">
            <a:extLst>
              <a:ext uri="{FF2B5EF4-FFF2-40B4-BE49-F238E27FC236}">
                <a16:creationId xmlns:a16="http://schemas.microsoft.com/office/drawing/2014/main" id="{E718FF3A-1258-4744-933E-86D886B6A3B2}"/>
              </a:ext>
            </a:extLst>
          </p:cNvPr>
          <p:cNvSpPr/>
          <p:nvPr/>
        </p:nvSpPr>
        <p:spPr>
          <a:xfrm>
            <a:off x="679269" y="4207204"/>
            <a:ext cx="8883806" cy="1408775"/>
          </a:xfrm>
          <a:prstGeom prst="roundRect">
            <a:avLst>
              <a:gd name="adj" fmla="val 5936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E9726C-2ABD-4842-AC0F-B10A8341ED1F}"/>
              </a:ext>
            </a:extLst>
          </p:cNvPr>
          <p:cNvSpPr/>
          <p:nvPr/>
        </p:nvSpPr>
        <p:spPr>
          <a:xfrm>
            <a:off x="972275" y="4372982"/>
            <a:ext cx="8590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3200" dirty="0" smtClean="0">
                <a:solidFill>
                  <a:prstClr val="black"/>
                </a:solidFill>
              </a:rPr>
              <a:t>- </a:t>
            </a:r>
            <a:r>
              <a:rPr lang="vi-VN" sz="3200" dirty="0">
                <a:solidFill>
                  <a:prstClr val="black"/>
                </a:solidFill>
              </a:rPr>
              <a:t>Đưa ra một yêu cầu về việc bảo vệ, giữ gìn cảnh đẹp quê hương.   </a:t>
            </a:r>
          </a:p>
        </p:txBody>
      </p:sp>
    </p:spTree>
    <p:extLst>
      <p:ext uri="{BB962C8B-B14F-4D97-AF65-F5344CB8AC3E}">
        <p14:creationId xmlns:p14="http://schemas.microsoft.com/office/powerpoint/2010/main" val="3391942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/>
      <p:bldP spid="9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Ảnh đẹp Việt Nam - Những hình ảnh đất nước, con người Việt Nam tươi đẹp">
            <a:extLst>
              <a:ext uri="{FF2B5EF4-FFF2-40B4-BE49-F238E27FC236}">
                <a16:creationId xmlns:a16="http://schemas.microsoft.com/office/drawing/2014/main" id="{E2EE9527-A2EE-FFEB-9435-2751432AA0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8" r="2" b="426"/>
          <a:stretch/>
        </p:blipFill>
        <p:spPr bwMode="auto">
          <a:xfrm>
            <a:off x="6099048" y="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file.hstatic.net/1000379600/file/van-mieu-quoc-tu-giam-miti.vn6_39499c57a4544631b1e0ea31be8479bd_gran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048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Tự hào Nhã Nhạc cung đình Huế - Một trong những di sản văn hóa phi vật thể của nhân loại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" y="3428999"/>
            <a:ext cx="6099048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thanhnien.mediacdn.vn/Uploaded/quochung-qc/2021_10_18/meyhomes-1-999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2209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Tổng hợp hình nền powerpoint quân đội Việt Nam chất lượng, miễn ph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0" y="-1"/>
            <a:ext cx="12149139" cy="682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718FF3A-1258-4744-933E-86D886B6A3B2}"/>
              </a:ext>
            </a:extLst>
          </p:cNvPr>
          <p:cNvSpPr/>
          <p:nvPr/>
        </p:nvSpPr>
        <p:spPr>
          <a:xfrm>
            <a:off x="878094" y="1999556"/>
            <a:ext cx="8644729" cy="2076843"/>
          </a:xfrm>
          <a:prstGeom prst="roundRect">
            <a:avLst>
              <a:gd name="adj" fmla="val 5936"/>
            </a:avLst>
          </a:prstGeom>
          <a:solidFill>
            <a:schemeClr val="bg1"/>
          </a:solidFill>
          <a:ln w="28575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Bày tỏ cảm xúc về một cảnh đẹp của quê hương em.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Đưa ra một yêu cầu về việc bảo vệ, giữ gìn cảnh đẹp quê hương.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Xem thêm tại: https://loigiaihay.com/bai-20-luyen-tap-trang-94-95-sgk-tieng-viet-lop-3-tap-2-ket-noi-tri-thuc-voi-cuoc-song-a110194.html#ixzz7sM5bxkjr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3274026-9854-490D-9EDE-34B896FE84A6}"/>
              </a:ext>
            </a:extLst>
          </p:cNvPr>
          <p:cNvGrpSpPr/>
          <p:nvPr/>
        </p:nvGrpSpPr>
        <p:grpSpPr>
          <a:xfrm>
            <a:off x="323850" y="309530"/>
            <a:ext cx="11391899" cy="687919"/>
            <a:chOff x="284878" y="188708"/>
            <a:chExt cx="6863345" cy="687919"/>
          </a:xfrm>
        </p:grpSpPr>
        <p:sp>
          <p:nvSpPr>
            <p:cNvPr id="18" name="Plaque 17">
              <a:extLst>
                <a:ext uri="{FF2B5EF4-FFF2-40B4-BE49-F238E27FC236}">
                  <a16:creationId xmlns:a16="http://schemas.microsoft.com/office/drawing/2014/main" id="{A22949A3-674E-4B18-9CD7-BD692BF43101}"/>
                </a:ext>
              </a:extLst>
            </p:cNvPr>
            <p:cNvSpPr/>
            <p:nvPr/>
          </p:nvSpPr>
          <p:spPr>
            <a:xfrm>
              <a:off x="310632" y="188708"/>
              <a:ext cx="6820376" cy="687919"/>
            </a:xfrm>
            <a:prstGeom prst="plaque">
              <a:avLst/>
            </a:prstGeom>
            <a:solidFill>
              <a:schemeClr val="bg1"/>
            </a:solidFill>
            <a:ln w="28575"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ADA3E98-9A19-47AE-9E9D-47C674155F1C}"/>
                </a:ext>
              </a:extLst>
            </p:cNvPr>
            <p:cNvSpPr txBox="1"/>
            <p:nvPr/>
          </p:nvSpPr>
          <p:spPr>
            <a:xfrm>
              <a:off x="284878" y="236100"/>
              <a:ext cx="686334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Bày tỏ cảm xúc về một cảnh đẹp của quê hương em.</a:t>
              </a: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8DE9726C-2ABD-4842-AC0F-B10A8341ED1F}"/>
              </a:ext>
            </a:extLst>
          </p:cNvPr>
          <p:cNvSpPr/>
          <p:nvPr/>
        </p:nvSpPr>
        <p:spPr>
          <a:xfrm>
            <a:off x="1255306" y="2257797"/>
            <a:ext cx="84765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vi-VN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Vịnh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Hạ</a:t>
            </a:r>
            <a:r>
              <a:rPr lang="en-US" sz="3200" dirty="0" smtClean="0">
                <a:solidFill>
                  <a:prstClr val="black"/>
                </a:solidFill>
              </a:rPr>
              <a:t> Long </a:t>
            </a:r>
            <a:r>
              <a:rPr lang="en-US" sz="3200" dirty="0" err="1" smtClean="0">
                <a:solidFill>
                  <a:prstClr val="black"/>
                </a:solidFill>
              </a:rPr>
              <a:t>đẹp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như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tranh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vẽ</a:t>
            </a:r>
            <a:r>
              <a:rPr lang="vi-VN" sz="3200" dirty="0" smtClean="0">
                <a:solidFill>
                  <a:prstClr val="black"/>
                </a:solidFill>
              </a:rPr>
              <a:t>!</a:t>
            </a:r>
            <a:endParaRPr lang="vi-VN" sz="320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vi-VN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Em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thích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vẻ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đẹp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tĩnh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lặng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của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sông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Hương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quá</a:t>
            </a:r>
            <a:r>
              <a:rPr lang="vi-VN" sz="3200" dirty="0" smtClean="0">
                <a:solidFill>
                  <a:prstClr val="black"/>
                </a:solidFill>
              </a:rPr>
              <a:t>!</a:t>
            </a:r>
            <a:endParaRPr lang="vi-VN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367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Tổng hợp hình nền powerpoint quân đội Việt Nam chất lượng, miễn ph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0" y="-1"/>
            <a:ext cx="12149139" cy="682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718FF3A-1258-4744-933E-86D886B6A3B2}"/>
              </a:ext>
            </a:extLst>
          </p:cNvPr>
          <p:cNvSpPr/>
          <p:nvPr/>
        </p:nvSpPr>
        <p:spPr>
          <a:xfrm>
            <a:off x="1719763" y="1791063"/>
            <a:ext cx="8077379" cy="2637246"/>
          </a:xfrm>
          <a:prstGeom prst="roundRect">
            <a:avLst>
              <a:gd name="adj" fmla="val 5936"/>
            </a:avLst>
          </a:prstGeom>
          <a:solidFill>
            <a:schemeClr val="bg1"/>
          </a:solidFill>
          <a:ln w="28575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Bày tỏ cảm xúc về một cảnh đẹp của quê hương em.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</a:t>
            </a:r>
            <a:r>
              <a:rPr kumimoji="0" lang="vi-V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</a:t>
            </a:r>
            <a:r>
              <a: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Đưa ra một yêu cầu về việc bảo vệ, giữ gìn cảnh đẹp quê hương.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Xem thêm tại: https://loigiaihay.com/bai-20-luyen-tap-trang-94-95-sgk-tieng-viet-lop-3-tap-2-ket-noi-tri-thuc-voi-cuoc-song-a110194.html#ixzz7sM5bxkjr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3274026-9854-490D-9EDE-34B896FE84A6}"/>
              </a:ext>
            </a:extLst>
          </p:cNvPr>
          <p:cNvGrpSpPr/>
          <p:nvPr/>
        </p:nvGrpSpPr>
        <p:grpSpPr>
          <a:xfrm>
            <a:off x="323850" y="309530"/>
            <a:ext cx="11391899" cy="1124610"/>
            <a:chOff x="284878" y="188708"/>
            <a:chExt cx="6863345" cy="1124610"/>
          </a:xfrm>
        </p:grpSpPr>
        <p:sp>
          <p:nvSpPr>
            <p:cNvPr id="18" name="Plaque 17">
              <a:extLst>
                <a:ext uri="{FF2B5EF4-FFF2-40B4-BE49-F238E27FC236}">
                  <a16:creationId xmlns:a16="http://schemas.microsoft.com/office/drawing/2014/main" id="{A22949A3-674E-4B18-9CD7-BD692BF43101}"/>
                </a:ext>
              </a:extLst>
            </p:cNvPr>
            <p:cNvSpPr/>
            <p:nvPr/>
          </p:nvSpPr>
          <p:spPr>
            <a:xfrm>
              <a:off x="310632" y="188708"/>
              <a:ext cx="6820376" cy="1014445"/>
            </a:xfrm>
            <a:prstGeom prst="plaque">
              <a:avLst/>
            </a:prstGeom>
            <a:solidFill>
              <a:schemeClr val="bg1"/>
            </a:solidFill>
            <a:ln w="28575"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ADA3E98-9A19-47AE-9E9D-47C674155F1C}"/>
                </a:ext>
              </a:extLst>
            </p:cNvPr>
            <p:cNvSpPr txBox="1"/>
            <p:nvPr/>
          </p:nvSpPr>
          <p:spPr>
            <a:xfrm>
              <a:off x="284878" y="236100"/>
              <a:ext cx="686334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5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- Đưa ra một yêu cầu về việc bảo vệ, giữ gìn cảnh đẹp quê hương.</a:t>
              </a: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8DE9726C-2ABD-4842-AC0F-B10A8341ED1F}"/>
              </a:ext>
            </a:extLst>
          </p:cNvPr>
          <p:cNvSpPr/>
          <p:nvPr/>
        </p:nvSpPr>
        <p:spPr>
          <a:xfrm>
            <a:off x="1893935" y="2012471"/>
            <a:ext cx="77072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n-US" sz="3200" dirty="0" smtClean="0">
                <a:solidFill>
                  <a:prstClr val="black"/>
                </a:solidFill>
              </a:rPr>
              <a:t>      </a:t>
            </a:r>
            <a:r>
              <a:rPr lang="vi-VN" sz="3200" dirty="0" smtClean="0">
                <a:solidFill>
                  <a:prstClr val="black"/>
                </a:solidFill>
              </a:rPr>
              <a:t>Hãy </a:t>
            </a:r>
            <a:r>
              <a:rPr lang="en-US" sz="3200" dirty="0" err="1" smtClean="0">
                <a:solidFill>
                  <a:prstClr val="black"/>
                </a:solidFill>
              </a:rPr>
              <a:t>bỏ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rác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vào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thùng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rác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nhé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bạn</a:t>
            </a:r>
            <a:r>
              <a:rPr lang="vi-VN" sz="3200" dirty="0" smtClean="0">
                <a:solidFill>
                  <a:prstClr val="black"/>
                </a:solidFill>
              </a:rPr>
              <a:t>!</a:t>
            </a:r>
            <a:endParaRPr lang="en-US" sz="3200" dirty="0" smtClean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3200" smtClean="0">
                <a:solidFill>
                  <a:prstClr val="black"/>
                </a:solidFill>
              </a:rPr>
              <a:t>      Hãy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ăn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mặc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thật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lịch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sự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khi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đến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Văn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Miếu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Quốc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Tử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Giám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nhé</a:t>
            </a:r>
            <a:r>
              <a:rPr lang="en-US" sz="3200" dirty="0" smtClean="0">
                <a:solidFill>
                  <a:prstClr val="black"/>
                </a:solidFill>
              </a:rPr>
              <a:t>!</a:t>
            </a:r>
            <a:endParaRPr lang="vi-VN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2823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AAD291-A931-49F1-FFE0-B72B08F527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453" b="30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F9566E-812E-849B-D601-63E3DD7030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189429">
            <a:off x="10114193" y="3456275"/>
            <a:ext cx="2595860" cy="33940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40D4E8-A945-EFAC-0751-71DDA8225F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837166">
            <a:off x="-276747" y="3471827"/>
            <a:ext cx="2274849" cy="336297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DD7DD14-F254-A116-2AD5-F6D69179BA99}"/>
              </a:ext>
            </a:extLst>
          </p:cNvPr>
          <p:cNvGrpSpPr/>
          <p:nvPr/>
        </p:nvGrpSpPr>
        <p:grpSpPr>
          <a:xfrm>
            <a:off x="3090783" y="2296234"/>
            <a:ext cx="6012281" cy="2554546"/>
            <a:chOff x="3090783" y="2296234"/>
            <a:chExt cx="6012281" cy="255454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ECF52D6-E178-157D-A074-504D8709796A}"/>
                </a:ext>
              </a:extLst>
            </p:cNvPr>
            <p:cNvSpPr txBox="1"/>
            <p:nvPr/>
          </p:nvSpPr>
          <p:spPr>
            <a:xfrm>
              <a:off x="3092630" y="2296235"/>
              <a:ext cx="6010434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1" i="0" u="none" strike="noStrike" kern="1200" cap="none" spc="0" normalizeH="0" baseline="0" noProof="0" dirty="0">
                  <a:ln w="117475">
                    <a:solidFill>
                      <a:prstClr val="white"/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dist="38100" dir="2700000" algn="tl" rotWithShape="0">
                      <a:srgbClr val="3366FF"/>
                    </a:outerShdw>
                  </a:effectLst>
                  <a:uLnTx/>
                  <a:uFillTx/>
                  <a:latin typeface="UVN Banh Mi" pitchFamily="2" charset="0"/>
                  <a:ea typeface="+mn-ea"/>
                  <a:cs typeface="+mn-cs"/>
                </a:rPr>
                <a:t>TẠM BIỆT VÀ HẸN GẶP LẠI</a:t>
              </a:r>
              <a:endParaRPr kumimoji="0" lang="vi-VN" sz="8000" b="0" i="0" u="none" strike="noStrike" kern="1200" cap="none" spc="0" normalizeH="0" baseline="0" noProof="0" dirty="0">
                <a:ln w="117475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700000" algn="tl" rotWithShape="0">
                    <a:srgbClr val="3366FF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483826-02E6-B493-6C36-2D3C2B2EA989}"/>
                </a:ext>
              </a:extLst>
            </p:cNvPr>
            <p:cNvSpPr txBox="1"/>
            <p:nvPr/>
          </p:nvSpPr>
          <p:spPr>
            <a:xfrm>
              <a:off x="3090783" y="2296234"/>
              <a:ext cx="6010434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1" i="0" u="none" strike="noStrike" kern="1200" cap="none" spc="0" normalizeH="0" baseline="0" noProof="0" dirty="0">
                  <a:ln w="19050">
                    <a:solidFill>
                      <a:srgbClr val="0070C0"/>
                    </a:solidFill>
                    <a:prstDash val="solid"/>
                  </a:ln>
                  <a:solidFill>
                    <a:srgbClr val="FFFFCC"/>
                  </a:solidFill>
                  <a:effectLst/>
                  <a:uLnTx/>
                  <a:uFillTx/>
                  <a:latin typeface="UVN Banh Mi" pitchFamily="2" charset="0"/>
                  <a:ea typeface="+mn-ea"/>
                  <a:cs typeface="+mn-cs"/>
                </a:rPr>
                <a:t>TẠM BIỆT VÀ HẸN GẶP LẠI</a:t>
              </a:r>
              <a:endParaRPr kumimoji="0" lang="vi-VN" sz="8000" b="0" i="0" u="none" strike="noStrike" kern="1200" cap="none" spc="0" normalizeH="0" baseline="0" noProof="0" dirty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FFB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91805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2" presetClass="emph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319</Words>
  <Application>Microsoft Office PowerPoint</Application>
  <PresentationFormat>Widescreen</PresentationFormat>
  <Paragraphs>50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Arial-Rounded</vt:lpstr>
      <vt:lpstr>Calibri</vt:lpstr>
      <vt:lpstr>Calibri Light</vt:lpstr>
      <vt:lpstr>Cambria</vt:lpstr>
      <vt:lpstr>HP001 4 hàng</vt:lpstr>
      <vt:lpstr>Times New Roman</vt:lpstr>
      <vt:lpstr>UTM Duepuntozero</vt:lpstr>
      <vt:lpstr>UVN Banh Mi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Acer</cp:lastModifiedBy>
  <cp:revision>59</cp:revision>
  <dcterms:created xsi:type="dcterms:W3CDTF">2023-01-29T11:38:57Z</dcterms:created>
  <dcterms:modified xsi:type="dcterms:W3CDTF">2024-04-05T16:04:24Z</dcterms:modified>
</cp:coreProperties>
</file>