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08" r:id="rId3"/>
    <p:sldMasterId id="2147483710" r:id="rId4"/>
  </p:sldMasterIdLst>
  <p:notesMasterIdLst>
    <p:notesMasterId r:id="rId30"/>
  </p:notesMasterIdLst>
  <p:sldIdLst>
    <p:sldId id="398" r:id="rId5"/>
    <p:sldId id="399" r:id="rId6"/>
    <p:sldId id="311" r:id="rId7"/>
    <p:sldId id="289" r:id="rId8"/>
    <p:sldId id="400" r:id="rId9"/>
    <p:sldId id="315" r:id="rId10"/>
    <p:sldId id="401" r:id="rId11"/>
    <p:sldId id="267" r:id="rId12"/>
    <p:sldId id="271" r:id="rId13"/>
    <p:sldId id="276" r:id="rId14"/>
    <p:sldId id="278" r:id="rId15"/>
    <p:sldId id="402" r:id="rId16"/>
    <p:sldId id="396" r:id="rId17"/>
    <p:sldId id="405" r:id="rId18"/>
    <p:sldId id="403" r:id="rId19"/>
    <p:sldId id="404" r:id="rId20"/>
    <p:sldId id="397" r:id="rId21"/>
    <p:sldId id="390" r:id="rId22"/>
    <p:sldId id="391" r:id="rId23"/>
    <p:sldId id="293" r:id="rId24"/>
    <p:sldId id="392" r:id="rId25"/>
    <p:sldId id="288" r:id="rId26"/>
    <p:sldId id="393" r:id="rId27"/>
    <p:sldId id="395" r:id="rId28"/>
    <p:sldId id="39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82" autoAdjust="0"/>
    <p:restoredTop sz="94660"/>
  </p:normalViewPr>
  <p:slideViewPr>
    <p:cSldViewPr snapToGrid="0">
      <p:cViewPr>
        <p:scale>
          <a:sx n="70" d="100"/>
          <a:sy n="70" d="100"/>
        </p:scale>
        <p:origin x="-72" y="-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3083D-9FAF-4E13-A090-2B19B333B21F}" type="datetimeFigureOut">
              <a:rPr lang="en-US" smtClean="0"/>
              <a:t>20/11/2024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5D9EDC-1CD5-4FF2-A164-4829EDC4D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169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62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530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689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5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27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656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201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9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187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7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22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457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5101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20/11/2024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951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20/11/2024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0537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20/11/2024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493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20/11/2024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448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20/11/2024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658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20/11/2024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3872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20/11/2024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4768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20/11/2024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2285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20/11/2024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30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20/11/2024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8522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20/11/2024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1667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246285"/>
            <a:ext cx="2844800" cy="47624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246285"/>
            <a:ext cx="3860800" cy="47624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246285"/>
            <a:ext cx="2844800" cy="47624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300D98-E083-41B1-AF99-128A281BF7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4233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38200" y="196828"/>
            <a:ext cx="10515599" cy="10644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A8B1B8"/>
              </a:buClr>
              <a:buFont typeface="Arial"/>
              <a:buNone/>
              <a:defRPr sz="4400" b="0" i="0" u="none" strike="noStrike" cap="none">
                <a:solidFill>
                  <a:srgbClr val="A8B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12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Shape 13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Shape 14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eaLnBrk="1" hangingPunct="1">
              <a:buSzPct val="25000"/>
              <a:defRPr sz="18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25000"/>
              <a:buFontTx/>
              <a:buNone/>
              <a:tabLst/>
              <a:defRPr/>
            </a:pPr>
            <a:fld id="{9FFF0030-A7BB-4B17-BA94-212CE9FDA66A}" type="slidenum">
              <a:rPr kumimoji="0" lang="en-US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25000"/>
                <a:buFontTx/>
                <a:buNone/>
                <a:tabLst/>
                <a:defRPr/>
              </a:pPr>
              <a:t>‹#›</a:t>
            </a:fld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9232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122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15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2920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8157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15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3496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6908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6286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2159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0964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838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55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20/11/2024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35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22" r:id="rId12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6"/>
          <p:cNvSpPr txBox="1">
            <a:spLocks noGrp="1"/>
          </p:cNvSpPr>
          <p:nvPr>
            <p:ph type="title"/>
          </p:nvPr>
        </p:nvSpPr>
        <p:spPr bwMode="auto">
          <a:xfrm>
            <a:off x="838200" y="196850"/>
            <a:ext cx="1051560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7" name="Shape 7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pic>
        <p:nvPicPr>
          <p:cNvPr id="1028" name="Shape 8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7100" y="185738"/>
            <a:ext cx="909638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396804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242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13" Type="http://schemas.openxmlformats.org/officeDocument/2006/relationships/image" Target="../media/image14.emf"/><Relationship Id="rId18" Type="http://schemas.openxmlformats.org/officeDocument/2006/relationships/image" Target="../media/image19.emf"/><Relationship Id="rId3" Type="http://schemas.openxmlformats.org/officeDocument/2006/relationships/image" Target="../media/image4.gif"/><Relationship Id="rId7" Type="http://schemas.openxmlformats.org/officeDocument/2006/relationships/image" Target="../media/image8.png"/><Relationship Id="rId12" Type="http://schemas.openxmlformats.org/officeDocument/2006/relationships/image" Target="../media/image13.gif"/><Relationship Id="rId17" Type="http://schemas.openxmlformats.org/officeDocument/2006/relationships/image" Target="../media/image18.emf"/><Relationship Id="rId2" Type="http://schemas.openxmlformats.org/officeDocument/2006/relationships/image" Target="../media/image3.gif"/><Relationship Id="rId16" Type="http://schemas.openxmlformats.org/officeDocument/2006/relationships/image" Target="../media/image17.emf"/><Relationship Id="rId20" Type="http://schemas.openxmlformats.org/officeDocument/2006/relationships/image" Target="../media/image21.emf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.gif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emf"/><Relationship Id="rId10" Type="http://schemas.openxmlformats.org/officeDocument/2006/relationships/image" Target="../media/image11.png"/><Relationship Id="rId19" Type="http://schemas.openxmlformats.org/officeDocument/2006/relationships/image" Target="../media/image20.emf"/><Relationship Id="rId4" Type="http://schemas.openxmlformats.org/officeDocument/2006/relationships/image" Target="../media/image5.gif"/><Relationship Id="rId9" Type="http://schemas.openxmlformats.org/officeDocument/2006/relationships/image" Target="../media/image10.png"/><Relationship Id="rId14" Type="http://schemas.openxmlformats.org/officeDocument/2006/relationships/image" Target="../media/image1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microsoft.com/office/2007/relationships/media" Target="../media/media2.mp3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2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28.png"/><Relationship Id="rId5" Type="http://schemas.microsoft.com/office/2007/relationships/media" Target="../media/media3.mp3"/><Relationship Id="rId10" Type="http://schemas.openxmlformats.org/officeDocument/2006/relationships/image" Target="../media/image27.png"/><Relationship Id="rId4" Type="http://schemas.openxmlformats.org/officeDocument/2006/relationships/audio" Target="../media/media2.mp3"/><Relationship Id="rId9" Type="http://schemas.openxmlformats.org/officeDocument/2006/relationships/image" Target="../media/image2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28.pn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33.png"/><Relationship Id="rId12" Type="http://schemas.openxmlformats.org/officeDocument/2006/relationships/image" Target="../media/image36.sv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31.png"/><Relationship Id="rId10" Type="http://schemas.openxmlformats.org/officeDocument/2006/relationships/image" Target="../media/image34.sv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microsoft.com/office/2007/relationships/media" Target="../media/media4.mp3"/><Relationship Id="rId7" Type="http://schemas.openxmlformats.org/officeDocument/2006/relationships/image" Target="../media/image2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3.png"/><Relationship Id="rId5" Type="http://schemas.openxmlformats.org/officeDocument/2006/relationships/slideLayout" Target="../slideLayouts/slideLayout18.xml"/><Relationship Id="rId4" Type="http://schemas.openxmlformats.org/officeDocument/2006/relationships/audio" Target="../media/media4.mp3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50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52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8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54.png"/><Relationship Id="rId3" Type="http://schemas.microsoft.com/office/2007/relationships/media" Target="../media/media9.mp3"/><Relationship Id="rId21" Type="http://schemas.openxmlformats.org/officeDocument/2006/relationships/image" Target="../media/image57.gif"/><Relationship Id="rId7" Type="http://schemas.microsoft.com/office/2007/relationships/media" Target="../media/media11.mp3"/><Relationship Id="rId12" Type="http://schemas.openxmlformats.org/officeDocument/2006/relationships/audio" Target="../media/media13.mp3"/><Relationship Id="rId17" Type="http://schemas.openxmlformats.org/officeDocument/2006/relationships/image" Target="../media/image42.svg"/><Relationship Id="rId2" Type="http://schemas.openxmlformats.org/officeDocument/2006/relationships/audio" Target="../media/media8.mp3"/><Relationship Id="rId16" Type="http://schemas.openxmlformats.org/officeDocument/2006/relationships/image" Target="../media/image35.png"/><Relationship Id="rId20" Type="http://schemas.openxmlformats.org/officeDocument/2006/relationships/image" Target="../media/image56.gif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microsoft.com/office/2007/relationships/media" Target="../media/media13.mp3"/><Relationship Id="rId5" Type="http://schemas.microsoft.com/office/2007/relationships/media" Target="../media/media10.mp3"/><Relationship Id="rId15" Type="http://schemas.openxmlformats.org/officeDocument/2006/relationships/image" Target="../media/image39.svg"/><Relationship Id="rId10" Type="http://schemas.openxmlformats.org/officeDocument/2006/relationships/audio" Target="../media/media12.mp3"/><Relationship Id="rId19" Type="http://schemas.openxmlformats.org/officeDocument/2006/relationships/image" Target="../media/image55.png"/><Relationship Id="rId4" Type="http://schemas.openxmlformats.org/officeDocument/2006/relationships/audio" Target="../media/media9.mp3"/><Relationship Id="rId9" Type="http://schemas.microsoft.com/office/2007/relationships/media" Target="../media/media12.mp3"/><Relationship Id="rId14" Type="http://schemas.openxmlformats.org/officeDocument/2006/relationships/image" Target="../media/image53.png"/><Relationship Id="rId22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13" Type="http://schemas.openxmlformats.org/officeDocument/2006/relationships/image" Target="../media/image42.svg"/><Relationship Id="rId18" Type="http://schemas.openxmlformats.org/officeDocument/2006/relationships/image" Target="../media/image58.png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35.png"/><Relationship Id="rId17" Type="http://schemas.openxmlformats.org/officeDocument/2006/relationships/image" Target="../media/image57.gif"/><Relationship Id="rId2" Type="http://schemas.openxmlformats.org/officeDocument/2006/relationships/audio" Target="../media/media14.mp3"/><Relationship Id="rId16" Type="http://schemas.openxmlformats.org/officeDocument/2006/relationships/image" Target="../media/image55.png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39.svg"/><Relationship Id="rId5" Type="http://schemas.microsoft.com/office/2007/relationships/media" Target="../media/media16.mp3"/><Relationship Id="rId15" Type="http://schemas.openxmlformats.org/officeDocument/2006/relationships/image" Target="../media/image56.gif"/><Relationship Id="rId10" Type="http://schemas.openxmlformats.org/officeDocument/2006/relationships/image" Target="../media/image53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7" Type="http://schemas.openxmlformats.org/officeDocument/2006/relationships/image" Target="../media/image6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7" Type="http://schemas.openxmlformats.org/officeDocument/2006/relationships/image" Target="../media/image6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42.sv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gif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7" Type="http://schemas.openxmlformats.org/officeDocument/2006/relationships/image" Target="../media/image6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42.sv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7" Type="http://schemas.openxmlformats.org/officeDocument/2006/relationships/image" Target="../media/image7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42.sv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7" Type="http://schemas.openxmlformats.org/officeDocument/2006/relationships/image" Target="../media/image7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42.sv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7" Type="http://schemas.openxmlformats.org/officeDocument/2006/relationships/image" Target="../media/image7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42.sv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lumen-pflanzen04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438400"/>
            <a:ext cx="42672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200463042511690x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700" y="3263901"/>
            <a:ext cx="165100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200463042511690x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800" y="3048000"/>
            <a:ext cx="1625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200463042511690x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0" y="3200400"/>
            <a:ext cx="1625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 descr="200463042511690x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3581400"/>
            <a:ext cx="1625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 descr="200463042511690x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3657600"/>
            <a:ext cx="1625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 descr="200463042511690x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733801"/>
            <a:ext cx="165100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 descr="blumen-pflanzen04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5334001"/>
            <a:ext cx="1905000" cy="1428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 descr="blumen-pflanzen11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657600" y="4734984"/>
            <a:ext cx="3048000" cy="189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 descr="200463042511690x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800" y="4343401"/>
            <a:ext cx="165100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 descr="blumen-pflanzen04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600" y="4749801"/>
            <a:ext cx="1905000" cy="1428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3" descr="WhitecornerFlow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5517"/>
            <a:ext cx="7010400" cy="505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14" descr="Blue_rose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1" y="4572000"/>
            <a:ext cx="18923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15" descr="blumen-pflanzen04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19401"/>
            <a:ext cx="1905000" cy="1428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16" descr="blumen-pflanzen04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00" y="5181601"/>
            <a:ext cx="1905000" cy="1428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17" descr="blumen-pflanzen04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0" y="5242984"/>
            <a:ext cx="1905000" cy="1428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0" name="Picture 18" descr="Blue_rose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0" y="5181600"/>
            <a:ext cx="136313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1" name="Picture 19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267200"/>
            <a:ext cx="406400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2" name="Picture 20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0" y="3505200"/>
            <a:ext cx="889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3" name="Picture 21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682075">
            <a:off x="101600" y="4572000"/>
            <a:ext cx="812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4" name="Picture 22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124200"/>
            <a:ext cx="406400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Picture 23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733800"/>
            <a:ext cx="406400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Picture 24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37955">
            <a:off x="1117601" y="4876801"/>
            <a:ext cx="768351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Picture 25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682075">
            <a:off x="11480800" y="5029200"/>
            <a:ext cx="711200" cy="467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8" name="Picture 26" descr="sun14[1]"/>
          <p:cNvPicPr>
            <a:picLocks noChangeAspect="1" noChangeArrowheads="1" noCrop="1"/>
          </p:cNvPicPr>
          <p:nvPr/>
        </p:nvPicPr>
        <p:blipFill>
          <a:blip r:embed="rId12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4433" y="556684"/>
            <a:ext cx="1828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219" name="Line 27"/>
          <p:cNvSpPr>
            <a:spLocks noChangeShapeType="1"/>
          </p:cNvSpPr>
          <p:nvPr/>
        </p:nvSpPr>
        <p:spPr bwMode="auto">
          <a:xfrm>
            <a:off x="7945967" y="1462617"/>
            <a:ext cx="1117600" cy="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en-US"/>
          </a:p>
        </p:txBody>
      </p:sp>
      <p:sp>
        <p:nvSpPr>
          <p:cNvPr id="3100" name="Line 28"/>
          <p:cNvSpPr>
            <a:spLocks noChangeShapeType="1"/>
          </p:cNvSpPr>
          <p:nvPr/>
        </p:nvSpPr>
        <p:spPr bwMode="auto">
          <a:xfrm>
            <a:off x="10892367" y="1462617"/>
            <a:ext cx="1117600" cy="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en-US"/>
          </a:p>
        </p:txBody>
      </p:sp>
      <p:sp>
        <p:nvSpPr>
          <p:cNvPr id="3101" name="Line 29"/>
          <p:cNvSpPr>
            <a:spLocks noChangeShapeType="1"/>
          </p:cNvSpPr>
          <p:nvPr/>
        </p:nvSpPr>
        <p:spPr bwMode="auto">
          <a:xfrm>
            <a:off x="9977967" y="91017"/>
            <a:ext cx="0" cy="7620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en-US"/>
          </a:p>
        </p:txBody>
      </p:sp>
      <p:sp>
        <p:nvSpPr>
          <p:cNvPr id="3102" name="Line 30"/>
          <p:cNvSpPr>
            <a:spLocks noChangeShapeType="1"/>
          </p:cNvSpPr>
          <p:nvPr/>
        </p:nvSpPr>
        <p:spPr bwMode="auto">
          <a:xfrm>
            <a:off x="8432800" y="533400"/>
            <a:ext cx="914400" cy="533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en-US"/>
          </a:p>
        </p:txBody>
      </p:sp>
      <p:sp>
        <p:nvSpPr>
          <p:cNvPr id="3103" name="Line 31"/>
          <p:cNvSpPr>
            <a:spLocks noChangeShapeType="1"/>
          </p:cNvSpPr>
          <p:nvPr/>
        </p:nvSpPr>
        <p:spPr bwMode="auto">
          <a:xfrm flipV="1">
            <a:off x="10587567" y="395817"/>
            <a:ext cx="914400" cy="6096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en-US"/>
          </a:p>
        </p:txBody>
      </p:sp>
      <p:sp>
        <p:nvSpPr>
          <p:cNvPr id="3104" name="Line 32"/>
          <p:cNvSpPr>
            <a:spLocks noChangeShapeType="1"/>
          </p:cNvSpPr>
          <p:nvPr/>
        </p:nvSpPr>
        <p:spPr bwMode="auto">
          <a:xfrm flipV="1">
            <a:off x="8352367" y="1843617"/>
            <a:ext cx="914400" cy="6096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en-US"/>
          </a:p>
        </p:txBody>
      </p:sp>
      <p:sp>
        <p:nvSpPr>
          <p:cNvPr id="3105" name="Line 33"/>
          <p:cNvSpPr>
            <a:spLocks noChangeShapeType="1"/>
          </p:cNvSpPr>
          <p:nvPr/>
        </p:nvSpPr>
        <p:spPr bwMode="auto">
          <a:xfrm>
            <a:off x="9977967" y="2072217"/>
            <a:ext cx="0" cy="7620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en-US"/>
          </a:p>
        </p:txBody>
      </p:sp>
      <p:sp>
        <p:nvSpPr>
          <p:cNvPr id="3106" name="Line 34"/>
          <p:cNvSpPr>
            <a:spLocks noChangeShapeType="1"/>
          </p:cNvSpPr>
          <p:nvPr/>
        </p:nvSpPr>
        <p:spPr bwMode="auto">
          <a:xfrm>
            <a:off x="10689167" y="1843617"/>
            <a:ext cx="914400" cy="533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en-US"/>
          </a:p>
        </p:txBody>
      </p:sp>
      <p:pic>
        <p:nvPicPr>
          <p:cNvPr id="3107" name="Picture 37" descr="200463042511690x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767" y="876301"/>
            <a:ext cx="165100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08" name="Picture 38" descr="200463042511690x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71289">
            <a:off x="3578225" y="2913592"/>
            <a:ext cx="1238251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09" name="Picture 39" descr="200463042511690x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2895601"/>
            <a:ext cx="165100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10" name="Group 40"/>
          <p:cNvGrpSpPr>
            <a:grpSpLocks/>
          </p:cNvGrpSpPr>
          <p:nvPr/>
        </p:nvGrpSpPr>
        <p:grpSpPr bwMode="auto">
          <a:xfrm>
            <a:off x="1117601" y="990601"/>
            <a:ext cx="6845300" cy="836084"/>
            <a:chOff x="4200" y="1980"/>
            <a:chExt cx="6675" cy="1425"/>
          </a:xfrm>
        </p:grpSpPr>
        <p:sp>
          <p:nvSpPr>
            <p:cNvPr id="3122" name="Freeform 41"/>
            <p:cNvSpPr>
              <a:spLocks/>
            </p:cNvSpPr>
            <p:nvPr/>
          </p:nvSpPr>
          <p:spPr bwMode="auto">
            <a:xfrm>
              <a:off x="4200" y="1980"/>
              <a:ext cx="6660" cy="750"/>
            </a:xfrm>
            <a:custGeom>
              <a:avLst/>
              <a:gdLst>
                <a:gd name="T0" fmla="*/ 0 w 6660"/>
                <a:gd name="T1" fmla="*/ 570 h 750"/>
                <a:gd name="T2" fmla="*/ 1260 w 6660"/>
                <a:gd name="T3" fmla="*/ 30 h 750"/>
                <a:gd name="T4" fmla="*/ 4860 w 6660"/>
                <a:gd name="T5" fmla="*/ 750 h 750"/>
                <a:gd name="T6" fmla="*/ 6660 w 6660"/>
                <a:gd name="T7" fmla="*/ 30 h 7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60"/>
                <a:gd name="T13" fmla="*/ 0 h 750"/>
                <a:gd name="T14" fmla="*/ 6660 w 6660"/>
                <a:gd name="T15" fmla="*/ 750 h 7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60" h="750">
                  <a:moveTo>
                    <a:pt x="0" y="570"/>
                  </a:moveTo>
                  <a:cubicBezTo>
                    <a:pt x="225" y="285"/>
                    <a:pt x="450" y="0"/>
                    <a:pt x="1260" y="30"/>
                  </a:cubicBezTo>
                  <a:cubicBezTo>
                    <a:pt x="2070" y="60"/>
                    <a:pt x="3960" y="750"/>
                    <a:pt x="4860" y="750"/>
                  </a:cubicBezTo>
                  <a:cubicBezTo>
                    <a:pt x="5760" y="750"/>
                    <a:pt x="6210" y="390"/>
                    <a:pt x="6660" y="30"/>
                  </a:cubicBezTo>
                </a:path>
              </a:pathLst>
            </a:custGeom>
            <a:noFill/>
            <a:ln w="127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3" name="Freeform 42"/>
            <p:cNvSpPr>
              <a:spLocks/>
            </p:cNvSpPr>
            <p:nvPr/>
          </p:nvSpPr>
          <p:spPr bwMode="auto">
            <a:xfrm>
              <a:off x="4200" y="2318"/>
              <a:ext cx="6660" cy="750"/>
            </a:xfrm>
            <a:custGeom>
              <a:avLst/>
              <a:gdLst>
                <a:gd name="T0" fmla="*/ 0 w 6660"/>
                <a:gd name="T1" fmla="*/ 570 h 750"/>
                <a:gd name="T2" fmla="*/ 1260 w 6660"/>
                <a:gd name="T3" fmla="*/ 30 h 750"/>
                <a:gd name="T4" fmla="*/ 4860 w 6660"/>
                <a:gd name="T5" fmla="*/ 750 h 750"/>
                <a:gd name="T6" fmla="*/ 6660 w 6660"/>
                <a:gd name="T7" fmla="*/ 30 h 7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60"/>
                <a:gd name="T13" fmla="*/ 0 h 750"/>
                <a:gd name="T14" fmla="*/ 6660 w 6660"/>
                <a:gd name="T15" fmla="*/ 750 h 7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60" h="750">
                  <a:moveTo>
                    <a:pt x="0" y="570"/>
                  </a:moveTo>
                  <a:cubicBezTo>
                    <a:pt x="225" y="285"/>
                    <a:pt x="450" y="0"/>
                    <a:pt x="1260" y="30"/>
                  </a:cubicBezTo>
                  <a:cubicBezTo>
                    <a:pt x="2070" y="60"/>
                    <a:pt x="3960" y="750"/>
                    <a:pt x="4860" y="750"/>
                  </a:cubicBezTo>
                  <a:cubicBezTo>
                    <a:pt x="5760" y="750"/>
                    <a:pt x="6210" y="390"/>
                    <a:pt x="6660" y="30"/>
                  </a:cubicBezTo>
                </a:path>
              </a:pathLst>
            </a:custGeom>
            <a:noFill/>
            <a:ln w="127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4" name="Freeform 43"/>
            <p:cNvSpPr>
              <a:spLocks/>
            </p:cNvSpPr>
            <p:nvPr/>
          </p:nvSpPr>
          <p:spPr bwMode="auto">
            <a:xfrm>
              <a:off x="4200" y="2487"/>
              <a:ext cx="6660" cy="750"/>
            </a:xfrm>
            <a:custGeom>
              <a:avLst/>
              <a:gdLst>
                <a:gd name="T0" fmla="*/ 0 w 6660"/>
                <a:gd name="T1" fmla="*/ 570 h 750"/>
                <a:gd name="T2" fmla="*/ 1260 w 6660"/>
                <a:gd name="T3" fmla="*/ 30 h 750"/>
                <a:gd name="T4" fmla="*/ 4860 w 6660"/>
                <a:gd name="T5" fmla="*/ 750 h 750"/>
                <a:gd name="T6" fmla="*/ 6660 w 6660"/>
                <a:gd name="T7" fmla="*/ 30 h 7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60"/>
                <a:gd name="T13" fmla="*/ 0 h 750"/>
                <a:gd name="T14" fmla="*/ 6660 w 6660"/>
                <a:gd name="T15" fmla="*/ 750 h 7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60" h="750">
                  <a:moveTo>
                    <a:pt x="0" y="570"/>
                  </a:moveTo>
                  <a:cubicBezTo>
                    <a:pt x="225" y="285"/>
                    <a:pt x="450" y="0"/>
                    <a:pt x="1260" y="30"/>
                  </a:cubicBezTo>
                  <a:cubicBezTo>
                    <a:pt x="2070" y="60"/>
                    <a:pt x="3960" y="750"/>
                    <a:pt x="4860" y="750"/>
                  </a:cubicBezTo>
                  <a:cubicBezTo>
                    <a:pt x="5760" y="750"/>
                    <a:pt x="6210" y="390"/>
                    <a:pt x="6660" y="30"/>
                  </a:cubicBezTo>
                </a:path>
              </a:pathLst>
            </a:custGeom>
            <a:noFill/>
            <a:ln w="127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5" name="Freeform 44"/>
            <p:cNvSpPr>
              <a:spLocks/>
            </p:cNvSpPr>
            <p:nvPr/>
          </p:nvSpPr>
          <p:spPr bwMode="auto">
            <a:xfrm>
              <a:off x="4200" y="2655"/>
              <a:ext cx="6660" cy="750"/>
            </a:xfrm>
            <a:custGeom>
              <a:avLst/>
              <a:gdLst>
                <a:gd name="T0" fmla="*/ 0 w 6660"/>
                <a:gd name="T1" fmla="*/ 570 h 750"/>
                <a:gd name="T2" fmla="*/ 1260 w 6660"/>
                <a:gd name="T3" fmla="*/ 30 h 750"/>
                <a:gd name="T4" fmla="*/ 4860 w 6660"/>
                <a:gd name="T5" fmla="*/ 750 h 750"/>
                <a:gd name="T6" fmla="*/ 6660 w 6660"/>
                <a:gd name="T7" fmla="*/ 30 h 7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60"/>
                <a:gd name="T13" fmla="*/ 0 h 750"/>
                <a:gd name="T14" fmla="*/ 6660 w 6660"/>
                <a:gd name="T15" fmla="*/ 750 h 7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60" h="750">
                  <a:moveTo>
                    <a:pt x="0" y="570"/>
                  </a:moveTo>
                  <a:cubicBezTo>
                    <a:pt x="225" y="285"/>
                    <a:pt x="450" y="0"/>
                    <a:pt x="1260" y="30"/>
                  </a:cubicBezTo>
                  <a:cubicBezTo>
                    <a:pt x="2070" y="60"/>
                    <a:pt x="3960" y="750"/>
                    <a:pt x="4860" y="750"/>
                  </a:cubicBezTo>
                  <a:cubicBezTo>
                    <a:pt x="5760" y="750"/>
                    <a:pt x="6210" y="390"/>
                    <a:pt x="6660" y="30"/>
                  </a:cubicBezTo>
                </a:path>
              </a:pathLst>
            </a:custGeom>
            <a:noFill/>
            <a:ln w="63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6" name="Freeform 45"/>
            <p:cNvSpPr>
              <a:spLocks/>
            </p:cNvSpPr>
            <p:nvPr/>
          </p:nvSpPr>
          <p:spPr bwMode="auto">
            <a:xfrm>
              <a:off x="4215" y="2149"/>
              <a:ext cx="6660" cy="750"/>
            </a:xfrm>
            <a:custGeom>
              <a:avLst/>
              <a:gdLst>
                <a:gd name="T0" fmla="*/ 0 w 6660"/>
                <a:gd name="T1" fmla="*/ 570 h 750"/>
                <a:gd name="T2" fmla="*/ 1260 w 6660"/>
                <a:gd name="T3" fmla="*/ 30 h 750"/>
                <a:gd name="T4" fmla="*/ 4860 w 6660"/>
                <a:gd name="T5" fmla="*/ 750 h 750"/>
                <a:gd name="T6" fmla="*/ 6660 w 6660"/>
                <a:gd name="T7" fmla="*/ 30 h 7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60"/>
                <a:gd name="T13" fmla="*/ 0 h 750"/>
                <a:gd name="T14" fmla="*/ 6660 w 6660"/>
                <a:gd name="T15" fmla="*/ 750 h 7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60" h="750">
                  <a:moveTo>
                    <a:pt x="0" y="570"/>
                  </a:moveTo>
                  <a:cubicBezTo>
                    <a:pt x="225" y="285"/>
                    <a:pt x="450" y="0"/>
                    <a:pt x="1260" y="30"/>
                  </a:cubicBezTo>
                  <a:cubicBezTo>
                    <a:pt x="2070" y="60"/>
                    <a:pt x="3960" y="750"/>
                    <a:pt x="4860" y="750"/>
                  </a:cubicBezTo>
                  <a:cubicBezTo>
                    <a:pt x="5760" y="750"/>
                    <a:pt x="6210" y="390"/>
                    <a:pt x="6660" y="30"/>
                  </a:cubicBezTo>
                </a:path>
              </a:pathLst>
            </a:custGeom>
            <a:noFill/>
            <a:ln w="127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3111" name="Picture 46" descr="Not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685801"/>
            <a:ext cx="721784" cy="1030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2" name="Picture 47" descr="Not 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04800"/>
            <a:ext cx="560917" cy="1136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3" name="Picture 48" descr="Not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334434"/>
            <a:ext cx="914400" cy="1540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4" name="Picture 49" descr="Not 1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838201"/>
            <a:ext cx="601133" cy="996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5" name="Picture 50" descr="Not 1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304801"/>
            <a:ext cx="579967" cy="996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6" name="Picture 51" descr="Not 1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00" y="381000"/>
            <a:ext cx="518584" cy="996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7" name="Picture 52" descr="Not 1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0" y="685801"/>
            <a:ext cx="594784" cy="996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8" name="Picture 53" descr="Not 9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33401"/>
            <a:ext cx="668867" cy="954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19" name="Text Box 55"/>
          <p:cNvSpPr txBox="1">
            <a:spLocks noChangeArrowheads="1"/>
          </p:cNvSpPr>
          <p:nvPr/>
        </p:nvSpPr>
        <p:spPr bwMode="auto">
          <a:xfrm>
            <a:off x="3048000" y="2133600"/>
            <a:ext cx="5486400" cy="49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4" name="Rectangle 53"/>
          <p:cNvSpPr/>
          <p:nvPr/>
        </p:nvSpPr>
        <p:spPr>
          <a:xfrm>
            <a:off x="5039885" y="2348880"/>
            <a:ext cx="6324388" cy="123110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1917" tIns="60958" rIns="121917" bIns="6095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72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ÂM NHẠC 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198724" y="3278717"/>
            <a:ext cx="2322104" cy="4062647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6400" b="1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sz="64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6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4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endParaRPr lang="en-US" sz="6400" b="1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  <a:defRPr/>
            </a:pPr>
            <a:endParaRPr lang="en-US" sz="6400" b="1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65333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6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2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 smtClean="0"/>
          </a:p>
        </p:txBody>
      </p:sp>
      <p:pic>
        <p:nvPicPr>
          <p:cNvPr id="4099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295717" cy="6919384"/>
          </a:xfrm>
        </p:spPr>
      </p:pic>
      <p:pic>
        <p:nvPicPr>
          <p:cNvPr id="410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885" y="757767"/>
            <a:ext cx="687916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2" descr="C:\Users\Administrator\Desktop\AH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67" y="4110568"/>
            <a:ext cx="5177367" cy="280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33"/>
          <p:cNvSpPr/>
          <p:nvPr/>
        </p:nvSpPr>
        <p:spPr>
          <a:xfrm>
            <a:off x="4271797" y="714175"/>
            <a:ext cx="8314691" cy="943848"/>
          </a:xfrm>
          <a:prstGeom prst="rect">
            <a:avLst/>
          </a:prstGeom>
        </p:spPr>
        <p:txBody>
          <a:bodyPr lIns="121917" tIns="60958" rIns="121917" bIns="60958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914377">
              <a:defRPr/>
            </a:pPr>
            <a:r>
              <a:rPr lang="en-US" altLang="zh-CN" sz="5300" b="1" dirty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I. KHỞI ĐỘNG</a:t>
            </a:r>
          </a:p>
        </p:txBody>
      </p:sp>
    </p:spTree>
    <p:extLst>
      <p:ext uri="{BB962C8B-B14F-4D97-AF65-F5344CB8AC3E}">
        <p14:creationId xmlns:p14="http://schemas.microsoft.com/office/powerpoint/2010/main" val="2108976064"/>
      </p:ext>
    </p:extLst>
  </p:cSld>
  <p:clrMapOvr>
    <a:masterClrMapping/>
  </p:clrMapOvr>
  <p:timing>
    <p:tnLst>
      <p:par>
        <p:cTn id="1" dur="indefinite" restart="never" nodeType="tmRoot"/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28357"/>
            <a:ext cx="12192000" cy="152964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10" y="791423"/>
            <a:ext cx="1725168" cy="49072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44498" y="4328739"/>
            <a:ext cx="1847502" cy="2688104"/>
          </a:xfrm>
          <a:prstGeom prst="rect">
            <a:avLst/>
          </a:prstGeom>
        </p:spPr>
      </p:pic>
      <p:sp>
        <p:nvSpPr>
          <p:cNvPr id="3" name="Rectangle 7">
            <a:extLst>
              <a:ext uri="{FF2B5EF4-FFF2-40B4-BE49-F238E27FC236}">
                <a16:creationId xmlns="" xmlns:a16="http://schemas.microsoft.com/office/drawing/2014/main" id="{B2E31B5A-0169-38B1-C02A-5F105CDE853F}"/>
              </a:ext>
            </a:extLst>
          </p:cNvPr>
          <p:cNvSpPr/>
          <p:nvPr/>
        </p:nvSpPr>
        <p:spPr>
          <a:xfrm>
            <a:off x="3562608" y="233169"/>
            <a:ext cx="5603694" cy="160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noProof="0" dirty="0"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Nghe </a:t>
            </a:r>
            <a:r>
              <a:rPr lang="en-US" sz="4400" b="1" noProof="0" dirty="0" err="1"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giai</a:t>
            </a:r>
            <a:r>
              <a:rPr lang="en-US" sz="4400" b="1" noProof="0" dirty="0"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noProof="0" dirty="0" err="1"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điệu</a:t>
            </a:r>
            <a:r>
              <a:rPr lang="en-US" sz="4400" b="1" noProof="0" dirty="0"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noProof="0" dirty="0" err="1"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đoán</a:t>
            </a:r>
            <a:r>
              <a:rPr lang="en-US" sz="4400" b="1" noProof="0" dirty="0"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noProof="0" dirty="0" err="1"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tên</a:t>
            </a:r>
            <a:r>
              <a:rPr lang="en-US" sz="4400" b="1" noProof="0" dirty="0"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noProof="0" dirty="0" err="1"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4400" b="1" noProof="0" dirty="0"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noProof="0" dirty="0" err="1"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hát</a:t>
            </a:r>
            <a:r>
              <a:rPr lang="en-US" sz="4400" b="1" noProof="0" dirty="0"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#9Slide05 Dancing Script" panose="03080800040507000D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C1">
            <a:hlinkClick r:id="" action="ppaction://media"/>
            <a:extLst>
              <a:ext uri="{FF2B5EF4-FFF2-40B4-BE49-F238E27FC236}">
                <a16:creationId xmlns="" xmlns:a16="http://schemas.microsoft.com/office/drawing/2014/main" id="{36506075-9CC0-18A9-16F9-096A6A3C8D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57777" y="1944942"/>
            <a:ext cx="609600" cy="609600"/>
          </a:xfrm>
          <a:prstGeom prst="rect">
            <a:avLst/>
          </a:prstGeom>
        </p:spPr>
      </p:pic>
      <p:sp>
        <p:nvSpPr>
          <p:cNvPr id="5" name="Rectangles 3">
            <a:extLst>
              <a:ext uri="{FF2B5EF4-FFF2-40B4-BE49-F238E27FC236}">
                <a16:creationId xmlns="" xmlns:a16="http://schemas.microsoft.com/office/drawing/2014/main" id="{4C477537-4475-723C-00C7-B2AC570276E8}"/>
              </a:ext>
            </a:extLst>
          </p:cNvPr>
          <p:cNvSpPr/>
          <p:nvPr/>
        </p:nvSpPr>
        <p:spPr>
          <a:xfrm>
            <a:off x="1870964" y="1741526"/>
            <a:ext cx="113665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vi-VN" altLang="en-US" sz="3200" b="1" dirty="0"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Giai điệu bài hát: Em là bông hồng nhỏ</a:t>
            </a:r>
          </a:p>
        </p:txBody>
      </p:sp>
      <p:sp>
        <p:nvSpPr>
          <p:cNvPr id="6" name="Rectangles 3">
            <a:extLst>
              <a:ext uri="{FF2B5EF4-FFF2-40B4-BE49-F238E27FC236}">
                <a16:creationId xmlns="" xmlns:a16="http://schemas.microsoft.com/office/drawing/2014/main" id="{12BE9059-94D6-0A53-DB54-7E22BE291B07}"/>
              </a:ext>
            </a:extLst>
          </p:cNvPr>
          <p:cNvSpPr/>
          <p:nvPr/>
        </p:nvSpPr>
        <p:spPr>
          <a:xfrm>
            <a:off x="6714144" y="2325942"/>
            <a:ext cx="490431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vi-VN" altLang="en-US" sz="2000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Nhạc và lời: Trịnh Công Sơn</a:t>
            </a:r>
            <a:endParaRPr lang="vi-VN" altLang="en-US" sz="2000" i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au 2">
            <a:hlinkClick r:id="" action="ppaction://media"/>
            <a:extLst>
              <a:ext uri="{FF2B5EF4-FFF2-40B4-BE49-F238E27FC236}">
                <a16:creationId xmlns="" xmlns:a16="http://schemas.microsoft.com/office/drawing/2014/main" id="{3660C244-3FA9-385B-3C47-A3503B73680E}"/>
              </a:ext>
            </a:extLst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212132" y="3077078"/>
            <a:ext cx="700889" cy="703843"/>
          </a:xfrm>
          <a:prstGeom prst="rect">
            <a:avLst/>
          </a:prstGeom>
        </p:spPr>
      </p:pic>
      <p:sp>
        <p:nvSpPr>
          <p:cNvPr id="14" name="TextBox 6">
            <a:extLst>
              <a:ext uri="{FF2B5EF4-FFF2-40B4-BE49-F238E27FC236}">
                <a16:creationId xmlns="" xmlns:a16="http://schemas.microsoft.com/office/drawing/2014/main" id="{D744DD37-9771-D29D-33B7-1A095302FE2C}"/>
              </a:ext>
            </a:extLst>
          </p:cNvPr>
          <p:cNvSpPr txBox="1"/>
          <p:nvPr/>
        </p:nvSpPr>
        <p:spPr>
          <a:xfrm>
            <a:off x="4174746" y="3077078"/>
            <a:ext cx="45097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Giai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hát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CÒ LẢ</a:t>
            </a:r>
          </a:p>
        </p:txBody>
      </p:sp>
      <p:sp>
        <p:nvSpPr>
          <p:cNvPr id="15" name="TextBox 5">
            <a:extLst>
              <a:ext uri="{FF2B5EF4-FFF2-40B4-BE49-F238E27FC236}">
                <a16:creationId xmlns="" xmlns:a16="http://schemas.microsoft.com/office/drawing/2014/main" id="{D7BE7663-8FFF-7330-77A9-5E7A7F0A885C}"/>
              </a:ext>
            </a:extLst>
          </p:cNvPr>
          <p:cNvSpPr txBox="1"/>
          <p:nvPr/>
        </p:nvSpPr>
        <p:spPr>
          <a:xfrm>
            <a:off x="7914260" y="3581774"/>
            <a:ext cx="3510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ca: </a:t>
            </a:r>
            <a:r>
              <a:rPr lang="en-US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Bắc</a:t>
            </a:r>
            <a:r>
              <a:rPr 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endParaRPr 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2">
            <a:hlinkClick r:id="" action="ppaction://media"/>
            <a:extLst>
              <a:ext uri="{FF2B5EF4-FFF2-40B4-BE49-F238E27FC236}">
                <a16:creationId xmlns="" xmlns:a16="http://schemas.microsoft.com/office/drawing/2014/main" id="{25F23962-2E6C-E2A9-C70A-B87A170ACDD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57777" y="4283850"/>
            <a:ext cx="703842" cy="703842"/>
          </a:xfrm>
          <a:prstGeom prst="rect">
            <a:avLst/>
          </a:prstGeom>
        </p:spPr>
      </p:pic>
      <p:sp>
        <p:nvSpPr>
          <p:cNvPr id="17" name="Rectangle 2">
            <a:extLst>
              <a:ext uri="{FF2B5EF4-FFF2-40B4-BE49-F238E27FC236}">
                <a16:creationId xmlns="" xmlns:a16="http://schemas.microsoft.com/office/drawing/2014/main" id="{3259BE11-AAC5-D220-AF9C-128A6A256B0C}"/>
              </a:ext>
            </a:extLst>
          </p:cNvPr>
          <p:cNvSpPr/>
          <p:nvPr/>
        </p:nvSpPr>
        <p:spPr>
          <a:xfrm>
            <a:off x="4070445" y="4081471"/>
            <a:ext cx="603723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Giai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điệu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Mái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tuổi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thơ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(Aura Lea)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="" xmlns:a16="http://schemas.microsoft.com/office/drawing/2014/main" id="{0DF9A4A7-56F0-D1A6-F084-1AF4AA5DEC95}"/>
              </a:ext>
            </a:extLst>
          </p:cNvPr>
          <p:cNvSpPr/>
          <p:nvPr/>
        </p:nvSpPr>
        <p:spPr>
          <a:xfrm>
            <a:off x="7913938" y="4858963"/>
            <a:ext cx="47789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Nhạc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: George R. Poulton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Lời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Việt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: Lê Anh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Tuấn</a:t>
            </a: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13517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2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5" grpId="0"/>
      <p:bldP spid="6" grpId="0"/>
      <p:bldP spid="14" grpId="1"/>
      <p:bldP spid="14" grpId="2"/>
      <p:bldP spid="15" grpId="1"/>
      <p:bldP spid="15" grpId="2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A5B44C1F-5C85-D074-0CC6-7115A8C3E3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4051412">
            <a:off x="10880952" y="-2976662"/>
            <a:ext cx="3413657" cy="4911737"/>
          </a:xfrm>
          <a:prstGeom prst="rect">
            <a:avLst/>
          </a:prstGeom>
        </p:spPr>
      </p:pic>
      <p:pic>
        <p:nvPicPr>
          <p:cNvPr id="6" name="Hình ảnh 5">
            <a:extLst>
              <a:ext uri="{FF2B5EF4-FFF2-40B4-BE49-F238E27FC236}">
                <a16:creationId xmlns="" xmlns:a16="http://schemas.microsoft.com/office/drawing/2014/main" id="{3751C8FE-29CE-44A3-EBE3-60B622C3AE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800" y="1036987"/>
            <a:ext cx="11836400" cy="4963640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="" xmlns:a16="http://schemas.microsoft.com/office/drawing/2014/main" id="{6E8FB174-60F8-B963-92E7-DD958B6D420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flipH="1">
            <a:off x="10312400" y="5346330"/>
            <a:ext cx="2275380" cy="1438765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3D8756E8-3EDD-1120-09E1-A86218AE374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-101599" y="5557708"/>
            <a:ext cx="1657711" cy="1064357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="" xmlns:a16="http://schemas.microsoft.com/office/drawing/2014/main" id="{34375489-7EB0-20B6-5F73-7D3FD5E635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-1108868" y="6492794"/>
            <a:ext cx="10643677" cy="415157"/>
          </a:xfrm>
          <a:prstGeom prst="rect">
            <a:avLst/>
          </a:prstGeom>
        </p:spPr>
      </p:pic>
      <p:pic>
        <p:nvPicPr>
          <p:cNvPr id="9" name="Picture 5">
            <a:extLst>
              <a:ext uri="{FF2B5EF4-FFF2-40B4-BE49-F238E27FC236}">
                <a16:creationId xmlns="" xmlns:a16="http://schemas.microsoft.com/office/drawing/2014/main" id="{90F52A8F-9780-49BD-D2DE-64CEF370C5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946400" y="6516065"/>
            <a:ext cx="10643677" cy="415157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="" xmlns:a16="http://schemas.microsoft.com/office/drawing/2014/main" id="{4B02F9BC-5DC1-AC3F-037B-D5134D0EC12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-62005" y="-203790"/>
            <a:ext cx="1657711" cy="1187523"/>
          </a:xfrm>
          <a:prstGeom prst="rect">
            <a:avLst/>
          </a:prstGeom>
        </p:spPr>
      </p:pic>
      <p:sp>
        <p:nvSpPr>
          <p:cNvPr id="11" name="Hộp Văn bản 10">
            <a:extLst>
              <a:ext uri="{FF2B5EF4-FFF2-40B4-BE49-F238E27FC236}">
                <a16:creationId xmlns="" xmlns:a16="http://schemas.microsoft.com/office/drawing/2014/main" id="{8033E6EB-A084-2D5E-43A1-C22C25B87A33}"/>
              </a:ext>
            </a:extLst>
          </p:cNvPr>
          <p:cNvSpPr txBox="1"/>
          <p:nvPr/>
        </p:nvSpPr>
        <p:spPr>
          <a:xfrm>
            <a:off x="2089057" y="1788717"/>
            <a:ext cx="10102943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/>
            <a:r>
              <a:rPr lang="vi-VN" sz="1867" b="1" dirty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Trường em    nằm   bên          cánh đồng lúa</a:t>
            </a:r>
            <a:r>
              <a:rPr lang="en-US" sz="1867" b="1" dirty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vi-VN" sz="1867" b="1" dirty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  nghe    câu     hò    ngân        xa</a:t>
            </a:r>
            <a:r>
              <a:rPr lang="en-US" sz="1867" b="1" dirty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2" name="Hộp Văn bản 11">
            <a:extLst>
              <a:ext uri="{FF2B5EF4-FFF2-40B4-BE49-F238E27FC236}">
                <a16:creationId xmlns="" xmlns:a16="http://schemas.microsoft.com/office/drawing/2014/main" id="{CAE7BD1F-120E-0D43-06E6-A2C506D71D23}"/>
              </a:ext>
            </a:extLst>
          </p:cNvPr>
          <p:cNvSpPr txBox="1"/>
          <p:nvPr/>
        </p:nvSpPr>
        <p:spPr>
          <a:xfrm>
            <a:off x="1061767" y="2747500"/>
            <a:ext cx="10355711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/>
            <a:r>
              <a:rPr lang="vi-VN" sz="1867" b="1" dirty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Tuổi    thơ    hồn     nhiên   đón     ngày   mới</a:t>
            </a:r>
            <a:r>
              <a:rPr lang="en-US" sz="1867" b="1" dirty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vi-VN" sz="1867" b="1" dirty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     tiếng   chim   hòa      lời           ca</a:t>
            </a:r>
            <a:r>
              <a:rPr lang="en-US" sz="1867" b="1" dirty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3" name="Hộp Văn bản 12">
            <a:extLst>
              <a:ext uri="{FF2B5EF4-FFF2-40B4-BE49-F238E27FC236}">
                <a16:creationId xmlns="" xmlns:a16="http://schemas.microsoft.com/office/drawing/2014/main" id="{C1228F82-68EB-60DA-3AAF-293D955CBA78}"/>
              </a:ext>
            </a:extLst>
          </p:cNvPr>
          <p:cNvSpPr txBox="1"/>
          <p:nvPr/>
        </p:nvSpPr>
        <p:spPr>
          <a:xfrm>
            <a:off x="1061767" y="3662002"/>
            <a:ext cx="980440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/>
            <a:r>
              <a:rPr lang="vi-VN" sz="1867" b="1" dirty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Trên   quê   hương  xanh    tươi     bao      la</a:t>
            </a:r>
            <a:r>
              <a:rPr lang="en-US" sz="1867" b="1" dirty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vi-VN" sz="1867" b="1" dirty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        gió    thơm     mùi   hương    lúa</a:t>
            </a:r>
            <a:r>
              <a:rPr lang="en-US" sz="1867" b="1" dirty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" name="Hộp Văn bản 13">
            <a:extLst>
              <a:ext uri="{FF2B5EF4-FFF2-40B4-BE49-F238E27FC236}">
                <a16:creationId xmlns="" xmlns:a16="http://schemas.microsoft.com/office/drawing/2014/main" id="{2FF98F1B-BC1B-E9B9-BFF2-1DE50452C0F9}"/>
              </a:ext>
            </a:extLst>
          </p:cNvPr>
          <p:cNvSpPr txBox="1"/>
          <p:nvPr/>
        </p:nvSpPr>
        <p:spPr>
          <a:xfrm>
            <a:off x="1079696" y="4565391"/>
            <a:ext cx="1061720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/>
            <a:r>
              <a:rPr lang="vi-VN" sz="1867" b="1" dirty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Bên              trang            sách               em                   vui                   học               chăm</a:t>
            </a:r>
            <a:endParaRPr lang="en-US" sz="1867" b="1" dirty="0">
              <a:solidFill>
                <a:srgbClr val="4BACC6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Hộp Văn bản 15">
            <a:extLst>
              <a:ext uri="{FF2B5EF4-FFF2-40B4-BE49-F238E27FC236}">
                <a16:creationId xmlns="" xmlns:a16="http://schemas.microsoft.com/office/drawing/2014/main" id="{65812DCA-8727-7373-0A7E-041356A844DE}"/>
              </a:ext>
            </a:extLst>
          </p:cNvPr>
          <p:cNvSpPr txBox="1"/>
          <p:nvPr/>
        </p:nvSpPr>
        <p:spPr>
          <a:xfrm>
            <a:off x="1061767" y="5544941"/>
            <a:ext cx="8945833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/>
            <a:r>
              <a:rPr lang="vi-VN" sz="1867" b="1" dirty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cho     cuộc     đời     nở        hoa</a:t>
            </a:r>
            <a:r>
              <a:rPr lang="en-US" sz="1867" b="1" dirty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.                              …</a:t>
            </a:r>
            <a:r>
              <a:rPr lang="vi-VN" sz="1867" b="1" dirty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cho     nhịp sống    chan        hòa</a:t>
            </a:r>
            <a:r>
              <a:rPr lang="en-US" sz="1867" b="1" dirty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vi-VN" sz="1867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7" name="Rectangle 2">
            <a:extLst>
              <a:ext uri="{FF2B5EF4-FFF2-40B4-BE49-F238E27FC236}">
                <a16:creationId xmlns="" xmlns:a16="http://schemas.microsoft.com/office/drawing/2014/main" id="{79B31414-9D89-4567-E9B6-B30197DE8FAC}"/>
              </a:ext>
            </a:extLst>
          </p:cNvPr>
          <p:cNvSpPr/>
          <p:nvPr/>
        </p:nvSpPr>
        <p:spPr>
          <a:xfrm>
            <a:off x="4193037" y="246449"/>
            <a:ext cx="3114955" cy="9131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30"/>
            <a:r>
              <a:rPr lang="en-US" sz="2667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Mái</a:t>
            </a:r>
            <a:r>
              <a:rPr lang="en-US" sz="2667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67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667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67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tuổi</a:t>
            </a:r>
            <a:r>
              <a:rPr lang="en-US" sz="2667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67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thơ</a:t>
            </a:r>
            <a:endParaRPr lang="en-US" sz="2667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609630"/>
            <a:r>
              <a:rPr lang="en-US" sz="2667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(Aura Lea)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="" xmlns:a16="http://schemas.microsoft.com/office/drawing/2014/main" id="{00DF5651-4E77-8DB7-2463-31A05CE17AA0}"/>
              </a:ext>
            </a:extLst>
          </p:cNvPr>
          <p:cNvSpPr/>
          <p:nvPr/>
        </p:nvSpPr>
        <p:spPr>
          <a:xfrm>
            <a:off x="7680204" y="498435"/>
            <a:ext cx="3185963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/>
            <a:r>
              <a:rPr lang="en-US" sz="1867" b="1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Nhạc</a:t>
            </a:r>
            <a:r>
              <a:rPr lang="en-US" sz="1867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 George R. Poulton</a:t>
            </a:r>
          </a:p>
          <a:p>
            <a:pPr defTabSz="609630"/>
            <a:r>
              <a:rPr lang="en-US" sz="1867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867" b="1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1867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67" b="1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Việt</a:t>
            </a:r>
            <a:r>
              <a:rPr lang="en-US" sz="1867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 Lê Anh </a:t>
            </a:r>
            <a:r>
              <a:rPr lang="en-US" sz="1867" b="1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Tuấn</a:t>
            </a:r>
            <a:endParaRPr lang="en-US" sz="1867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MAI TRUONG TUOI THO OK">
            <a:hlinkClick r:id="" action="ppaction://media"/>
            <a:extLst>
              <a:ext uri="{FF2B5EF4-FFF2-40B4-BE49-F238E27FC236}">
                <a16:creationId xmlns="" xmlns:a16="http://schemas.microsoft.com/office/drawing/2014/main" id="{A293B487-42C2-3180-CDB9-7DF1CDEA06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04459" y="1452532"/>
            <a:ext cx="508341" cy="50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930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20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 smtClean="0"/>
          </a:p>
        </p:txBody>
      </p:sp>
      <p:pic>
        <p:nvPicPr>
          <p:cNvPr id="6147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295717" cy="6919384"/>
          </a:xfrm>
        </p:spPr>
      </p:pic>
      <p:pic>
        <p:nvPicPr>
          <p:cNvPr id="614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885" y="757767"/>
            <a:ext cx="687916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2" descr="C:\Users\Administrator\Desktop\AH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67" y="4110568"/>
            <a:ext cx="5177367" cy="280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33"/>
          <p:cNvSpPr/>
          <p:nvPr/>
        </p:nvSpPr>
        <p:spPr>
          <a:xfrm>
            <a:off x="1732199" y="2101109"/>
            <a:ext cx="9740399" cy="943848"/>
          </a:xfrm>
          <a:prstGeom prst="rect">
            <a:avLst/>
          </a:prstGeom>
        </p:spPr>
        <p:txBody>
          <a:bodyPr lIns="121917" tIns="60958" rIns="121917" bIns="60958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914377">
              <a:defRPr/>
            </a:pPr>
            <a:r>
              <a:rPr lang="en-US" altLang="zh-CN" sz="5300" b="1" dirty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II.KHÁM PHÁ – LUYỆN TẬP</a:t>
            </a:r>
          </a:p>
        </p:txBody>
      </p:sp>
      <p:pic>
        <p:nvPicPr>
          <p:cNvPr id="6151" name="CON CHIM H HOT Dtruog.mp3">
            <a:hlinkClick r:id="" action="ppaction://media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3284" y="62484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0052870"/>
      </p:ext>
    </p:extLst>
  </p:cSld>
  <p:clrMapOvr>
    <a:masterClrMapping/>
  </p:clrMapOvr>
  <p:timing>
    <p:tnLst>
      <p:par>
        <p:cTn id="1" dur="indefinite" restart="never" nodeType="tmRoot"/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3">
            <a:extLst>
              <a:ext uri="{FF2B5EF4-FFF2-40B4-BE49-F238E27FC236}">
                <a16:creationId xmlns="" xmlns:a16="http://schemas.microsoft.com/office/drawing/2014/main" id="{939C4F9F-DBB2-794B-C878-698968EDFE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89" y="34778"/>
            <a:ext cx="1792745" cy="1805940"/>
          </a:xfrm>
          <a:prstGeom prst="rect">
            <a:avLst/>
          </a:prstGeom>
        </p:spPr>
      </p:pic>
      <p:pic>
        <p:nvPicPr>
          <p:cNvPr id="3" name="Picture 32">
            <a:extLst>
              <a:ext uri="{FF2B5EF4-FFF2-40B4-BE49-F238E27FC236}">
                <a16:creationId xmlns="" xmlns:a16="http://schemas.microsoft.com/office/drawing/2014/main" id="{E8849325-59AC-6B9D-38A1-F6F01E2379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992" y="0"/>
            <a:ext cx="2363202" cy="1805940"/>
          </a:xfrm>
          <a:prstGeom prst="rect">
            <a:avLst/>
          </a:prstGeom>
        </p:spPr>
      </p:pic>
      <p:pic>
        <p:nvPicPr>
          <p:cNvPr id="4" name="Picture 27">
            <a:extLst>
              <a:ext uri="{FF2B5EF4-FFF2-40B4-BE49-F238E27FC236}">
                <a16:creationId xmlns="" xmlns:a16="http://schemas.microsoft.com/office/drawing/2014/main" id="{9EB33C6A-F81D-43E0-4F6F-5723E76E9A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3726" y="4812104"/>
            <a:ext cx="2640188" cy="2011118"/>
          </a:xfrm>
          <a:prstGeom prst="rect">
            <a:avLst/>
          </a:prstGeom>
        </p:spPr>
      </p:pic>
      <p:pic>
        <p:nvPicPr>
          <p:cNvPr id="5" name="Picture 31">
            <a:extLst>
              <a:ext uri="{FF2B5EF4-FFF2-40B4-BE49-F238E27FC236}">
                <a16:creationId xmlns="" xmlns:a16="http://schemas.microsoft.com/office/drawing/2014/main" id="{3D2F34C6-7B24-1C01-F0FC-ED97DE55FB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71288" y="4275644"/>
            <a:ext cx="2232875" cy="2572517"/>
          </a:xfrm>
          <a:prstGeom prst="rect">
            <a:avLst/>
          </a:prstGeom>
        </p:spPr>
      </p:pic>
      <p:pic>
        <p:nvPicPr>
          <p:cNvPr id="6" name="Picture 39">
            <a:extLst>
              <a:ext uri="{FF2B5EF4-FFF2-40B4-BE49-F238E27FC236}">
                <a16:creationId xmlns="" xmlns:a16="http://schemas.microsoft.com/office/drawing/2014/main" id="{A7C156FE-A14F-AA97-0B5E-AF8ECB8E9E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471995"/>
            <a:ext cx="12192001" cy="3860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CAAE2614-C9D0-2B70-1DC4-E20DCD6ED9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27976"/>
            <a:ext cx="2396463" cy="4530532"/>
          </a:xfrm>
          <a:prstGeom prst="rect">
            <a:avLst/>
          </a:prstGeom>
        </p:spPr>
      </p:pic>
      <p:sp>
        <p:nvSpPr>
          <p:cNvPr id="10" name="Hộp Văn bản 1">
            <a:extLst>
              <a:ext uri="{FF2B5EF4-FFF2-40B4-BE49-F238E27FC236}">
                <a16:creationId xmlns="" xmlns:a16="http://schemas.microsoft.com/office/drawing/2014/main" id="{DDFD092F-B17C-979C-3E18-B83A4B8AA995}"/>
              </a:ext>
            </a:extLst>
          </p:cNvPr>
          <p:cNvSpPr txBox="1"/>
          <p:nvPr/>
        </p:nvSpPr>
        <p:spPr>
          <a:xfrm>
            <a:off x="258919" y="1273814"/>
            <a:ext cx="120308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24  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11 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4000" b="1" noProof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noProof="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endParaRPr lang="en-US" sz="4000" b="1" noProof="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vi-VN" sz="40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- </a:t>
            </a:r>
            <a:r>
              <a:rPr lang="vi-VN" sz="4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Ôn tập nhạc cụ</a:t>
            </a:r>
          </a:p>
          <a:p>
            <a:r>
              <a:rPr lang="en-US" sz="40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				</a:t>
            </a:r>
            <a:r>
              <a:rPr lang="vi-VN" sz="40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- </a:t>
            </a:r>
            <a:r>
              <a:rPr lang="vi-VN" sz="4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Vận dụng</a:t>
            </a:r>
            <a:endParaRPr lang="en-US" sz="4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30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1390942">
            <a:off x="-2060685" y="6404032"/>
            <a:ext cx="2698972" cy="2382967"/>
          </a:xfrm>
          <a:prstGeom prst="rect">
            <a:avLst/>
          </a:prstGeom>
        </p:spPr>
      </p:pic>
      <p:pic>
        <p:nvPicPr>
          <p:cNvPr id="11" name="n2">
            <a:hlinkClick r:id="" action="ppaction://media"/>
            <a:extLst>
              <a:ext uri="{FF2B5EF4-FFF2-40B4-BE49-F238E27FC236}">
                <a16:creationId xmlns="" xmlns:a16="http://schemas.microsoft.com/office/drawing/2014/main" id="{6436D6B0-964D-DE91-A18B-15A8CFA71B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19017" y="6065390"/>
            <a:ext cx="406400" cy="406400"/>
          </a:xfrm>
          <a:prstGeom prst="rect">
            <a:avLst/>
          </a:prstGeom>
        </p:spPr>
      </p:pic>
      <p:sp>
        <p:nvSpPr>
          <p:cNvPr id="12" name="Hộp Văn bản 11">
            <a:extLst>
              <a:ext uri="{FF2B5EF4-FFF2-40B4-BE49-F238E27FC236}">
                <a16:creationId xmlns="" xmlns:a16="http://schemas.microsoft.com/office/drawing/2014/main" id="{34112065-9A8C-B2DF-9634-56D6881A58C3}"/>
              </a:ext>
            </a:extLst>
          </p:cNvPr>
          <p:cNvSpPr txBox="1"/>
          <p:nvPr/>
        </p:nvSpPr>
        <p:spPr>
          <a:xfrm>
            <a:off x="2280652" y="187899"/>
            <a:ext cx="7644765" cy="1000268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 1: </a:t>
            </a: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endParaRPr lang="vi-VN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r>
              <a:rPr lang="en-US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r>
              <a:rPr lang="en-US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tấu</a:t>
            </a:r>
            <a:endParaRPr lang="vi-VN" sz="2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MAI TRUONG TUOI THO OK">
            <a:hlinkClick r:id="" action="ppaction://media"/>
            <a:extLst>
              <a:ext uri="{FF2B5EF4-FFF2-40B4-BE49-F238E27FC236}">
                <a16:creationId xmlns="" xmlns:a16="http://schemas.microsoft.com/office/drawing/2014/main" id="{A293B487-42C2-3180-CDB9-7DF1CDEA067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2973" y="968355"/>
            <a:ext cx="699395" cy="699395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363" y="2047164"/>
            <a:ext cx="10479403" cy="3534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6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4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72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52401" y="4277659"/>
            <a:ext cx="1575913" cy="2590800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="" xmlns:a16="http://schemas.microsoft.com/office/drawing/2014/main" id="{DF2E1171-7205-1F87-BE5A-CA453A60BD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6021989" flipH="1">
            <a:off x="10155581" y="-635590"/>
            <a:ext cx="1680280" cy="2279634"/>
          </a:xfrm>
          <a:prstGeom prst="rect">
            <a:avLst/>
          </a:prstGeom>
        </p:spPr>
      </p:pic>
      <p:pic>
        <p:nvPicPr>
          <p:cNvPr id="9" name="Picture 5">
            <a:extLst>
              <a:ext uri="{FF2B5EF4-FFF2-40B4-BE49-F238E27FC236}">
                <a16:creationId xmlns="" xmlns:a16="http://schemas.microsoft.com/office/drawing/2014/main" id="{35F74010-C936-B246-B04C-33B9A5ECDA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0800000">
            <a:off x="11040982" y="233836"/>
            <a:ext cx="1413338" cy="2336800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="" xmlns:a16="http://schemas.microsoft.com/office/drawing/2014/main" id="{A3F4719C-690C-344F-D59B-C7650E2BA7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6411127" flipV="1">
            <a:off x="557041" y="4986402"/>
            <a:ext cx="1575913" cy="2903545"/>
          </a:xfrm>
          <a:prstGeom prst="rect">
            <a:avLst/>
          </a:prstGeom>
        </p:spPr>
      </p:pic>
      <p:sp>
        <p:nvSpPr>
          <p:cNvPr id="11" name="Hộp Văn bản 11">
            <a:extLst>
              <a:ext uri="{FF2B5EF4-FFF2-40B4-BE49-F238E27FC236}">
                <a16:creationId xmlns="" xmlns:a16="http://schemas.microsoft.com/office/drawing/2014/main" id="{34112065-9A8C-B2DF-9634-56D6881A58C3}"/>
              </a:ext>
            </a:extLst>
          </p:cNvPr>
          <p:cNvSpPr txBox="1"/>
          <p:nvPr/>
        </p:nvSpPr>
        <p:spPr>
          <a:xfrm>
            <a:off x="2280652" y="187899"/>
            <a:ext cx="7644765" cy="938712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/>
          <a:p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 1: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endParaRPr lang="vi-VN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r>
              <a:rPr lang="en-US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r>
              <a:rPr lang="en-US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giai</a:t>
            </a:r>
            <a:r>
              <a:rPr lang="en-US" sz="2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điệu</a:t>
            </a:r>
            <a:endParaRPr lang="vi-VN" sz="2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7" y="1832811"/>
            <a:ext cx="1041082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>
            <a:extLst>
              <a:ext uri="{FF2B5EF4-FFF2-40B4-BE49-F238E27FC236}">
                <a16:creationId xmlns="" xmlns:a16="http://schemas.microsoft.com/office/drawing/2014/main" id="{D2BF767A-4AC4-724B-2A3A-890E6C9D24F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5400000" flipH="1">
            <a:off x="-196758" y="-1225250"/>
            <a:ext cx="3123810" cy="3136691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="" xmlns:a16="http://schemas.microsoft.com/office/drawing/2014/main" id="{4737B9E6-5F98-C52A-0A4E-074A97B088A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348408" y="6019801"/>
            <a:ext cx="6444408" cy="1079087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="" xmlns:a16="http://schemas.microsoft.com/office/drawing/2014/main" id="{B5D6705D-8F33-BE17-4511-AAF9BE01516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842000" y="6019801"/>
            <a:ext cx="6444408" cy="1079087"/>
          </a:xfrm>
          <a:prstGeom prst="rect">
            <a:avLst/>
          </a:prstGeom>
        </p:spPr>
      </p:pic>
      <p:pic>
        <p:nvPicPr>
          <p:cNvPr id="11" name="Picture 1">
            <a:extLst>
              <a:ext uri="{FF2B5EF4-FFF2-40B4-BE49-F238E27FC236}">
                <a16:creationId xmlns="" xmlns:a16="http://schemas.microsoft.com/office/drawing/2014/main" id="{9CE0EE5F-E678-A803-2821-414FECDD4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9" t="49573" r="31036" b="33182"/>
          <a:stretch>
            <a:fillRect/>
          </a:stretch>
        </p:blipFill>
        <p:spPr bwMode="auto">
          <a:xfrm>
            <a:off x="332364" y="1905000"/>
            <a:ext cx="11527273" cy="337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Hình ảnh 11">
            <a:extLst>
              <a:ext uri="{FF2B5EF4-FFF2-40B4-BE49-F238E27FC236}">
                <a16:creationId xmlns="" xmlns:a16="http://schemas.microsoft.com/office/drawing/2014/main" id="{C46705A3-DA4F-3810-CBB8-D7BC44C5A6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2400" y="92995"/>
            <a:ext cx="1259417" cy="2667000"/>
          </a:xfrm>
          <a:prstGeom prst="rect">
            <a:avLst/>
          </a:prstGeom>
        </p:spPr>
      </p:pic>
      <p:pic>
        <p:nvPicPr>
          <p:cNvPr id="13" name="ri3">
            <a:hlinkClick r:id="" action="ppaction://media"/>
            <a:extLst>
              <a:ext uri="{FF2B5EF4-FFF2-40B4-BE49-F238E27FC236}">
                <a16:creationId xmlns="" xmlns:a16="http://schemas.microsoft.com/office/drawing/2014/main" id="{69F358F5-5893-D2A7-50F7-70201DDD32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94800" y="436465"/>
            <a:ext cx="655735" cy="6557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2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>
            <a:extLst>
              <a:ext uri="{FF2B5EF4-FFF2-40B4-BE49-F238E27FC236}">
                <a16:creationId xmlns="" xmlns:a16="http://schemas.microsoft.com/office/drawing/2014/main" id="{D2BF767A-4AC4-724B-2A3A-890E6C9D24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5400000" flipH="1">
            <a:off x="-196758" y="-1225250"/>
            <a:ext cx="3123810" cy="3136691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="" xmlns:a16="http://schemas.microsoft.com/office/drawing/2014/main" id="{4737B9E6-5F98-C52A-0A4E-074A97B088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348408" y="6019801"/>
            <a:ext cx="6444408" cy="1079087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="" xmlns:a16="http://schemas.microsoft.com/office/drawing/2014/main" id="{B5D6705D-8F33-BE17-4511-AAF9BE0151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42000" y="6019801"/>
            <a:ext cx="6444408" cy="1079087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51" y="791570"/>
            <a:ext cx="11778018" cy="480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28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>
            <a:extLst>
              <a:ext uri="{FF2B5EF4-FFF2-40B4-BE49-F238E27FC236}">
                <a16:creationId xmlns="" xmlns:a16="http://schemas.microsoft.com/office/drawing/2014/main" id="{D2BF767A-4AC4-724B-2A3A-890E6C9D24F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5400000" flipH="1">
            <a:off x="-196758" y="-1225250"/>
            <a:ext cx="3123810" cy="3136691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="" xmlns:a16="http://schemas.microsoft.com/office/drawing/2014/main" id="{4737B9E6-5F98-C52A-0A4E-074A97B088A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348408" y="6019801"/>
            <a:ext cx="6444408" cy="1079087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="" xmlns:a16="http://schemas.microsoft.com/office/drawing/2014/main" id="{B5D6705D-8F33-BE17-4511-AAF9BE01516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842000" y="6019801"/>
            <a:ext cx="6444408" cy="1079087"/>
          </a:xfrm>
          <a:prstGeom prst="rect">
            <a:avLst/>
          </a:prstGeom>
        </p:spPr>
      </p:pic>
      <p:sp>
        <p:nvSpPr>
          <p:cNvPr id="4" name="Hộp Văn bản 3">
            <a:extLst>
              <a:ext uri="{FF2B5EF4-FFF2-40B4-BE49-F238E27FC236}">
                <a16:creationId xmlns="" xmlns:a16="http://schemas.microsoft.com/office/drawing/2014/main" id="{47D09C73-F0D1-941F-DF71-AEC678D52111}"/>
              </a:ext>
            </a:extLst>
          </p:cNvPr>
          <p:cNvSpPr txBox="1"/>
          <p:nvPr/>
        </p:nvSpPr>
        <p:spPr>
          <a:xfrm>
            <a:off x="3352800" y="584200"/>
            <a:ext cx="7644765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933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933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bấm</a:t>
            </a:r>
            <a:r>
              <a:rPr lang="en-US" sz="2933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933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thổi</a:t>
            </a:r>
            <a:r>
              <a:rPr lang="en-US" sz="2933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933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en-US" sz="2933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933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933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kèn</a:t>
            </a:r>
            <a:r>
              <a:rPr lang="en-US" sz="2933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phím</a:t>
            </a:r>
            <a:r>
              <a:rPr lang="en-US" sz="2933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933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endParaRPr lang="vi-VN" sz="2933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 3">
            <a:hlinkClick r:id="" action="ppaction://media"/>
            <a:extLst>
              <a:ext uri="{FF2B5EF4-FFF2-40B4-BE49-F238E27FC236}">
                <a16:creationId xmlns="" xmlns:a16="http://schemas.microsoft.com/office/drawing/2014/main" id="{C2BDC797-4900-0386-FF9D-64FC1BA1B1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82800" y="1293906"/>
            <a:ext cx="660400" cy="6604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15" y="2429301"/>
            <a:ext cx="11368585" cy="32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550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>
            <a:extLst>
              <a:ext uri="{FF2B5EF4-FFF2-40B4-BE49-F238E27FC236}">
                <a16:creationId xmlns="" xmlns:a16="http://schemas.microsoft.com/office/drawing/2014/main" id="{D2BF767A-4AC4-724B-2A3A-890E6C9D24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5400000" flipH="1">
            <a:off x="-380444" y="-704283"/>
            <a:ext cx="1983140" cy="1991317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="" xmlns:a16="http://schemas.microsoft.com/office/drawing/2014/main" id="{4737B9E6-5F98-C52A-0A4E-074A97B088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384533" y="2807762"/>
            <a:ext cx="6444408" cy="1079087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="" xmlns:a16="http://schemas.microsoft.com/office/drawing/2014/main" id="{B5D6705D-8F33-BE17-4511-AAF9BE0151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96000" y="3043451"/>
            <a:ext cx="6444408" cy="1079087"/>
          </a:xfrm>
          <a:prstGeom prst="rect">
            <a:avLst/>
          </a:prstGeom>
        </p:spPr>
      </p:pic>
      <p:pic>
        <p:nvPicPr>
          <p:cNvPr id="11" name="Picture 1">
            <a:extLst>
              <a:ext uri="{FF2B5EF4-FFF2-40B4-BE49-F238E27FC236}">
                <a16:creationId xmlns="" xmlns:a16="http://schemas.microsoft.com/office/drawing/2014/main" id="{9CE0EE5F-E678-A803-2821-414FECDD4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9" t="49573" r="31036" b="33182"/>
          <a:stretch>
            <a:fillRect/>
          </a:stretch>
        </p:blipFill>
        <p:spPr bwMode="auto">
          <a:xfrm>
            <a:off x="332364" y="387255"/>
            <a:ext cx="11527273" cy="2656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Hình ảnh 11">
            <a:extLst>
              <a:ext uri="{FF2B5EF4-FFF2-40B4-BE49-F238E27FC236}">
                <a16:creationId xmlns="" xmlns:a16="http://schemas.microsoft.com/office/drawing/2014/main" id="{C46705A3-DA4F-3810-CBB8-D7BC44C5A6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6699" y="92995"/>
            <a:ext cx="629709" cy="2667000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07" y="4348518"/>
            <a:ext cx="11368585" cy="242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112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="" xmlns:a16="http://schemas.microsoft.com/office/drawing/2014/main" id="{BC478690-C410-52C8-8596-6E0279638B77}"/>
              </a:ext>
            </a:extLst>
          </p:cNvPr>
          <p:cNvSpPr/>
          <p:nvPr/>
        </p:nvSpPr>
        <p:spPr>
          <a:xfrm>
            <a:off x="-90311" y="6186310"/>
            <a:ext cx="6801341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4">
            <a:extLst>
              <a:ext uri="{FF2B5EF4-FFF2-40B4-BE49-F238E27FC236}">
                <a16:creationId xmlns="" xmlns:a16="http://schemas.microsoft.com/office/drawing/2014/main" id="{059404C2-E89D-E495-8DFA-23F02D427D6F}"/>
              </a:ext>
            </a:extLst>
          </p:cNvPr>
          <p:cNvSpPr/>
          <p:nvPr/>
        </p:nvSpPr>
        <p:spPr>
          <a:xfrm>
            <a:off x="2817159" y="6186310"/>
            <a:ext cx="6711030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DF8E523C-E605-94ED-5D47-35EE1475A70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229338" y="103097"/>
            <a:ext cx="971666" cy="1187523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="" xmlns:a16="http://schemas.microsoft.com/office/drawing/2014/main" id="{55465CA2-C952-A6B8-E789-8B193B42D63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8421" y="-10690"/>
            <a:ext cx="1498094" cy="6940109"/>
          </a:xfrm>
          <a:prstGeom prst="rect">
            <a:avLst/>
          </a:prstGeom>
        </p:spPr>
      </p:pic>
      <p:sp>
        <p:nvSpPr>
          <p:cNvPr id="9" name="Freeform 4">
            <a:extLst>
              <a:ext uri="{FF2B5EF4-FFF2-40B4-BE49-F238E27FC236}">
                <a16:creationId xmlns="" xmlns:a16="http://schemas.microsoft.com/office/drawing/2014/main" id="{4D1026A1-911A-B1B6-0A6F-5BF976CA3B5D}"/>
              </a:ext>
            </a:extLst>
          </p:cNvPr>
          <p:cNvSpPr/>
          <p:nvPr/>
        </p:nvSpPr>
        <p:spPr>
          <a:xfrm>
            <a:off x="5562600" y="6186310"/>
            <a:ext cx="6711030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" name="Hộp Văn bản 1">
            <a:extLst>
              <a:ext uri="{FF2B5EF4-FFF2-40B4-BE49-F238E27FC236}">
                <a16:creationId xmlns="" xmlns:a16="http://schemas.microsoft.com/office/drawing/2014/main" id="{B240F5A9-B104-0B37-37A7-A659E1537975}"/>
              </a:ext>
            </a:extLst>
          </p:cNvPr>
          <p:cNvSpPr txBox="1"/>
          <p:nvPr/>
        </p:nvSpPr>
        <p:spPr>
          <a:xfrm>
            <a:off x="1186427" y="103097"/>
            <a:ext cx="104213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vi-VN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 </a:t>
            </a:r>
            <a:r>
              <a:rPr lang="vi-VN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 sắc và mô phỏng cách chơi các nhạc cụ</a:t>
            </a:r>
            <a:endParaRPr lang="vi-VN" sz="3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Hình ảnh 9">
            <a:extLst>
              <a:ext uri="{FF2B5EF4-FFF2-40B4-BE49-F238E27FC236}">
                <a16:creationId xmlns="" xmlns:a16="http://schemas.microsoft.com/office/drawing/2014/main" id="{31C35830-F97E-78BC-0309-48D61EE34EA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923681" y="2466474"/>
            <a:ext cx="2271203" cy="2542111"/>
          </a:xfrm>
          <a:prstGeom prst="rect">
            <a:avLst/>
          </a:prstGeom>
        </p:spPr>
      </p:pic>
      <p:pic>
        <p:nvPicPr>
          <p:cNvPr id="11" name="Picture 6">
            <a:extLst>
              <a:ext uri="{FF2B5EF4-FFF2-40B4-BE49-F238E27FC236}">
                <a16:creationId xmlns="" xmlns:a16="http://schemas.microsoft.com/office/drawing/2014/main" id="{88C97048-3731-91D4-2646-5654F1EDB341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/>
          <a:stretch>
            <a:fillRect/>
          </a:stretch>
        </p:blipFill>
        <p:spPr>
          <a:xfrm>
            <a:off x="421105" y="2334126"/>
            <a:ext cx="3380873" cy="2400421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="" xmlns:a16="http://schemas.microsoft.com/office/drawing/2014/main" id="{55C56E93-495B-F4E7-E635-F93C6EEB1118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8001118" y="2571873"/>
            <a:ext cx="2827303" cy="2668338"/>
          </a:xfrm>
          <a:prstGeom prst="rect">
            <a:avLst/>
          </a:prstGeom>
        </p:spPr>
      </p:pic>
      <p:pic>
        <p:nvPicPr>
          <p:cNvPr id="3" name="1 sao recorder 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5599144" y="1724526"/>
            <a:ext cx="609600" cy="609600"/>
          </a:xfrm>
          <a:prstGeom prst="rect">
            <a:avLst/>
          </a:prstGeom>
        </p:spPr>
      </p:pic>
      <p:pic>
        <p:nvPicPr>
          <p:cNvPr id="15" name="2 TRONG d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636649" y="1602332"/>
            <a:ext cx="609600" cy="609600"/>
          </a:xfrm>
          <a:prstGeom prst="rect">
            <a:avLst/>
          </a:prstGeom>
        </p:spPr>
      </p:pic>
      <p:pic>
        <p:nvPicPr>
          <p:cNvPr id="17" name="3 GHITA don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9414769" y="1650458"/>
            <a:ext cx="609600" cy="609600"/>
          </a:xfrm>
          <a:prstGeom prst="rect">
            <a:avLst/>
          </a:prstGeom>
        </p:spPr>
      </p:pic>
      <p:pic>
        <p:nvPicPr>
          <p:cNvPr id="18" name="4 SAO nhac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5754482" y="5008585"/>
            <a:ext cx="609600" cy="609600"/>
          </a:xfrm>
          <a:prstGeom prst="rect">
            <a:avLst/>
          </a:prstGeom>
        </p:spPr>
      </p:pic>
      <p:pic>
        <p:nvPicPr>
          <p:cNvPr id="19" name="5 GHITA nhac.mp3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9136941" y="5080236"/>
            <a:ext cx="609600" cy="609600"/>
          </a:xfrm>
          <a:prstGeom prst="rect">
            <a:avLst/>
          </a:prstGeom>
        </p:spPr>
      </p:pic>
      <p:pic>
        <p:nvPicPr>
          <p:cNvPr id="20" name="6 TRONG nhac.mp3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622677" y="49354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9562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3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01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4006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740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2133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829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="" xmlns:a16="http://schemas.microsoft.com/office/drawing/2014/main" id="{BC478690-C410-52C8-8596-6E0279638B77}"/>
              </a:ext>
            </a:extLst>
          </p:cNvPr>
          <p:cNvSpPr/>
          <p:nvPr/>
        </p:nvSpPr>
        <p:spPr>
          <a:xfrm>
            <a:off x="-90311" y="6186310"/>
            <a:ext cx="6801341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4">
            <a:extLst>
              <a:ext uri="{FF2B5EF4-FFF2-40B4-BE49-F238E27FC236}">
                <a16:creationId xmlns="" xmlns:a16="http://schemas.microsoft.com/office/drawing/2014/main" id="{059404C2-E89D-E495-8DFA-23F02D427D6F}"/>
              </a:ext>
            </a:extLst>
          </p:cNvPr>
          <p:cNvSpPr/>
          <p:nvPr/>
        </p:nvSpPr>
        <p:spPr>
          <a:xfrm>
            <a:off x="2817159" y="6186310"/>
            <a:ext cx="6711030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DF8E523C-E605-94ED-5D47-35EE1475A70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229338" y="103097"/>
            <a:ext cx="971666" cy="1187523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="" xmlns:a16="http://schemas.microsoft.com/office/drawing/2014/main" id="{55465CA2-C952-A6B8-E789-8B193B42D63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8421" y="-10690"/>
            <a:ext cx="1498094" cy="6940109"/>
          </a:xfrm>
          <a:prstGeom prst="rect">
            <a:avLst/>
          </a:prstGeom>
        </p:spPr>
      </p:pic>
      <p:sp>
        <p:nvSpPr>
          <p:cNvPr id="9" name="Freeform 4">
            <a:extLst>
              <a:ext uri="{FF2B5EF4-FFF2-40B4-BE49-F238E27FC236}">
                <a16:creationId xmlns="" xmlns:a16="http://schemas.microsoft.com/office/drawing/2014/main" id="{4D1026A1-911A-B1B6-0A6F-5BF976CA3B5D}"/>
              </a:ext>
            </a:extLst>
          </p:cNvPr>
          <p:cNvSpPr/>
          <p:nvPr/>
        </p:nvSpPr>
        <p:spPr>
          <a:xfrm>
            <a:off x="5562600" y="6186310"/>
            <a:ext cx="6711030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" name="Hộp Văn bản 1">
            <a:extLst>
              <a:ext uri="{FF2B5EF4-FFF2-40B4-BE49-F238E27FC236}">
                <a16:creationId xmlns="" xmlns:a16="http://schemas.microsoft.com/office/drawing/2014/main" id="{B240F5A9-B104-0B37-37A7-A659E1537975}"/>
              </a:ext>
            </a:extLst>
          </p:cNvPr>
          <p:cNvSpPr txBox="1"/>
          <p:nvPr/>
        </p:nvSpPr>
        <p:spPr>
          <a:xfrm>
            <a:off x="1186427" y="103097"/>
            <a:ext cx="104213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</a:p>
          <a:p>
            <a:r>
              <a:rPr lang="vi-VN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 </a:t>
            </a:r>
            <a:r>
              <a:rPr lang="vi-VN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 sắc và mô phỏng cách chơi các nhạc cụ</a:t>
            </a:r>
            <a:endParaRPr lang="vi-VN" sz="3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3283064" y="1924334"/>
            <a:ext cx="27295" cy="402609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5671782" y="1835280"/>
            <a:ext cx="27295" cy="402609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8313761" y="1830731"/>
            <a:ext cx="27295" cy="402609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159132" y="1924334"/>
            <a:ext cx="27295" cy="402609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10442812" y="1830731"/>
            <a:ext cx="27295" cy="402609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664279" y="1920501"/>
            <a:ext cx="10855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 1</a:t>
            </a:r>
            <a:endParaRPr lang="en-US" sz="3200" dirty="0"/>
          </a:p>
        </p:txBody>
      </p:sp>
      <p:sp>
        <p:nvSpPr>
          <p:cNvPr id="21" name="Rectangle 20"/>
          <p:cNvSpPr/>
          <p:nvPr/>
        </p:nvSpPr>
        <p:spPr>
          <a:xfrm>
            <a:off x="4013969" y="1866106"/>
            <a:ext cx="10855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 2</a:t>
            </a:r>
            <a:endParaRPr lang="en-US" sz="3200" dirty="0"/>
          </a:p>
        </p:txBody>
      </p:sp>
      <p:sp>
        <p:nvSpPr>
          <p:cNvPr id="22" name="Rectangle 21"/>
          <p:cNvSpPr/>
          <p:nvPr/>
        </p:nvSpPr>
        <p:spPr>
          <a:xfrm>
            <a:off x="6397126" y="1813446"/>
            <a:ext cx="10855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 3</a:t>
            </a:r>
            <a:endParaRPr lang="en-US" sz="3200" dirty="0"/>
          </a:p>
        </p:txBody>
      </p:sp>
      <p:sp>
        <p:nvSpPr>
          <p:cNvPr id="23" name="Rectangle 22"/>
          <p:cNvSpPr/>
          <p:nvPr/>
        </p:nvSpPr>
        <p:spPr>
          <a:xfrm>
            <a:off x="8918115" y="1790523"/>
            <a:ext cx="10855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 4</a:t>
            </a:r>
            <a:endParaRPr lang="en-US" sz="3200" dirty="0"/>
          </a:p>
        </p:txBody>
      </p:sp>
      <p:pic>
        <p:nvPicPr>
          <p:cNvPr id="24" name="Picture 6">
            <a:extLst>
              <a:ext uri="{FF2B5EF4-FFF2-40B4-BE49-F238E27FC236}">
                <a16:creationId xmlns="" xmlns:a16="http://schemas.microsoft.com/office/drawing/2014/main" id="{88C97048-3731-91D4-2646-5654F1EDB341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1414635" y="2723087"/>
            <a:ext cx="1584841" cy="1125238"/>
          </a:xfrm>
          <a:prstGeom prst="rect">
            <a:avLst/>
          </a:prstGeom>
        </p:spPr>
      </p:pic>
      <p:pic>
        <p:nvPicPr>
          <p:cNvPr id="25" name="Hình ảnh 9">
            <a:extLst>
              <a:ext uri="{FF2B5EF4-FFF2-40B4-BE49-F238E27FC236}">
                <a16:creationId xmlns="" xmlns:a16="http://schemas.microsoft.com/office/drawing/2014/main" id="{31C35830-F97E-78BC-0309-48D61EE34EA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34470" y="4284651"/>
            <a:ext cx="1345170" cy="1505621"/>
          </a:xfrm>
          <a:prstGeom prst="rect">
            <a:avLst/>
          </a:prstGeom>
        </p:spPr>
      </p:pic>
      <p:pic>
        <p:nvPicPr>
          <p:cNvPr id="26" name="Picture 2">
            <a:extLst>
              <a:ext uri="{FF2B5EF4-FFF2-40B4-BE49-F238E27FC236}">
                <a16:creationId xmlns="" xmlns:a16="http://schemas.microsoft.com/office/drawing/2014/main" id="{55C56E93-495B-F4E7-E635-F93C6EEB1118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3929088" y="4214220"/>
            <a:ext cx="1633512" cy="1541668"/>
          </a:xfrm>
          <a:prstGeom prst="rect">
            <a:avLst/>
          </a:prstGeom>
        </p:spPr>
      </p:pic>
      <p:pic>
        <p:nvPicPr>
          <p:cNvPr id="27" name="Hình ảnh 9">
            <a:extLst>
              <a:ext uri="{FF2B5EF4-FFF2-40B4-BE49-F238E27FC236}">
                <a16:creationId xmlns="" xmlns:a16="http://schemas.microsoft.com/office/drawing/2014/main" id="{31C35830-F97E-78BC-0309-48D61EE34EA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82233" y="2655445"/>
            <a:ext cx="1345170" cy="1505621"/>
          </a:xfrm>
          <a:prstGeom prst="rect">
            <a:avLst/>
          </a:prstGeom>
        </p:spPr>
      </p:pic>
      <p:pic>
        <p:nvPicPr>
          <p:cNvPr id="28" name="Picture 2">
            <a:extLst>
              <a:ext uri="{FF2B5EF4-FFF2-40B4-BE49-F238E27FC236}">
                <a16:creationId xmlns="" xmlns:a16="http://schemas.microsoft.com/office/drawing/2014/main" id="{55C56E93-495B-F4E7-E635-F93C6EEB1118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6210040" y="2514872"/>
            <a:ext cx="1633512" cy="1541668"/>
          </a:xfrm>
          <a:prstGeom prst="rect">
            <a:avLst/>
          </a:prstGeom>
        </p:spPr>
      </p:pic>
      <p:pic>
        <p:nvPicPr>
          <p:cNvPr id="29" name="Picture 6">
            <a:extLst>
              <a:ext uri="{FF2B5EF4-FFF2-40B4-BE49-F238E27FC236}">
                <a16:creationId xmlns="" xmlns:a16="http://schemas.microsoft.com/office/drawing/2014/main" id="{88C97048-3731-91D4-2646-5654F1EDB341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6210040" y="4630650"/>
            <a:ext cx="1584841" cy="1125238"/>
          </a:xfrm>
          <a:prstGeom prst="rect">
            <a:avLst/>
          </a:prstGeom>
        </p:spPr>
      </p:pic>
      <p:pic>
        <p:nvPicPr>
          <p:cNvPr id="31" name="Picture 2">
            <a:extLst>
              <a:ext uri="{FF2B5EF4-FFF2-40B4-BE49-F238E27FC236}">
                <a16:creationId xmlns="" xmlns:a16="http://schemas.microsoft.com/office/drawing/2014/main" id="{55C56E93-495B-F4E7-E635-F93C6EEB1118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8644136" y="2398221"/>
            <a:ext cx="1633512" cy="1541668"/>
          </a:xfrm>
          <a:prstGeom prst="rect">
            <a:avLst/>
          </a:prstGeom>
        </p:spPr>
      </p:pic>
      <p:pic>
        <p:nvPicPr>
          <p:cNvPr id="32" name="Hình ảnh 9">
            <a:extLst>
              <a:ext uri="{FF2B5EF4-FFF2-40B4-BE49-F238E27FC236}">
                <a16:creationId xmlns="" xmlns:a16="http://schemas.microsoft.com/office/drawing/2014/main" id="{31C35830-F97E-78BC-0309-48D61EE34EA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918115" y="4423151"/>
            <a:ext cx="1345170" cy="1505621"/>
          </a:xfrm>
          <a:prstGeom prst="rect">
            <a:avLst/>
          </a:prstGeom>
        </p:spPr>
      </p:pic>
      <p:pic>
        <p:nvPicPr>
          <p:cNvPr id="3" name="7 TRONG mix SAO (2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902255" y="3843776"/>
            <a:ext cx="609600" cy="609600"/>
          </a:xfrm>
          <a:prstGeom prst="rect">
            <a:avLst/>
          </a:prstGeom>
        </p:spPr>
      </p:pic>
      <p:pic>
        <p:nvPicPr>
          <p:cNvPr id="10" name="8 SAO mix GHITA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4055885" y="3764164"/>
            <a:ext cx="609600" cy="609600"/>
          </a:xfrm>
          <a:prstGeom prst="rect">
            <a:avLst/>
          </a:prstGeom>
        </p:spPr>
      </p:pic>
      <p:pic>
        <p:nvPicPr>
          <p:cNvPr id="11" name="9 GHIA mix TRONG 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711030" y="3979851"/>
            <a:ext cx="609600" cy="609600"/>
          </a:xfrm>
          <a:prstGeom prst="rect">
            <a:avLst/>
          </a:prstGeom>
        </p:spPr>
      </p:pic>
      <p:pic>
        <p:nvPicPr>
          <p:cNvPr id="12" name="10 GHITA mix SAO 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981100" y="39398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3854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328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451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3556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451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1 TÀI LIỆU DẠY HỌC\hình\khung-hinh-dep-thu-co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07534" y="2791884"/>
            <a:ext cx="10657417" cy="1143000"/>
          </a:xfrm>
        </p:spPr>
        <p:txBody>
          <a:bodyPr>
            <a:noAutofit/>
          </a:bodyPr>
          <a:lstStyle/>
          <a:p>
            <a:pPr marL="457189" indent="-457189" algn="l">
              <a:defRPr/>
            </a:pP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	       </a:t>
            </a:r>
            <a:r>
              <a:rPr lang="en-US" sz="4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4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US" sz="4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4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4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4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4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4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4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Chuẩn</a:t>
            </a:r>
            <a:r>
              <a:rPr lang="en-US" sz="4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4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480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Chủ</a:t>
            </a:r>
            <a:r>
              <a:rPr lang="en-US" sz="4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sz="4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en-US" sz="4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4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4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vi-VN" sz="4300" dirty="0">
              <a:solidFill>
                <a:schemeClr val="accent6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4944533" y="1198034"/>
            <a:ext cx="2144184" cy="86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Dặn dò</a:t>
            </a:r>
            <a:endParaRPr lang="vi-VN" altLang="en-US" sz="4800" b="1"/>
          </a:p>
        </p:txBody>
      </p:sp>
      <p:pic>
        <p:nvPicPr>
          <p:cNvPr id="23557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567" y="3632200"/>
            <a:ext cx="4821767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601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24579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7241117"/>
          </a:xfrm>
        </p:spPr>
      </p:pic>
      <p:pic>
        <p:nvPicPr>
          <p:cNvPr id="24580" name="Picture 10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185" y="3810001"/>
            <a:ext cx="2806700" cy="264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381075" y="2276872"/>
            <a:ext cx="7269656" cy="123110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1917" tIns="60958" rIns="121917" bIns="6095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7200" b="1" spc="67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72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spc="67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72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spc="67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72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spc="67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thúc</a:t>
            </a:r>
            <a:endParaRPr lang="en-US" sz="7200" b="1" spc="67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36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3">
            <a:extLst>
              <a:ext uri="{FF2B5EF4-FFF2-40B4-BE49-F238E27FC236}">
                <a16:creationId xmlns="" xmlns:a16="http://schemas.microsoft.com/office/drawing/2014/main" id="{939C4F9F-DBB2-794B-C878-698968EDFE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89" y="34778"/>
            <a:ext cx="1792745" cy="1805940"/>
          </a:xfrm>
          <a:prstGeom prst="rect">
            <a:avLst/>
          </a:prstGeom>
        </p:spPr>
      </p:pic>
      <p:pic>
        <p:nvPicPr>
          <p:cNvPr id="3" name="Picture 32">
            <a:extLst>
              <a:ext uri="{FF2B5EF4-FFF2-40B4-BE49-F238E27FC236}">
                <a16:creationId xmlns="" xmlns:a16="http://schemas.microsoft.com/office/drawing/2014/main" id="{E8849325-59AC-6B9D-38A1-F6F01E2379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992" y="0"/>
            <a:ext cx="2363202" cy="1805940"/>
          </a:xfrm>
          <a:prstGeom prst="rect">
            <a:avLst/>
          </a:prstGeom>
        </p:spPr>
      </p:pic>
      <p:pic>
        <p:nvPicPr>
          <p:cNvPr id="4" name="Picture 27">
            <a:extLst>
              <a:ext uri="{FF2B5EF4-FFF2-40B4-BE49-F238E27FC236}">
                <a16:creationId xmlns="" xmlns:a16="http://schemas.microsoft.com/office/drawing/2014/main" id="{9EB33C6A-F81D-43E0-4F6F-5723E76E9A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3726" y="4812104"/>
            <a:ext cx="2640188" cy="2011118"/>
          </a:xfrm>
          <a:prstGeom prst="rect">
            <a:avLst/>
          </a:prstGeom>
        </p:spPr>
      </p:pic>
      <p:pic>
        <p:nvPicPr>
          <p:cNvPr id="5" name="Picture 31">
            <a:extLst>
              <a:ext uri="{FF2B5EF4-FFF2-40B4-BE49-F238E27FC236}">
                <a16:creationId xmlns="" xmlns:a16="http://schemas.microsoft.com/office/drawing/2014/main" id="{3D2F34C6-7B24-1C01-F0FC-ED97DE55FB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71288" y="4275644"/>
            <a:ext cx="2232875" cy="2572517"/>
          </a:xfrm>
          <a:prstGeom prst="rect">
            <a:avLst/>
          </a:prstGeom>
        </p:spPr>
      </p:pic>
      <p:pic>
        <p:nvPicPr>
          <p:cNvPr id="6" name="Picture 39">
            <a:extLst>
              <a:ext uri="{FF2B5EF4-FFF2-40B4-BE49-F238E27FC236}">
                <a16:creationId xmlns="" xmlns:a16="http://schemas.microsoft.com/office/drawing/2014/main" id="{A7C156FE-A14F-AA97-0B5E-AF8ECB8E9E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471995"/>
            <a:ext cx="12192001" cy="3860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179E6907-290F-AE45-7F40-F795990A0046}"/>
              </a:ext>
            </a:extLst>
          </p:cNvPr>
          <p:cNvSpPr/>
          <p:nvPr/>
        </p:nvSpPr>
        <p:spPr>
          <a:xfrm>
            <a:off x="5234800" y="313218"/>
            <a:ext cx="1503938" cy="625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TIẾT </a:t>
            </a:r>
            <a:r>
              <a:rPr lang="en-US" sz="3200" b="1" dirty="0"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4A3BEDF0-65DC-265C-14DF-F82B128EEA56}"/>
              </a:ext>
            </a:extLst>
          </p:cNvPr>
          <p:cNvSpPr/>
          <p:nvPr/>
        </p:nvSpPr>
        <p:spPr>
          <a:xfrm>
            <a:off x="4493135" y="1069715"/>
            <a:ext cx="274145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8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- Ôn tập nhạc cụ</a:t>
            </a:r>
          </a:p>
          <a:p>
            <a:r>
              <a:rPr lang="vi-VN" sz="28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- Vận dụng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CAAE2614-C9D0-2B70-1DC4-E20DCD6ED9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27976"/>
            <a:ext cx="2396463" cy="453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74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="" xmlns:a16="http://schemas.microsoft.com/office/drawing/2014/main" id="{BC478690-C410-52C8-8596-6E0279638B77}"/>
              </a:ext>
            </a:extLst>
          </p:cNvPr>
          <p:cNvSpPr/>
          <p:nvPr/>
        </p:nvSpPr>
        <p:spPr>
          <a:xfrm>
            <a:off x="-90311" y="6186310"/>
            <a:ext cx="6801341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4">
            <a:extLst>
              <a:ext uri="{FF2B5EF4-FFF2-40B4-BE49-F238E27FC236}">
                <a16:creationId xmlns="" xmlns:a16="http://schemas.microsoft.com/office/drawing/2014/main" id="{059404C2-E89D-E495-8DFA-23F02D427D6F}"/>
              </a:ext>
            </a:extLst>
          </p:cNvPr>
          <p:cNvSpPr/>
          <p:nvPr/>
        </p:nvSpPr>
        <p:spPr>
          <a:xfrm>
            <a:off x="2817159" y="6186310"/>
            <a:ext cx="6711030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DF8E523C-E605-94ED-5D47-35EE1475A7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29337" y="306297"/>
            <a:ext cx="1631575" cy="1187523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="" xmlns:a16="http://schemas.microsoft.com/office/drawing/2014/main" id="{55465CA2-C952-A6B8-E789-8B193B42D6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100" y="-10690"/>
            <a:ext cx="1914415" cy="6940109"/>
          </a:xfrm>
          <a:prstGeom prst="rect">
            <a:avLst/>
          </a:prstGeom>
        </p:spPr>
      </p:pic>
      <p:sp>
        <p:nvSpPr>
          <p:cNvPr id="9" name="Freeform 4">
            <a:extLst>
              <a:ext uri="{FF2B5EF4-FFF2-40B4-BE49-F238E27FC236}">
                <a16:creationId xmlns="" xmlns:a16="http://schemas.microsoft.com/office/drawing/2014/main" id="{4D1026A1-911A-B1B6-0A6F-5BF976CA3B5D}"/>
              </a:ext>
            </a:extLst>
          </p:cNvPr>
          <p:cNvSpPr/>
          <p:nvPr/>
        </p:nvSpPr>
        <p:spPr>
          <a:xfrm>
            <a:off x="5562600" y="6186310"/>
            <a:ext cx="6711030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11" name="Hình ảnh 10">
            <a:extLst>
              <a:ext uri="{FF2B5EF4-FFF2-40B4-BE49-F238E27FC236}">
                <a16:creationId xmlns="" xmlns:a16="http://schemas.microsoft.com/office/drawing/2014/main" id="{FBE915EB-70E3-FFE7-82F8-C299AA6CB9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90311" y="1792409"/>
            <a:ext cx="10690577" cy="4151755"/>
          </a:xfrm>
          <a:prstGeom prst="rect">
            <a:avLst/>
          </a:prstGeom>
        </p:spPr>
      </p:pic>
      <p:sp>
        <p:nvSpPr>
          <p:cNvPr id="2" name="TextBox 11">
            <a:extLst>
              <a:ext uri="{FF2B5EF4-FFF2-40B4-BE49-F238E27FC236}">
                <a16:creationId xmlns="" xmlns:a16="http://schemas.microsoft.com/office/drawing/2014/main" id="{CDE5F226-4EDF-6E0A-C746-C30278672EE5}"/>
              </a:ext>
            </a:extLst>
          </p:cNvPr>
          <p:cNvSpPr txBox="1"/>
          <p:nvPr/>
        </p:nvSpPr>
        <p:spPr>
          <a:xfrm>
            <a:off x="2337505" y="222749"/>
            <a:ext cx="7909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 THỨC ÂM NHẠC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     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Bay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endParaRPr lang="en-US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4255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="" xmlns:a16="http://schemas.microsoft.com/office/drawing/2014/main" id="{BC478690-C410-52C8-8596-6E0279638B77}"/>
              </a:ext>
            </a:extLst>
          </p:cNvPr>
          <p:cNvSpPr/>
          <p:nvPr/>
        </p:nvSpPr>
        <p:spPr>
          <a:xfrm>
            <a:off x="-90311" y="6186310"/>
            <a:ext cx="6801341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4">
            <a:extLst>
              <a:ext uri="{FF2B5EF4-FFF2-40B4-BE49-F238E27FC236}">
                <a16:creationId xmlns="" xmlns:a16="http://schemas.microsoft.com/office/drawing/2014/main" id="{059404C2-E89D-E495-8DFA-23F02D427D6F}"/>
              </a:ext>
            </a:extLst>
          </p:cNvPr>
          <p:cNvSpPr/>
          <p:nvPr/>
        </p:nvSpPr>
        <p:spPr>
          <a:xfrm>
            <a:off x="2817159" y="6186310"/>
            <a:ext cx="6711030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DF8E523C-E605-94ED-5D47-35EE1475A7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29337" y="306297"/>
            <a:ext cx="1631575" cy="1187523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="" xmlns:a16="http://schemas.microsoft.com/office/drawing/2014/main" id="{55465CA2-C952-A6B8-E789-8B193B42D6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100" y="-10690"/>
            <a:ext cx="1914415" cy="6940109"/>
          </a:xfrm>
          <a:prstGeom prst="rect">
            <a:avLst/>
          </a:prstGeom>
        </p:spPr>
      </p:pic>
      <p:sp>
        <p:nvSpPr>
          <p:cNvPr id="9" name="Freeform 4">
            <a:extLst>
              <a:ext uri="{FF2B5EF4-FFF2-40B4-BE49-F238E27FC236}">
                <a16:creationId xmlns="" xmlns:a16="http://schemas.microsoft.com/office/drawing/2014/main" id="{4D1026A1-911A-B1B6-0A6F-5BF976CA3B5D}"/>
              </a:ext>
            </a:extLst>
          </p:cNvPr>
          <p:cNvSpPr/>
          <p:nvPr/>
        </p:nvSpPr>
        <p:spPr>
          <a:xfrm>
            <a:off x="5562600" y="6186310"/>
            <a:ext cx="6711030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3" name="Hình ảnh 2">
            <a:extLst>
              <a:ext uri="{FF2B5EF4-FFF2-40B4-BE49-F238E27FC236}">
                <a16:creationId xmlns="" xmlns:a16="http://schemas.microsoft.com/office/drawing/2014/main" id="{4D0622FA-FA13-D745-ACA1-8A064FE14F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422" y="1203158"/>
            <a:ext cx="10496346" cy="440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954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86369" y="100359"/>
            <a:ext cx="11114150" cy="3434578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Chúa quý thầy cô mạnh khỏe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Các em học sinh chăm ngoan học giỏi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932" y="1567324"/>
            <a:ext cx="3935224" cy="19676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60" y="2032449"/>
            <a:ext cx="3758730" cy="471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5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="" xmlns:a16="http://schemas.microsoft.com/office/drawing/2014/main" id="{BC478690-C410-52C8-8596-6E0279638B77}"/>
              </a:ext>
            </a:extLst>
          </p:cNvPr>
          <p:cNvSpPr/>
          <p:nvPr/>
        </p:nvSpPr>
        <p:spPr>
          <a:xfrm>
            <a:off x="-90311" y="6186310"/>
            <a:ext cx="6801341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4">
            <a:extLst>
              <a:ext uri="{FF2B5EF4-FFF2-40B4-BE49-F238E27FC236}">
                <a16:creationId xmlns="" xmlns:a16="http://schemas.microsoft.com/office/drawing/2014/main" id="{059404C2-E89D-E495-8DFA-23F02D427D6F}"/>
              </a:ext>
            </a:extLst>
          </p:cNvPr>
          <p:cNvSpPr/>
          <p:nvPr/>
        </p:nvSpPr>
        <p:spPr>
          <a:xfrm>
            <a:off x="2817159" y="6186310"/>
            <a:ext cx="6711030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DF8E523C-E605-94ED-5D47-35EE1475A7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29337" y="306297"/>
            <a:ext cx="1631575" cy="1187523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="" xmlns:a16="http://schemas.microsoft.com/office/drawing/2014/main" id="{55465CA2-C952-A6B8-E789-8B193B42D6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100" y="-10690"/>
            <a:ext cx="1914415" cy="6940109"/>
          </a:xfrm>
          <a:prstGeom prst="rect">
            <a:avLst/>
          </a:prstGeom>
        </p:spPr>
      </p:pic>
      <p:sp>
        <p:nvSpPr>
          <p:cNvPr id="9" name="Freeform 4">
            <a:extLst>
              <a:ext uri="{FF2B5EF4-FFF2-40B4-BE49-F238E27FC236}">
                <a16:creationId xmlns="" xmlns:a16="http://schemas.microsoft.com/office/drawing/2014/main" id="{4D1026A1-911A-B1B6-0A6F-5BF976CA3B5D}"/>
              </a:ext>
            </a:extLst>
          </p:cNvPr>
          <p:cNvSpPr/>
          <p:nvPr/>
        </p:nvSpPr>
        <p:spPr>
          <a:xfrm>
            <a:off x="5562600" y="6186310"/>
            <a:ext cx="6711030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3" name="Hình ảnh 2">
            <a:extLst>
              <a:ext uri="{FF2B5EF4-FFF2-40B4-BE49-F238E27FC236}">
                <a16:creationId xmlns="" xmlns:a16="http://schemas.microsoft.com/office/drawing/2014/main" id="{2D7A7E41-F692-92C8-6D78-DF83FC7178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2973" y="806116"/>
            <a:ext cx="9559127" cy="473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684016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8322"/>
            <a:ext cx="12192000" cy="2999678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67" y="3934108"/>
            <a:ext cx="3312290" cy="2923891"/>
          </a:xfrm>
          <a:prstGeom prst="rect">
            <a:avLst/>
          </a:prstGeom>
        </p:spPr>
      </p:pic>
      <p:sp>
        <p:nvSpPr>
          <p:cNvPr id="2" name="Hộp Văn bản 1">
            <a:extLst>
              <a:ext uri="{FF2B5EF4-FFF2-40B4-BE49-F238E27FC236}">
                <a16:creationId xmlns="" xmlns:a16="http://schemas.microsoft.com/office/drawing/2014/main" id="{01656FE5-6C7D-075B-E735-B48C2215D2BA}"/>
              </a:ext>
            </a:extLst>
          </p:cNvPr>
          <p:cNvSpPr txBox="1"/>
          <p:nvPr/>
        </p:nvSpPr>
        <p:spPr>
          <a:xfrm>
            <a:off x="677333" y="956448"/>
            <a:ext cx="11604977" cy="14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933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933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vi-VN" sz="2933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sz="2933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vi-VN" sz="2933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 lại câu chuyện “Bay xa cùng âm nhạc”</a:t>
            </a:r>
          </a:p>
          <a:p>
            <a:r>
              <a:rPr lang="vi-VN" sz="2933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</a:t>
            </a:r>
            <a:r>
              <a:rPr lang="vi-VN" sz="2933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 cách của riêng em</a:t>
            </a:r>
          </a:p>
        </p:txBody>
      </p:sp>
    </p:spTree>
    <p:extLst>
      <p:ext uri="{BB962C8B-B14F-4D97-AF65-F5344CB8AC3E}">
        <p14:creationId xmlns:p14="http://schemas.microsoft.com/office/powerpoint/2010/main" val="209586863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="" xmlns:a16="http://schemas.microsoft.com/office/drawing/2014/main" id="{BC478690-C410-52C8-8596-6E0279638B77}"/>
              </a:ext>
            </a:extLst>
          </p:cNvPr>
          <p:cNvSpPr/>
          <p:nvPr/>
        </p:nvSpPr>
        <p:spPr>
          <a:xfrm>
            <a:off x="-90311" y="6186310"/>
            <a:ext cx="6801341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4">
            <a:extLst>
              <a:ext uri="{FF2B5EF4-FFF2-40B4-BE49-F238E27FC236}">
                <a16:creationId xmlns="" xmlns:a16="http://schemas.microsoft.com/office/drawing/2014/main" id="{059404C2-E89D-E495-8DFA-23F02D427D6F}"/>
              </a:ext>
            </a:extLst>
          </p:cNvPr>
          <p:cNvSpPr/>
          <p:nvPr/>
        </p:nvSpPr>
        <p:spPr>
          <a:xfrm>
            <a:off x="2817159" y="6186310"/>
            <a:ext cx="6711030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DF8E523C-E605-94ED-5D47-35EE1475A7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29337" y="306297"/>
            <a:ext cx="1631575" cy="1187523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="" xmlns:a16="http://schemas.microsoft.com/office/drawing/2014/main" id="{55465CA2-C952-A6B8-E789-8B193B42D6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100" y="-10690"/>
            <a:ext cx="1914415" cy="6940109"/>
          </a:xfrm>
          <a:prstGeom prst="rect">
            <a:avLst/>
          </a:prstGeom>
        </p:spPr>
      </p:pic>
      <p:sp>
        <p:nvSpPr>
          <p:cNvPr id="9" name="Freeform 4">
            <a:extLst>
              <a:ext uri="{FF2B5EF4-FFF2-40B4-BE49-F238E27FC236}">
                <a16:creationId xmlns="" xmlns:a16="http://schemas.microsoft.com/office/drawing/2014/main" id="{4D1026A1-911A-B1B6-0A6F-5BF976CA3B5D}"/>
              </a:ext>
            </a:extLst>
          </p:cNvPr>
          <p:cNvSpPr/>
          <p:nvPr/>
        </p:nvSpPr>
        <p:spPr>
          <a:xfrm>
            <a:off x="5562600" y="6186310"/>
            <a:ext cx="6711030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3" name="Hình ảnh 2">
            <a:extLst>
              <a:ext uri="{FF2B5EF4-FFF2-40B4-BE49-F238E27FC236}">
                <a16:creationId xmlns="" xmlns:a16="http://schemas.microsoft.com/office/drawing/2014/main" id="{5B99A5B1-93F5-2331-4686-95C23D3182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337" y="806117"/>
            <a:ext cx="10472247" cy="489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4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="" xmlns:a16="http://schemas.microsoft.com/office/drawing/2014/main" id="{BC478690-C410-52C8-8596-6E0279638B77}"/>
              </a:ext>
            </a:extLst>
          </p:cNvPr>
          <p:cNvSpPr/>
          <p:nvPr/>
        </p:nvSpPr>
        <p:spPr>
          <a:xfrm>
            <a:off x="-90311" y="6186310"/>
            <a:ext cx="6801341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4">
            <a:extLst>
              <a:ext uri="{FF2B5EF4-FFF2-40B4-BE49-F238E27FC236}">
                <a16:creationId xmlns="" xmlns:a16="http://schemas.microsoft.com/office/drawing/2014/main" id="{059404C2-E89D-E495-8DFA-23F02D427D6F}"/>
              </a:ext>
            </a:extLst>
          </p:cNvPr>
          <p:cNvSpPr/>
          <p:nvPr/>
        </p:nvSpPr>
        <p:spPr>
          <a:xfrm>
            <a:off x="2817159" y="6186310"/>
            <a:ext cx="6711030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DF8E523C-E605-94ED-5D47-35EE1475A7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29337" y="306297"/>
            <a:ext cx="1631575" cy="1187523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="" xmlns:a16="http://schemas.microsoft.com/office/drawing/2014/main" id="{55465CA2-C952-A6B8-E789-8B193B42D6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100" y="-10690"/>
            <a:ext cx="1914415" cy="6940109"/>
          </a:xfrm>
          <a:prstGeom prst="rect">
            <a:avLst/>
          </a:prstGeom>
        </p:spPr>
      </p:pic>
      <p:sp>
        <p:nvSpPr>
          <p:cNvPr id="9" name="Freeform 4">
            <a:extLst>
              <a:ext uri="{FF2B5EF4-FFF2-40B4-BE49-F238E27FC236}">
                <a16:creationId xmlns="" xmlns:a16="http://schemas.microsoft.com/office/drawing/2014/main" id="{4D1026A1-911A-B1B6-0A6F-5BF976CA3B5D}"/>
              </a:ext>
            </a:extLst>
          </p:cNvPr>
          <p:cNvSpPr/>
          <p:nvPr/>
        </p:nvSpPr>
        <p:spPr>
          <a:xfrm>
            <a:off x="5562600" y="6186310"/>
            <a:ext cx="6711030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3" name="Hình ảnh 2">
            <a:extLst>
              <a:ext uri="{FF2B5EF4-FFF2-40B4-BE49-F238E27FC236}">
                <a16:creationId xmlns="" xmlns:a16="http://schemas.microsoft.com/office/drawing/2014/main" id="{7D88B57C-1EBF-4C1D-323E-15FD2267E9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337" y="794084"/>
            <a:ext cx="10972063" cy="528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145472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="" xmlns:a16="http://schemas.microsoft.com/office/drawing/2014/main" id="{BC478690-C410-52C8-8596-6E0279638B77}"/>
              </a:ext>
            </a:extLst>
          </p:cNvPr>
          <p:cNvSpPr/>
          <p:nvPr/>
        </p:nvSpPr>
        <p:spPr>
          <a:xfrm>
            <a:off x="-90311" y="6186310"/>
            <a:ext cx="6801341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4">
            <a:extLst>
              <a:ext uri="{FF2B5EF4-FFF2-40B4-BE49-F238E27FC236}">
                <a16:creationId xmlns="" xmlns:a16="http://schemas.microsoft.com/office/drawing/2014/main" id="{059404C2-E89D-E495-8DFA-23F02D427D6F}"/>
              </a:ext>
            </a:extLst>
          </p:cNvPr>
          <p:cNvSpPr/>
          <p:nvPr/>
        </p:nvSpPr>
        <p:spPr>
          <a:xfrm>
            <a:off x="2817159" y="6186310"/>
            <a:ext cx="6711030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DF8E523C-E605-94ED-5D47-35EE1475A7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29337" y="306297"/>
            <a:ext cx="1631575" cy="1187523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="" xmlns:a16="http://schemas.microsoft.com/office/drawing/2014/main" id="{55465CA2-C952-A6B8-E789-8B193B42D6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100" y="-10690"/>
            <a:ext cx="1914415" cy="6940109"/>
          </a:xfrm>
          <a:prstGeom prst="rect">
            <a:avLst/>
          </a:prstGeom>
        </p:spPr>
      </p:pic>
      <p:sp>
        <p:nvSpPr>
          <p:cNvPr id="9" name="Freeform 4">
            <a:extLst>
              <a:ext uri="{FF2B5EF4-FFF2-40B4-BE49-F238E27FC236}">
                <a16:creationId xmlns="" xmlns:a16="http://schemas.microsoft.com/office/drawing/2014/main" id="{4D1026A1-911A-B1B6-0A6F-5BF976CA3B5D}"/>
              </a:ext>
            </a:extLst>
          </p:cNvPr>
          <p:cNvSpPr/>
          <p:nvPr/>
        </p:nvSpPr>
        <p:spPr>
          <a:xfrm>
            <a:off x="5562600" y="6186310"/>
            <a:ext cx="6711030" cy="671689"/>
          </a:xfrm>
          <a:custGeom>
            <a:avLst/>
            <a:gdLst/>
            <a:ahLst/>
            <a:cxnLst/>
            <a:rect l="l" t="t" r="r" b="b"/>
            <a:pathLst>
              <a:path w="3048000" h="1337768">
                <a:moveTo>
                  <a:pt x="0" y="0"/>
                </a:moveTo>
                <a:lnTo>
                  <a:pt x="3048000" y="0"/>
                </a:lnTo>
                <a:lnTo>
                  <a:pt x="3048000" y="1337768"/>
                </a:lnTo>
                <a:lnTo>
                  <a:pt x="0" y="1337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3" name="Hình ảnh 2">
            <a:extLst>
              <a:ext uri="{FF2B5EF4-FFF2-40B4-BE49-F238E27FC236}">
                <a16:creationId xmlns="" xmlns:a16="http://schemas.microsoft.com/office/drawing/2014/main" id="{C2AC9086-00B0-E5B0-9306-94171F1BBB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337" y="757988"/>
            <a:ext cx="11139969" cy="519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57380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</TotalTime>
  <Words>317</Words>
  <Application>Microsoft Office PowerPoint</Application>
  <PresentationFormat>Custom</PresentationFormat>
  <Paragraphs>55</Paragraphs>
  <Slides>25</Slides>
  <Notes>0</Notes>
  <HiddenSlides>0</HiddenSlides>
  <MMClips>18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1_Office Theme</vt:lpstr>
      <vt:lpstr>3_Office Theme</vt:lpstr>
      <vt:lpstr>5_Office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- Luyện tập các nội dung đã học - Chuẩn bị bài: Chủ đề 4 Gia đình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User</cp:lastModifiedBy>
  <cp:revision>116</cp:revision>
  <dcterms:created xsi:type="dcterms:W3CDTF">2022-04-04T02:41:08Z</dcterms:created>
  <dcterms:modified xsi:type="dcterms:W3CDTF">2024-11-20T03:03:25Z</dcterms:modified>
</cp:coreProperties>
</file>