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79" r:id="rId4"/>
    <p:sldMasterId id="2147483691" r:id="rId5"/>
    <p:sldMasterId id="2147483703" r:id="rId6"/>
    <p:sldMasterId id="2147483727" r:id="rId7"/>
  </p:sldMasterIdLst>
  <p:sldIdLst>
    <p:sldId id="257" r:id="rId8"/>
    <p:sldId id="266" r:id="rId9"/>
    <p:sldId id="267" r:id="rId10"/>
    <p:sldId id="268" r:id="rId11"/>
    <p:sldId id="269" r:id="rId12"/>
    <p:sldId id="256" r:id="rId13"/>
    <p:sldId id="258" r:id="rId14"/>
    <p:sldId id="259" r:id="rId15"/>
    <p:sldId id="260" r:id="rId16"/>
    <p:sldId id="286" r:id="rId17"/>
    <p:sldId id="261" r:id="rId18"/>
    <p:sldId id="292" r:id="rId19"/>
    <p:sldId id="287" r:id="rId20"/>
    <p:sldId id="288" r:id="rId21"/>
    <p:sldId id="289" r:id="rId22"/>
    <p:sldId id="277" r:id="rId23"/>
    <p:sldId id="278" r:id="rId24"/>
    <p:sldId id="279" r:id="rId25"/>
    <p:sldId id="290" r:id="rId26"/>
    <p:sldId id="282" r:id="rId27"/>
    <p:sldId id="283" r:id="rId28"/>
    <p:sldId id="294" r:id="rId29"/>
    <p:sldId id="295" r:id="rId30"/>
    <p:sldId id="296" r:id="rId31"/>
    <p:sldId id="285" r:id="rId32"/>
    <p:sldId id="265" r:id="rId33"/>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FFB4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30" d="100"/>
          <a:sy n="30" d="100"/>
        </p:scale>
        <p:origin x="-1656" y="-6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THANH TÂM">
            <a:extLst>
              <a:ext uri="{FF2B5EF4-FFF2-40B4-BE49-F238E27FC236}">
                <a16:creationId xmlns="" xmlns:a16="http://schemas.microsoft.com/office/drawing/2014/main" id="{BD008DC5-245C-45FB-E0DE-FD073928CC4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620"/>
          <a:stretch/>
        </p:blipFill>
        <p:spPr>
          <a:xfrm>
            <a:off x="2" y="0"/>
            <a:ext cx="18288000" cy="10287000"/>
          </a:xfrm>
          <a:prstGeom prst="rect">
            <a:avLst/>
          </a:prstGeom>
        </p:spPr>
      </p:pic>
    </p:spTree>
    <p:extLst>
      <p:ext uri="{BB962C8B-B14F-4D97-AF65-F5344CB8AC3E}">
        <p14:creationId xmlns:p14="http://schemas.microsoft.com/office/powerpoint/2010/main" val="3384524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THANH TÂM">
            <a:extLst>
              <a:ext uri="{FF2B5EF4-FFF2-40B4-BE49-F238E27FC236}">
                <a16:creationId xmlns="" xmlns:a16="http://schemas.microsoft.com/office/drawing/2014/main" id="{BD008DC5-245C-45FB-E0DE-FD073928CC4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620"/>
          <a:stretch/>
        </p:blipFill>
        <p:spPr>
          <a:xfrm>
            <a:off x="2" y="0"/>
            <a:ext cx="18288000" cy="10287000"/>
          </a:xfrm>
          <a:prstGeom prst="rect">
            <a:avLst/>
          </a:prstGeom>
        </p:spPr>
      </p:pic>
      <p:sp>
        <p:nvSpPr>
          <p:cNvPr id="2" name="Rectangle: Rounded Corners 1">
            <a:extLst>
              <a:ext uri="{FF2B5EF4-FFF2-40B4-BE49-F238E27FC236}">
                <a16:creationId xmlns="" xmlns:a16="http://schemas.microsoft.com/office/drawing/2014/main" id="{514F4CA1-DE54-B781-EE25-32BCCC46A673}"/>
              </a:ext>
            </a:extLst>
          </p:cNvPr>
          <p:cNvSpPr/>
          <p:nvPr userDrawn="1"/>
        </p:nvSpPr>
        <p:spPr>
          <a:xfrm>
            <a:off x="705293" y="633634"/>
            <a:ext cx="16877414" cy="9019733"/>
          </a:xfrm>
          <a:prstGeom prst="roundRect">
            <a:avLst>
              <a:gd name="adj" fmla="val 3375"/>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1750600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8E88F7-1EB2-1F54-B08F-D77C696451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997E3806-E274-0684-2844-41FF27C9CB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59FBECE-87FD-EEB2-2AB5-B6C73004A05F}"/>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5" name="Footer Placeholder 4">
            <a:extLst>
              <a:ext uri="{FF2B5EF4-FFF2-40B4-BE49-F238E27FC236}">
                <a16:creationId xmlns="" xmlns:a16="http://schemas.microsoft.com/office/drawing/2014/main" id="{E4C70872-8D6C-FDE0-92FD-A7E63742D3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BD364FE-8E74-260F-2545-8D56DCAE7E13}"/>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3750749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94E4C-6E34-CBF3-E4BC-0DA2E91536BF}"/>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 xmlns:a16="http://schemas.microsoft.com/office/drawing/2014/main" id="{A2487CBF-0445-61D9-2B2C-693A8C5D0651}"/>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24AA1AF2-779E-EE94-7060-806FC38257D1}"/>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5" name="Footer Placeholder 4">
            <a:extLst>
              <a:ext uri="{FF2B5EF4-FFF2-40B4-BE49-F238E27FC236}">
                <a16:creationId xmlns="" xmlns:a16="http://schemas.microsoft.com/office/drawing/2014/main" id="{08288EE1-22F9-9849-F2B9-48B00F6D19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6159059-1AA1-B2F2-8315-15E1174C37D7}"/>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4175057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46909B-8A0A-74B3-ABDC-E5F8C18560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63E876FC-70C7-C57D-B58C-89AA2C975A8E}"/>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7B5B53F1-EC7E-0DCA-4A77-F69EF3BBBB4B}"/>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E4FC17D1-11CD-2810-5053-EDE30D7F1425}"/>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6" name="Footer Placeholder 5">
            <a:extLst>
              <a:ext uri="{FF2B5EF4-FFF2-40B4-BE49-F238E27FC236}">
                <a16:creationId xmlns="" xmlns:a16="http://schemas.microsoft.com/office/drawing/2014/main" id="{078D8E63-8E57-1070-56E6-ABCD3FB71C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D38E259-8F64-345F-68E8-8F4A525DEC27}"/>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3371482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BA9269-0998-EAB9-03A8-473A622AC6DE}"/>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4B3FF4C8-1BE6-9472-9C07-47EB29201223}"/>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02D4DFC6-797F-BAF2-CDD1-B6ED1273ED20}"/>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92C1C74A-AB6D-48E1-A303-3B2FD69A36A0}"/>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7EC47BDF-1DDB-E463-D79F-AB129745A7AD}"/>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923286A2-E7A1-24E3-76DD-B258C931F598}"/>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8" name="Footer Placeholder 7">
            <a:extLst>
              <a:ext uri="{FF2B5EF4-FFF2-40B4-BE49-F238E27FC236}">
                <a16:creationId xmlns="" xmlns:a16="http://schemas.microsoft.com/office/drawing/2014/main" id="{821898E6-CD40-7457-9BDB-8CBAB39796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16E7CD41-EFBE-32D4-2668-4D1486098014}"/>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40766301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F80C73-BF37-2024-7D5A-6613F69076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4B1A4774-3576-284C-BC9C-185F39CE4FB4}"/>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4" name="Footer Placeholder 3">
            <a:extLst>
              <a:ext uri="{FF2B5EF4-FFF2-40B4-BE49-F238E27FC236}">
                <a16:creationId xmlns="" xmlns:a16="http://schemas.microsoft.com/office/drawing/2014/main" id="{8A18849D-A255-2D89-FA2E-888AC04F2F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90807D1F-8534-3368-D439-84FC26C5C69F}"/>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35259055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C7B1CF1-3829-3783-ED71-EE02726E5B8F}"/>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3" name="Footer Placeholder 2">
            <a:extLst>
              <a:ext uri="{FF2B5EF4-FFF2-40B4-BE49-F238E27FC236}">
                <a16:creationId xmlns="" xmlns:a16="http://schemas.microsoft.com/office/drawing/2014/main" id="{00B8383B-E3CC-4F25-00D4-21C819828A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1649B5C7-FF20-1519-6AE3-A3F6E7ACD626}"/>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28939768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0419E6-BC8E-3D11-675B-3EEE1A50E300}"/>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 xmlns:a16="http://schemas.microsoft.com/office/drawing/2014/main" id="{B9C9BF21-53B8-7653-76EE-08307306EF40}"/>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DDD97F0F-9577-48A0-7559-89D5AF01CD29}"/>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 xmlns:a16="http://schemas.microsoft.com/office/drawing/2014/main" id="{B7821E32-85D8-7F98-D45A-DC03CA121DA9}"/>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6" name="Footer Placeholder 5">
            <a:extLst>
              <a:ext uri="{FF2B5EF4-FFF2-40B4-BE49-F238E27FC236}">
                <a16:creationId xmlns="" xmlns:a16="http://schemas.microsoft.com/office/drawing/2014/main" id="{FAF23387-6C21-DFAC-2F2C-1C45648FE1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E96F468-588A-0C09-DE05-8059BDDA31FF}"/>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14799155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55B151-B407-3E7E-D2A3-A4F2A766096B}"/>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 xmlns:a16="http://schemas.microsoft.com/office/drawing/2014/main" id="{76DB915A-779D-3005-16A3-D4342B83714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 xmlns:a16="http://schemas.microsoft.com/office/drawing/2014/main" id="{438E8ED3-28CB-4B1C-C13E-B3879AB2C28A}"/>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 xmlns:a16="http://schemas.microsoft.com/office/drawing/2014/main" id="{851AB5A5-8C68-7BFA-0A84-9EEF0C400642}"/>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6" name="Footer Placeholder 5">
            <a:extLst>
              <a:ext uri="{FF2B5EF4-FFF2-40B4-BE49-F238E27FC236}">
                <a16:creationId xmlns="" xmlns:a16="http://schemas.microsoft.com/office/drawing/2014/main" id="{803B8A0B-425A-FB0C-559D-53A77F82C6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A0167D1-1079-FD43-BBDE-2F0FA8A48BFB}"/>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2104468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2AF504-D5F6-3E58-BF3F-ED776A840F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087C5498-E988-C13C-0C83-36F54710E6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5C0B8B7-8714-7BF5-06A9-42FFE4C5F820}"/>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5" name="Footer Placeholder 4">
            <a:extLst>
              <a:ext uri="{FF2B5EF4-FFF2-40B4-BE49-F238E27FC236}">
                <a16:creationId xmlns="" xmlns:a16="http://schemas.microsoft.com/office/drawing/2014/main" id="{FE951730-5331-0359-5814-E1C4BDED86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4A13AE9-DEA3-0B0E-0626-40FF0142DE3C}"/>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42858798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9168C27-295B-5880-A24D-7BD074C177AF}"/>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8E6FB24D-BBED-DB60-9E33-943B495B6681}"/>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FB47B9D-BDEB-7EE9-7BCB-BC8D0BACF153}"/>
              </a:ext>
            </a:extLst>
          </p:cNvPr>
          <p:cNvSpPr>
            <a:spLocks noGrp="1"/>
          </p:cNvSpPr>
          <p:nvPr>
            <p:ph type="dt" sz="half" idx="10"/>
          </p:nvPr>
        </p:nvSpPr>
        <p:spPr/>
        <p:txBody>
          <a:bodyPr/>
          <a:lstStyle/>
          <a:p>
            <a:fld id="{AD605752-5A48-48D5-B16E-A29910234259}" type="datetimeFigureOut">
              <a:rPr lang="en-US" smtClean="0"/>
              <a:t>21/11/2024</a:t>
            </a:fld>
            <a:endParaRPr lang="en-US"/>
          </a:p>
        </p:txBody>
      </p:sp>
      <p:sp>
        <p:nvSpPr>
          <p:cNvPr id="5" name="Footer Placeholder 4">
            <a:extLst>
              <a:ext uri="{FF2B5EF4-FFF2-40B4-BE49-F238E27FC236}">
                <a16:creationId xmlns="" xmlns:a16="http://schemas.microsoft.com/office/drawing/2014/main" id="{F51EDE35-87C6-9EA2-1298-C14A61C54E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3676D3E-4E14-00A6-709E-83C9A0F77544}"/>
              </a:ext>
            </a:extLst>
          </p:cNvPr>
          <p:cNvSpPr>
            <a:spLocks noGrp="1"/>
          </p:cNvSpPr>
          <p:nvPr>
            <p:ph type="sldNum" sz="quarter" idx="12"/>
          </p:nvPr>
        </p:nvSpPr>
        <p:spPr/>
        <p:txBody>
          <a:bodyPr/>
          <a:lstStyle/>
          <a:p>
            <a:fld id="{3F2AB8E1-DA42-432C-9C04-2A8895E16389}" type="slidenum">
              <a:rPr lang="en-US" smtClean="0"/>
              <a:t>‹#›</a:t>
            </a:fld>
            <a:endParaRPr lang="en-US"/>
          </a:p>
        </p:txBody>
      </p:sp>
    </p:spTree>
    <p:extLst>
      <p:ext uri="{BB962C8B-B14F-4D97-AF65-F5344CB8AC3E}">
        <p14:creationId xmlns:p14="http://schemas.microsoft.com/office/powerpoint/2010/main" val="40612366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735835"/>
      </p:ext>
    </p:extLst>
  </p:cSld>
  <p:clrMapOvr>
    <a:masterClrMapping/>
  </p:clrMapOvr>
  <p:transition>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1257300" y="9534526"/>
            <a:ext cx="4114800" cy="547688"/>
          </a:xfrm>
          <a:prstGeom prst="rect">
            <a:avLst/>
          </a:prstGeom>
        </p:spPr>
        <p:txBody>
          <a:bodyPr/>
          <a:lstStyle/>
          <a:p>
            <a:pPr defTabSz="1371600">
              <a:defRPr/>
            </a:pPr>
            <a:fld id="{D997B5FA-0921-464F-AAE1-844C04324D75}" type="datetimeFigureOut">
              <a:rPr lang="zh-CN" altLang="en-US" smtClean="0">
                <a:solidFill>
                  <a:prstClr val="black">
                    <a:tint val="75000"/>
                  </a:prstClr>
                </a:solidFill>
                <a:ea typeface="字魂107号-萌趣欢乐体" panose="00000500000000000000" pitchFamily="2" charset="-122"/>
              </a:rPr>
              <a:pPr defTabSz="1371600">
                <a:defRPr/>
              </a:pPr>
              <a:t>2024/11/21</a:t>
            </a:fld>
            <a:endParaRPr lang="zh-CN" altLang="en-US">
              <a:solidFill>
                <a:prstClr val="black">
                  <a:tint val="75000"/>
                </a:prstClr>
              </a:solidFill>
              <a:ea typeface="字魂107号-萌趣欢乐体" panose="00000500000000000000" pitchFamily="2" charset="-122"/>
            </a:endParaRPr>
          </a:p>
        </p:txBody>
      </p:sp>
      <p:sp>
        <p:nvSpPr>
          <p:cNvPr id="3" name="页脚占位符 2"/>
          <p:cNvSpPr>
            <a:spLocks noGrp="1"/>
          </p:cNvSpPr>
          <p:nvPr>
            <p:ph type="ftr" sz="quarter" idx="11"/>
          </p:nvPr>
        </p:nvSpPr>
        <p:spPr>
          <a:xfrm>
            <a:off x="6057900" y="9534526"/>
            <a:ext cx="6172200" cy="547688"/>
          </a:xfrm>
          <a:prstGeom prst="rect">
            <a:avLst/>
          </a:prstGeom>
        </p:spPr>
        <p:txBody>
          <a:bodyPr/>
          <a:lstStyle/>
          <a:p>
            <a:pPr algn="ctr" defTabSz="1371600">
              <a:defRPr/>
            </a:pPr>
            <a:endParaRPr lang="zh-CN" altLang="en-US">
              <a:solidFill>
                <a:prstClr val="black">
                  <a:tint val="75000"/>
                </a:prstClr>
              </a:solidFill>
              <a:ea typeface="字魂107号-萌趣欢乐体" panose="00000500000000000000" pitchFamily="2" charset="-122"/>
            </a:endParaRPr>
          </a:p>
        </p:txBody>
      </p:sp>
      <p:sp>
        <p:nvSpPr>
          <p:cNvPr id="4" name="灯片编号占位符 3"/>
          <p:cNvSpPr>
            <a:spLocks noGrp="1"/>
          </p:cNvSpPr>
          <p:nvPr>
            <p:ph type="sldNum" sz="quarter" idx="12"/>
          </p:nvPr>
        </p:nvSpPr>
        <p:spPr>
          <a:xfrm>
            <a:off x="12915900" y="9534526"/>
            <a:ext cx="4114800" cy="547688"/>
          </a:xfrm>
          <a:prstGeom prst="rect">
            <a:avLst/>
          </a:prstGeom>
        </p:spPr>
        <p:txBody>
          <a:bodyPr/>
          <a:lstStyle/>
          <a:p>
            <a:pPr algn="r" defTabSz="1371600">
              <a:defRPr/>
            </a:pPr>
            <a:fld id="{565CE74E-AB26-4998-AD42-012C4C1AD076}" type="slidenum">
              <a:rPr lang="zh-CN" altLang="en-US" smtClean="0">
                <a:solidFill>
                  <a:prstClr val="black">
                    <a:tint val="75000"/>
                  </a:prstClr>
                </a:solidFill>
                <a:ea typeface="字魂107号-萌趣欢乐体" panose="00000500000000000000" pitchFamily="2" charset="-122"/>
              </a:rPr>
              <a:pPr algn="r" defTabSz="1371600">
                <a:defRPr/>
              </a:pPr>
              <a:t>‹#›</a:t>
            </a:fld>
            <a:endParaRPr lang="zh-CN" altLang="en-US">
              <a:solidFill>
                <a:prstClr val="black">
                  <a:tint val="75000"/>
                </a:prstClr>
              </a:solidFill>
              <a:ea typeface="字魂107号-萌趣欢乐体" panose="00000500000000000000" pitchFamily="2" charset="-122"/>
            </a:endParaRPr>
          </a:p>
        </p:txBody>
      </p:sp>
    </p:spTree>
    <p:extLst>
      <p:ext uri="{BB962C8B-B14F-4D97-AF65-F5344CB8AC3E}">
        <p14:creationId xmlns:p14="http://schemas.microsoft.com/office/powerpoint/2010/main" val="2890667931"/>
      </p:ext>
    </p:extLst>
  </p:cSld>
  <p:clrMapOvr>
    <a:masterClrMapping/>
  </p:clrMapOvr>
  <p:transition>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8" name="矩形 7"/>
          <p:cNvSpPr/>
          <p:nvPr userDrawn="1"/>
        </p:nvSpPr>
        <p:spPr>
          <a:xfrm>
            <a:off x="0" y="0"/>
            <a:ext cx="18288000" cy="10287000"/>
          </a:xfrm>
          <a:prstGeom prst="rect">
            <a:avLst/>
          </a:prstGeom>
          <a:solidFill>
            <a:srgbClr val="F6AB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dirty="0">
              <a:ln>
                <a:noFill/>
              </a:ln>
              <a:solidFill>
                <a:prstClr val="white"/>
              </a:solidFill>
              <a:effectLst/>
              <a:uLnTx/>
              <a:uFillTx/>
              <a:latin typeface="Calibri" panose="020F0502020204030204"/>
              <a:ea typeface="字魂107号-萌趣欢乐体" panose="00000500000000000000" pitchFamily="2" charset="-122"/>
              <a:cs typeface="+mn-cs"/>
            </a:endParaRPr>
          </a:p>
        </p:txBody>
      </p:sp>
      <p:pic>
        <p:nvPicPr>
          <p:cNvPr id="9" name="图片 8"/>
          <p:cNvPicPr>
            <a:picLocks noChangeAspect="1"/>
          </p:cNvPicPr>
          <p:nvPr userDrawn="1"/>
        </p:nvPicPr>
        <p:blipFill rotWithShape="1">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200000"/>
                    </a14:imgEffect>
                  </a14:imgLayer>
                </a14:imgProps>
              </a:ext>
              <a:ext uri="{28A0092B-C50C-407E-A947-70E740481C1C}">
                <a14:useLocalDpi xmlns:a14="http://schemas.microsoft.com/office/drawing/2010/main" val="0"/>
              </a:ext>
            </a:extLst>
          </a:blip>
          <a:srcRect l="6527" t="8760" r="9459" b="11091"/>
          <a:stretch>
            <a:fillRect/>
          </a:stretch>
        </p:blipFill>
        <p:spPr>
          <a:xfrm rot="16200000">
            <a:off x="3460982" y="-3618993"/>
            <a:ext cx="10202783" cy="17440764"/>
          </a:xfrm>
          <a:prstGeom prst="rect">
            <a:avLst/>
          </a:prstGeom>
        </p:spPr>
      </p:pic>
    </p:spTree>
    <p:extLst>
      <p:ext uri="{BB962C8B-B14F-4D97-AF65-F5344CB8AC3E}">
        <p14:creationId xmlns:p14="http://schemas.microsoft.com/office/powerpoint/2010/main" val="3482148201"/>
      </p:ext>
    </p:extLst>
  </p:cSld>
  <p:clrMapOvr>
    <a:masterClrMapping/>
  </p:clrMapOvr>
  <p:transition>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
        <p:nvSpPr>
          <p:cNvPr id="8" name="矩形 7"/>
          <p:cNvSpPr/>
          <p:nvPr userDrawn="1"/>
        </p:nvSpPr>
        <p:spPr>
          <a:xfrm>
            <a:off x="0" y="0"/>
            <a:ext cx="18288000" cy="10287000"/>
          </a:xfrm>
          <a:prstGeom prst="rect">
            <a:avLst/>
          </a:prstGeom>
          <a:solidFill>
            <a:srgbClr val="F6AB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dirty="0">
              <a:ln>
                <a:noFill/>
              </a:ln>
              <a:solidFill>
                <a:prstClr val="white"/>
              </a:solidFill>
              <a:effectLst/>
              <a:uLnTx/>
              <a:uFillTx/>
              <a:latin typeface="Calibri" panose="020F0502020204030204"/>
              <a:ea typeface="字魂107号-萌趣欢乐体" panose="00000500000000000000" pitchFamily="2" charset="-122"/>
              <a:cs typeface="+mn-cs"/>
            </a:endParaRPr>
          </a:p>
        </p:txBody>
      </p:sp>
      <p:pic>
        <p:nvPicPr>
          <p:cNvPr id="9" name="图片 8"/>
          <p:cNvPicPr>
            <a:picLocks noChangeAspect="1"/>
          </p:cNvPicPr>
          <p:nvPr userDrawn="1"/>
        </p:nvPicPr>
        <p:blipFill rotWithShape="1">
          <a:blip r:embed="rId2" cstate="print">
            <a:extLst>
              <a:ext uri="{28A0092B-C50C-407E-A947-70E740481C1C}">
                <a14:useLocalDpi xmlns:a14="http://schemas.microsoft.com/office/drawing/2010/main" val="0"/>
              </a:ext>
            </a:extLst>
          </a:blip>
          <a:srcRect l="6527" t="8760" r="9459" b="11091"/>
          <a:stretch>
            <a:fillRect/>
          </a:stretch>
        </p:blipFill>
        <p:spPr>
          <a:xfrm rot="16200000">
            <a:off x="3460982" y="-3618993"/>
            <a:ext cx="10202783" cy="17440764"/>
          </a:xfrm>
          <a:prstGeom prst="rect">
            <a:avLst/>
          </a:prstGeom>
        </p:spPr>
      </p:pic>
    </p:spTree>
    <p:extLst>
      <p:ext uri="{BB962C8B-B14F-4D97-AF65-F5344CB8AC3E}">
        <p14:creationId xmlns:p14="http://schemas.microsoft.com/office/powerpoint/2010/main" val="3532875418"/>
      </p:ext>
    </p:extLst>
  </p:cSld>
  <p:clrMapOvr>
    <a:masterClrMapping/>
  </p:clrMapOvr>
  <p:transition>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3" name="矩形 7"/>
          <p:cNvSpPr/>
          <p:nvPr userDrawn="1"/>
        </p:nvSpPr>
        <p:spPr>
          <a:xfrm>
            <a:off x="0" y="0"/>
            <a:ext cx="18288000" cy="10287000"/>
          </a:xfrm>
          <a:prstGeom prst="rect">
            <a:avLst/>
          </a:prstGeom>
          <a:solidFill>
            <a:srgbClr val="F6AB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dirty="0">
              <a:ln>
                <a:noFill/>
              </a:ln>
              <a:solidFill>
                <a:prstClr val="white"/>
              </a:solidFill>
              <a:effectLst/>
              <a:uLnTx/>
              <a:uFillTx/>
              <a:latin typeface="Calibri" panose="020F0502020204030204"/>
              <a:ea typeface="字魂107号-萌趣欢乐体" panose="00000500000000000000" pitchFamily="2" charset="-122"/>
              <a:cs typeface="+mn-cs"/>
            </a:endParaRPr>
          </a:p>
        </p:txBody>
      </p:sp>
      <p:pic>
        <p:nvPicPr>
          <p:cNvPr id="10"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b="29635"/>
          <a:stretch>
            <a:fillRect/>
          </a:stretch>
        </p:blipFill>
        <p:spPr>
          <a:xfrm rot="8225332">
            <a:off x="6013712" y="7415363"/>
            <a:ext cx="3570132" cy="3773801"/>
          </a:xfrm>
          <a:prstGeom prst="rect">
            <a:avLst/>
          </a:prstGeom>
        </p:spPr>
      </p:pic>
      <p:pic>
        <p:nvPicPr>
          <p:cNvPr id="9"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b="29635"/>
          <a:stretch>
            <a:fillRect/>
          </a:stretch>
        </p:blipFill>
        <p:spPr>
          <a:xfrm>
            <a:off x="-88151" y="7626379"/>
            <a:ext cx="3570132" cy="3773801"/>
          </a:xfrm>
          <a:prstGeom prst="rect">
            <a:avLst/>
          </a:prstGeom>
        </p:spPr>
      </p:pic>
      <p:pic>
        <p:nvPicPr>
          <p:cNvPr id="6"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b="29635"/>
          <a:stretch>
            <a:fillRect/>
          </a:stretch>
        </p:blipFill>
        <p:spPr>
          <a:xfrm rot="8225332">
            <a:off x="15280803" y="7054877"/>
            <a:ext cx="3570132" cy="3773801"/>
          </a:xfrm>
          <a:prstGeom prst="rect">
            <a:avLst/>
          </a:prstGeom>
        </p:spPr>
      </p:pic>
      <p:sp>
        <p:nvSpPr>
          <p:cNvPr id="5" name="Rectangle 4"/>
          <p:cNvSpPr/>
          <p:nvPr userDrawn="1"/>
        </p:nvSpPr>
        <p:spPr>
          <a:xfrm>
            <a:off x="474785" y="395654"/>
            <a:ext cx="17461523" cy="9495693"/>
          </a:xfrm>
          <a:prstGeom prst="rect">
            <a:avLst/>
          </a:prstGeom>
          <a:solidFill>
            <a:schemeClr val="bg1"/>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图片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0721" y="-1059852"/>
            <a:ext cx="2911010" cy="2911010"/>
          </a:xfrm>
          <a:prstGeom prst="rect">
            <a:avLst/>
          </a:prstGeom>
        </p:spPr>
      </p:pic>
      <p:pic>
        <p:nvPicPr>
          <p:cNvPr id="8" name="图片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64684" y="-66732"/>
            <a:ext cx="2199164" cy="2199164"/>
          </a:xfrm>
          <a:prstGeom prst="rect">
            <a:avLst/>
          </a:prstGeom>
        </p:spPr>
      </p:pic>
    </p:spTree>
    <p:extLst>
      <p:ext uri="{BB962C8B-B14F-4D97-AF65-F5344CB8AC3E}">
        <p14:creationId xmlns:p14="http://schemas.microsoft.com/office/powerpoint/2010/main" val="2297789230"/>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86988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3523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55859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14848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10419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31343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152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93874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75350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32262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83335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89061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25542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2861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96893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9128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89132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09894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28572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818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7158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68433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79233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47302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49393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14805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355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46401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40623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99604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52105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4195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8755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76242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02736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18278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20324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51975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67095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68221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81920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3187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10234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64631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3" name="矩形 7"/>
          <p:cNvSpPr/>
          <p:nvPr userDrawn="1"/>
        </p:nvSpPr>
        <p:spPr>
          <a:xfrm>
            <a:off x="0" y="0"/>
            <a:ext cx="18288000" cy="10287000"/>
          </a:xfrm>
          <a:prstGeom prst="rect">
            <a:avLst/>
          </a:prstGeom>
          <a:solidFill>
            <a:srgbClr val="F6AB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dirty="0">
              <a:ln>
                <a:noFill/>
              </a:ln>
              <a:solidFill>
                <a:prstClr val="white"/>
              </a:solidFill>
              <a:effectLst/>
              <a:uLnTx/>
              <a:uFillTx/>
              <a:latin typeface="Calibri" panose="020F0502020204030204"/>
              <a:ea typeface="字魂107号-萌趣欢乐体" panose="00000500000000000000" pitchFamily="2" charset="-122"/>
              <a:cs typeface="+mn-cs"/>
            </a:endParaRPr>
          </a:p>
        </p:txBody>
      </p:sp>
      <p:pic>
        <p:nvPicPr>
          <p:cNvPr id="10"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b="29635"/>
          <a:stretch>
            <a:fillRect/>
          </a:stretch>
        </p:blipFill>
        <p:spPr>
          <a:xfrm rot="8225332">
            <a:off x="6013712" y="7415363"/>
            <a:ext cx="3570132" cy="3773801"/>
          </a:xfrm>
          <a:prstGeom prst="rect">
            <a:avLst/>
          </a:prstGeom>
        </p:spPr>
      </p:pic>
      <p:pic>
        <p:nvPicPr>
          <p:cNvPr id="9"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b="29635"/>
          <a:stretch>
            <a:fillRect/>
          </a:stretch>
        </p:blipFill>
        <p:spPr>
          <a:xfrm>
            <a:off x="-88151" y="7626379"/>
            <a:ext cx="3570132" cy="3773801"/>
          </a:xfrm>
          <a:prstGeom prst="rect">
            <a:avLst/>
          </a:prstGeom>
        </p:spPr>
      </p:pic>
      <p:pic>
        <p:nvPicPr>
          <p:cNvPr id="6"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b="29635"/>
          <a:stretch>
            <a:fillRect/>
          </a:stretch>
        </p:blipFill>
        <p:spPr>
          <a:xfrm rot="8225332">
            <a:off x="15280803" y="7054877"/>
            <a:ext cx="3570132" cy="3773801"/>
          </a:xfrm>
          <a:prstGeom prst="rect">
            <a:avLst/>
          </a:prstGeom>
        </p:spPr>
      </p:pic>
      <p:sp>
        <p:nvSpPr>
          <p:cNvPr id="5" name="Rectangle 4"/>
          <p:cNvSpPr/>
          <p:nvPr userDrawn="1"/>
        </p:nvSpPr>
        <p:spPr>
          <a:xfrm>
            <a:off x="474785" y="395654"/>
            <a:ext cx="17461523" cy="9495693"/>
          </a:xfrm>
          <a:prstGeom prst="rect">
            <a:avLst/>
          </a:prstGeom>
          <a:solidFill>
            <a:schemeClr val="bg1"/>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图片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0721" y="-1059852"/>
            <a:ext cx="2911010" cy="2911010"/>
          </a:xfrm>
          <a:prstGeom prst="rect">
            <a:avLst/>
          </a:prstGeom>
        </p:spPr>
      </p:pic>
      <p:pic>
        <p:nvPicPr>
          <p:cNvPr id="8" name="图片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64684" y="-66732"/>
            <a:ext cx="2199164" cy="2199164"/>
          </a:xfrm>
          <a:prstGeom prst="rect">
            <a:avLst/>
          </a:prstGeom>
        </p:spPr>
      </p:pic>
    </p:spTree>
    <p:extLst>
      <p:ext uri="{BB962C8B-B14F-4D97-AF65-F5344CB8AC3E}">
        <p14:creationId xmlns:p14="http://schemas.microsoft.com/office/powerpoint/2010/main" val="2738350282"/>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1.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1.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6.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7.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pic>
        <p:nvPicPr>
          <p:cNvPr id="8" name="Picture 7" descr="A round pink label with white text and a black background&#10;&#10;Description automatically generated">
            <a:extLst>
              <a:ext uri="{FF2B5EF4-FFF2-40B4-BE49-F238E27FC236}">
                <a16:creationId xmlns="" xmlns:a16="http://schemas.microsoft.com/office/drawing/2014/main" id="{53A4A39B-A3F7-909C-45F9-EF3423D99FD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48248" y="190500"/>
            <a:ext cx="2438400" cy="24384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HANH TÂM">
            <a:extLst>
              <a:ext uri="{FF2B5EF4-FFF2-40B4-BE49-F238E27FC236}">
                <a16:creationId xmlns="" xmlns:a16="http://schemas.microsoft.com/office/drawing/2014/main" id="{27B3D829-34E9-3E70-042F-40FDAA26F30F}"/>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6CCAFF13-9FE2-E78F-F920-CD2AEA217B47}"/>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6C7BAE4-65C6-A08E-8FB5-A983CCD7C1C3}"/>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AD605752-5A48-48D5-B16E-A29910234259}" type="datetimeFigureOut">
              <a:rPr lang="en-US" smtClean="0"/>
              <a:t>21/11/2024</a:t>
            </a:fld>
            <a:endParaRPr lang="en-US"/>
          </a:p>
        </p:txBody>
      </p:sp>
      <p:sp>
        <p:nvSpPr>
          <p:cNvPr id="5" name="Footer Placeholder 4">
            <a:extLst>
              <a:ext uri="{FF2B5EF4-FFF2-40B4-BE49-F238E27FC236}">
                <a16:creationId xmlns="" xmlns:a16="http://schemas.microsoft.com/office/drawing/2014/main" id="{9206F637-89F5-CFC6-2479-326EB760244E}"/>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6D780C37-F438-652A-A1C3-5370D5A021A1}"/>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3F2AB8E1-DA42-432C-9C04-2A8895E16389}" type="slidenum">
              <a:rPr lang="en-US" smtClean="0"/>
              <a:t>‹#›</a:t>
            </a:fld>
            <a:endParaRPr lang="en-US"/>
          </a:p>
        </p:txBody>
      </p:sp>
      <p:pic>
        <p:nvPicPr>
          <p:cNvPr id="7" name="Picture 6">
            <a:extLst>
              <a:ext uri="{FF2B5EF4-FFF2-40B4-BE49-F238E27FC236}">
                <a16:creationId xmlns="" xmlns:a16="http://schemas.microsoft.com/office/drawing/2014/main" id="{6C2EEEB0-F440-DDC0-F757-3D2625E46183}"/>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211961" y="-4951771"/>
            <a:ext cx="4288094" cy="4288094"/>
          </a:xfrm>
          <a:prstGeom prst="rect">
            <a:avLst/>
          </a:prstGeom>
        </p:spPr>
      </p:pic>
      <p:pic>
        <p:nvPicPr>
          <p:cNvPr id="8" name="Picture 7">
            <a:extLst>
              <a:ext uri="{FF2B5EF4-FFF2-40B4-BE49-F238E27FC236}">
                <a16:creationId xmlns="" xmlns:a16="http://schemas.microsoft.com/office/drawing/2014/main" id="{3878A544-1AE1-9C9D-EC27-9899CC36E218}"/>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1237679" y="-4951773"/>
            <a:ext cx="4288094" cy="4288094"/>
          </a:xfrm>
          <a:prstGeom prst="rect">
            <a:avLst/>
          </a:prstGeom>
        </p:spPr>
      </p:pic>
      <p:pic>
        <p:nvPicPr>
          <p:cNvPr id="9" name="Picture 8">
            <a:extLst>
              <a:ext uri="{FF2B5EF4-FFF2-40B4-BE49-F238E27FC236}">
                <a16:creationId xmlns="" xmlns:a16="http://schemas.microsoft.com/office/drawing/2014/main" id="{2A4D7E58-3BF8-BF9C-7D63-CDA019AFAE65}"/>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211961" y="12082616"/>
            <a:ext cx="4288094" cy="4288094"/>
          </a:xfrm>
          <a:prstGeom prst="rect">
            <a:avLst/>
          </a:prstGeom>
        </p:spPr>
      </p:pic>
      <p:pic>
        <p:nvPicPr>
          <p:cNvPr id="10" name="Picture 9">
            <a:extLst>
              <a:ext uri="{FF2B5EF4-FFF2-40B4-BE49-F238E27FC236}">
                <a16:creationId xmlns="" xmlns:a16="http://schemas.microsoft.com/office/drawing/2014/main" id="{076E3B0D-918F-0FDF-3EC2-C88C1D73B341}"/>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1237679" y="12082615"/>
            <a:ext cx="4288094" cy="4288094"/>
          </a:xfrm>
          <a:prstGeom prst="rect">
            <a:avLst/>
          </a:prstGeom>
        </p:spPr>
      </p:pic>
      <p:sp>
        <p:nvSpPr>
          <p:cNvPr id="11" name="Rectangle 10">
            <a:extLst>
              <a:ext uri="{FF2B5EF4-FFF2-40B4-BE49-F238E27FC236}">
                <a16:creationId xmlns="" xmlns:a16="http://schemas.microsoft.com/office/drawing/2014/main" id="{644759CA-464A-48D4-3BD7-990ED2A0E672}"/>
              </a:ext>
            </a:extLst>
          </p:cNvPr>
          <p:cNvSpPr/>
          <p:nvPr userDrawn="1"/>
        </p:nvSpPr>
        <p:spPr>
          <a:xfrm>
            <a:off x="2720881" y="11717778"/>
            <a:ext cx="12872050" cy="1800493"/>
          </a:xfrm>
          <a:prstGeom prst="rect">
            <a:avLst/>
          </a:prstGeom>
          <a:noFill/>
        </p:spPr>
        <p:txBody>
          <a:bodyPr wrap="none" lIns="137160" tIns="68580" rIns="137160" bIns="6858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latin typeface="iCiel Gotham Medium" pitchFamily="50" charset="0"/>
                <a:cs typeface="iCiel Gotham Medium" pitchFamily="50" charset="0"/>
              </a:rPr>
              <a:t>BÀI GIẢNG ĐIỆN TỬ EDUFIVE</a:t>
            </a:r>
          </a:p>
          <a:p>
            <a:pPr algn="ctr"/>
            <a:r>
              <a:rPr lang="en-US" sz="3600" dirty="0">
                <a:ln w="0"/>
                <a:effectLst>
                  <a:outerShdw blurRad="38100" dist="19050" dir="2700000" algn="tl" rotWithShape="0">
                    <a:schemeClr val="dk1">
                      <a:alpha val="40000"/>
                    </a:schemeClr>
                  </a:outerShdw>
                </a:effectLst>
                <a:latin typeface="iCiel Gotham Medium" pitchFamily="50" charset="0"/>
                <a:cs typeface="iCiel Gotham Medium" pitchFamily="50" charset="0"/>
              </a:rPr>
              <a:t>0902.609.443 – </a:t>
            </a:r>
            <a:r>
              <a:rPr lang="en-US" sz="3600" dirty="0" err="1">
                <a:ln w="0"/>
                <a:effectLst>
                  <a:outerShdw blurRad="38100" dist="19050" dir="2700000" algn="tl" rotWithShape="0">
                    <a:schemeClr val="dk1">
                      <a:alpha val="40000"/>
                    </a:schemeClr>
                  </a:outerShdw>
                </a:effectLst>
                <a:latin typeface="iCiel Gotham Medium" pitchFamily="50" charset="0"/>
                <a:cs typeface="iCiel Gotham Medium" pitchFamily="50" charset="0"/>
              </a:rPr>
              <a:t>Thiên</a:t>
            </a:r>
            <a:r>
              <a:rPr lang="en-US" sz="3600" dirty="0">
                <a:ln w="0"/>
                <a:effectLst>
                  <a:outerShdw blurRad="38100" dist="19050" dir="2700000" algn="tl" rotWithShape="0">
                    <a:schemeClr val="dk1">
                      <a:alpha val="40000"/>
                    </a:schemeClr>
                  </a:outerShdw>
                </a:effectLst>
                <a:latin typeface="iCiel Gotham Medium" pitchFamily="50" charset="0"/>
                <a:cs typeface="iCiel Gotham Medium" pitchFamily="50" charset="0"/>
              </a:rPr>
              <a:t> </a:t>
            </a:r>
            <a:r>
              <a:rPr lang="en-US" sz="3600" dirty="0" err="1">
                <a:ln w="0"/>
                <a:effectLst>
                  <a:outerShdw blurRad="38100" dist="19050" dir="2700000" algn="tl" rotWithShape="0">
                    <a:schemeClr val="dk1">
                      <a:alpha val="40000"/>
                    </a:schemeClr>
                  </a:outerShdw>
                </a:effectLst>
                <a:latin typeface="iCiel Gotham Medium" pitchFamily="50" charset="0"/>
                <a:cs typeface="iCiel Gotham Medium" pitchFamily="50" charset="0"/>
              </a:rPr>
              <a:t>Cẩm</a:t>
            </a:r>
            <a:r>
              <a:rPr lang="en-US" sz="3600" dirty="0">
                <a:ln w="0"/>
                <a:effectLst>
                  <a:outerShdw blurRad="38100" dist="19050" dir="2700000" algn="tl" rotWithShape="0">
                    <a:schemeClr val="dk1">
                      <a:alpha val="40000"/>
                    </a:schemeClr>
                  </a:outerShdw>
                </a:effectLst>
                <a:latin typeface="iCiel Gotham Medium" pitchFamily="50" charset="0"/>
                <a:cs typeface="iCiel Gotham Medium" pitchFamily="50" charset="0"/>
              </a:rPr>
              <a:t/>
            </a:r>
            <a:br>
              <a:rPr lang="en-US" sz="3600" dirty="0">
                <a:ln w="0"/>
                <a:effectLst>
                  <a:outerShdw blurRad="38100" dist="19050" dir="2700000" algn="tl" rotWithShape="0">
                    <a:schemeClr val="dk1">
                      <a:alpha val="40000"/>
                    </a:schemeClr>
                  </a:outerShdw>
                </a:effectLst>
                <a:latin typeface="iCiel Gotham Medium" pitchFamily="50" charset="0"/>
                <a:cs typeface="iCiel Gotham Medium" pitchFamily="50" charset="0"/>
              </a:rPr>
            </a:br>
            <a:r>
              <a:rPr lang="en-US" sz="3600" dirty="0">
                <a:ln w="0"/>
                <a:effectLst>
                  <a:outerShdw blurRad="38100" dist="19050" dir="2700000" algn="tl" rotWithShape="0">
                    <a:schemeClr val="dk1">
                      <a:alpha val="40000"/>
                    </a:schemeClr>
                  </a:outerShdw>
                </a:effectLst>
                <a:latin typeface="iCiel Gotham Medium" pitchFamily="50" charset="0"/>
                <a:cs typeface="iCiel Gotham Medium" pitchFamily="50" charset="0"/>
              </a:rPr>
              <a:t>https://www.facebook.com/groups/439653980716707</a:t>
            </a:r>
            <a:endParaRPr lang="en-US" sz="3600" b="0" cap="none" spc="0" dirty="0">
              <a:ln w="0"/>
              <a:solidFill>
                <a:schemeClr val="tx1"/>
              </a:solidFill>
              <a:effectLst>
                <a:outerShdw blurRad="38100" dist="19050" dir="2700000" algn="tl" rotWithShape="0">
                  <a:schemeClr val="dk1">
                    <a:alpha val="40000"/>
                  </a:schemeClr>
                </a:outerShdw>
              </a:effectLst>
              <a:latin typeface="iCiel Gotham Medium" pitchFamily="50" charset="0"/>
              <a:cs typeface="iCiel Gotham Medium" pitchFamily="50" charset="0"/>
            </a:endParaRPr>
          </a:p>
        </p:txBody>
      </p:sp>
      <p:pic>
        <p:nvPicPr>
          <p:cNvPr id="12" name="THANH TÂM">
            <a:extLst>
              <a:ext uri="{FF2B5EF4-FFF2-40B4-BE49-F238E27FC236}">
                <a16:creationId xmlns="" xmlns:a16="http://schemas.microsoft.com/office/drawing/2014/main" id="{6A61B8EA-60A9-9BC0-60A4-42F3C570E31F}"/>
              </a:ext>
            </a:extLst>
          </p:cNvPr>
          <p:cNvPicPr>
            <a:picLocks noChangeAspect="1"/>
          </p:cNvPicPr>
          <p:nvPr userDrawn="1"/>
        </p:nvPicPr>
        <p:blipFill>
          <a:blip r:embed="rId15"/>
          <a:stretch>
            <a:fillRect/>
          </a:stretch>
        </p:blipFill>
        <p:spPr>
          <a:xfrm>
            <a:off x="-9005847" y="-1459277"/>
            <a:ext cx="2112447" cy="795597"/>
          </a:xfrm>
          <a:prstGeom prst="rect">
            <a:avLst/>
          </a:prstGeom>
        </p:spPr>
      </p:pic>
      <p:pic>
        <p:nvPicPr>
          <p:cNvPr id="13" name="Hình ảnh 12">
            <a:extLst>
              <a:ext uri="{FF2B5EF4-FFF2-40B4-BE49-F238E27FC236}">
                <a16:creationId xmlns="" xmlns:a16="http://schemas.microsoft.com/office/drawing/2014/main" id="{F54BB1FC-0BAD-E30C-42F8-38EE9D3ECA15}"/>
              </a:ext>
            </a:extLst>
          </p:cNvPr>
          <p:cNvPicPr>
            <a:picLocks noChangeAspect="1"/>
          </p:cNvPicPr>
          <p:nvPr userDrawn="1"/>
        </p:nvPicPr>
        <p:blipFill>
          <a:blip r:embed="rId16"/>
          <a:stretch>
            <a:fillRect/>
          </a:stretch>
        </p:blipFill>
        <p:spPr>
          <a:xfrm>
            <a:off x="0" y="0"/>
            <a:ext cx="3886656" cy="267201"/>
          </a:xfrm>
          <a:prstGeom prst="rect">
            <a:avLst/>
          </a:prstGeom>
        </p:spPr>
      </p:pic>
    </p:spTree>
    <p:extLst>
      <p:ext uri="{BB962C8B-B14F-4D97-AF65-F5344CB8AC3E}">
        <p14:creationId xmlns:p14="http://schemas.microsoft.com/office/powerpoint/2010/main" val="6922480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16486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Lst>
  <p:transition>
    <p:wipe/>
  </p:transition>
  <p:txStyles>
    <p:titleStyle>
      <a:lvl1pPr algn="l" defTabSz="1371600" rtl="0" eaLnBrk="1" latinLnBrk="0" hangingPunct="1">
        <a:lnSpc>
          <a:spcPct val="90000"/>
        </a:lnSpc>
        <a:spcBef>
          <a:spcPct val="0"/>
        </a:spcBef>
        <a:buNone/>
        <a:defRPr sz="6600" kern="1200">
          <a:solidFill>
            <a:schemeClr val="tx1"/>
          </a:solidFill>
          <a:latin typeface="+mj-lt"/>
          <a:ea typeface="字魂107号-萌趣欢乐体" panose="00000500000000000000" pitchFamily="2" charset="-122"/>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字魂107号-萌趣欢乐体" panose="00000500000000000000" pitchFamily="2" charset="-122"/>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字魂107号-萌趣欢乐体" panose="00000500000000000000" pitchFamily="2" charset="-122"/>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字魂107号-萌趣欢乐体" panose="00000500000000000000" pitchFamily="2" charset="-122"/>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字魂107号-萌趣欢乐体" panose="00000500000000000000" pitchFamily="2" charset="-122"/>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字魂107号-萌趣欢乐体" panose="00000500000000000000" pitchFamily="2" charset="-122"/>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pic>
        <p:nvPicPr>
          <p:cNvPr id="8" name="Picture 7" descr="A round pink label with white text and a black background&#10;&#10;Description automatically generated">
            <a:extLst>
              <a:ext uri="{FF2B5EF4-FFF2-40B4-BE49-F238E27FC236}">
                <a16:creationId xmlns="" xmlns:a16="http://schemas.microsoft.com/office/drawing/2014/main" id="{53A4A39B-A3F7-909C-45F9-EF3423D99FD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48248" y="190500"/>
            <a:ext cx="2438400" cy="2438400"/>
          </a:xfrm>
          <a:prstGeom prst="rect">
            <a:avLst/>
          </a:prstGeom>
        </p:spPr>
      </p:pic>
    </p:spTree>
    <p:extLst>
      <p:ext uri="{BB962C8B-B14F-4D97-AF65-F5344CB8AC3E}">
        <p14:creationId xmlns:p14="http://schemas.microsoft.com/office/powerpoint/2010/main" val="405771334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pic>
        <p:nvPicPr>
          <p:cNvPr id="8" name="Picture 7" descr="A round pink label with white text and a black background&#10;&#10;Description automatically generated">
            <a:extLst>
              <a:ext uri="{FF2B5EF4-FFF2-40B4-BE49-F238E27FC236}">
                <a16:creationId xmlns="" xmlns:a16="http://schemas.microsoft.com/office/drawing/2014/main" id="{53A4A39B-A3F7-909C-45F9-EF3423D99FD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48248" y="190500"/>
            <a:ext cx="2438400" cy="2438400"/>
          </a:xfrm>
          <a:prstGeom prst="rect">
            <a:avLst/>
          </a:prstGeom>
        </p:spPr>
      </p:pic>
    </p:spTree>
    <p:extLst>
      <p:ext uri="{BB962C8B-B14F-4D97-AF65-F5344CB8AC3E}">
        <p14:creationId xmlns:p14="http://schemas.microsoft.com/office/powerpoint/2010/main" val="2044930257"/>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pic>
        <p:nvPicPr>
          <p:cNvPr id="8" name="Picture 7" descr="A round pink label with white text and a black background&#10;&#10;Description automatically generated">
            <a:extLst>
              <a:ext uri="{FF2B5EF4-FFF2-40B4-BE49-F238E27FC236}">
                <a16:creationId xmlns="" xmlns:a16="http://schemas.microsoft.com/office/drawing/2014/main" id="{53A4A39B-A3F7-909C-45F9-EF3423D99FD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48248" y="190500"/>
            <a:ext cx="2438400" cy="2438400"/>
          </a:xfrm>
          <a:prstGeom prst="rect">
            <a:avLst/>
          </a:prstGeom>
        </p:spPr>
      </p:pic>
    </p:spTree>
    <p:extLst>
      <p:ext uri="{BB962C8B-B14F-4D97-AF65-F5344CB8AC3E}">
        <p14:creationId xmlns:p14="http://schemas.microsoft.com/office/powerpoint/2010/main" val="165465699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21/11/2024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pic>
        <p:nvPicPr>
          <p:cNvPr id="8" name="Picture 7" descr="A round pink label with white text and a black background&#10;&#10;Description automatically generated">
            <a:extLst>
              <a:ext uri="{FF2B5EF4-FFF2-40B4-BE49-F238E27FC236}">
                <a16:creationId xmlns="" xmlns:a16="http://schemas.microsoft.com/office/drawing/2014/main" id="{53A4A39B-A3F7-909C-45F9-EF3423D99FD3}"/>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648248" y="190500"/>
            <a:ext cx="2438400" cy="2438400"/>
          </a:xfrm>
          <a:prstGeom prst="rect">
            <a:avLst/>
          </a:prstGeom>
        </p:spPr>
      </p:pic>
    </p:spTree>
    <p:extLst>
      <p:ext uri="{BB962C8B-B14F-4D97-AF65-F5344CB8AC3E}">
        <p14:creationId xmlns:p14="http://schemas.microsoft.com/office/powerpoint/2010/main" val="66294314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2.svg"/><Relationship Id="rId3" Type="http://schemas.openxmlformats.org/officeDocument/2006/relationships/image" Target="../media/image12.svg"/><Relationship Id="rId7" Type="http://schemas.openxmlformats.org/officeDocument/2006/relationships/image" Target="../media/image16.svg"/><Relationship Id="rId12" Type="http://schemas.openxmlformats.org/officeDocument/2006/relationships/image" Target="../media/image16.png"/><Relationship Id="rId2" Type="http://schemas.openxmlformats.org/officeDocument/2006/relationships/image" Target="../media/image11.png"/><Relationship Id="rId16"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20.svg"/><Relationship Id="rId5" Type="http://schemas.openxmlformats.org/officeDocument/2006/relationships/image" Target="../media/image14.svg"/><Relationship Id="rId15" Type="http://schemas.openxmlformats.org/officeDocument/2006/relationships/image" Target="../media/image24.svg"/><Relationship Id="rId10"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image" Target="../media/image18.svg"/><Relationship Id="rId14" Type="http://schemas.openxmlformats.org/officeDocument/2006/relationships/image" Target="../media/image17.png"/></Relationships>
</file>

<file path=ppt/slides/_rels/slide2.xml.rels><?xml version="1.0" encoding="UTF-8" standalone="yes"?>
<Relationships xmlns="http://schemas.openxmlformats.org/package/2006/relationships"><Relationship Id="rId8" Type="http://schemas.openxmlformats.org/officeDocument/2006/relationships/slide" Target="slide5.xml"/><Relationship Id="rId3" Type="http://schemas.microsoft.com/office/2007/relationships/hdphoto" Target="../media/hdphoto2.wdp"/><Relationship Id="rId7"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slide" Target="slide4.xml"/><Relationship Id="rId5" Type="http://schemas.openxmlformats.org/officeDocument/2006/relationships/image" Target="../media/image20.png"/><Relationship Id="rId10" Type="http://schemas.openxmlformats.org/officeDocument/2006/relationships/image" Target="../media/image23.png"/><Relationship Id="rId4" Type="http://schemas.openxmlformats.org/officeDocument/2006/relationships/slide" Target="slide3.xml"/><Relationship Id="rId9"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0.png"/><Relationship Id="rId7" Type="http://schemas.openxmlformats.org/officeDocument/2006/relationships/image" Target="../media/image27.png"/><Relationship Id="rId2" Type="http://schemas.openxmlformats.org/officeDocument/2006/relationships/audio" Target="../media/audio1.wav"/><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4.png"/><Relationship Id="rId7" Type="http://schemas.microsoft.com/office/2007/relationships/hdphoto" Target="../media/hdphoto3.wdp"/><Relationship Id="rId2" Type="http://schemas.openxmlformats.org/officeDocument/2006/relationships/audio" Target="../media/audio1.wav"/><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12.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42.svg"/><Relationship Id="rId18" Type="http://schemas.openxmlformats.org/officeDocument/2006/relationships/image" Target="../media/image31.png"/><Relationship Id="rId3" Type="http://schemas.openxmlformats.org/officeDocument/2006/relationships/image" Target="../media/image36.svg"/><Relationship Id="rId7" Type="http://schemas.openxmlformats.org/officeDocument/2006/relationships/image" Target="../media/image16.svg"/><Relationship Id="rId12" Type="http://schemas.openxmlformats.org/officeDocument/2006/relationships/image" Target="../media/image30.png"/><Relationship Id="rId17" Type="http://schemas.openxmlformats.org/officeDocument/2006/relationships/image" Target="../media/image22.svg"/><Relationship Id="rId2" Type="http://schemas.openxmlformats.org/officeDocument/2006/relationships/image" Target="../media/image28.png"/><Relationship Id="rId16" Type="http://schemas.openxmlformats.org/officeDocument/2006/relationships/image" Target="../media/image16.png"/><Relationship Id="rId20"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24.svg"/><Relationship Id="rId5" Type="http://schemas.openxmlformats.org/officeDocument/2006/relationships/image" Target="../media/image38.svg"/><Relationship Id="rId15" Type="http://schemas.openxmlformats.org/officeDocument/2006/relationships/image" Target="../media/image18.svg"/><Relationship Id="rId19" Type="http://schemas.openxmlformats.org/officeDocument/2006/relationships/image" Target="../media/image32.png"/><Relationship Id="rId4" Type="http://schemas.openxmlformats.org/officeDocument/2006/relationships/image" Target="../media/image29.png"/><Relationship Id="rId1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37.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52.svg"/><Relationship Id="rId3" Type="http://schemas.openxmlformats.org/officeDocument/2006/relationships/image" Target="../media/image36.svg"/><Relationship Id="rId7" Type="http://schemas.openxmlformats.org/officeDocument/2006/relationships/image" Target="../media/image20.svg"/><Relationship Id="rId12"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18.svg"/><Relationship Id="rId5" Type="http://schemas.openxmlformats.org/officeDocument/2006/relationships/image" Target="../media/image48.svg"/><Relationship Id="rId15" Type="http://schemas.openxmlformats.org/officeDocument/2006/relationships/image" Target="../media/image54.svg"/><Relationship Id="rId10" Type="http://schemas.openxmlformats.org/officeDocument/2006/relationships/image" Target="../media/image14.png"/><Relationship Id="rId4" Type="http://schemas.openxmlformats.org/officeDocument/2006/relationships/image" Target="../media/image38.png"/><Relationship Id="rId9" Type="http://schemas.openxmlformats.org/officeDocument/2006/relationships/image" Target="../media/image50.svg"/><Relationship Id="rId14" Type="http://schemas.openxmlformats.org/officeDocument/2006/relationships/image" Target="../media/image41.png"/></Relationships>
</file>

<file path=ppt/slides/_rels/slide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52.svg"/><Relationship Id="rId3" Type="http://schemas.openxmlformats.org/officeDocument/2006/relationships/image" Target="../media/image36.svg"/><Relationship Id="rId7" Type="http://schemas.openxmlformats.org/officeDocument/2006/relationships/image" Target="../media/image20.svg"/><Relationship Id="rId12"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18.svg"/><Relationship Id="rId5" Type="http://schemas.openxmlformats.org/officeDocument/2006/relationships/image" Target="../media/image48.svg"/><Relationship Id="rId15" Type="http://schemas.openxmlformats.org/officeDocument/2006/relationships/image" Target="../media/image54.svg"/><Relationship Id="rId10" Type="http://schemas.openxmlformats.org/officeDocument/2006/relationships/image" Target="../media/image14.png"/><Relationship Id="rId4" Type="http://schemas.openxmlformats.org/officeDocument/2006/relationships/image" Target="../media/image38.png"/><Relationship Id="rId9" Type="http://schemas.openxmlformats.org/officeDocument/2006/relationships/image" Target="../media/image50.svg"/><Relationship Id="rId1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2.svg"/><Relationship Id="rId3" Type="http://schemas.openxmlformats.org/officeDocument/2006/relationships/image" Target="../media/image12.svg"/><Relationship Id="rId7" Type="http://schemas.openxmlformats.org/officeDocument/2006/relationships/image" Target="../media/image16.svg"/><Relationship Id="rId12" Type="http://schemas.openxmlformats.org/officeDocument/2006/relationships/image" Target="../media/image16.png"/><Relationship Id="rId2" Type="http://schemas.openxmlformats.org/officeDocument/2006/relationships/image" Target="../media/image11.png"/><Relationship Id="rId16"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20.svg"/><Relationship Id="rId5" Type="http://schemas.openxmlformats.org/officeDocument/2006/relationships/image" Target="../media/image14.svg"/><Relationship Id="rId15" Type="http://schemas.openxmlformats.org/officeDocument/2006/relationships/image" Target="../media/image24.svg"/><Relationship Id="rId10"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image" Target="../media/image18.svg"/><Relationship Id="rId1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36.svg"/><Relationship Id="rId7" Type="http://schemas.openxmlformats.org/officeDocument/2006/relationships/image" Target="../media/image55.png"/><Relationship Id="rId12" Type="http://schemas.openxmlformats.org/officeDocument/2006/relationships/image" Target="../media/image59.png"/><Relationship Id="rId2" Type="http://schemas.openxmlformats.org/officeDocument/2006/relationships/image" Target="../media/image28.png"/><Relationship Id="rId1" Type="http://schemas.openxmlformats.org/officeDocument/2006/relationships/slideLayout" Target="../slideLayouts/slideLayout68.xml"/><Relationship Id="rId6" Type="http://schemas.openxmlformats.org/officeDocument/2006/relationships/image" Target="../media/image54.png"/><Relationship Id="rId11" Type="http://schemas.openxmlformats.org/officeDocument/2006/relationships/image" Target="../media/image58.png"/><Relationship Id="rId5" Type="http://schemas.openxmlformats.org/officeDocument/2006/relationships/image" Target="../media/image53.png"/><Relationship Id="rId10" Type="http://schemas.openxmlformats.org/officeDocument/2006/relationships/image" Target="../media/image57.png"/><Relationship Id="rId4" Type="http://schemas.openxmlformats.org/officeDocument/2006/relationships/image" Target="../media/image52.png"/><Relationship Id="rId9" Type="http://schemas.openxmlformats.org/officeDocument/2006/relationships/image" Target="../media/image5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8.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52.svg"/><Relationship Id="rId3" Type="http://schemas.openxmlformats.org/officeDocument/2006/relationships/image" Target="../media/image36.svg"/><Relationship Id="rId7" Type="http://schemas.openxmlformats.org/officeDocument/2006/relationships/image" Target="../media/image40.svg"/><Relationship Id="rId12" Type="http://schemas.openxmlformats.org/officeDocument/2006/relationships/image" Target="../media/image40.png"/><Relationship Id="rId2" Type="http://schemas.openxmlformats.org/officeDocument/2006/relationships/image" Target="../media/image28.png"/><Relationship Id="rId16"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71.svg"/><Relationship Id="rId5" Type="http://schemas.openxmlformats.org/officeDocument/2006/relationships/image" Target="../media/image12.svg"/><Relationship Id="rId15" Type="http://schemas.openxmlformats.org/officeDocument/2006/relationships/image" Target="../media/image54.svg"/><Relationship Id="rId10" Type="http://schemas.openxmlformats.org/officeDocument/2006/relationships/image" Target="../media/image62.png"/><Relationship Id="rId4" Type="http://schemas.openxmlformats.org/officeDocument/2006/relationships/image" Target="../media/image11.png"/><Relationship Id="rId9" Type="http://schemas.openxmlformats.org/officeDocument/2006/relationships/image" Target="../media/image18.svg"/><Relationship Id="rId1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403232" y="-140102"/>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449619" y="8450918"/>
            <a:ext cx="20367859" cy="3086100"/>
            <a:chOff x="0" y="0"/>
            <a:chExt cx="5364375" cy="812800"/>
          </a:xfrm>
        </p:grpSpPr>
        <p:sp>
          <p:nvSpPr>
            <p:cNvPr id="6" name="Freeform 6"/>
            <p:cNvSpPr/>
            <p:nvPr/>
          </p:nvSpPr>
          <p:spPr>
            <a:xfrm>
              <a:off x="0" y="0"/>
              <a:ext cx="5364375" cy="812800"/>
            </a:xfrm>
            <a:custGeom>
              <a:avLst/>
              <a:gdLst/>
              <a:ahLst/>
              <a:cxnLst/>
              <a:rect l="l" t="t" r="r" b="b"/>
              <a:pathLst>
                <a:path w="5364375" h="812800">
                  <a:moveTo>
                    <a:pt x="0" y="0"/>
                  </a:moveTo>
                  <a:lnTo>
                    <a:pt x="5364375" y="0"/>
                  </a:lnTo>
                  <a:lnTo>
                    <a:pt x="5364375" y="812800"/>
                  </a:lnTo>
                  <a:lnTo>
                    <a:pt x="0" y="812800"/>
                  </a:lnTo>
                  <a:close/>
                </a:path>
              </a:pathLst>
            </a:custGeom>
            <a:solidFill>
              <a:srgbClr val="FAB40D"/>
            </a:solidFill>
          </p:spPr>
          <p:txBody>
            <a:bodyPr/>
            <a:lstStyle/>
            <a:p>
              <a:endParaRPr lang="en-US"/>
            </a:p>
          </p:txBody>
        </p:sp>
        <p:sp>
          <p:nvSpPr>
            <p:cNvPr id="7" name="TextBox 7"/>
            <p:cNvSpPr txBox="1"/>
            <p:nvPr/>
          </p:nvSpPr>
          <p:spPr>
            <a:xfrm>
              <a:off x="0" y="-19050"/>
              <a:ext cx="5364375" cy="831850"/>
            </a:xfrm>
            <a:prstGeom prst="rect">
              <a:avLst/>
            </a:prstGeom>
          </p:spPr>
          <p:txBody>
            <a:bodyPr lIns="50800" tIns="50800" rIns="50800" bIns="50800" rtlCol="0" anchor="ctr"/>
            <a:lstStyle/>
            <a:p>
              <a:pPr algn="ctr">
                <a:lnSpc>
                  <a:spcPts val="3187"/>
                </a:lnSpc>
              </a:pPr>
              <a:endParaRPr/>
            </a:p>
          </p:txBody>
        </p:sp>
      </p:grpSp>
      <p:sp>
        <p:nvSpPr>
          <p:cNvPr id="8" name="Freeform 8"/>
          <p:cNvSpPr/>
          <p:nvPr/>
        </p:nvSpPr>
        <p:spPr>
          <a:xfrm>
            <a:off x="10320399" y="1218498"/>
            <a:ext cx="6300945" cy="8535763"/>
          </a:xfrm>
          <a:custGeom>
            <a:avLst/>
            <a:gdLst/>
            <a:ahLst/>
            <a:cxnLst/>
            <a:rect l="l" t="t" r="r" b="b"/>
            <a:pathLst>
              <a:path w="6300945" h="8535763">
                <a:moveTo>
                  <a:pt x="0" y="0"/>
                </a:moveTo>
                <a:lnTo>
                  <a:pt x="6300945" y="0"/>
                </a:lnTo>
                <a:lnTo>
                  <a:pt x="6300945" y="8535763"/>
                </a:lnTo>
                <a:lnTo>
                  <a:pt x="0" y="853576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5" name="Freeform 15"/>
          <p:cNvSpPr/>
          <p:nvPr/>
        </p:nvSpPr>
        <p:spPr>
          <a:xfrm>
            <a:off x="15045467" y="782640"/>
            <a:ext cx="3910547" cy="4267882"/>
          </a:xfrm>
          <a:custGeom>
            <a:avLst/>
            <a:gdLst/>
            <a:ahLst/>
            <a:cxnLst/>
            <a:rect l="l" t="t" r="r" b="b"/>
            <a:pathLst>
              <a:path w="3910547" h="4267882">
                <a:moveTo>
                  <a:pt x="0" y="0"/>
                </a:moveTo>
                <a:lnTo>
                  <a:pt x="3910548" y="0"/>
                </a:lnTo>
                <a:lnTo>
                  <a:pt x="3910548" y="4267882"/>
                </a:lnTo>
                <a:lnTo>
                  <a:pt x="0" y="426788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US"/>
          </a:p>
        </p:txBody>
      </p:sp>
      <p:sp>
        <p:nvSpPr>
          <p:cNvPr id="16" name="Freeform 16"/>
          <p:cNvSpPr/>
          <p:nvPr/>
        </p:nvSpPr>
        <p:spPr>
          <a:xfrm>
            <a:off x="773525" y="7183851"/>
            <a:ext cx="942940" cy="942940"/>
          </a:xfrm>
          <a:custGeom>
            <a:avLst/>
            <a:gdLst/>
            <a:ahLst/>
            <a:cxnLst/>
            <a:rect l="l" t="t" r="r" b="b"/>
            <a:pathLst>
              <a:path w="942940" h="942940">
                <a:moveTo>
                  <a:pt x="0" y="0"/>
                </a:moveTo>
                <a:lnTo>
                  <a:pt x="942939" y="0"/>
                </a:lnTo>
                <a:lnTo>
                  <a:pt x="942939" y="942940"/>
                </a:lnTo>
                <a:lnTo>
                  <a:pt x="0" y="94294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US"/>
          </a:p>
        </p:txBody>
      </p:sp>
      <p:sp>
        <p:nvSpPr>
          <p:cNvPr id="17" name="Freeform 17"/>
          <p:cNvSpPr/>
          <p:nvPr/>
        </p:nvSpPr>
        <p:spPr>
          <a:xfrm rot="-154898">
            <a:off x="8797407" y="2289802"/>
            <a:ext cx="916723" cy="916723"/>
          </a:xfrm>
          <a:custGeom>
            <a:avLst/>
            <a:gdLst/>
            <a:ahLst/>
            <a:cxnLst/>
            <a:rect l="l" t="t" r="r" b="b"/>
            <a:pathLst>
              <a:path w="916723" h="916723">
                <a:moveTo>
                  <a:pt x="0" y="0"/>
                </a:moveTo>
                <a:lnTo>
                  <a:pt x="916723" y="0"/>
                </a:lnTo>
                <a:lnTo>
                  <a:pt x="916723" y="916723"/>
                </a:lnTo>
                <a:lnTo>
                  <a:pt x="0" y="91672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US"/>
          </a:p>
        </p:txBody>
      </p:sp>
      <p:sp>
        <p:nvSpPr>
          <p:cNvPr id="18" name="Freeform 18"/>
          <p:cNvSpPr/>
          <p:nvPr/>
        </p:nvSpPr>
        <p:spPr>
          <a:xfrm>
            <a:off x="7086178" y="6706103"/>
            <a:ext cx="3382097" cy="2547237"/>
          </a:xfrm>
          <a:custGeom>
            <a:avLst/>
            <a:gdLst/>
            <a:ahLst/>
            <a:cxnLst/>
            <a:rect l="l" t="t" r="r" b="b"/>
            <a:pathLst>
              <a:path w="3382097" h="2547237">
                <a:moveTo>
                  <a:pt x="0" y="0"/>
                </a:moveTo>
                <a:lnTo>
                  <a:pt x="3382097" y="0"/>
                </a:lnTo>
                <a:lnTo>
                  <a:pt x="3382097" y="2547236"/>
                </a:lnTo>
                <a:lnTo>
                  <a:pt x="0" y="254723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txBody>
          <a:bodyPr/>
          <a:lstStyle/>
          <a:p>
            <a:endParaRPr lang="en-US"/>
          </a:p>
        </p:txBody>
      </p:sp>
      <p:sp>
        <p:nvSpPr>
          <p:cNvPr id="19" name="Freeform 19"/>
          <p:cNvSpPr/>
          <p:nvPr/>
        </p:nvSpPr>
        <p:spPr>
          <a:xfrm rot="-233728" flipH="1">
            <a:off x="-2162785" y="617052"/>
            <a:ext cx="5145596" cy="823295"/>
          </a:xfrm>
          <a:custGeom>
            <a:avLst/>
            <a:gdLst/>
            <a:ahLst/>
            <a:cxnLst/>
            <a:rect l="l" t="t" r="r" b="b"/>
            <a:pathLst>
              <a:path w="5145596" h="823295">
                <a:moveTo>
                  <a:pt x="5145597" y="0"/>
                </a:moveTo>
                <a:lnTo>
                  <a:pt x="0" y="0"/>
                </a:lnTo>
                <a:lnTo>
                  <a:pt x="0" y="823296"/>
                </a:lnTo>
                <a:lnTo>
                  <a:pt x="5145597" y="823296"/>
                </a:lnTo>
                <a:lnTo>
                  <a:pt x="5145597" y="0"/>
                </a:lnTo>
                <a:close/>
              </a:path>
            </a:pathLst>
          </a:custGeom>
          <a:blipFill>
            <a:blip r:embed="rId12">
              <a:extLst>
                <a:ext uri="{96DAC541-7B7A-43D3-8B79-37D633B846F1}">
                  <asvg:svgBlip xmlns="" xmlns:asvg="http://schemas.microsoft.com/office/drawing/2016/SVG/main" r:embed="rId13"/>
                </a:ext>
              </a:extLst>
            </a:blip>
            <a:stretch>
              <a:fillRect/>
            </a:stretch>
          </a:blipFill>
          <a:ln cap="sq">
            <a:noFill/>
            <a:prstDash val="solid"/>
            <a:miter/>
          </a:ln>
        </p:spPr>
        <p:txBody>
          <a:bodyPr/>
          <a:lstStyle/>
          <a:p>
            <a:endParaRPr lang="en-US"/>
          </a:p>
        </p:txBody>
      </p:sp>
      <p:sp>
        <p:nvSpPr>
          <p:cNvPr id="20" name="Freeform 20"/>
          <p:cNvSpPr/>
          <p:nvPr/>
        </p:nvSpPr>
        <p:spPr>
          <a:xfrm rot="213565">
            <a:off x="16298277" y="4170960"/>
            <a:ext cx="4610282" cy="737645"/>
          </a:xfrm>
          <a:custGeom>
            <a:avLst/>
            <a:gdLst/>
            <a:ahLst/>
            <a:cxnLst/>
            <a:rect l="l" t="t" r="r" b="b"/>
            <a:pathLst>
              <a:path w="4610282" h="737645">
                <a:moveTo>
                  <a:pt x="0" y="0"/>
                </a:moveTo>
                <a:lnTo>
                  <a:pt x="4610282" y="0"/>
                </a:lnTo>
                <a:lnTo>
                  <a:pt x="4610282" y="737645"/>
                </a:lnTo>
                <a:lnTo>
                  <a:pt x="0" y="737645"/>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a:ln cap="sq">
            <a:noFill/>
            <a:prstDash val="solid"/>
            <a:miter/>
          </a:ln>
        </p:spPr>
        <p:txBody>
          <a:bodyPr/>
          <a:lstStyle/>
          <a:p>
            <a:endParaRPr lang="en-US"/>
          </a:p>
        </p:txBody>
      </p:sp>
      <p:sp>
        <p:nvSpPr>
          <p:cNvPr id="21" name="Freeform 21"/>
          <p:cNvSpPr/>
          <p:nvPr/>
        </p:nvSpPr>
        <p:spPr>
          <a:xfrm flipH="1">
            <a:off x="1716464" y="7564851"/>
            <a:ext cx="4464247" cy="2366215"/>
          </a:xfrm>
          <a:custGeom>
            <a:avLst/>
            <a:gdLst/>
            <a:ahLst/>
            <a:cxnLst/>
            <a:rect l="l" t="t" r="r" b="b"/>
            <a:pathLst>
              <a:path w="4464247" h="2366215">
                <a:moveTo>
                  <a:pt x="4464247" y="0"/>
                </a:moveTo>
                <a:lnTo>
                  <a:pt x="0" y="0"/>
                </a:lnTo>
                <a:lnTo>
                  <a:pt x="0" y="2366215"/>
                </a:lnTo>
                <a:lnTo>
                  <a:pt x="4464247" y="2366215"/>
                </a:lnTo>
                <a:lnTo>
                  <a:pt x="4464247" y="0"/>
                </a:lnTo>
                <a:close/>
              </a:path>
            </a:pathLst>
          </a:custGeom>
          <a:blipFill>
            <a:blip r:embed="rId14">
              <a:extLst>
                <a:ext uri="{96DAC541-7B7A-43D3-8B79-37D633B846F1}">
                  <asvg:svgBlip xmlns="" xmlns:asvg="http://schemas.microsoft.com/office/drawing/2016/SVG/main" r:embed="rId15"/>
                </a:ext>
              </a:extLst>
            </a:blip>
            <a:stretch>
              <a:fillRect r="-10631" b="-34721"/>
            </a:stretch>
          </a:blipFill>
        </p:spPr>
        <p:txBody>
          <a:bodyPr/>
          <a:lstStyle/>
          <a:p>
            <a:endParaRPr lang="en-US"/>
          </a:p>
        </p:txBody>
      </p:sp>
      <p:pic>
        <p:nvPicPr>
          <p:cNvPr id="22" name="Picture 21">
            <a:extLst>
              <a:ext uri="{FF2B5EF4-FFF2-40B4-BE49-F238E27FC236}">
                <a16:creationId xmlns="" xmlns:a16="http://schemas.microsoft.com/office/drawing/2014/main" id="{220A077E-29BF-D91E-9598-D39DEF0DCB1F}"/>
              </a:ext>
            </a:extLst>
          </p:cNvPr>
          <p:cNvPicPr>
            <a:picLocks noChangeAspect="1"/>
          </p:cNvPicPr>
          <p:nvPr/>
        </p:nvPicPr>
        <p:blipFill>
          <a:blip r:embed="rId16"/>
          <a:stretch>
            <a:fillRect/>
          </a:stretch>
        </p:blipFill>
        <p:spPr>
          <a:xfrm>
            <a:off x="1066800" y="876300"/>
            <a:ext cx="8663167" cy="72487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HANH TÂMPicture 3">
            <a:extLst>
              <a:ext uri="{FF2B5EF4-FFF2-40B4-BE49-F238E27FC236}">
                <a16:creationId xmlns="" xmlns:a16="http://schemas.microsoft.com/office/drawing/2014/main" id="{A1B2BAF0-7E9A-1B54-20C3-576754875C3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6815" b="84479" l="53719" r="76920">
                        <a14:foregroundMark x1="65764" y1="16815" x2="71746" y2="27284"/>
                        <a14:foregroundMark x1="71746" y1="27284" x2="71867" y2="27769"/>
                        <a14:foregroundMark x1="54325" y1="59741" x2="54204" y2="57154"/>
                        <a14:foregroundMark x1="53961" y1="55457" x2="53961" y2="55457"/>
                        <a14:foregroundMark x1="63460" y1="17421" x2="72716" y2="19604"/>
                        <a14:foregroundMark x1="70534" y1="20695" x2="64430" y2="29507"/>
                        <a14:foregroundMark x1="64430" y1="29507" x2="64430" y2="29507"/>
                        <a14:foregroundMark x1="65158" y1="18876" x2="71180" y2="24576"/>
                        <a14:foregroundMark x1="71180" y1="24576" x2="73323" y2="34115"/>
                        <a14:foregroundMark x1="55174" y1="34964" x2="55457" y2="26880"/>
                        <a14:foregroundMark x1="55457" y1="26880" x2="60509" y2="17138"/>
                        <a14:foregroundMark x1="60509" y1="17138" x2="66815" y2="24576"/>
                        <a14:foregroundMark x1="66815" y1="24576" x2="67259" y2="29264"/>
                        <a14:foregroundMark x1="69321" y1="36297" x2="73686" y2="34721"/>
                        <a14:foregroundMark x1="54568" y1="33994" x2="58327" y2="34479"/>
                        <a14:foregroundMark x1="61641" y1="84479" x2="60792" y2="80800"/>
                        <a14:foregroundMark x1="69078" y1="84115" x2="68230" y2="80315"/>
                        <a14:foregroundMark x1="53840" y1="60226" x2="53840" y2="60226"/>
                        <a14:foregroundMark x1="53719" y1="52668" x2="53719" y2="54729"/>
                        <a14:foregroundMark x1="61035" y1="27284" x2="60671" y2="29628"/>
                      </a14:backgroundRemoval>
                    </a14:imgEffect>
                  </a14:imgLayer>
                </a14:imgProps>
              </a:ext>
              <a:ext uri="{28A0092B-C50C-407E-A947-70E740481C1C}">
                <a14:useLocalDpi xmlns:a14="http://schemas.microsoft.com/office/drawing/2010/main" val="0"/>
              </a:ext>
            </a:extLst>
          </a:blip>
          <a:srcRect l="51307" t="12603" r="20166" b="34796"/>
          <a:stretch/>
        </p:blipFill>
        <p:spPr>
          <a:xfrm>
            <a:off x="14387414" y="2373227"/>
            <a:ext cx="4291809" cy="7913775"/>
          </a:xfrm>
          <a:prstGeom prst="rect">
            <a:avLst/>
          </a:prstGeom>
          <a:effectLst>
            <a:outerShdw blurRad="63500" sx="102000" sy="102000" algn="ctr" rotWithShape="0">
              <a:prstClr val="black">
                <a:alpha val="40000"/>
              </a:prstClr>
            </a:outerShdw>
          </a:effectLst>
        </p:spPr>
      </p:pic>
      <p:sp>
        <p:nvSpPr>
          <p:cNvPr id="5" name="TextBox 4">
            <a:extLst>
              <a:ext uri="{FF2B5EF4-FFF2-40B4-BE49-F238E27FC236}">
                <a16:creationId xmlns="" xmlns:a16="http://schemas.microsoft.com/office/drawing/2014/main" id="{F0B98E05-B68B-450A-088B-45C0A64B9D72}"/>
              </a:ext>
            </a:extLst>
          </p:cNvPr>
          <p:cNvSpPr txBox="1"/>
          <p:nvPr/>
        </p:nvSpPr>
        <p:spPr>
          <a:xfrm>
            <a:off x="2270667" y="-9626135"/>
            <a:ext cx="12645483" cy="3277820"/>
          </a:xfrm>
          <a:prstGeom prst="rect">
            <a:avLst/>
          </a:prstGeom>
          <a:noFill/>
        </p:spPr>
        <p:txBody>
          <a:bodyPr wrap="square">
            <a:spAutoFit/>
          </a:bodyPr>
          <a:lstStyle/>
          <a:p>
            <a:pPr algn="ctr" defTabSz="1371600">
              <a:defRPr/>
            </a:pPr>
            <a:r>
              <a:rPr lang="vi-VN" sz="20700" b="1">
                <a:ln w="57150">
                  <a:solidFill>
                    <a:sysClr val="windowText" lastClr="000000"/>
                  </a:solidFill>
                  <a:prstDash val="solid"/>
                </a:ln>
                <a:solidFill>
                  <a:srgbClr val="FFFF00"/>
                </a:solidFill>
                <a:effectLst>
                  <a:outerShdw blurRad="12700" dist="63500" dir="2700000" algn="tl" rotWithShape="0">
                    <a:prstClr val="white"/>
                  </a:outerShdw>
                </a:effectLst>
                <a:latin typeface="UTM Cookies" panose="02040603050506020204" pitchFamily="18" charset="0"/>
              </a:rPr>
              <a:t>MÓN QUÀ</a:t>
            </a:r>
          </a:p>
        </p:txBody>
      </p:sp>
      <p:sp>
        <p:nvSpPr>
          <p:cNvPr id="6" name="TextBox 5">
            <a:extLst>
              <a:ext uri="{FF2B5EF4-FFF2-40B4-BE49-F238E27FC236}">
                <a16:creationId xmlns="" xmlns:a16="http://schemas.microsoft.com/office/drawing/2014/main" id="{646CAB8E-7593-64D9-A438-046291296560}"/>
              </a:ext>
            </a:extLst>
          </p:cNvPr>
          <p:cNvSpPr txBox="1"/>
          <p:nvPr/>
        </p:nvSpPr>
        <p:spPr>
          <a:xfrm>
            <a:off x="5623467" y="-7237893"/>
            <a:ext cx="12645483" cy="3277820"/>
          </a:xfrm>
          <a:prstGeom prst="rect">
            <a:avLst/>
          </a:prstGeom>
          <a:noFill/>
        </p:spPr>
        <p:txBody>
          <a:bodyPr wrap="square">
            <a:spAutoFit/>
          </a:bodyPr>
          <a:lstStyle/>
          <a:p>
            <a:pPr algn="ctr" defTabSz="1371600">
              <a:defRPr/>
            </a:pPr>
            <a:r>
              <a:rPr lang="en-US" sz="20700" b="1">
                <a:ln w="57150">
                  <a:solidFill>
                    <a:sysClr val="windowText" lastClr="000000"/>
                  </a:solidFill>
                  <a:prstDash val="solid"/>
                </a:ln>
                <a:solidFill>
                  <a:srgbClr val="FF0000"/>
                </a:solidFill>
                <a:effectLst>
                  <a:outerShdw blurRad="12700" dist="63500" dir="2700000" algn="tl" rotWithShape="0">
                    <a:prstClr val="white"/>
                  </a:outerShdw>
                </a:effectLst>
                <a:latin typeface="UTM Cookies" panose="02040603050506020204" pitchFamily="18" charset="0"/>
              </a:rPr>
              <a:t>MAY </a:t>
            </a:r>
            <a:r>
              <a:rPr lang="vi-VN" sz="20700" b="1">
                <a:ln w="57150">
                  <a:solidFill>
                    <a:sysClr val="windowText" lastClr="000000"/>
                  </a:solidFill>
                  <a:prstDash val="solid"/>
                </a:ln>
                <a:solidFill>
                  <a:srgbClr val="FF0000"/>
                </a:solidFill>
                <a:effectLst>
                  <a:outerShdw blurRad="12700" dist="63500" dir="2700000" algn="tl" rotWithShape="0">
                    <a:prstClr val="white"/>
                  </a:outerShdw>
                </a:effectLst>
                <a:latin typeface="UTM Cookies" panose="02040603050506020204" pitchFamily="18" charset="0"/>
              </a:rPr>
              <a:t>MẮN</a:t>
            </a:r>
          </a:p>
        </p:txBody>
      </p:sp>
      <p:pic>
        <p:nvPicPr>
          <p:cNvPr id="14" name="Picture 13">
            <a:hlinkClick r:id="rId4" action="ppaction://hlinksldjump"/>
            <a:extLst>
              <a:ext uri="{FF2B5EF4-FFF2-40B4-BE49-F238E27FC236}">
                <a16:creationId xmlns="" xmlns:a16="http://schemas.microsoft.com/office/drawing/2014/main" id="{6C8ED342-4777-ADF4-801C-5A92A0D258F2}"/>
              </a:ext>
            </a:extLst>
          </p:cNvPr>
          <p:cNvPicPr>
            <a:picLocks noChangeAspect="1"/>
          </p:cNvPicPr>
          <p:nvPr/>
        </p:nvPicPr>
        <p:blipFill>
          <a:blip r:embed="rId5"/>
          <a:stretch>
            <a:fillRect/>
          </a:stretch>
        </p:blipFill>
        <p:spPr>
          <a:xfrm>
            <a:off x="-571586" y="5008592"/>
            <a:ext cx="6162132" cy="5988062"/>
          </a:xfrm>
          <a:prstGeom prst="rect">
            <a:avLst/>
          </a:prstGeom>
          <a:effectLst>
            <a:outerShdw blurRad="63500" sx="102000" sy="102000" algn="ctr" rotWithShape="0">
              <a:prstClr val="black">
                <a:alpha val="40000"/>
              </a:prstClr>
            </a:outerShdw>
          </a:effectLst>
        </p:spPr>
      </p:pic>
      <p:pic>
        <p:nvPicPr>
          <p:cNvPr id="19" name="Picture 18">
            <a:hlinkClick r:id="rId6" action="ppaction://hlinksldjump"/>
            <a:extLst>
              <a:ext uri="{FF2B5EF4-FFF2-40B4-BE49-F238E27FC236}">
                <a16:creationId xmlns="" xmlns:a16="http://schemas.microsoft.com/office/drawing/2014/main" id="{57F65F91-8D88-8874-5EEC-A6027604AE10}"/>
              </a:ext>
            </a:extLst>
          </p:cNvPr>
          <p:cNvPicPr>
            <a:picLocks noChangeAspect="1"/>
          </p:cNvPicPr>
          <p:nvPr/>
        </p:nvPicPr>
        <p:blipFill>
          <a:blip r:embed="rId7"/>
          <a:stretch>
            <a:fillRect/>
          </a:stretch>
        </p:blipFill>
        <p:spPr>
          <a:xfrm>
            <a:off x="4100522" y="4686562"/>
            <a:ext cx="6310094" cy="6310094"/>
          </a:xfrm>
          <a:prstGeom prst="rect">
            <a:avLst/>
          </a:prstGeom>
          <a:effectLst>
            <a:outerShdw blurRad="63500" sx="102000" sy="102000" algn="ctr" rotWithShape="0">
              <a:prstClr val="black">
                <a:alpha val="40000"/>
              </a:prstClr>
            </a:outerShdw>
          </a:effectLst>
        </p:spPr>
      </p:pic>
      <p:pic>
        <p:nvPicPr>
          <p:cNvPr id="24" name="Picture 23">
            <a:hlinkClick r:id="rId8" action="ppaction://hlinksldjump"/>
            <a:extLst>
              <a:ext uri="{FF2B5EF4-FFF2-40B4-BE49-F238E27FC236}">
                <a16:creationId xmlns="" xmlns:a16="http://schemas.microsoft.com/office/drawing/2014/main" id="{1C3FD84B-23A5-9103-D25A-CF98F598B54C}"/>
              </a:ext>
            </a:extLst>
          </p:cNvPr>
          <p:cNvPicPr>
            <a:picLocks noChangeAspect="1"/>
          </p:cNvPicPr>
          <p:nvPr/>
        </p:nvPicPr>
        <p:blipFill>
          <a:blip r:embed="rId9"/>
          <a:stretch>
            <a:fillRect/>
          </a:stretch>
        </p:blipFill>
        <p:spPr>
          <a:xfrm>
            <a:off x="8928089" y="5063574"/>
            <a:ext cx="5988062" cy="5648622"/>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 xmlns:a16="http://schemas.microsoft.com/office/drawing/2014/main" id="{8A96C8B8-F853-A1D4-4DF7-0B305EEAE0A7}"/>
              </a:ext>
            </a:extLst>
          </p:cNvPr>
          <p:cNvPicPr>
            <a:picLocks noChangeAspect="1"/>
          </p:cNvPicPr>
          <p:nvPr/>
        </p:nvPicPr>
        <p:blipFill>
          <a:blip r:embed="rId10"/>
          <a:stretch>
            <a:fillRect/>
          </a:stretch>
        </p:blipFill>
        <p:spPr>
          <a:xfrm>
            <a:off x="-555820" y="0"/>
            <a:ext cx="16003388" cy="5715495"/>
          </a:xfrm>
          <a:prstGeom prst="rect">
            <a:avLst/>
          </a:prstGeom>
        </p:spPr>
      </p:pic>
    </p:spTree>
    <p:extLst>
      <p:ext uri="{BB962C8B-B14F-4D97-AF65-F5344CB8AC3E}">
        <p14:creationId xmlns:p14="http://schemas.microsoft.com/office/powerpoint/2010/main" val="12768539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 xmlns:a16="http://schemas.microsoft.com/office/drawing/2014/main" id="{205AD7FD-BED3-9BB6-10CF-E77C6BB7D004}"/>
              </a:ext>
            </a:extLst>
          </p:cNvPr>
          <p:cNvSpPr/>
          <p:nvPr/>
        </p:nvSpPr>
        <p:spPr>
          <a:xfrm>
            <a:off x="2571750" y="1009650"/>
            <a:ext cx="14839950" cy="2857500"/>
          </a:xfrm>
          <a:prstGeom prst="roundRect">
            <a:avLst/>
          </a:prstGeom>
          <a:solidFill>
            <a:srgbClr val="FFFFCC"/>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pic>
        <p:nvPicPr>
          <p:cNvPr id="4" name="THANH TÂM">
            <a:extLst>
              <a:ext uri="{FF2B5EF4-FFF2-40B4-BE49-F238E27FC236}">
                <a16:creationId xmlns="" xmlns:a16="http://schemas.microsoft.com/office/drawing/2014/main" id="{78B36720-B480-6D14-E885-8062A1747E47}"/>
              </a:ext>
            </a:extLst>
          </p:cNvPr>
          <p:cNvPicPr>
            <a:picLocks noChangeAspect="1"/>
          </p:cNvPicPr>
          <p:nvPr/>
        </p:nvPicPr>
        <p:blipFill>
          <a:blip r:embed="rId3"/>
          <a:stretch>
            <a:fillRect/>
          </a:stretch>
        </p:blipFill>
        <p:spPr>
          <a:xfrm>
            <a:off x="-342986" y="-727081"/>
            <a:ext cx="6162132" cy="5988062"/>
          </a:xfrm>
          <a:prstGeom prst="rect">
            <a:avLst/>
          </a:prstGeom>
          <a:effectLst>
            <a:outerShdw blurRad="63500" sx="102000" sy="102000" algn="ctr" rotWithShape="0">
              <a:prstClr val="black">
                <a:alpha val="40000"/>
              </a:prstClr>
            </a:outerShdw>
          </a:effectLst>
        </p:spPr>
      </p:pic>
      <p:sp>
        <p:nvSpPr>
          <p:cNvPr id="6" name="Rectangle 5">
            <a:extLst>
              <a:ext uri="{FF2B5EF4-FFF2-40B4-BE49-F238E27FC236}">
                <a16:creationId xmlns="" xmlns:a16="http://schemas.microsoft.com/office/drawing/2014/main" id="{8FC58F09-EBB6-D6CE-6C2F-081FD08CA754}"/>
              </a:ext>
            </a:extLst>
          </p:cNvPr>
          <p:cNvSpPr/>
          <p:nvPr/>
        </p:nvSpPr>
        <p:spPr>
          <a:xfrm>
            <a:off x="4343400" y="1445820"/>
            <a:ext cx="12115800" cy="1985159"/>
          </a:xfrm>
          <a:prstGeom prst="rect">
            <a:avLst/>
          </a:prstGeom>
          <a:noFill/>
        </p:spPr>
        <p:txBody>
          <a:bodyPr wrap="square" lIns="137160" tIns="68580" rIns="137160" bIns="68580">
            <a:spAutoFit/>
          </a:bodyPr>
          <a:lstStyle/>
          <a:p>
            <a:pPr algn="ctr" defTabSz="1371600">
              <a:defRPr/>
            </a:pPr>
            <a:r>
              <a:rPr lang="vi-VN" sz="60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Các chất đốt khi cháy đều sinh ra khí</a:t>
            </a:r>
            <a:r>
              <a:rPr lang="en-US" sz="60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6000" b="1" dirty="0" err="1">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gì</a:t>
            </a:r>
            <a:r>
              <a:rPr lang="en-US" sz="60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a:t>
            </a:r>
            <a:r>
              <a:rPr lang="vi-VN" sz="60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endParaRPr lang="en-US" sz="60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endParaRPr>
          </a:p>
        </p:txBody>
      </p:sp>
      <p:grpSp>
        <p:nvGrpSpPr>
          <p:cNvPr id="25" name="Group 24">
            <a:extLst>
              <a:ext uri="{FF2B5EF4-FFF2-40B4-BE49-F238E27FC236}">
                <a16:creationId xmlns="" xmlns:a16="http://schemas.microsoft.com/office/drawing/2014/main" id="{62E147DE-9075-A0CE-91FF-89FA05A9A010}"/>
              </a:ext>
            </a:extLst>
          </p:cNvPr>
          <p:cNvGrpSpPr/>
          <p:nvPr/>
        </p:nvGrpSpPr>
        <p:grpSpPr>
          <a:xfrm>
            <a:off x="3131163" y="4265858"/>
            <a:ext cx="13213736" cy="1678277"/>
            <a:chOff x="2087441" y="2843905"/>
            <a:chExt cx="8809157" cy="1118851"/>
          </a:xfrm>
        </p:grpSpPr>
        <p:grpSp>
          <p:nvGrpSpPr>
            <p:cNvPr id="15" name="Group 14">
              <a:extLst>
                <a:ext uri="{FF2B5EF4-FFF2-40B4-BE49-F238E27FC236}">
                  <a16:creationId xmlns="" xmlns:a16="http://schemas.microsoft.com/office/drawing/2014/main" id="{7C0746A7-B177-1271-12A9-FDAB86F0B298}"/>
                </a:ext>
              </a:extLst>
            </p:cNvPr>
            <p:cNvGrpSpPr/>
            <p:nvPr/>
          </p:nvGrpSpPr>
          <p:grpSpPr>
            <a:xfrm>
              <a:off x="2087441" y="2843905"/>
              <a:ext cx="8809157" cy="1118851"/>
              <a:chOff x="2798643" y="2885714"/>
              <a:chExt cx="8809157" cy="1118851"/>
            </a:xfrm>
          </p:grpSpPr>
          <p:sp>
            <p:nvSpPr>
              <p:cNvPr id="7" name="Rectangle: Rounded Corners 6">
                <a:extLst>
                  <a:ext uri="{FF2B5EF4-FFF2-40B4-BE49-F238E27FC236}">
                    <a16:creationId xmlns="" xmlns:a16="http://schemas.microsoft.com/office/drawing/2014/main" id="{39ECACCE-11F9-38DD-F2E4-CAA5933411B3}"/>
                  </a:ext>
                </a:extLst>
              </p:cNvPr>
              <p:cNvSpPr/>
              <p:nvPr/>
            </p:nvSpPr>
            <p:spPr>
              <a:xfrm>
                <a:off x="2798643" y="2885714"/>
                <a:ext cx="8809157" cy="11188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sp>
            <p:nvSpPr>
              <p:cNvPr id="9" name="Freeform 3">
                <a:extLst>
                  <a:ext uri="{FF2B5EF4-FFF2-40B4-BE49-F238E27FC236}">
                    <a16:creationId xmlns="" xmlns:a16="http://schemas.microsoft.com/office/drawing/2014/main" id="{C4790DAA-D9EF-34F7-B602-AFEB5D956B3D}"/>
                  </a:ext>
                </a:extLst>
              </p:cNvPr>
              <p:cNvSpPr/>
              <p:nvPr/>
            </p:nvSpPr>
            <p:spPr>
              <a:xfrm>
                <a:off x="2989539" y="3053259"/>
                <a:ext cx="597287" cy="704763"/>
              </a:xfrm>
              <a:custGeom>
                <a:avLst/>
                <a:gdLst/>
                <a:ahLst/>
                <a:cxnLst/>
                <a:rect l="l" t="t" r="r" b="b"/>
                <a:pathLst>
                  <a:path w="6974586" h="8229600">
                    <a:moveTo>
                      <a:pt x="0" y="0"/>
                    </a:moveTo>
                    <a:lnTo>
                      <a:pt x="6974586" y="0"/>
                    </a:lnTo>
                    <a:lnTo>
                      <a:pt x="6974586" y="8229600"/>
                    </a:lnTo>
                    <a:lnTo>
                      <a:pt x="0" y="8229600"/>
                    </a:lnTo>
                    <a:lnTo>
                      <a:pt x="0" y="0"/>
                    </a:lnTo>
                    <a:close/>
                  </a:path>
                </a:pathLst>
              </a:custGeom>
              <a:blipFill>
                <a:blip r:embed="rId4"/>
                <a:stretch>
                  <a:fillRect/>
                </a:stretch>
              </a:blipFill>
              <a:effectLst>
                <a:outerShdw blurRad="63500" sx="102000" sy="102000" algn="ctr" rotWithShape="0">
                  <a:prstClr val="black">
                    <a:alpha val="40000"/>
                  </a:prstClr>
                </a:outerShdw>
              </a:effectLst>
            </p:spPr>
            <p:txBody>
              <a:bodyPr/>
              <a:lstStyle/>
              <a:p>
                <a:pPr defTabSz="1371600"/>
                <a:endParaRPr lang="en-US" sz="2700">
                  <a:solidFill>
                    <a:prstClr val="black"/>
                  </a:solidFill>
                  <a:latin typeface="Cambria" panose="02040503050406030204" pitchFamily="18" charset="0"/>
                  <a:ea typeface="Cambria" panose="02040503050406030204" pitchFamily="18" charset="0"/>
                </a:endParaRPr>
              </a:p>
            </p:txBody>
          </p:sp>
        </p:grpSp>
        <p:sp>
          <p:nvSpPr>
            <p:cNvPr id="22" name="Rectangle 21">
              <a:extLst>
                <a:ext uri="{FF2B5EF4-FFF2-40B4-BE49-F238E27FC236}">
                  <a16:creationId xmlns="" xmlns:a16="http://schemas.microsoft.com/office/drawing/2014/main" id="{B7E5D4F7-F7FE-D1B7-4993-17A4CA59DBAC}"/>
                </a:ext>
              </a:extLst>
            </p:cNvPr>
            <p:cNvSpPr/>
            <p:nvPr/>
          </p:nvSpPr>
          <p:spPr>
            <a:xfrm>
              <a:off x="5441182" y="3106189"/>
              <a:ext cx="2498334" cy="707886"/>
            </a:xfrm>
            <a:prstGeom prst="rect">
              <a:avLst/>
            </a:prstGeom>
            <a:noFill/>
          </p:spPr>
          <p:txBody>
            <a:bodyPr wrap="none" lIns="137160" tIns="68580" rIns="137160" bIns="68580">
              <a:spAutoFit/>
            </a:bodyPr>
            <a:lstStyle/>
            <a:p>
              <a:pPr algn="ctr" defTabSz="1371600">
                <a:defRPr/>
              </a:pPr>
              <a:r>
                <a:rPr lang="en-US" sz="60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Các-bô-nic</a:t>
              </a:r>
              <a:endParaRPr lang="en-US" sz="60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endParaRPr>
            </a:p>
          </p:txBody>
        </p:sp>
      </p:grpSp>
      <p:grpSp>
        <p:nvGrpSpPr>
          <p:cNvPr id="26" name="Group 25">
            <a:extLst>
              <a:ext uri="{FF2B5EF4-FFF2-40B4-BE49-F238E27FC236}">
                <a16:creationId xmlns="" xmlns:a16="http://schemas.microsoft.com/office/drawing/2014/main" id="{5AE64CE7-D0F9-8D18-F7DE-D774A8D71A9B}"/>
              </a:ext>
            </a:extLst>
          </p:cNvPr>
          <p:cNvGrpSpPr/>
          <p:nvPr/>
        </p:nvGrpSpPr>
        <p:grpSpPr>
          <a:xfrm>
            <a:off x="3131163" y="6208430"/>
            <a:ext cx="13213736" cy="1678277"/>
            <a:chOff x="2087441" y="4138953"/>
            <a:chExt cx="8809157" cy="1118851"/>
          </a:xfrm>
        </p:grpSpPr>
        <p:sp>
          <p:nvSpPr>
            <p:cNvPr id="17" name="Rectangle: Rounded Corners 16">
              <a:extLst>
                <a:ext uri="{FF2B5EF4-FFF2-40B4-BE49-F238E27FC236}">
                  <a16:creationId xmlns="" xmlns:a16="http://schemas.microsoft.com/office/drawing/2014/main" id="{DFCEF517-74F4-EF8A-5568-5BBE35181E61}"/>
                </a:ext>
              </a:extLst>
            </p:cNvPr>
            <p:cNvSpPr/>
            <p:nvPr/>
          </p:nvSpPr>
          <p:spPr>
            <a:xfrm>
              <a:off x="2087441" y="4138953"/>
              <a:ext cx="8809157" cy="11188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sp>
          <p:nvSpPr>
            <p:cNvPr id="8" name="Freeform 2">
              <a:extLst>
                <a:ext uri="{FF2B5EF4-FFF2-40B4-BE49-F238E27FC236}">
                  <a16:creationId xmlns="" xmlns:a16="http://schemas.microsoft.com/office/drawing/2014/main" id="{E2002F55-4E98-7AF0-F2BA-626802E16D0A}"/>
                </a:ext>
              </a:extLst>
            </p:cNvPr>
            <p:cNvSpPr/>
            <p:nvPr/>
          </p:nvSpPr>
          <p:spPr>
            <a:xfrm>
              <a:off x="2317980" y="4345996"/>
              <a:ext cx="557644" cy="704763"/>
            </a:xfrm>
            <a:custGeom>
              <a:avLst/>
              <a:gdLst/>
              <a:ahLst/>
              <a:cxnLst/>
              <a:rect l="l" t="t" r="r" b="b"/>
              <a:pathLst>
                <a:path w="6511671" h="8229600">
                  <a:moveTo>
                    <a:pt x="0" y="0"/>
                  </a:moveTo>
                  <a:lnTo>
                    <a:pt x="6511671" y="0"/>
                  </a:lnTo>
                  <a:lnTo>
                    <a:pt x="6511671" y="8229600"/>
                  </a:lnTo>
                  <a:lnTo>
                    <a:pt x="0" y="8229600"/>
                  </a:lnTo>
                  <a:lnTo>
                    <a:pt x="0" y="0"/>
                  </a:lnTo>
                  <a:close/>
                </a:path>
              </a:pathLst>
            </a:custGeom>
            <a:blipFill>
              <a:blip r:embed="rId5"/>
              <a:stretch>
                <a:fillRect/>
              </a:stretch>
            </a:blipFill>
            <a:effectLst>
              <a:outerShdw blurRad="63500" sx="102000" sy="102000" algn="ctr" rotWithShape="0">
                <a:prstClr val="black">
                  <a:alpha val="40000"/>
                </a:prstClr>
              </a:outerShdw>
            </a:effectLst>
          </p:spPr>
          <p:txBody>
            <a:bodyPr/>
            <a:lstStyle/>
            <a:p>
              <a:pPr defTabSz="1371600"/>
              <a:endParaRPr lang="en-US" sz="2700">
                <a:solidFill>
                  <a:prstClr val="black"/>
                </a:solidFill>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 xmlns:a16="http://schemas.microsoft.com/office/drawing/2014/main" id="{B297063F-C77B-E117-39BC-1CC7E7FC6117}"/>
                </a:ext>
              </a:extLst>
            </p:cNvPr>
            <p:cNvSpPr/>
            <p:nvPr/>
          </p:nvSpPr>
          <p:spPr>
            <a:xfrm>
              <a:off x="6150239" y="4410746"/>
              <a:ext cx="1080211" cy="707886"/>
            </a:xfrm>
            <a:prstGeom prst="rect">
              <a:avLst/>
            </a:prstGeom>
            <a:noFill/>
          </p:spPr>
          <p:txBody>
            <a:bodyPr wrap="none" lIns="137160" tIns="68580" rIns="137160" bIns="68580">
              <a:spAutoFit/>
            </a:bodyPr>
            <a:lstStyle/>
            <a:p>
              <a:pPr algn="ctr" defTabSz="1371600">
                <a:defRPr/>
              </a:pPr>
              <a:r>
                <a:rPr lang="en-US" sz="60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Ô-xi</a:t>
              </a:r>
            </a:p>
          </p:txBody>
        </p:sp>
      </p:grpSp>
      <p:grpSp>
        <p:nvGrpSpPr>
          <p:cNvPr id="27" name="Group 26">
            <a:extLst>
              <a:ext uri="{FF2B5EF4-FFF2-40B4-BE49-F238E27FC236}">
                <a16:creationId xmlns="" xmlns:a16="http://schemas.microsoft.com/office/drawing/2014/main" id="{35C14A2C-191F-19D0-03C9-47D9C1A49C6A}"/>
              </a:ext>
            </a:extLst>
          </p:cNvPr>
          <p:cNvGrpSpPr/>
          <p:nvPr/>
        </p:nvGrpSpPr>
        <p:grpSpPr>
          <a:xfrm>
            <a:off x="3131164" y="8165266"/>
            <a:ext cx="13213736" cy="1678277"/>
            <a:chOff x="2087442" y="5443510"/>
            <a:chExt cx="8809157" cy="1118851"/>
          </a:xfrm>
        </p:grpSpPr>
        <p:sp>
          <p:nvSpPr>
            <p:cNvPr id="20" name="Rectangle: Rounded Corners 19">
              <a:extLst>
                <a:ext uri="{FF2B5EF4-FFF2-40B4-BE49-F238E27FC236}">
                  <a16:creationId xmlns="" xmlns:a16="http://schemas.microsoft.com/office/drawing/2014/main" id="{CFC04817-AB15-5A31-DA05-D69419F3C41F}"/>
                </a:ext>
              </a:extLst>
            </p:cNvPr>
            <p:cNvSpPr/>
            <p:nvPr/>
          </p:nvSpPr>
          <p:spPr>
            <a:xfrm>
              <a:off x="2087442" y="5443510"/>
              <a:ext cx="8809157" cy="11188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sp>
          <p:nvSpPr>
            <p:cNvPr id="10" name="Freeform 5">
              <a:extLst>
                <a:ext uri="{FF2B5EF4-FFF2-40B4-BE49-F238E27FC236}">
                  <a16:creationId xmlns="" xmlns:a16="http://schemas.microsoft.com/office/drawing/2014/main" id="{804669AF-FD6E-65AC-DF79-458B3CBC1F97}"/>
                </a:ext>
              </a:extLst>
            </p:cNvPr>
            <p:cNvSpPr/>
            <p:nvPr/>
          </p:nvSpPr>
          <p:spPr>
            <a:xfrm>
              <a:off x="2278337" y="5649743"/>
              <a:ext cx="516518" cy="704763"/>
            </a:xfrm>
            <a:custGeom>
              <a:avLst/>
              <a:gdLst/>
              <a:ahLst/>
              <a:cxnLst/>
              <a:rect l="l" t="t" r="r" b="b"/>
              <a:pathLst>
                <a:path w="6031441" h="8229600">
                  <a:moveTo>
                    <a:pt x="0" y="0"/>
                  </a:moveTo>
                  <a:lnTo>
                    <a:pt x="6031440" y="0"/>
                  </a:lnTo>
                  <a:lnTo>
                    <a:pt x="6031440" y="8229600"/>
                  </a:lnTo>
                  <a:lnTo>
                    <a:pt x="0" y="8229600"/>
                  </a:lnTo>
                  <a:lnTo>
                    <a:pt x="0" y="0"/>
                  </a:lnTo>
                  <a:close/>
                </a:path>
              </a:pathLst>
            </a:custGeom>
            <a:blipFill>
              <a:blip r:embed="rId6"/>
              <a:stretch>
                <a:fillRect/>
              </a:stretch>
            </a:blipFill>
            <a:effectLst>
              <a:outerShdw blurRad="63500" sx="102000" sy="102000" algn="ctr" rotWithShape="0">
                <a:prstClr val="black">
                  <a:alpha val="40000"/>
                </a:prstClr>
              </a:outerShdw>
            </a:effectLst>
          </p:spPr>
          <p:txBody>
            <a:bodyPr/>
            <a:lstStyle/>
            <a:p>
              <a:pPr defTabSz="1371600"/>
              <a:endParaRPr lang="en-US" sz="2700">
                <a:solidFill>
                  <a:prstClr val="black"/>
                </a:solidFill>
                <a:latin typeface="Cambria" panose="02040503050406030204" pitchFamily="18" charset="0"/>
                <a:ea typeface="Cambria" panose="02040503050406030204" pitchFamily="18" charset="0"/>
              </a:endParaRPr>
            </a:p>
          </p:txBody>
        </p:sp>
        <p:sp>
          <p:nvSpPr>
            <p:cNvPr id="24" name="Rectangle 23">
              <a:extLst>
                <a:ext uri="{FF2B5EF4-FFF2-40B4-BE49-F238E27FC236}">
                  <a16:creationId xmlns="" xmlns:a16="http://schemas.microsoft.com/office/drawing/2014/main" id="{F7CDEA1B-9ACE-D1A4-2002-2AD9635DD3FE}"/>
                </a:ext>
              </a:extLst>
            </p:cNvPr>
            <p:cNvSpPr/>
            <p:nvPr/>
          </p:nvSpPr>
          <p:spPr>
            <a:xfrm>
              <a:off x="6027725" y="5709736"/>
              <a:ext cx="1322585" cy="707886"/>
            </a:xfrm>
            <a:prstGeom prst="rect">
              <a:avLst/>
            </a:prstGeom>
            <a:noFill/>
          </p:spPr>
          <p:txBody>
            <a:bodyPr wrap="none" lIns="137160" tIns="68580" rIns="137160" bIns="68580">
              <a:spAutoFit/>
            </a:bodyPr>
            <a:lstStyle/>
            <a:p>
              <a:pPr algn="ctr" defTabSz="1371600">
                <a:defRPr/>
              </a:pPr>
              <a:r>
                <a:rPr lang="en-US" sz="60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Ni-</a:t>
              </a:r>
              <a:r>
                <a:rPr lang="en-US" sz="60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tơ</a:t>
              </a:r>
              <a:endParaRPr lang="en-US" sz="60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endParaRPr>
            </a:p>
          </p:txBody>
        </p:sp>
      </p:grpSp>
      <p:pic>
        <p:nvPicPr>
          <p:cNvPr id="2050" name="Picture 2" descr="Cartoon Green Check Mark Icon Isolated Stock Vector (Royalty Free)  666622858 | Shutterstock">
            <a:extLst>
              <a:ext uri="{FF2B5EF4-FFF2-40B4-BE49-F238E27FC236}">
                <a16:creationId xmlns="" xmlns:a16="http://schemas.microsoft.com/office/drawing/2014/main" id="{A883B128-7C95-5243-9369-BFC7BC73BD4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Effect>
                      <a14:colorTemperature colorTemp="53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14619443" y="3699137"/>
            <a:ext cx="3079193" cy="302570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90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inVertical)">
                                      <p:cBhvr>
                                        <p:cTn id="19" dur="500"/>
                                        <p:tgtEl>
                                          <p:spTgt spid="26"/>
                                        </p:tgtEl>
                                      </p:cBhvr>
                                    </p:animEffect>
                                  </p:childTnLst>
                                </p:cTn>
                              </p:par>
                            </p:childTnLst>
                          </p:cTn>
                        </p:par>
                        <p:par>
                          <p:cTn id="20" fill="hold">
                            <p:stCondLst>
                              <p:cond delay="1000"/>
                            </p:stCondLst>
                            <p:childTnLst>
                              <p:par>
                                <p:cTn id="21" presetID="16" presetClass="entr" presetSubtype="21"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barn(inVertical)">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2050"/>
                                        </p:tgtEl>
                                        <p:attrNameLst>
                                          <p:attrName>style.visibility</p:attrName>
                                        </p:attrNameLst>
                                      </p:cBhvr>
                                      <p:to>
                                        <p:strVal val="visible"/>
                                      </p:to>
                                    </p:set>
                                    <p:animEffect transition="in" filter="wipe(down)">
                                      <p:cBhvr>
                                        <p:cTn id="28" dur="580">
                                          <p:stCondLst>
                                            <p:cond delay="0"/>
                                          </p:stCondLst>
                                        </p:cTn>
                                        <p:tgtEl>
                                          <p:spTgt spid="2050"/>
                                        </p:tgtEl>
                                      </p:cBhvr>
                                    </p:animEffect>
                                    <p:anim calcmode="lin" valueType="num">
                                      <p:cBhvr>
                                        <p:cTn id="29"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34" dur="26">
                                          <p:stCondLst>
                                            <p:cond delay="650"/>
                                          </p:stCondLst>
                                        </p:cTn>
                                        <p:tgtEl>
                                          <p:spTgt spid="2050"/>
                                        </p:tgtEl>
                                      </p:cBhvr>
                                      <p:to x="100000" y="60000"/>
                                    </p:animScale>
                                    <p:animScale>
                                      <p:cBhvr>
                                        <p:cTn id="35" dur="166" decel="50000">
                                          <p:stCondLst>
                                            <p:cond delay="676"/>
                                          </p:stCondLst>
                                        </p:cTn>
                                        <p:tgtEl>
                                          <p:spTgt spid="2050"/>
                                        </p:tgtEl>
                                      </p:cBhvr>
                                      <p:to x="100000" y="100000"/>
                                    </p:animScale>
                                    <p:animScale>
                                      <p:cBhvr>
                                        <p:cTn id="36" dur="26">
                                          <p:stCondLst>
                                            <p:cond delay="1312"/>
                                          </p:stCondLst>
                                        </p:cTn>
                                        <p:tgtEl>
                                          <p:spTgt spid="2050"/>
                                        </p:tgtEl>
                                      </p:cBhvr>
                                      <p:to x="100000" y="80000"/>
                                    </p:animScale>
                                    <p:animScale>
                                      <p:cBhvr>
                                        <p:cTn id="37" dur="166" decel="50000">
                                          <p:stCondLst>
                                            <p:cond delay="1338"/>
                                          </p:stCondLst>
                                        </p:cTn>
                                        <p:tgtEl>
                                          <p:spTgt spid="2050"/>
                                        </p:tgtEl>
                                      </p:cBhvr>
                                      <p:to x="100000" y="100000"/>
                                    </p:animScale>
                                    <p:animScale>
                                      <p:cBhvr>
                                        <p:cTn id="38" dur="26">
                                          <p:stCondLst>
                                            <p:cond delay="1642"/>
                                          </p:stCondLst>
                                        </p:cTn>
                                        <p:tgtEl>
                                          <p:spTgt spid="2050"/>
                                        </p:tgtEl>
                                      </p:cBhvr>
                                      <p:to x="100000" y="90000"/>
                                    </p:animScale>
                                    <p:animScale>
                                      <p:cBhvr>
                                        <p:cTn id="39" dur="166" decel="50000">
                                          <p:stCondLst>
                                            <p:cond delay="1668"/>
                                          </p:stCondLst>
                                        </p:cTn>
                                        <p:tgtEl>
                                          <p:spTgt spid="2050"/>
                                        </p:tgtEl>
                                      </p:cBhvr>
                                      <p:to x="100000" y="100000"/>
                                    </p:animScale>
                                    <p:animScale>
                                      <p:cBhvr>
                                        <p:cTn id="40" dur="26">
                                          <p:stCondLst>
                                            <p:cond delay="1808"/>
                                          </p:stCondLst>
                                        </p:cTn>
                                        <p:tgtEl>
                                          <p:spTgt spid="2050"/>
                                        </p:tgtEl>
                                      </p:cBhvr>
                                      <p:to x="100000" y="95000"/>
                                    </p:animScale>
                                    <p:animScale>
                                      <p:cBhvr>
                                        <p:cTn id="41" dur="166" decel="50000">
                                          <p:stCondLst>
                                            <p:cond delay="1834"/>
                                          </p:stCondLst>
                                        </p:cTn>
                                        <p:tgtEl>
                                          <p:spTgt spid="2050"/>
                                        </p:tgtEl>
                                      </p:cBhvr>
                                      <p:to x="100000" y="100000"/>
                                    </p:animScale>
                                  </p:childTnLst>
                                  <p:subTnLst>
                                    <p:audio>
                                      <p:cMediaNode>
                                        <p:cTn display="0" masterRel="sameClick">
                                          <p:stCondLst>
                                            <p:cond evt="begin" delay="0">
                                              <p:tn val="26"/>
                                            </p:cond>
                                          </p:stCondLst>
                                          <p:endCondLst>
                                            <p:cond evt="onStopAudio" delay="0">
                                              <p:tgtEl>
                                                <p:sldTgt/>
                                              </p:tgtEl>
                                            </p:cond>
                                          </p:endCondLst>
                                        </p:cTn>
                                        <p:tgtEl>
                                          <p:sndTgt r:embed="rId2" name="Correct-Answer-SOUND-EFFECT.wav"/>
                                        </p:tgtEl>
                                      </p:cMediaNode>
                                    </p:audio>
                                  </p:subTnLst>
                                </p:cTn>
                              </p:par>
                              <p:par>
                                <p:cTn id="42" presetID="10" presetClass="exit" presetSubtype="0" fill="hold" nodeType="withEffect">
                                  <p:stCondLst>
                                    <p:cond delay="0"/>
                                  </p:stCondLst>
                                  <p:childTnLst>
                                    <p:animEffect transition="out" filter="fade">
                                      <p:cBhvr>
                                        <p:cTn id="43" dur="500"/>
                                        <p:tgtEl>
                                          <p:spTgt spid="26"/>
                                        </p:tgtEl>
                                      </p:cBhvr>
                                    </p:animEffect>
                                    <p:set>
                                      <p:cBhvr>
                                        <p:cTn id="44" dur="1" fill="hold">
                                          <p:stCondLst>
                                            <p:cond delay="499"/>
                                          </p:stCondLst>
                                        </p:cTn>
                                        <p:tgtEl>
                                          <p:spTgt spid="26"/>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27"/>
                                        </p:tgtEl>
                                      </p:cBhvr>
                                    </p:animEffect>
                                    <p:set>
                                      <p:cBhvr>
                                        <p:cTn id="47"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 xmlns:a16="http://schemas.microsoft.com/office/drawing/2014/main" id="{205AD7FD-BED3-9BB6-10CF-E77C6BB7D004}"/>
              </a:ext>
            </a:extLst>
          </p:cNvPr>
          <p:cNvSpPr/>
          <p:nvPr/>
        </p:nvSpPr>
        <p:spPr>
          <a:xfrm>
            <a:off x="2571750" y="1009650"/>
            <a:ext cx="15029178" cy="2857500"/>
          </a:xfrm>
          <a:prstGeom prst="roundRect">
            <a:avLst/>
          </a:prstGeom>
          <a:solidFill>
            <a:srgbClr val="FFFFCC"/>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sp>
        <p:nvSpPr>
          <p:cNvPr id="6" name="THANH TÂM">
            <a:extLst>
              <a:ext uri="{FF2B5EF4-FFF2-40B4-BE49-F238E27FC236}">
                <a16:creationId xmlns="" xmlns:a16="http://schemas.microsoft.com/office/drawing/2014/main" id="{8FC58F09-EBB6-D6CE-6C2F-081FD08CA754}"/>
              </a:ext>
            </a:extLst>
          </p:cNvPr>
          <p:cNvSpPr/>
          <p:nvPr/>
        </p:nvSpPr>
        <p:spPr>
          <a:xfrm>
            <a:off x="5134670" y="1496504"/>
            <a:ext cx="11807078" cy="969496"/>
          </a:xfrm>
          <a:prstGeom prst="rect">
            <a:avLst/>
          </a:prstGeom>
          <a:noFill/>
        </p:spPr>
        <p:txBody>
          <a:bodyPr wrap="none" lIns="137160" tIns="68580" rIns="137160" bIns="68580">
            <a:spAutoFit/>
          </a:bodyPr>
          <a:lstStyle/>
          <a:p>
            <a:pPr algn="ctr" defTabSz="1371600">
              <a:defRPr/>
            </a:pPr>
            <a:r>
              <a:rPr lang="en-US" sz="5400" b="1" dirty="0" err="1">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Năng</a:t>
            </a:r>
            <a:r>
              <a:rPr lang="en-US"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5400" b="1" dirty="0" err="1">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lượng</a:t>
            </a:r>
            <a:r>
              <a:rPr lang="en-US"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5400" b="1" dirty="0" err="1">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chất</a:t>
            </a:r>
            <a:r>
              <a:rPr lang="en-US"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5400" b="1" dirty="0" err="1">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đốt</a:t>
            </a:r>
            <a:r>
              <a:rPr lang="en-US"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5400" b="1" dirty="0" err="1">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dùng</a:t>
            </a:r>
            <a:r>
              <a:rPr lang="en-US"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5400" b="1" dirty="0" err="1">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để</a:t>
            </a:r>
            <a:r>
              <a:rPr lang="en-US"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5400" b="1" dirty="0" err="1">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làm</a:t>
            </a:r>
            <a:r>
              <a:rPr lang="en-US"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5400" b="1" dirty="0" err="1">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gì</a:t>
            </a:r>
            <a:r>
              <a:rPr lang="en-US"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a:t>
            </a:r>
          </a:p>
        </p:txBody>
      </p:sp>
      <p:grpSp>
        <p:nvGrpSpPr>
          <p:cNvPr id="25" name="Group 24">
            <a:extLst>
              <a:ext uri="{FF2B5EF4-FFF2-40B4-BE49-F238E27FC236}">
                <a16:creationId xmlns="" xmlns:a16="http://schemas.microsoft.com/office/drawing/2014/main" id="{62E147DE-9075-A0CE-91FF-89FA05A9A010}"/>
              </a:ext>
            </a:extLst>
          </p:cNvPr>
          <p:cNvGrpSpPr/>
          <p:nvPr/>
        </p:nvGrpSpPr>
        <p:grpSpPr>
          <a:xfrm>
            <a:off x="3131163" y="4265858"/>
            <a:ext cx="13213736" cy="1678277"/>
            <a:chOff x="2087441" y="2843905"/>
            <a:chExt cx="8809157" cy="1118851"/>
          </a:xfrm>
        </p:grpSpPr>
        <p:grpSp>
          <p:nvGrpSpPr>
            <p:cNvPr id="15" name="Group 14">
              <a:extLst>
                <a:ext uri="{FF2B5EF4-FFF2-40B4-BE49-F238E27FC236}">
                  <a16:creationId xmlns="" xmlns:a16="http://schemas.microsoft.com/office/drawing/2014/main" id="{7C0746A7-B177-1271-12A9-FDAB86F0B298}"/>
                </a:ext>
              </a:extLst>
            </p:cNvPr>
            <p:cNvGrpSpPr/>
            <p:nvPr/>
          </p:nvGrpSpPr>
          <p:grpSpPr>
            <a:xfrm>
              <a:off x="2087441" y="2843905"/>
              <a:ext cx="8809157" cy="1118851"/>
              <a:chOff x="2798643" y="2885714"/>
              <a:chExt cx="8809157" cy="1118851"/>
            </a:xfrm>
          </p:grpSpPr>
          <p:sp>
            <p:nvSpPr>
              <p:cNvPr id="7" name="Rectangle: Rounded Corners 6">
                <a:extLst>
                  <a:ext uri="{FF2B5EF4-FFF2-40B4-BE49-F238E27FC236}">
                    <a16:creationId xmlns="" xmlns:a16="http://schemas.microsoft.com/office/drawing/2014/main" id="{39ECACCE-11F9-38DD-F2E4-CAA5933411B3}"/>
                  </a:ext>
                </a:extLst>
              </p:cNvPr>
              <p:cNvSpPr/>
              <p:nvPr/>
            </p:nvSpPr>
            <p:spPr>
              <a:xfrm>
                <a:off x="2798643" y="2885714"/>
                <a:ext cx="8809157" cy="11188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sp>
            <p:nvSpPr>
              <p:cNvPr id="9" name="Freeform 3">
                <a:extLst>
                  <a:ext uri="{FF2B5EF4-FFF2-40B4-BE49-F238E27FC236}">
                    <a16:creationId xmlns="" xmlns:a16="http://schemas.microsoft.com/office/drawing/2014/main" id="{C4790DAA-D9EF-34F7-B602-AFEB5D956B3D}"/>
                  </a:ext>
                </a:extLst>
              </p:cNvPr>
              <p:cNvSpPr/>
              <p:nvPr/>
            </p:nvSpPr>
            <p:spPr>
              <a:xfrm>
                <a:off x="2989539" y="3053259"/>
                <a:ext cx="597287" cy="704763"/>
              </a:xfrm>
              <a:custGeom>
                <a:avLst/>
                <a:gdLst/>
                <a:ahLst/>
                <a:cxnLst/>
                <a:rect l="l" t="t" r="r" b="b"/>
                <a:pathLst>
                  <a:path w="6974586" h="8229600">
                    <a:moveTo>
                      <a:pt x="0" y="0"/>
                    </a:moveTo>
                    <a:lnTo>
                      <a:pt x="6974586" y="0"/>
                    </a:lnTo>
                    <a:lnTo>
                      <a:pt x="6974586" y="8229600"/>
                    </a:lnTo>
                    <a:lnTo>
                      <a:pt x="0" y="8229600"/>
                    </a:lnTo>
                    <a:lnTo>
                      <a:pt x="0" y="0"/>
                    </a:lnTo>
                    <a:close/>
                  </a:path>
                </a:pathLst>
              </a:custGeom>
              <a:blipFill>
                <a:blip r:embed="rId3"/>
                <a:stretch>
                  <a:fillRect/>
                </a:stretch>
              </a:blipFill>
              <a:effectLst>
                <a:outerShdw blurRad="63500" sx="102000" sy="102000" algn="ctr" rotWithShape="0">
                  <a:prstClr val="black">
                    <a:alpha val="40000"/>
                  </a:prstClr>
                </a:outerShdw>
              </a:effectLst>
            </p:spPr>
            <p:txBody>
              <a:bodyPr/>
              <a:lstStyle/>
              <a:p>
                <a:pPr defTabSz="1371600"/>
                <a:endParaRPr lang="en-US" sz="2700">
                  <a:solidFill>
                    <a:prstClr val="black"/>
                  </a:solidFill>
                  <a:latin typeface="Cambria" panose="02040503050406030204" pitchFamily="18" charset="0"/>
                  <a:ea typeface="Cambria" panose="02040503050406030204" pitchFamily="18" charset="0"/>
                </a:endParaRPr>
              </a:p>
            </p:txBody>
          </p:sp>
        </p:grpSp>
        <p:sp>
          <p:nvSpPr>
            <p:cNvPr id="22" name="Rectangle 21">
              <a:extLst>
                <a:ext uri="{FF2B5EF4-FFF2-40B4-BE49-F238E27FC236}">
                  <a16:creationId xmlns="" xmlns:a16="http://schemas.microsoft.com/office/drawing/2014/main" id="{B7E5D4F7-F7FE-D1B7-4993-17A4CA59DBAC}"/>
                </a:ext>
              </a:extLst>
            </p:cNvPr>
            <p:cNvSpPr/>
            <p:nvPr/>
          </p:nvSpPr>
          <p:spPr>
            <a:xfrm>
              <a:off x="4125146" y="3106189"/>
              <a:ext cx="5130464" cy="584775"/>
            </a:xfrm>
            <a:prstGeom prst="rect">
              <a:avLst/>
            </a:prstGeom>
            <a:noFill/>
          </p:spPr>
          <p:txBody>
            <a:bodyPr wrap="none" lIns="137160" tIns="68580" rIns="137160" bIns="68580">
              <a:spAutoFit/>
            </a:bodyPr>
            <a:lstStyle/>
            <a:p>
              <a:pPr algn="ctr" defTabSz="1371600">
                <a:defRPr/>
              </a:pP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Nấu</a:t>
              </a:r>
              <a:r>
                <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thức</a:t>
              </a:r>
              <a:r>
                <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ăn</a:t>
              </a:r>
              <a:r>
                <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đun</a:t>
              </a:r>
              <a:r>
                <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nước</a:t>
              </a:r>
              <a:r>
                <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uống</a:t>
              </a:r>
              <a:endPar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endParaRPr>
            </a:p>
          </p:txBody>
        </p:sp>
      </p:grpSp>
      <p:grpSp>
        <p:nvGrpSpPr>
          <p:cNvPr id="26" name="Group 25">
            <a:extLst>
              <a:ext uri="{FF2B5EF4-FFF2-40B4-BE49-F238E27FC236}">
                <a16:creationId xmlns="" xmlns:a16="http://schemas.microsoft.com/office/drawing/2014/main" id="{5AE64CE7-D0F9-8D18-F7DE-D774A8D71A9B}"/>
              </a:ext>
            </a:extLst>
          </p:cNvPr>
          <p:cNvGrpSpPr/>
          <p:nvPr/>
        </p:nvGrpSpPr>
        <p:grpSpPr>
          <a:xfrm>
            <a:off x="3131162" y="6208430"/>
            <a:ext cx="13213736" cy="1678277"/>
            <a:chOff x="2087441" y="4138953"/>
            <a:chExt cx="8809157" cy="1118851"/>
          </a:xfrm>
        </p:grpSpPr>
        <p:sp>
          <p:nvSpPr>
            <p:cNvPr id="17" name="Rectangle: Rounded Corners 16">
              <a:extLst>
                <a:ext uri="{FF2B5EF4-FFF2-40B4-BE49-F238E27FC236}">
                  <a16:creationId xmlns="" xmlns:a16="http://schemas.microsoft.com/office/drawing/2014/main" id="{DFCEF517-74F4-EF8A-5568-5BBE35181E61}"/>
                </a:ext>
              </a:extLst>
            </p:cNvPr>
            <p:cNvSpPr/>
            <p:nvPr/>
          </p:nvSpPr>
          <p:spPr>
            <a:xfrm>
              <a:off x="2087441" y="4138953"/>
              <a:ext cx="8809157" cy="11188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sp>
          <p:nvSpPr>
            <p:cNvPr id="8" name="Freeform 2">
              <a:extLst>
                <a:ext uri="{FF2B5EF4-FFF2-40B4-BE49-F238E27FC236}">
                  <a16:creationId xmlns="" xmlns:a16="http://schemas.microsoft.com/office/drawing/2014/main" id="{E2002F55-4E98-7AF0-F2BA-626802E16D0A}"/>
                </a:ext>
              </a:extLst>
            </p:cNvPr>
            <p:cNvSpPr/>
            <p:nvPr/>
          </p:nvSpPr>
          <p:spPr>
            <a:xfrm>
              <a:off x="2317980" y="4345996"/>
              <a:ext cx="557644" cy="704763"/>
            </a:xfrm>
            <a:custGeom>
              <a:avLst/>
              <a:gdLst/>
              <a:ahLst/>
              <a:cxnLst/>
              <a:rect l="l" t="t" r="r" b="b"/>
              <a:pathLst>
                <a:path w="6511671" h="8229600">
                  <a:moveTo>
                    <a:pt x="0" y="0"/>
                  </a:moveTo>
                  <a:lnTo>
                    <a:pt x="6511671" y="0"/>
                  </a:lnTo>
                  <a:lnTo>
                    <a:pt x="6511671" y="8229600"/>
                  </a:lnTo>
                  <a:lnTo>
                    <a:pt x="0" y="8229600"/>
                  </a:lnTo>
                  <a:lnTo>
                    <a:pt x="0" y="0"/>
                  </a:lnTo>
                  <a:close/>
                </a:path>
              </a:pathLst>
            </a:custGeom>
            <a:blipFill>
              <a:blip r:embed="rId4"/>
              <a:stretch>
                <a:fillRect/>
              </a:stretch>
            </a:blipFill>
            <a:effectLst>
              <a:outerShdw blurRad="63500" sx="102000" sy="102000" algn="ctr" rotWithShape="0">
                <a:prstClr val="black">
                  <a:alpha val="40000"/>
                </a:prstClr>
              </a:outerShdw>
            </a:effectLst>
          </p:spPr>
          <p:txBody>
            <a:bodyPr/>
            <a:lstStyle/>
            <a:p>
              <a:pPr defTabSz="1371600"/>
              <a:endParaRPr lang="en-US" sz="2700">
                <a:solidFill>
                  <a:prstClr val="black"/>
                </a:solidFill>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 xmlns:a16="http://schemas.microsoft.com/office/drawing/2014/main" id="{B297063F-C77B-E117-39BC-1CC7E7FC6117}"/>
                </a:ext>
              </a:extLst>
            </p:cNvPr>
            <p:cNvSpPr/>
            <p:nvPr/>
          </p:nvSpPr>
          <p:spPr>
            <a:xfrm>
              <a:off x="5045882" y="4410746"/>
              <a:ext cx="3494717" cy="584775"/>
            </a:xfrm>
            <a:prstGeom prst="rect">
              <a:avLst/>
            </a:prstGeom>
            <a:noFill/>
          </p:spPr>
          <p:txBody>
            <a:bodyPr wrap="none" lIns="137160" tIns="68580" rIns="137160" bIns="68580">
              <a:spAutoFit/>
            </a:bodyPr>
            <a:lstStyle/>
            <a:p>
              <a:pPr algn="ctr" defTabSz="1371600">
                <a:defRPr/>
              </a:pP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Vận</a:t>
              </a:r>
              <a:r>
                <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hành</a:t>
              </a:r>
              <a:r>
                <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máy</a:t>
              </a:r>
              <a:r>
                <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múc</a:t>
              </a:r>
              <a:endPar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endParaRPr>
            </a:p>
          </p:txBody>
        </p:sp>
      </p:grpSp>
      <p:grpSp>
        <p:nvGrpSpPr>
          <p:cNvPr id="27" name="Group 26">
            <a:extLst>
              <a:ext uri="{FF2B5EF4-FFF2-40B4-BE49-F238E27FC236}">
                <a16:creationId xmlns="" xmlns:a16="http://schemas.microsoft.com/office/drawing/2014/main" id="{35C14A2C-191F-19D0-03C9-47D9C1A49C6A}"/>
              </a:ext>
            </a:extLst>
          </p:cNvPr>
          <p:cNvGrpSpPr/>
          <p:nvPr/>
        </p:nvGrpSpPr>
        <p:grpSpPr>
          <a:xfrm>
            <a:off x="3131164" y="8165266"/>
            <a:ext cx="13213736" cy="1678277"/>
            <a:chOff x="2087442" y="5443510"/>
            <a:chExt cx="8809157" cy="1118851"/>
          </a:xfrm>
        </p:grpSpPr>
        <p:sp>
          <p:nvSpPr>
            <p:cNvPr id="20" name="Rectangle: Rounded Corners 19">
              <a:extLst>
                <a:ext uri="{FF2B5EF4-FFF2-40B4-BE49-F238E27FC236}">
                  <a16:creationId xmlns="" xmlns:a16="http://schemas.microsoft.com/office/drawing/2014/main" id="{CFC04817-AB15-5A31-DA05-D69419F3C41F}"/>
                </a:ext>
              </a:extLst>
            </p:cNvPr>
            <p:cNvSpPr/>
            <p:nvPr/>
          </p:nvSpPr>
          <p:spPr>
            <a:xfrm>
              <a:off x="2087442" y="5443510"/>
              <a:ext cx="8809157" cy="11188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sp>
          <p:nvSpPr>
            <p:cNvPr id="10" name="Freeform 5">
              <a:extLst>
                <a:ext uri="{FF2B5EF4-FFF2-40B4-BE49-F238E27FC236}">
                  <a16:creationId xmlns="" xmlns:a16="http://schemas.microsoft.com/office/drawing/2014/main" id="{804669AF-FD6E-65AC-DF79-458B3CBC1F97}"/>
                </a:ext>
              </a:extLst>
            </p:cNvPr>
            <p:cNvSpPr/>
            <p:nvPr/>
          </p:nvSpPr>
          <p:spPr>
            <a:xfrm>
              <a:off x="2278337" y="5649743"/>
              <a:ext cx="516518" cy="704763"/>
            </a:xfrm>
            <a:custGeom>
              <a:avLst/>
              <a:gdLst/>
              <a:ahLst/>
              <a:cxnLst/>
              <a:rect l="l" t="t" r="r" b="b"/>
              <a:pathLst>
                <a:path w="6031441" h="8229600">
                  <a:moveTo>
                    <a:pt x="0" y="0"/>
                  </a:moveTo>
                  <a:lnTo>
                    <a:pt x="6031440" y="0"/>
                  </a:lnTo>
                  <a:lnTo>
                    <a:pt x="6031440" y="8229600"/>
                  </a:lnTo>
                  <a:lnTo>
                    <a:pt x="0" y="8229600"/>
                  </a:lnTo>
                  <a:lnTo>
                    <a:pt x="0" y="0"/>
                  </a:lnTo>
                  <a:close/>
                </a:path>
              </a:pathLst>
            </a:custGeom>
            <a:blipFill>
              <a:blip r:embed="rId5"/>
              <a:stretch>
                <a:fillRect/>
              </a:stretch>
            </a:blipFill>
            <a:effectLst>
              <a:outerShdw blurRad="63500" sx="102000" sy="102000" algn="ctr" rotWithShape="0">
                <a:prstClr val="black">
                  <a:alpha val="40000"/>
                </a:prstClr>
              </a:outerShdw>
            </a:effectLst>
          </p:spPr>
          <p:txBody>
            <a:bodyPr/>
            <a:lstStyle/>
            <a:p>
              <a:pPr defTabSz="1371600"/>
              <a:endParaRPr lang="en-US" sz="2700">
                <a:solidFill>
                  <a:prstClr val="black"/>
                </a:solidFill>
                <a:latin typeface="Cambria" panose="02040503050406030204" pitchFamily="18" charset="0"/>
                <a:ea typeface="Cambria" panose="02040503050406030204" pitchFamily="18" charset="0"/>
              </a:endParaRPr>
            </a:p>
          </p:txBody>
        </p:sp>
        <p:sp>
          <p:nvSpPr>
            <p:cNvPr id="24" name="Rectangle 23">
              <a:extLst>
                <a:ext uri="{FF2B5EF4-FFF2-40B4-BE49-F238E27FC236}">
                  <a16:creationId xmlns="" xmlns:a16="http://schemas.microsoft.com/office/drawing/2014/main" id="{F7CDEA1B-9ACE-D1A4-2002-2AD9635DD3FE}"/>
                </a:ext>
              </a:extLst>
            </p:cNvPr>
            <p:cNvSpPr/>
            <p:nvPr/>
          </p:nvSpPr>
          <p:spPr>
            <a:xfrm>
              <a:off x="4315428" y="5709736"/>
              <a:ext cx="4747198" cy="584775"/>
            </a:xfrm>
            <a:prstGeom prst="rect">
              <a:avLst/>
            </a:prstGeom>
            <a:noFill/>
          </p:spPr>
          <p:txBody>
            <a:bodyPr wrap="none" lIns="137160" tIns="68580" rIns="137160" bIns="68580">
              <a:spAutoFit/>
            </a:bodyPr>
            <a:lstStyle/>
            <a:p>
              <a:pPr algn="ctr" defTabSz="1371600">
                <a:defRPr/>
              </a:pPr>
              <a:r>
                <a:rPr lang="vi-VN"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Cả 2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đáp</a:t>
              </a:r>
              <a:r>
                <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en-US" sz="4800" dirty="0" err="1">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án</a:t>
              </a:r>
              <a:r>
                <a:rPr lang="vi-VN"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trên đều đúng</a:t>
              </a:r>
              <a:endParaRPr lang="en-US" sz="4800" dirty="0">
                <a:ln w="0">
                  <a:solidFill>
                    <a:prstClr val="black"/>
                  </a:solidFill>
                </a:ln>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endParaRPr>
            </a:p>
          </p:txBody>
        </p:sp>
      </p:grpSp>
      <p:pic>
        <p:nvPicPr>
          <p:cNvPr id="2050" name="Picture 2" descr="Cartoon Green Check Mark Icon Isolated Stock Vector (Royalty Free)  666622858 | Shutterstock">
            <a:extLst>
              <a:ext uri="{FF2B5EF4-FFF2-40B4-BE49-F238E27FC236}">
                <a16:creationId xmlns="" xmlns:a16="http://schemas.microsoft.com/office/drawing/2014/main" id="{A883B128-7C95-5243-9369-BFC7BC73BD42}"/>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Effect>
                      <a14:colorTemperature colorTemp="53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14619443" y="7623437"/>
            <a:ext cx="3079193" cy="302570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 xmlns:a16="http://schemas.microsoft.com/office/drawing/2014/main" id="{6FE6E25E-FCF7-284C-CF66-FA90153DFA43}"/>
              </a:ext>
            </a:extLst>
          </p:cNvPr>
          <p:cNvPicPr>
            <a:picLocks noChangeAspect="1"/>
          </p:cNvPicPr>
          <p:nvPr/>
        </p:nvPicPr>
        <p:blipFill>
          <a:blip r:embed="rId8"/>
          <a:stretch>
            <a:fillRect/>
          </a:stretch>
        </p:blipFill>
        <p:spPr>
          <a:xfrm>
            <a:off x="-659497" y="-914182"/>
            <a:ext cx="6310094" cy="631009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8622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inVertical)">
                                      <p:cBhvr>
                                        <p:cTn id="19" dur="500"/>
                                        <p:tgtEl>
                                          <p:spTgt spid="26"/>
                                        </p:tgtEl>
                                      </p:cBhvr>
                                    </p:animEffect>
                                  </p:childTnLst>
                                </p:cTn>
                              </p:par>
                            </p:childTnLst>
                          </p:cTn>
                        </p:par>
                        <p:par>
                          <p:cTn id="20" fill="hold">
                            <p:stCondLst>
                              <p:cond delay="1000"/>
                            </p:stCondLst>
                            <p:childTnLst>
                              <p:par>
                                <p:cTn id="21" presetID="16" presetClass="entr" presetSubtype="21"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barn(inVertical)">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2050"/>
                                        </p:tgtEl>
                                        <p:attrNameLst>
                                          <p:attrName>style.visibility</p:attrName>
                                        </p:attrNameLst>
                                      </p:cBhvr>
                                      <p:to>
                                        <p:strVal val="visible"/>
                                      </p:to>
                                    </p:set>
                                    <p:animEffect transition="in" filter="wipe(down)">
                                      <p:cBhvr>
                                        <p:cTn id="28" dur="580">
                                          <p:stCondLst>
                                            <p:cond delay="0"/>
                                          </p:stCondLst>
                                        </p:cTn>
                                        <p:tgtEl>
                                          <p:spTgt spid="2050"/>
                                        </p:tgtEl>
                                      </p:cBhvr>
                                    </p:animEffect>
                                    <p:anim calcmode="lin" valueType="num">
                                      <p:cBhvr>
                                        <p:cTn id="29"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34" dur="26">
                                          <p:stCondLst>
                                            <p:cond delay="650"/>
                                          </p:stCondLst>
                                        </p:cTn>
                                        <p:tgtEl>
                                          <p:spTgt spid="2050"/>
                                        </p:tgtEl>
                                      </p:cBhvr>
                                      <p:to x="100000" y="60000"/>
                                    </p:animScale>
                                    <p:animScale>
                                      <p:cBhvr>
                                        <p:cTn id="35" dur="166" decel="50000">
                                          <p:stCondLst>
                                            <p:cond delay="676"/>
                                          </p:stCondLst>
                                        </p:cTn>
                                        <p:tgtEl>
                                          <p:spTgt spid="2050"/>
                                        </p:tgtEl>
                                      </p:cBhvr>
                                      <p:to x="100000" y="100000"/>
                                    </p:animScale>
                                    <p:animScale>
                                      <p:cBhvr>
                                        <p:cTn id="36" dur="26">
                                          <p:stCondLst>
                                            <p:cond delay="1312"/>
                                          </p:stCondLst>
                                        </p:cTn>
                                        <p:tgtEl>
                                          <p:spTgt spid="2050"/>
                                        </p:tgtEl>
                                      </p:cBhvr>
                                      <p:to x="100000" y="80000"/>
                                    </p:animScale>
                                    <p:animScale>
                                      <p:cBhvr>
                                        <p:cTn id="37" dur="166" decel="50000">
                                          <p:stCondLst>
                                            <p:cond delay="1338"/>
                                          </p:stCondLst>
                                        </p:cTn>
                                        <p:tgtEl>
                                          <p:spTgt spid="2050"/>
                                        </p:tgtEl>
                                      </p:cBhvr>
                                      <p:to x="100000" y="100000"/>
                                    </p:animScale>
                                    <p:animScale>
                                      <p:cBhvr>
                                        <p:cTn id="38" dur="26">
                                          <p:stCondLst>
                                            <p:cond delay="1642"/>
                                          </p:stCondLst>
                                        </p:cTn>
                                        <p:tgtEl>
                                          <p:spTgt spid="2050"/>
                                        </p:tgtEl>
                                      </p:cBhvr>
                                      <p:to x="100000" y="90000"/>
                                    </p:animScale>
                                    <p:animScale>
                                      <p:cBhvr>
                                        <p:cTn id="39" dur="166" decel="50000">
                                          <p:stCondLst>
                                            <p:cond delay="1668"/>
                                          </p:stCondLst>
                                        </p:cTn>
                                        <p:tgtEl>
                                          <p:spTgt spid="2050"/>
                                        </p:tgtEl>
                                      </p:cBhvr>
                                      <p:to x="100000" y="100000"/>
                                    </p:animScale>
                                    <p:animScale>
                                      <p:cBhvr>
                                        <p:cTn id="40" dur="26">
                                          <p:stCondLst>
                                            <p:cond delay="1808"/>
                                          </p:stCondLst>
                                        </p:cTn>
                                        <p:tgtEl>
                                          <p:spTgt spid="2050"/>
                                        </p:tgtEl>
                                      </p:cBhvr>
                                      <p:to x="100000" y="95000"/>
                                    </p:animScale>
                                    <p:animScale>
                                      <p:cBhvr>
                                        <p:cTn id="41" dur="166" decel="50000">
                                          <p:stCondLst>
                                            <p:cond delay="1834"/>
                                          </p:stCondLst>
                                        </p:cTn>
                                        <p:tgtEl>
                                          <p:spTgt spid="2050"/>
                                        </p:tgtEl>
                                      </p:cBhvr>
                                      <p:to x="100000" y="100000"/>
                                    </p:animScale>
                                  </p:childTnLst>
                                  <p:subTnLst>
                                    <p:audio>
                                      <p:cMediaNode>
                                        <p:cTn display="0" masterRel="sameClick">
                                          <p:stCondLst>
                                            <p:cond evt="begin" delay="0">
                                              <p:tn val="26"/>
                                            </p:cond>
                                          </p:stCondLst>
                                          <p:endCondLst>
                                            <p:cond evt="onStopAudio" delay="0">
                                              <p:tgtEl>
                                                <p:sldTgt/>
                                              </p:tgtEl>
                                            </p:cond>
                                          </p:endCondLst>
                                        </p:cTn>
                                        <p:tgtEl>
                                          <p:sndTgt r:embed="rId2" name="Correct-Answer-SOUND-EFFECT.wav"/>
                                        </p:tgtEl>
                                      </p:cMediaNode>
                                    </p:audio>
                                  </p:subTnLst>
                                </p:cTn>
                              </p:par>
                              <p:par>
                                <p:cTn id="42" presetID="10" presetClass="exit" presetSubtype="0" fill="hold" nodeType="withEffect">
                                  <p:stCondLst>
                                    <p:cond delay="0"/>
                                  </p:stCondLst>
                                  <p:childTnLst>
                                    <p:animEffect transition="out" filter="fade">
                                      <p:cBhvr>
                                        <p:cTn id="43" dur="500"/>
                                        <p:tgtEl>
                                          <p:spTgt spid="25"/>
                                        </p:tgtEl>
                                      </p:cBhvr>
                                    </p:animEffect>
                                    <p:set>
                                      <p:cBhvr>
                                        <p:cTn id="44" dur="1" fill="hold">
                                          <p:stCondLst>
                                            <p:cond delay="499"/>
                                          </p:stCondLst>
                                        </p:cTn>
                                        <p:tgtEl>
                                          <p:spTgt spid="25"/>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26"/>
                                        </p:tgtEl>
                                      </p:cBhvr>
                                    </p:animEffect>
                                    <p:set>
                                      <p:cBhvr>
                                        <p:cTn id="47"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 xmlns:a16="http://schemas.microsoft.com/office/drawing/2014/main" id="{205AD7FD-BED3-9BB6-10CF-E77C6BB7D004}"/>
              </a:ext>
            </a:extLst>
          </p:cNvPr>
          <p:cNvSpPr/>
          <p:nvPr/>
        </p:nvSpPr>
        <p:spPr>
          <a:xfrm>
            <a:off x="2571750" y="1009650"/>
            <a:ext cx="15029178" cy="2857500"/>
          </a:xfrm>
          <a:prstGeom prst="roundRect">
            <a:avLst/>
          </a:prstGeom>
          <a:solidFill>
            <a:srgbClr val="FFFFCC"/>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sp>
        <p:nvSpPr>
          <p:cNvPr id="6" name="Rectangle 5">
            <a:extLst>
              <a:ext uri="{FF2B5EF4-FFF2-40B4-BE49-F238E27FC236}">
                <a16:creationId xmlns="" xmlns:a16="http://schemas.microsoft.com/office/drawing/2014/main" id="{8FC58F09-EBB6-D6CE-6C2F-081FD08CA754}"/>
              </a:ext>
            </a:extLst>
          </p:cNvPr>
          <p:cNvSpPr/>
          <p:nvPr/>
        </p:nvSpPr>
        <p:spPr>
          <a:xfrm>
            <a:off x="4495800" y="1110071"/>
            <a:ext cx="13105128" cy="1800493"/>
          </a:xfrm>
          <a:prstGeom prst="rect">
            <a:avLst/>
          </a:prstGeom>
          <a:noFill/>
        </p:spPr>
        <p:txBody>
          <a:bodyPr wrap="square" lIns="137160" tIns="68580" rIns="137160" bIns="68580">
            <a:spAutoFit/>
          </a:bodyPr>
          <a:lstStyle/>
          <a:p>
            <a:pPr algn="ctr" defTabSz="1371600">
              <a:defRPr/>
            </a:pPr>
            <a:r>
              <a:rPr lang="vi-VN"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Vì sao không sử dụng bếp than, </a:t>
            </a:r>
            <a:r>
              <a:rPr lang="en-US" sz="5400" b="1" dirty="0" err="1" smtClean="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bếp</a:t>
            </a:r>
            <a:r>
              <a:rPr lang="en-US" sz="5400" b="1" dirty="0" smtClean="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a:t>
            </a:r>
            <a:r>
              <a:rPr lang="vi-VN" sz="5400" b="1" dirty="0" smtClean="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củi </a:t>
            </a:r>
            <a:r>
              <a:rPr lang="vi-VN"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để sưởi ấm trong phòng kín?</a:t>
            </a:r>
            <a:endParaRPr lang="en-US" sz="5400" b="1" dirty="0">
              <a:ln w="0">
                <a:solidFill>
                  <a:srgbClr val="C00000"/>
                </a:solidFill>
              </a:ln>
              <a:solidFill>
                <a:srgbClr val="C00000"/>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endParaRPr>
          </a:p>
        </p:txBody>
      </p:sp>
      <p:pic>
        <p:nvPicPr>
          <p:cNvPr id="3" name="Picture 2">
            <a:extLst>
              <a:ext uri="{FF2B5EF4-FFF2-40B4-BE49-F238E27FC236}">
                <a16:creationId xmlns="" xmlns:a16="http://schemas.microsoft.com/office/drawing/2014/main" id="{64E9E275-D611-CCE1-AC0D-AC8C8EB3A3E9}"/>
              </a:ext>
            </a:extLst>
          </p:cNvPr>
          <p:cNvPicPr>
            <a:picLocks noChangeAspect="1"/>
          </p:cNvPicPr>
          <p:nvPr/>
        </p:nvPicPr>
        <p:blipFill>
          <a:blip r:embed="rId2"/>
          <a:stretch>
            <a:fillRect/>
          </a:stretch>
        </p:blipFill>
        <p:spPr>
          <a:xfrm>
            <a:off x="-668649" y="-602876"/>
            <a:ext cx="5988062" cy="5648622"/>
          </a:xfrm>
          <a:prstGeom prst="rect">
            <a:avLst/>
          </a:prstGeom>
          <a:effectLst>
            <a:outerShdw blurRad="63500" sx="102000" sy="102000" algn="ctr" rotWithShape="0">
              <a:prstClr val="black">
                <a:alpha val="40000"/>
              </a:prstClr>
            </a:outerShdw>
          </a:effectLst>
        </p:spPr>
      </p:pic>
      <p:grpSp>
        <p:nvGrpSpPr>
          <p:cNvPr id="2" name="Group 1">
            <a:extLst>
              <a:ext uri="{FF2B5EF4-FFF2-40B4-BE49-F238E27FC236}">
                <a16:creationId xmlns="" xmlns:a16="http://schemas.microsoft.com/office/drawing/2014/main" id="{17EC3113-AAAB-5826-43A0-276795C7D957}"/>
              </a:ext>
            </a:extLst>
          </p:cNvPr>
          <p:cNvGrpSpPr/>
          <p:nvPr/>
        </p:nvGrpSpPr>
        <p:grpSpPr>
          <a:xfrm>
            <a:off x="2819401" y="5600699"/>
            <a:ext cx="13213736" cy="2971799"/>
            <a:chOff x="2087441" y="2843905"/>
            <a:chExt cx="8809157" cy="1981199"/>
          </a:xfrm>
        </p:grpSpPr>
        <p:sp>
          <p:nvSpPr>
            <p:cNvPr id="12" name="Rectangle: Rounded Corners 11">
              <a:extLst>
                <a:ext uri="{FF2B5EF4-FFF2-40B4-BE49-F238E27FC236}">
                  <a16:creationId xmlns="" xmlns:a16="http://schemas.microsoft.com/office/drawing/2014/main" id="{F405C674-80C5-4FAE-D348-777273EC9349}"/>
                </a:ext>
              </a:extLst>
            </p:cNvPr>
            <p:cNvSpPr/>
            <p:nvPr/>
          </p:nvSpPr>
          <p:spPr>
            <a:xfrm>
              <a:off x="2087441" y="2843905"/>
              <a:ext cx="8809157" cy="198119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 xmlns:a16="http://schemas.microsoft.com/office/drawing/2014/main" id="{FA41CCFF-A1B8-8320-539F-13DDB7C7A95C}"/>
                </a:ext>
              </a:extLst>
            </p:cNvPr>
            <p:cNvSpPr/>
            <p:nvPr/>
          </p:nvSpPr>
          <p:spPr>
            <a:xfrm>
              <a:off x="2595440" y="3106189"/>
              <a:ext cx="8127999" cy="1200328"/>
            </a:xfrm>
            <a:prstGeom prst="rect">
              <a:avLst/>
            </a:prstGeom>
            <a:noFill/>
          </p:spPr>
          <p:txBody>
            <a:bodyPr wrap="square" lIns="137160" tIns="68580" rIns="137160" bIns="68580">
              <a:spAutoFit/>
            </a:bodyPr>
            <a:lstStyle/>
            <a:p>
              <a:pPr lvl="0" algn="just"/>
              <a:r>
                <a:rPr lang="vi-VN" sz="5400" dirty="0">
                  <a:solidFill>
                    <a:srgbClr val="002060"/>
                  </a:solidFill>
                  <a:latin typeface="Cambria" panose="02040503050406030204" pitchFamily="18" charset="0"/>
                  <a:ea typeface="Cambria" panose="02040503050406030204" pitchFamily="18" charset="0"/>
                  <a:cs typeface="Glacial Indifference"/>
                  <a:sym typeface="Glacial Indifference"/>
                </a:rPr>
                <a:t>Khi cháy, than, củi sinh ra khí các-bô-níc có hại cho sức khoẻ con người.</a:t>
              </a:r>
              <a:endParaRPr kumimoji="0" lang="en-US" sz="5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Glacial Indifference"/>
                <a:sym typeface="Glacial Indifference"/>
              </a:endParaRPr>
            </a:p>
          </p:txBody>
        </p:sp>
      </p:grpSp>
      <p:pic>
        <p:nvPicPr>
          <p:cNvPr id="14" name="Picture 2" descr="Cartoon Green Check Mark Icon Isolated Stock Vector (Royalty Free)  666622858 | Shutterstock">
            <a:extLst>
              <a:ext uri="{FF2B5EF4-FFF2-40B4-BE49-F238E27FC236}">
                <a16:creationId xmlns="" xmlns:a16="http://schemas.microsoft.com/office/drawing/2014/main" id="{A883B128-7C95-5243-9369-BFC7BC73BD4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colorTemperature colorTemp="53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14020800" y="5981700"/>
            <a:ext cx="3079193" cy="302570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97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403232" y="-140102"/>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grpSp>
      <p:grpSp>
        <p:nvGrpSpPr>
          <p:cNvPr id="7" name="Group 7"/>
          <p:cNvGrpSpPr/>
          <p:nvPr/>
        </p:nvGrpSpPr>
        <p:grpSpPr>
          <a:xfrm>
            <a:off x="-2242946" y="5799385"/>
            <a:ext cx="22773892" cy="4661744"/>
            <a:chOff x="0" y="0"/>
            <a:chExt cx="30365189" cy="6215659"/>
          </a:xfrm>
        </p:grpSpPr>
        <p:sp>
          <p:nvSpPr>
            <p:cNvPr id="8" name="Freeform 8"/>
            <p:cNvSpPr/>
            <p:nvPr/>
          </p:nvSpPr>
          <p:spPr>
            <a:xfrm>
              <a:off x="0" y="0"/>
              <a:ext cx="16040411" cy="6215659"/>
            </a:xfrm>
            <a:custGeom>
              <a:avLst/>
              <a:gdLst/>
              <a:ahLst/>
              <a:cxnLst/>
              <a:rect l="l" t="t" r="r" b="b"/>
              <a:pathLst>
                <a:path w="16040411" h="6215659">
                  <a:moveTo>
                    <a:pt x="0" y="0"/>
                  </a:moveTo>
                  <a:lnTo>
                    <a:pt x="16040411" y="0"/>
                  </a:lnTo>
                  <a:lnTo>
                    <a:pt x="16040411" y="6215659"/>
                  </a:lnTo>
                  <a:lnTo>
                    <a:pt x="0" y="621565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txBody>
            <a:bodyPr/>
            <a:lstStyle/>
            <a:p>
              <a:endParaRPr lang="en-US"/>
            </a:p>
          </p:txBody>
        </p:sp>
        <p:sp>
          <p:nvSpPr>
            <p:cNvPr id="9" name="Freeform 9"/>
            <p:cNvSpPr/>
            <p:nvPr/>
          </p:nvSpPr>
          <p:spPr>
            <a:xfrm>
              <a:off x="14324778" y="0"/>
              <a:ext cx="16040411" cy="6215659"/>
            </a:xfrm>
            <a:custGeom>
              <a:avLst/>
              <a:gdLst/>
              <a:ahLst/>
              <a:cxnLst/>
              <a:rect l="l" t="t" r="r" b="b"/>
              <a:pathLst>
                <a:path w="16040411" h="6215659">
                  <a:moveTo>
                    <a:pt x="0" y="0"/>
                  </a:moveTo>
                  <a:lnTo>
                    <a:pt x="16040411" y="0"/>
                  </a:lnTo>
                  <a:lnTo>
                    <a:pt x="16040411" y="6215659"/>
                  </a:lnTo>
                  <a:lnTo>
                    <a:pt x="0" y="621565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US"/>
            </a:p>
          </p:txBody>
        </p:sp>
      </p:grpSp>
      <p:sp>
        <p:nvSpPr>
          <p:cNvPr id="10" name="Freeform 10"/>
          <p:cNvSpPr/>
          <p:nvPr/>
        </p:nvSpPr>
        <p:spPr>
          <a:xfrm>
            <a:off x="15244961" y="1191672"/>
            <a:ext cx="4028679" cy="4396808"/>
          </a:xfrm>
          <a:custGeom>
            <a:avLst/>
            <a:gdLst/>
            <a:ahLst/>
            <a:cxnLst/>
            <a:rect l="l" t="t" r="r" b="b"/>
            <a:pathLst>
              <a:path w="4028679" h="4396808">
                <a:moveTo>
                  <a:pt x="0" y="0"/>
                </a:moveTo>
                <a:lnTo>
                  <a:pt x="4028678" y="0"/>
                </a:lnTo>
                <a:lnTo>
                  <a:pt x="4028678" y="4396807"/>
                </a:lnTo>
                <a:lnTo>
                  <a:pt x="0" y="439680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US"/>
          </a:p>
        </p:txBody>
      </p:sp>
      <p:sp>
        <p:nvSpPr>
          <p:cNvPr id="13" name="Freeform 13"/>
          <p:cNvSpPr/>
          <p:nvPr/>
        </p:nvSpPr>
        <p:spPr>
          <a:xfrm flipH="1">
            <a:off x="-455463" y="8937756"/>
            <a:ext cx="2298775" cy="1218435"/>
          </a:xfrm>
          <a:custGeom>
            <a:avLst/>
            <a:gdLst/>
            <a:ahLst/>
            <a:cxnLst/>
            <a:rect l="l" t="t" r="r" b="b"/>
            <a:pathLst>
              <a:path w="2298775" h="1218435">
                <a:moveTo>
                  <a:pt x="2298775" y="0"/>
                </a:moveTo>
                <a:lnTo>
                  <a:pt x="0" y="0"/>
                </a:lnTo>
                <a:lnTo>
                  <a:pt x="0" y="1218435"/>
                </a:lnTo>
                <a:lnTo>
                  <a:pt x="2298775" y="1218435"/>
                </a:lnTo>
                <a:lnTo>
                  <a:pt x="2298775" y="0"/>
                </a:lnTo>
                <a:close/>
              </a:path>
            </a:pathLst>
          </a:custGeom>
          <a:blipFill>
            <a:blip r:embed="rId8">
              <a:extLst>
                <a:ext uri="{96DAC541-7B7A-43D3-8B79-37D633B846F1}">
                  <asvg:svgBlip xmlns="" xmlns:asvg="http://schemas.microsoft.com/office/drawing/2016/SVG/main" r:embed="rId11"/>
                </a:ext>
              </a:extLst>
            </a:blip>
            <a:stretch>
              <a:fillRect r="-10631" b="-34721"/>
            </a:stretch>
          </a:blipFill>
        </p:spPr>
        <p:txBody>
          <a:bodyPr/>
          <a:lstStyle/>
          <a:p>
            <a:endParaRPr lang="en-US"/>
          </a:p>
        </p:txBody>
      </p:sp>
      <p:sp>
        <p:nvSpPr>
          <p:cNvPr id="14" name="Freeform 14"/>
          <p:cNvSpPr/>
          <p:nvPr/>
        </p:nvSpPr>
        <p:spPr>
          <a:xfrm>
            <a:off x="15135000" y="8937756"/>
            <a:ext cx="2298775" cy="1218435"/>
          </a:xfrm>
          <a:custGeom>
            <a:avLst/>
            <a:gdLst/>
            <a:ahLst/>
            <a:cxnLst/>
            <a:rect l="l" t="t" r="r" b="b"/>
            <a:pathLst>
              <a:path w="2298775" h="1218435">
                <a:moveTo>
                  <a:pt x="0" y="0"/>
                </a:moveTo>
                <a:lnTo>
                  <a:pt x="2298775" y="0"/>
                </a:lnTo>
                <a:lnTo>
                  <a:pt x="2298775" y="1218435"/>
                </a:lnTo>
                <a:lnTo>
                  <a:pt x="0" y="1218435"/>
                </a:lnTo>
                <a:lnTo>
                  <a:pt x="0" y="0"/>
                </a:lnTo>
                <a:close/>
              </a:path>
            </a:pathLst>
          </a:custGeom>
          <a:blipFill>
            <a:blip r:embed="rId8">
              <a:extLst>
                <a:ext uri="{96DAC541-7B7A-43D3-8B79-37D633B846F1}">
                  <asvg:svgBlip xmlns="" xmlns:asvg="http://schemas.microsoft.com/office/drawing/2016/SVG/main" r:embed="rId11"/>
                </a:ext>
              </a:extLst>
            </a:blip>
            <a:stretch>
              <a:fillRect r="-10631" b="-34721"/>
            </a:stretch>
          </a:blipFill>
        </p:spPr>
        <p:txBody>
          <a:bodyPr/>
          <a:lstStyle/>
          <a:p>
            <a:endParaRPr lang="en-US"/>
          </a:p>
        </p:txBody>
      </p:sp>
      <p:sp>
        <p:nvSpPr>
          <p:cNvPr id="15" name="Freeform 15"/>
          <p:cNvSpPr/>
          <p:nvPr/>
        </p:nvSpPr>
        <p:spPr>
          <a:xfrm>
            <a:off x="-2888863" y="4772022"/>
            <a:ext cx="4393823" cy="742956"/>
          </a:xfrm>
          <a:custGeom>
            <a:avLst/>
            <a:gdLst/>
            <a:ahLst/>
            <a:cxnLst/>
            <a:rect l="l" t="t" r="r" b="b"/>
            <a:pathLst>
              <a:path w="4393823" h="742956">
                <a:moveTo>
                  <a:pt x="0" y="0"/>
                </a:moveTo>
                <a:lnTo>
                  <a:pt x="4393823" y="0"/>
                </a:lnTo>
                <a:lnTo>
                  <a:pt x="4393823" y="742956"/>
                </a:lnTo>
                <a:lnTo>
                  <a:pt x="0" y="742956"/>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txBody>
          <a:bodyPr/>
          <a:lstStyle/>
          <a:p>
            <a:endParaRPr lang="en-US"/>
          </a:p>
        </p:txBody>
      </p:sp>
      <p:sp>
        <p:nvSpPr>
          <p:cNvPr id="16" name="Freeform 16"/>
          <p:cNvSpPr/>
          <p:nvPr/>
        </p:nvSpPr>
        <p:spPr>
          <a:xfrm>
            <a:off x="16710100" y="4400544"/>
            <a:ext cx="4393823" cy="742956"/>
          </a:xfrm>
          <a:custGeom>
            <a:avLst/>
            <a:gdLst/>
            <a:ahLst/>
            <a:cxnLst/>
            <a:rect l="l" t="t" r="r" b="b"/>
            <a:pathLst>
              <a:path w="4393823" h="742956">
                <a:moveTo>
                  <a:pt x="0" y="0"/>
                </a:moveTo>
                <a:lnTo>
                  <a:pt x="4393822" y="0"/>
                </a:lnTo>
                <a:lnTo>
                  <a:pt x="4393822" y="742956"/>
                </a:lnTo>
                <a:lnTo>
                  <a:pt x="0" y="742956"/>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txBody>
          <a:bodyPr/>
          <a:lstStyle/>
          <a:p>
            <a:endParaRPr lang="en-US"/>
          </a:p>
        </p:txBody>
      </p:sp>
      <p:sp>
        <p:nvSpPr>
          <p:cNvPr id="17" name="Freeform 17"/>
          <p:cNvSpPr/>
          <p:nvPr/>
        </p:nvSpPr>
        <p:spPr>
          <a:xfrm>
            <a:off x="3992421" y="1144395"/>
            <a:ext cx="702613" cy="702613"/>
          </a:xfrm>
          <a:custGeom>
            <a:avLst/>
            <a:gdLst/>
            <a:ahLst/>
            <a:cxnLst/>
            <a:rect l="l" t="t" r="r" b="b"/>
            <a:pathLst>
              <a:path w="702613" h="702613">
                <a:moveTo>
                  <a:pt x="0" y="0"/>
                </a:moveTo>
                <a:lnTo>
                  <a:pt x="702612" y="0"/>
                </a:lnTo>
                <a:lnTo>
                  <a:pt x="702612" y="702612"/>
                </a:lnTo>
                <a:lnTo>
                  <a:pt x="0" y="702612"/>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txBody>
          <a:bodyPr/>
          <a:lstStyle/>
          <a:p>
            <a:endParaRPr lang="en-US"/>
          </a:p>
        </p:txBody>
      </p:sp>
      <p:sp>
        <p:nvSpPr>
          <p:cNvPr id="18" name="Freeform 18"/>
          <p:cNvSpPr/>
          <p:nvPr/>
        </p:nvSpPr>
        <p:spPr>
          <a:xfrm rot="-154898">
            <a:off x="13835594" y="1446011"/>
            <a:ext cx="702613" cy="702613"/>
          </a:xfrm>
          <a:custGeom>
            <a:avLst/>
            <a:gdLst/>
            <a:ahLst/>
            <a:cxnLst/>
            <a:rect l="l" t="t" r="r" b="b"/>
            <a:pathLst>
              <a:path w="702613" h="702613">
                <a:moveTo>
                  <a:pt x="0" y="0"/>
                </a:moveTo>
                <a:lnTo>
                  <a:pt x="702613" y="0"/>
                </a:lnTo>
                <a:lnTo>
                  <a:pt x="702613" y="702612"/>
                </a:lnTo>
                <a:lnTo>
                  <a:pt x="0" y="702612"/>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txBody>
          <a:bodyPr/>
          <a:lstStyle/>
          <a:p>
            <a:endParaRPr lang="en-US"/>
          </a:p>
        </p:txBody>
      </p:sp>
      <p:sp>
        <p:nvSpPr>
          <p:cNvPr id="20" name="Freeform 20"/>
          <p:cNvSpPr/>
          <p:nvPr/>
        </p:nvSpPr>
        <p:spPr>
          <a:xfrm rot="-233728" flipH="1">
            <a:off x="3609523" y="4894643"/>
            <a:ext cx="2136626" cy="341860"/>
          </a:xfrm>
          <a:custGeom>
            <a:avLst/>
            <a:gdLst/>
            <a:ahLst/>
            <a:cxnLst/>
            <a:rect l="l" t="t" r="r" b="b"/>
            <a:pathLst>
              <a:path w="2136626" h="341860">
                <a:moveTo>
                  <a:pt x="2136626" y="0"/>
                </a:moveTo>
                <a:lnTo>
                  <a:pt x="0" y="0"/>
                </a:lnTo>
                <a:lnTo>
                  <a:pt x="0" y="341861"/>
                </a:lnTo>
                <a:lnTo>
                  <a:pt x="2136626" y="341861"/>
                </a:lnTo>
                <a:lnTo>
                  <a:pt x="2136626" y="0"/>
                </a:lnTo>
                <a:close/>
              </a:path>
            </a:pathLst>
          </a:custGeom>
          <a:blipFill>
            <a:blip r:embed="rId16">
              <a:extLst>
                <a:ext uri="{96DAC541-7B7A-43D3-8B79-37D633B846F1}">
                  <asvg:svgBlip xmlns="" xmlns:asvg="http://schemas.microsoft.com/office/drawing/2016/SVG/main" r:embed="rId17"/>
                </a:ext>
              </a:extLst>
            </a:blip>
            <a:stretch>
              <a:fillRect/>
            </a:stretch>
          </a:blipFill>
          <a:ln cap="sq">
            <a:noFill/>
            <a:prstDash val="solid"/>
            <a:miter/>
          </a:ln>
        </p:spPr>
        <p:txBody>
          <a:bodyPr/>
          <a:lstStyle/>
          <a:p>
            <a:endParaRPr lang="en-US"/>
          </a:p>
        </p:txBody>
      </p:sp>
      <p:sp>
        <p:nvSpPr>
          <p:cNvPr id="21" name="Freeform 21"/>
          <p:cNvSpPr/>
          <p:nvPr/>
        </p:nvSpPr>
        <p:spPr>
          <a:xfrm rot="213565">
            <a:off x="11801400" y="5168936"/>
            <a:ext cx="2136626" cy="341860"/>
          </a:xfrm>
          <a:custGeom>
            <a:avLst/>
            <a:gdLst/>
            <a:ahLst/>
            <a:cxnLst/>
            <a:rect l="l" t="t" r="r" b="b"/>
            <a:pathLst>
              <a:path w="2136626" h="341860">
                <a:moveTo>
                  <a:pt x="0" y="0"/>
                </a:moveTo>
                <a:lnTo>
                  <a:pt x="2136626" y="0"/>
                </a:lnTo>
                <a:lnTo>
                  <a:pt x="2136626" y="341860"/>
                </a:lnTo>
                <a:lnTo>
                  <a:pt x="0" y="341860"/>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a:ln cap="sq">
            <a:noFill/>
            <a:prstDash val="solid"/>
            <a:miter/>
          </a:ln>
        </p:spPr>
        <p:txBody>
          <a:bodyPr/>
          <a:lstStyle/>
          <a:p>
            <a:endParaRPr lang="en-US"/>
          </a:p>
        </p:txBody>
      </p:sp>
      <p:pic>
        <p:nvPicPr>
          <p:cNvPr id="23" name="Picture 22">
            <a:extLst>
              <a:ext uri="{FF2B5EF4-FFF2-40B4-BE49-F238E27FC236}">
                <a16:creationId xmlns="" xmlns:a16="http://schemas.microsoft.com/office/drawing/2014/main" id="{29E1F7A8-E4F2-07DB-5E9E-827E2C735184}"/>
              </a:ext>
            </a:extLst>
          </p:cNvPr>
          <p:cNvPicPr>
            <a:picLocks noChangeAspect="1"/>
          </p:cNvPicPr>
          <p:nvPr/>
        </p:nvPicPr>
        <p:blipFill>
          <a:blip r:embed="rId18"/>
          <a:stretch>
            <a:fillRect/>
          </a:stretch>
        </p:blipFill>
        <p:spPr>
          <a:xfrm>
            <a:off x="7239000" y="-190500"/>
            <a:ext cx="5639289" cy="1926503"/>
          </a:xfrm>
          <a:prstGeom prst="rect">
            <a:avLst/>
          </a:prstGeom>
        </p:spPr>
      </p:pic>
      <p:pic>
        <p:nvPicPr>
          <p:cNvPr id="27" name="Picture 26">
            <a:extLst>
              <a:ext uri="{FF2B5EF4-FFF2-40B4-BE49-F238E27FC236}">
                <a16:creationId xmlns="" xmlns:a16="http://schemas.microsoft.com/office/drawing/2014/main" id="{2D900606-6182-2080-D2AB-5577977239BD}"/>
              </a:ext>
            </a:extLst>
          </p:cNvPr>
          <p:cNvPicPr>
            <a:picLocks noChangeAspect="1"/>
          </p:cNvPicPr>
          <p:nvPr/>
        </p:nvPicPr>
        <p:blipFill>
          <a:blip r:embed="rId19"/>
          <a:stretch>
            <a:fillRect/>
          </a:stretch>
        </p:blipFill>
        <p:spPr>
          <a:xfrm>
            <a:off x="1752600" y="1638300"/>
            <a:ext cx="14709437" cy="2971800"/>
          </a:xfrm>
          <a:prstGeom prst="rect">
            <a:avLst/>
          </a:prstGeom>
        </p:spPr>
      </p:pic>
      <p:pic>
        <p:nvPicPr>
          <p:cNvPr id="30" name="Picture 29">
            <a:extLst>
              <a:ext uri="{FF2B5EF4-FFF2-40B4-BE49-F238E27FC236}">
                <a16:creationId xmlns="" xmlns:a16="http://schemas.microsoft.com/office/drawing/2014/main" id="{AA22504B-41F9-49C5-1146-8C35DF07795D}"/>
              </a:ext>
            </a:extLst>
          </p:cNvPr>
          <p:cNvPicPr>
            <a:picLocks noChangeAspect="1"/>
          </p:cNvPicPr>
          <p:nvPr/>
        </p:nvPicPr>
        <p:blipFill>
          <a:blip r:embed="rId20"/>
          <a:stretch>
            <a:fillRect/>
          </a:stretch>
        </p:blipFill>
        <p:spPr>
          <a:xfrm>
            <a:off x="304800" y="571500"/>
            <a:ext cx="2517866" cy="39322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84032" y="278998"/>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grpSp>
      <p:sp>
        <p:nvSpPr>
          <p:cNvPr id="27" name="TextBox 26">
            <a:extLst>
              <a:ext uri="{FF2B5EF4-FFF2-40B4-BE49-F238E27FC236}">
                <a16:creationId xmlns="" xmlns:a16="http://schemas.microsoft.com/office/drawing/2014/main" id="{F00521CA-F422-E1B0-A8F7-E7C98D00FA2E}"/>
              </a:ext>
            </a:extLst>
          </p:cNvPr>
          <p:cNvSpPr txBox="1"/>
          <p:nvPr/>
        </p:nvSpPr>
        <p:spPr>
          <a:xfrm>
            <a:off x="12053451" y="419100"/>
            <a:ext cx="5283602" cy="3637919"/>
          </a:xfrm>
          <a:prstGeom prst="rect">
            <a:avLst/>
          </a:prstGeom>
          <a:solidFill>
            <a:schemeClr val="accent6">
              <a:lumMod val="40000"/>
              <a:lumOff val="60000"/>
            </a:schemeClr>
          </a:solidFill>
          <a:ln>
            <a:solidFill>
              <a:schemeClr val="accent6">
                <a:lumMod val="40000"/>
                <a:lumOff val="60000"/>
              </a:schemeClr>
            </a:solidFill>
          </a:ln>
        </p:spPr>
        <p:txBody>
          <a:bodyPr wrap="square" rtlCol="0">
            <a:spAutoFit/>
          </a:bodyPr>
          <a:lstStyle/>
          <a:p>
            <a:pPr marL="571500" marR="0" indent="-571500" algn="just">
              <a:lnSpc>
                <a:spcPct val="120000"/>
              </a:lnSpc>
              <a:spcBef>
                <a:spcPts val="0"/>
              </a:spcBef>
              <a:spcAft>
                <a:spcPts val="0"/>
              </a:spcAft>
              <a:buFont typeface="Arial" panose="020B0604020202020204" pitchFamily="34" charset="0"/>
              <a:buChar char="•"/>
            </a:pPr>
            <a:r>
              <a:rPr lang="en-US" sz="4800" b="1" dirty="0" smtClean="0">
                <a:solidFill>
                  <a:srgbClr val="002060"/>
                </a:solidFill>
                <a:effectLst/>
                <a:latin typeface="Cambria" panose="02040503050406030204" pitchFamily="18" charset="0"/>
                <a:ea typeface="Cambria" panose="02040503050406030204" pitchFamily="18" charset="0"/>
              </a:rPr>
              <a:t>Con </a:t>
            </a:r>
            <a:r>
              <a:rPr lang="en-US" sz="4800" b="1" dirty="0" err="1" smtClean="0">
                <a:solidFill>
                  <a:srgbClr val="002060"/>
                </a:solidFill>
                <a:effectLst/>
                <a:latin typeface="Cambria" panose="02040503050406030204" pitchFamily="18" charset="0"/>
                <a:ea typeface="Cambria" panose="02040503050406030204" pitchFamily="18" charset="0"/>
              </a:rPr>
              <a:t>người</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đa</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sư</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dụng</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năng</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lượng</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mặt</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trời</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như</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thê</a:t>
            </a:r>
            <a:r>
              <a:rPr lang="en-US" sz="4800" b="1" dirty="0" smtClean="0">
                <a:solidFill>
                  <a:srgbClr val="002060"/>
                </a:solidFill>
                <a:effectLst/>
                <a:latin typeface="Cambria" panose="02040503050406030204" pitchFamily="18" charset="0"/>
                <a:ea typeface="Cambria" panose="02040503050406030204" pitchFamily="18" charset="0"/>
              </a:rPr>
              <a:t>́ </a:t>
            </a:r>
            <a:r>
              <a:rPr lang="en-US" sz="4800" b="1" dirty="0" err="1" smtClean="0">
                <a:solidFill>
                  <a:srgbClr val="002060"/>
                </a:solidFill>
                <a:effectLst/>
                <a:latin typeface="Cambria" panose="02040503050406030204" pitchFamily="18" charset="0"/>
                <a:ea typeface="Cambria" panose="02040503050406030204" pitchFamily="18" charset="0"/>
              </a:rPr>
              <a:t>nào</a:t>
            </a:r>
            <a:r>
              <a:rPr lang="en-US" sz="4800" b="1" dirty="0" smtClean="0">
                <a:solidFill>
                  <a:srgbClr val="002060"/>
                </a:solidFill>
                <a:effectLst/>
                <a:latin typeface="Cambria" panose="02040503050406030204" pitchFamily="18" charset="0"/>
                <a:ea typeface="Cambria" panose="02040503050406030204" pitchFamily="18" charset="0"/>
              </a:rPr>
              <a:t> ?</a:t>
            </a:r>
            <a:endParaRPr lang="en-US" sz="4800" b="1" dirty="0">
              <a:solidFill>
                <a:srgbClr val="002060"/>
              </a:solidFill>
              <a:effectLst/>
              <a:latin typeface="Cambria" panose="02040503050406030204" pitchFamily="18" charset="0"/>
              <a:ea typeface="Cambria" panose="02040503050406030204" pitchFamily="18" charset="0"/>
            </a:endParaRPr>
          </a:p>
        </p:txBody>
      </p:sp>
      <p:pic>
        <p:nvPicPr>
          <p:cNvPr id="10" name="Picture 9" descr="A yellow sun with a smiling face&#10;&#10;Description automatically generated">
            <a:extLst>
              <a:ext uri="{FF2B5EF4-FFF2-40B4-BE49-F238E27FC236}">
                <a16:creationId xmlns="" xmlns:a16="http://schemas.microsoft.com/office/drawing/2014/main" id="{CCBFD487-D39A-FDBA-AF53-FD1C884D1F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800" y="-437147"/>
            <a:ext cx="5257800" cy="52578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2951" y="5215794"/>
            <a:ext cx="4469649" cy="4217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3080" y="4229241"/>
            <a:ext cx="4841509" cy="5432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15800" y="5779327"/>
            <a:ext cx="5435600" cy="339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a:extLst>
              <a:ext uri="{FF2B5EF4-FFF2-40B4-BE49-F238E27FC236}">
                <a16:creationId xmlns="" xmlns:a16="http://schemas.microsoft.com/office/drawing/2014/main" id="{F00521CA-F422-E1B0-A8F7-E7C98D00FA2E}"/>
              </a:ext>
            </a:extLst>
          </p:cNvPr>
          <p:cNvSpPr txBox="1"/>
          <p:nvPr/>
        </p:nvSpPr>
        <p:spPr>
          <a:xfrm>
            <a:off x="457200" y="419809"/>
            <a:ext cx="6096000" cy="3637919"/>
          </a:xfrm>
          <a:prstGeom prst="rect">
            <a:avLst/>
          </a:prstGeom>
          <a:solidFill>
            <a:schemeClr val="accent6">
              <a:lumMod val="20000"/>
              <a:lumOff val="80000"/>
            </a:schemeClr>
          </a:solidFill>
        </p:spPr>
        <p:txBody>
          <a:bodyPr wrap="square" rtlCol="0">
            <a:spAutoFit/>
          </a:bodyPr>
          <a:lstStyle/>
          <a:p>
            <a:pPr marL="571500" marR="0" indent="-571500" algn="just">
              <a:lnSpc>
                <a:spcPct val="120000"/>
              </a:lnSpc>
              <a:spcBef>
                <a:spcPts val="0"/>
              </a:spcBef>
              <a:spcAft>
                <a:spcPts val="0"/>
              </a:spcAft>
              <a:buFont typeface="Arial" panose="020B0604020202020204" pitchFamily="34" charset="0"/>
              <a:buChar char="•"/>
            </a:pPr>
            <a:r>
              <a:rPr lang="en-US" sz="4800" b="1" dirty="0" err="1" smtClean="0">
                <a:effectLst/>
                <a:latin typeface="Cambria" panose="02040503050406030204" pitchFamily="18" charset="0"/>
                <a:ea typeface="Cambria" panose="02040503050406030204" pitchFamily="18" charset="0"/>
              </a:rPr>
              <a:t>Năng</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lượng</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mặt</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trời</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cần</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cho</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sư</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sống</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của</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mọi</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sinh</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vật</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trên</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Trái</a:t>
            </a:r>
            <a:r>
              <a:rPr lang="en-US" sz="4800" b="1" dirty="0" smtClean="0">
                <a:effectLst/>
                <a:latin typeface="Cambria" panose="02040503050406030204" pitchFamily="18" charset="0"/>
                <a:ea typeface="Cambria" panose="02040503050406030204" pitchFamily="18" charset="0"/>
              </a:rPr>
              <a:t> </a:t>
            </a:r>
            <a:r>
              <a:rPr lang="en-US" sz="4800" b="1" dirty="0" err="1" smtClean="0">
                <a:effectLst/>
                <a:latin typeface="Cambria" panose="02040503050406030204" pitchFamily="18" charset="0"/>
                <a:ea typeface="Cambria" panose="02040503050406030204" pitchFamily="18" charset="0"/>
              </a:rPr>
              <a:t>Đất</a:t>
            </a:r>
            <a:r>
              <a:rPr lang="en-US" sz="4800" b="1" dirty="0" smtClean="0">
                <a:effectLst/>
                <a:latin typeface="Cambria" panose="02040503050406030204" pitchFamily="18" charset="0"/>
                <a:ea typeface="Cambria" panose="02040503050406030204" pitchFamily="18" charset="0"/>
              </a:rPr>
              <a:t>. </a:t>
            </a:r>
            <a:endParaRPr lang="en-US" sz="4800" b="1" dirty="0">
              <a:effectLst/>
              <a:latin typeface="Cambria" panose="02040503050406030204" pitchFamily="18" charset="0"/>
              <a:ea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down)">
                                      <p:cBhvr>
                                        <p:cTn id="12" dur="500"/>
                                        <p:tgtEl>
                                          <p:spTgt spid="1026"/>
                                        </p:tgtEl>
                                      </p:cBhvr>
                                    </p:animEffect>
                                  </p:childTnLst>
                                </p:cTn>
                              </p:par>
                              <p:par>
                                <p:cTn id="13" presetID="22" presetClass="entr" presetSubtype="4"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wipe(down)">
                                      <p:cBhvr>
                                        <p:cTn id="15" dur="500"/>
                                        <p:tgtEl>
                                          <p:spTgt spid="1027"/>
                                        </p:tgtEl>
                                      </p:cBhvr>
                                    </p:animEffect>
                                  </p:childTnLst>
                                </p:cTn>
                              </p:par>
                              <p:par>
                                <p:cTn id="16" presetID="22" presetClass="entr" presetSubtype="4"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wipe(down)">
                                      <p:cBhvr>
                                        <p:cTn id="18" dur="500"/>
                                        <p:tgtEl>
                                          <p:spTgt spid="1028"/>
                                        </p:tgtEl>
                                      </p:cBhvr>
                                    </p:animEffect>
                                  </p:childTnLst>
                                </p:cTn>
                              </p:par>
                            </p:childTnLst>
                          </p:cTn>
                        </p:par>
                        <p:par>
                          <p:cTn id="19" fill="hold">
                            <p:stCondLst>
                              <p:cond delay="500"/>
                            </p:stCondLst>
                            <p:childTnLst>
                              <p:par>
                                <p:cTn id="20" presetID="42"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21"/>
                                        </p:tgtEl>
                                      </p:cBhvr>
                                    </p:animEffect>
                                    <p:set>
                                      <p:cBhvr>
                                        <p:cTn id="29" dur="1" fill="hold">
                                          <p:stCondLst>
                                            <p:cond delay="499"/>
                                          </p:stCondLst>
                                        </p:cTn>
                                        <p:tgtEl>
                                          <p:spTgt spid="21"/>
                                        </p:tgtEl>
                                        <p:attrNameLst>
                                          <p:attrName>style.visibility</p:attrName>
                                        </p:attrNameLst>
                                      </p:cBhvr>
                                      <p:to>
                                        <p:strVal val="hidden"/>
                                      </p:to>
                                    </p:set>
                                  </p:childTnLst>
                                </p:cTn>
                              </p:par>
                            </p:childTnLst>
                          </p:cTn>
                        </p:par>
                        <p:par>
                          <p:cTn id="30" fill="hold">
                            <p:stCondLst>
                              <p:cond delay="500"/>
                            </p:stCondLst>
                            <p:childTnLst>
                              <p:par>
                                <p:cTn id="31" presetID="42"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403232" y="-140102"/>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grpSp>
      <p:sp>
        <p:nvSpPr>
          <p:cNvPr id="8" name="Freeform 8"/>
          <p:cNvSpPr/>
          <p:nvPr/>
        </p:nvSpPr>
        <p:spPr>
          <a:xfrm rot="171777">
            <a:off x="4033524" y="3236544"/>
            <a:ext cx="3045976" cy="2924091"/>
          </a:xfrm>
          <a:custGeom>
            <a:avLst/>
            <a:gdLst/>
            <a:ahLst/>
            <a:cxnLst/>
            <a:rect l="l" t="t" r="r" b="b"/>
            <a:pathLst>
              <a:path w="4765653" h="4765653">
                <a:moveTo>
                  <a:pt x="0" y="0"/>
                </a:moveTo>
                <a:lnTo>
                  <a:pt x="4765652" y="0"/>
                </a:lnTo>
                <a:lnTo>
                  <a:pt x="4765652" y="4765653"/>
                </a:lnTo>
                <a:lnTo>
                  <a:pt x="0" y="476565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449619" y="9429720"/>
            <a:ext cx="20367859" cy="3086100"/>
            <a:chOff x="0" y="0"/>
            <a:chExt cx="5364375" cy="812800"/>
          </a:xfrm>
        </p:grpSpPr>
        <p:sp>
          <p:nvSpPr>
            <p:cNvPr id="10" name="Freeform 10"/>
            <p:cNvSpPr/>
            <p:nvPr/>
          </p:nvSpPr>
          <p:spPr>
            <a:xfrm>
              <a:off x="0" y="0"/>
              <a:ext cx="5364375" cy="812800"/>
            </a:xfrm>
            <a:custGeom>
              <a:avLst/>
              <a:gdLst/>
              <a:ahLst/>
              <a:cxnLst/>
              <a:rect l="l" t="t" r="r" b="b"/>
              <a:pathLst>
                <a:path w="5364375" h="812800">
                  <a:moveTo>
                    <a:pt x="0" y="0"/>
                  </a:moveTo>
                  <a:lnTo>
                    <a:pt x="5364375" y="0"/>
                  </a:lnTo>
                  <a:lnTo>
                    <a:pt x="5364375" y="812800"/>
                  </a:lnTo>
                  <a:lnTo>
                    <a:pt x="0" y="812800"/>
                  </a:lnTo>
                  <a:close/>
                </a:path>
              </a:pathLst>
            </a:custGeom>
            <a:solidFill>
              <a:srgbClr val="FAB40D"/>
            </a:solidFill>
          </p:spPr>
          <p:txBody>
            <a:bodyPr/>
            <a:lstStyle/>
            <a:p>
              <a:endParaRPr lang="en-US"/>
            </a:p>
          </p:txBody>
        </p:sp>
        <p:sp>
          <p:nvSpPr>
            <p:cNvPr id="11" name="TextBox 11"/>
            <p:cNvSpPr txBox="1"/>
            <p:nvPr/>
          </p:nvSpPr>
          <p:spPr>
            <a:xfrm>
              <a:off x="0" y="-19050"/>
              <a:ext cx="5364375" cy="831850"/>
            </a:xfrm>
            <a:prstGeom prst="rect">
              <a:avLst/>
            </a:prstGeom>
          </p:spPr>
          <p:txBody>
            <a:bodyPr lIns="50800" tIns="50800" rIns="50800" bIns="50800" rtlCol="0" anchor="ctr"/>
            <a:lstStyle/>
            <a:p>
              <a:pPr algn="ctr">
                <a:lnSpc>
                  <a:spcPts val="3187"/>
                </a:lnSpc>
              </a:pPr>
              <a:endParaRPr/>
            </a:p>
          </p:txBody>
        </p:sp>
      </p:grpSp>
      <p:sp>
        <p:nvSpPr>
          <p:cNvPr id="12" name="Freeform 12"/>
          <p:cNvSpPr/>
          <p:nvPr/>
        </p:nvSpPr>
        <p:spPr>
          <a:xfrm>
            <a:off x="377112" y="5728866"/>
            <a:ext cx="5463431" cy="4114800"/>
          </a:xfrm>
          <a:custGeom>
            <a:avLst/>
            <a:gdLst/>
            <a:ahLst/>
            <a:cxnLst/>
            <a:rect l="l" t="t" r="r" b="b"/>
            <a:pathLst>
              <a:path w="5463431" h="4114800">
                <a:moveTo>
                  <a:pt x="0" y="0"/>
                </a:moveTo>
                <a:lnTo>
                  <a:pt x="5463431" y="0"/>
                </a:lnTo>
                <a:lnTo>
                  <a:pt x="5463431" y="4114800"/>
                </a:lnTo>
                <a:lnTo>
                  <a:pt x="0" y="41148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US"/>
          </a:p>
        </p:txBody>
      </p:sp>
      <p:sp>
        <p:nvSpPr>
          <p:cNvPr id="17" name="Freeform 17"/>
          <p:cNvSpPr/>
          <p:nvPr/>
        </p:nvSpPr>
        <p:spPr>
          <a:xfrm rot="-435936">
            <a:off x="1504439" y="2274326"/>
            <a:ext cx="2627023" cy="2948699"/>
          </a:xfrm>
          <a:custGeom>
            <a:avLst/>
            <a:gdLst/>
            <a:ahLst/>
            <a:cxnLst/>
            <a:rect l="l" t="t" r="r" b="b"/>
            <a:pathLst>
              <a:path w="2627023" h="2948699">
                <a:moveTo>
                  <a:pt x="0" y="0"/>
                </a:moveTo>
                <a:lnTo>
                  <a:pt x="2627023" y="0"/>
                </a:lnTo>
                <a:lnTo>
                  <a:pt x="2627023" y="2948699"/>
                </a:lnTo>
                <a:lnTo>
                  <a:pt x="0" y="294869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US"/>
          </a:p>
        </p:txBody>
      </p:sp>
      <p:sp>
        <p:nvSpPr>
          <p:cNvPr id="18" name="Freeform 18"/>
          <p:cNvSpPr/>
          <p:nvPr/>
        </p:nvSpPr>
        <p:spPr>
          <a:xfrm>
            <a:off x="753368" y="4341340"/>
            <a:ext cx="866035" cy="866035"/>
          </a:xfrm>
          <a:custGeom>
            <a:avLst/>
            <a:gdLst/>
            <a:ahLst/>
            <a:cxnLst/>
            <a:rect l="l" t="t" r="r" b="b"/>
            <a:pathLst>
              <a:path w="866035" h="866035">
                <a:moveTo>
                  <a:pt x="0" y="0"/>
                </a:moveTo>
                <a:lnTo>
                  <a:pt x="866035" y="0"/>
                </a:lnTo>
                <a:lnTo>
                  <a:pt x="866035" y="866035"/>
                </a:lnTo>
                <a:lnTo>
                  <a:pt x="0" y="866035"/>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txBody>
          <a:bodyPr/>
          <a:lstStyle/>
          <a:p>
            <a:endParaRPr lang="en-US"/>
          </a:p>
        </p:txBody>
      </p:sp>
      <p:sp>
        <p:nvSpPr>
          <p:cNvPr id="19" name="Freeform 19"/>
          <p:cNvSpPr/>
          <p:nvPr/>
        </p:nvSpPr>
        <p:spPr>
          <a:xfrm rot="-154898">
            <a:off x="15711441" y="3569496"/>
            <a:ext cx="1027509" cy="1027509"/>
          </a:xfrm>
          <a:custGeom>
            <a:avLst/>
            <a:gdLst/>
            <a:ahLst/>
            <a:cxnLst/>
            <a:rect l="l" t="t" r="r" b="b"/>
            <a:pathLst>
              <a:path w="1027509" h="1027509">
                <a:moveTo>
                  <a:pt x="0" y="0"/>
                </a:moveTo>
                <a:lnTo>
                  <a:pt x="1027509" y="0"/>
                </a:lnTo>
                <a:lnTo>
                  <a:pt x="1027509" y="1027509"/>
                </a:lnTo>
                <a:lnTo>
                  <a:pt x="0" y="1027509"/>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txBody>
          <a:bodyPr/>
          <a:lstStyle/>
          <a:p>
            <a:endParaRPr lang="en-US"/>
          </a:p>
        </p:txBody>
      </p:sp>
      <p:sp>
        <p:nvSpPr>
          <p:cNvPr id="21" name="Freeform 21"/>
          <p:cNvSpPr/>
          <p:nvPr/>
        </p:nvSpPr>
        <p:spPr>
          <a:xfrm rot="-233728" flipH="1">
            <a:off x="-2222150" y="508564"/>
            <a:ext cx="6501699" cy="1040272"/>
          </a:xfrm>
          <a:custGeom>
            <a:avLst/>
            <a:gdLst/>
            <a:ahLst/>
            <a:cxnLst/>
            <a:rect l="l" t="t" r="r" b="b"/>
            <a:pathLst>
              <a:path w="6501699" h="1040272">
                <a:moveTo>
                  <a:pt x="6501700" y="0"/>
                </a:moveTo>
                <a:lnTo>
                  <a:pt x="0" y="0"/>
                </a:lnTo>
                <a:lnTo>
                  <a:pt x="0" y="1040272"/>
                </a:lnTo>
                <a:lnTo>
                  <a:pt x="6501700" y="1040272"/>
                </a:lnTo>
                <a:lnTo>
                  <a:pt x="6501700" y="0"/>
                </a:lnTo>
                <a:close/>
              </a:path>
            </a:pathLst>
          </a:custGeom>
          <a:blipFill>
            <a:blip r:embed="rId12">
              <a:extLst>
                <a:ext uri="{96DAC541-7B7A-43D3-8B79-37D633B846F1}">
                  <asvg:svgBlip xmlns="" xmlns:asvg="http://schemas.microsoft.com/office/drawing/2016/SVG/main" r:embed="rId13"/>
                </a:ext>
              </a:extLst>
            </a:blip>
            <a:stretch>
              <a:fillRect/>
            </a:stretch>
          </a:blipFill>
          <a:ln cap="sq">
            <a:noFill/>
            <a:prstDash val="solid"/>
            <a:miter/>
          </a:ln>
        </p:spPr>
        <p:txBody>
          <a:bodyPr/>
          <a:lstStyle/>
          <a:p>
            <a:endParaRPr lang="en-US"/>
          </a:p>
        </p:txBody>
      </p:sp>
      <p:sp>
        <p:nvSpPr>
          <p:cNvPr id="22" name="Freeform 22"/>
          <p:cNvSpPr/>
          <p:nvPr/>
        </p:nvSpPr>
        <p:spPr>
          <a:xfrm rot="213565">
            <a:off x="13843377" y="666197"/>
            <a:ext cx="6940652" cy="1110504"/>
          </a:xfrm>
          <a:custGeom>
            <a:avLst/>
            <a:gdLst/>
            <a:ahLst/>
            <a:cxnLst/>
            <a:rect l="l" t="t" r="r" b="b"/>
            <a:pathLst>
              <a:path w="6940652" h="1110504">
                <a:moveTo>
                  <a:pt x="0" y="0"/>
                </a:moveTo>
                <a:lnTo>
                  <a:pt x="6940653" y="0"/>
                </a:lnTo>
                <a:lnTo>
                  <a:pt x="6940653" y="1110504"/>
                </a:lnTo>
                <a:lnTo>
                  <a:pt x="0" y="1110504"/>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a:ln cap="sq">
            <a:noFill/>
            <a:prstDash val="solid"/>
            <a:miter/>
          </a:ln>
        </p:spPr>
        <p:txBody>
          <a:bodyPr/>
          <a:lstStyle/>
          <a:p>
            <a:endParaRPr lang="en-US"/>
          </a:p>
        </p:txBody>
      </p:sp>
      <p:sp>
        <p:nvSpPr>
          <p:cNvPr id="23" name="TextBox 22">
            <a:extLst>
              <a:ext uri="{FF2B5EF4-FFF2-40B4-BE49-F238E27FC236}">
                <a16:creationId xmlns="" xmlns:a16="http://schemas.microsoft.com/office/drawing/2014/main" id="{EB126BE5-EA7C-97C0-2D2F-D4202DEBD5A3}"/>
              </a:ext>
            </a:extLst>
          </p:cNvPr>
          <p:cNvSpPr txBox="1"/>
          <p:nvPr/>
        </p:nvSpPr>
        <p:spPr>
          <a:xfrm>
            <a:off x="7315200" y="4000500"/>
            <a:ext cx="9753600" cy="2308324"/>
          </a:xfrm>
          <a:prstGeom prst="rect">
            <a:avLst/>
          </a:prstGeom>
          <a:noFill/>
        </p:spPr>
        <p:txBody>
          <a:bodyPr wrap="square" rtlCol="0">
            <a:spAutoFit/>
          </a:bodyPr>
          <a:lstStyle/>
          <a:p>
            <a:pPr algn="ctr"/>
            <a:r>
              <a:rPr lang="vi-VN" sz="7200" b="1" dirty="0">
                <a:solidFill>
                  <a:schemeClr val="bg1"/>
                </a:solidFill>
                <a:effectLst/>
                <a:latin typeface="Cambria" panose="02040503050406030204" pitchFamily="18" charset="0"/>
                <a:ea typeface="Cambria" panose="02040503050406030204" pitchFamily="18" charset="0"/>
              </a:rPr>
              <a:t>Hoạt động 1: </a:t>
            </a:r>
            <a:r>
              <a:rPr lang="en-US" sz="7200" b="1" dirty="0" err="1">
                <a:solidFill>
                  <a:schemeClr val="bg1"/>
                </a:solidFill>
                <a:effectLst/>
                <a:latin typeface="Cambria" panose="02040503050406030204" pitchFamily="18" charset="0"/>
                <a:ea typeface="Cambria" panose="02040503050406030204" pitchFamily="18" charset="0"/>
              </a:rPr>
              <a:t>Sử</a:t>
            </a:r>
            <a:r>
              <a:rPr lang="en-US" sz="7200" b="1" dirty="0">
                <a:solidFill>
                  <a:schemeClr val="bg1"/>
                </a:solidFill>
                <a:effectLst/>
                <a:latin typeface="Cambria" panose="02040503050406030204" pitchFamily="18" charset="0"/>
                <a:ea typeface="Cambria" panose="02040503050406030204" pitchFamily="18" charset="0"/>
              </a:rPr>
              <a:t> </a:t>
            </a:r>
            <a:r>
              <a:rPr lang="en-US" sz="7200" b="1" dirty="0" err="1">
                <a:solidFill>
                  <a:schemeClr val="bg1"/>
                </a:solidFill>
                <a:effectLst/>
                <a:latin typeface="Cambria" panose="02040503050406030204" pitchFamily="18" charset="0"/>
                <a:ea typeface="Cambria" panose="02040503050406030204" pitchFamily="18" charset="0"/>
              </a:rPr>
              <a:t>dụng</a:t>
            </a:r>
            <a:r>
              <a:rPr lang="en-US" sz="7200" b="1" dirty="0">
                <a:solidFill>
                  <a:schemeClr val="bg1"/>
                </a:solidFill>
                <a:effectLst/>
                <a:latin typeface="Cambria" panose="02040503050406030204" pitchFamily="18" charset="0"/>
                <a:ea typeface="Cambria" panose="02040503050406030204" pitchFamily="18" charset="0"/>
              </a:rPr>
              <a:t> </a:t>
            </a:r>
            <a:r>
              <a:rPr lang="en-US" sz="7200" b="1" dirty="0" err="1">
                <a:solidFill>
                  <a:schemeClr val="bg1"/>
                </a:solidFill>
                <a:effectLst/>
                <a:latin typeface="Cambria" panose="02040503050406030204" pitchFamily="18" charset="0"/>
                <a:ea typeface="Cambria" panose="02040503050406030204" pitchFamily="18" charset="0"/>
              </a:rPr>
              <a:t>năng</a:t>
            </a:r>
            <a:r>
              <a:rPr lang="en-US" sz="7200" b="1" dirty="0">
                <a:solidFill>
                  <a:schemeClr val="bg1"/>
                </a:solidFill>
                <a:effectLst/>
                <a:latin typeface="Cambria" panose="02040503050406030204" pitchFamily="18" charset="0"/>
                <a:ea typeface="Cambria" panose="02040503050406030204" pitchFamily="18" charset="0"/>
              </a:rPr>
              <a:t> </a:t>
            </a:r>
            <a:r>
              <a:rPr lang="en-US" sz="7200" b="1" dirty="0" err="1">
                <a:solidFill>
                  <a:schemeClr val="bg1"/>
                </a:solidFill>
                <a:effectLst/>
                <a:latin typeface="Cambria" panose="02040503050406030204" pitchFamily="18" charset="0"/>
                <a:ea typeface="Cambria" panose="02040503050406030204" pitchFamily="18" charset="0"/>
              </a:rPr>
              <a:t>lượng</a:t>
            </a:r>
            <a:r>
              <a:rPr lang="en-US" sz="7200" b="1" dirty="0">
                <a:solidFill>
                  <a:schemeClr val="bg1"/>
                </a:solidFill>
                <a:effectLst/>
                <a:latin typeface="Cambria" panose="02040503050406030204" pitchFamily="18" charset="0"/>
                <a:ea typeface="Cambria" panose="02040503050406030204" pitchFamily="18" charset="0"/>
              </a:rPr>
              <a:t> </a:t>
            </a:r>
            <a:r>
              <a:rPr lang="en-US" sz="7200" b="1" dirty="0" err="1">
                <a:solidFill>
                  <a:schemeClr val="bg1"/>
                </a:solidFill>
                <a:effectLst/>
                <a:latin typeface="Cambria" panose="02040503050406030204" pitchFamily="18" charset="0"/>
                <a:ea typeface="Cambria" panose="02040503050406030204" pitchFamily="18" charset="0"/>
              </a:rPr>
              <a:t>mặt</a:t>
            </a:r>
            <a:r>
              <a:rPr lang="en-US" sz="7200" b="1" dirty="0">
                <a:solidFill>
                  <a:schemeClr val="bg1"/>
                </a:solidFill>
                <a:effectLst/>
                <a:latin typeface="Cambria" panose="02040503050406030204" pitchFamily="18" charset="0"/>
                <a:ea typeface="Cambria" panose="02040503050406030204" pitchFamily="18" charset="0"/>
              </a:rPr>
              <a:t> </a:t>
            </a:r>
            <a:r>
              <a:rPr lang="en-US" sz="7200" b="1" dirty="0" err="1">
                <a:solidFill>
                  <a:schemeClr val="bg1"/>
                </a:solidFill>
                <a:effectLst/>
                <a:latin typeface="Cambria" panose="02040503050406030204" pitchFamily="18" charset="0"/>
                <a:ea typeface="Cambria" panose="02040503050406030204" pitchFamily="18" charset="0"/>
              </a:rPr>
              <a:t>trời</a:t>
            </a:r>
            <a:endParaRPr lang="en-US" sz="7200" dirty="0">
              <a:solidFill>
                <a:schemeClr val="bg1"/>
              </a:solidFill>
              <a:effectLst/>
              <a:latin typeface="Cambria" panose="02040503050406030204" pitchFamily="18" charset="0"/>
              <a:ea typeface="Cambria" panose="02040503050406030204" pitchFamily="18" charset="0"/>
            </a:endParaRPr>
          </a:p>
        </p:txBody>
      </p:sp>
      <p:sp>
        <p:nvSpPr>
          <p:cNvPr id="5" name="TextBox 4"/>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schemeClr val="bg1"/>
                </a:solidFill>
                <a:latin typeface="Times New Roman" pitchFamily="18" charset="0"/>
                <a:cs typeface="Times New Roman" pitchFamily="18" charset="0"/>
              </a:rPr>
              <a:t>Thư</a:t>
            </a:r>
            <a:r>
              <a:rPr lang="en-US" sz="2400" b="1" dirty="0" smtClean="0">
                <a:solidFill>
                  <a:schemeClr val="bg1"/>
                </a:solidFill>
                <a:latin typeface="Times New Roman" pitchFamily="18" charset="0"/>
                <a:cs typeface="Times New Roman" pitchFamily="18" charset="0"/>
              </a:rPr>
              <a:t>́ </a:t>
            </a:r>
            <a:r>
              <a:rPr lang="en-US" sz="2400" b="1" dirty="0" err="1" smtClean="0">
                <a:solidFill>
                  <a:schemeClr val="bg1"/>
                </a:solidFill>
                <a:latin typeface="Times New Roman" pitchFamily="18" charset="0"/>
                <a:cs typeface="Times New Roman" pitchFamily="18" charset="0"/>
              </a:rPr>
              <a:t>năm</a:t>
            </a:r>
            <a:r>
              <a:rPr lang="en-US" sz="2400" b="1" dirty="0" smtClean="0">
                <a:solidFill>
                  <a:schemeClr val="bg1"/>
                </a:solidFill>
                <a:latin typeface="Times New Roman" pitchFamily="18" charset="0"/>
                <a:cs typeface="Times New Roman" pitchFamily="18" charset="0"/>
              </a:rPr>
              <a:t>, </a:t>
            </a:r>
            <a:r>
              <a:rPr lang="en-US" sz="2400" b="1" dirty="0" err="1" smtClean="0">
                <a:solidFill>
                  <a:schemeClr val="bg1"/>
                </a:solidFill>
                <a:latin typeface="Times New Roman" pitchFamily="18" charset="0"/>
                <a:cs typeface="Times New Roman" pitchFamily="18" charset="0"/>
              </a:rPr>
              <a:t>ngày</a:t>
            </a:r>
            <a:r>
              <a:rPr lang="en-US" sz="2400" b="1" dirty="0" smtClean="0">
                <a:solidFill>
                  <a:schemeClr val="bg1"/>
                </a:solidFill>
                <a:latin typeface="Times New Roman" pitchFamily="18" charset="0"/>
                <a:cs typeface="Times New Roman" pitchFamily="18" charset="0"/>
              </a:rPr>
              <a:t> 21 </a:t>
            </a:r>
            <a:r>
              <a:rPr lang="en-US" sz="2400" b="1" dirty="0" err="1" smtClean="0">
                <a:solidFill>
                  <a:schemeClr val="bg1"/>
                </a:solidFill>
                <a:latin typeface="Times New Roman" pitchFamily="18" charset="0"/>
                <a:cs typeface="Times New Roman" pitchFamily="18" charset="0"/>
              </a:rPr>
              <a:t>tháng</a:t>
            </a:r>
            <a:r>
              <a:rPr lang="en-US" sz="2400" b="1" dirty="0" smtClean="0">
                <a:solidFill>
                  <a:schemeClr val="bg1"/>
                </a:solidFill>
                <a:latin typeface="Times New Roman" pitchFamily="18" charset="0"/>
                <a:cs typeface="Times New Roman" pitchFamily="18" charset="0"/>
              </a:rPr>
              <a:t> 11 </a:t>
            </a:r>
            <a:r>
              <a:rPr lang="en-US" sz="2400" b="1" dirty="0" err="1" smtClean="0">
                <a:solidFill>
                  <a:schemeClr val="bg1"/>
                </a:solidFill>
                <a:latin typeface="Times New Roman" pitchFamily="18" charset="0"/>
                <a:cs typeface="Times New Roman" pitchFamily="18" charset="0"/>
              </a:rPr>
              <a:t>năm</a:t>
            </a:r>
            <a:r>
              <a:rPr lang="en-US" sz="2400" b="1" dirty="0" smtClean="0">
                <a:solidFill>
                  <a:schemeClr val="bg1"/>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8" name="Group 5">
            <a:extLst>
              <a:ext uri="{FF2B5EF4-FFF2-40B4-BE49-F238E27FC236}">
                <a16:creationId xmlns="" xmlns:a16="http://schemas.microsoft.com/office/drawing/2014/main" id="{DEEF9A30-9E88-1642-9633-D5A5FF5524FA}"/>
              </a:ext>
            </a:extLst>
          </p:cNvPr>
          <p:cNvGrpSpPr/>
          <p:nvPr/>
        </p:nvGrpSpPr>
        <p:grpSpPr>
          <a:xfrm>
            <a:off x="762000" y="1876163"/>
            <a:ext cx="17145000" cy="4114800"/>
            <a:chOff x="0" y="0"/>
            <a:chExt cx="2171840" cy="1026771"/>
          </a:xfrm>
        </p:grpSpPr>
        <p:sp>
          <p:nvSpPr>
            <p:cNvPr id="29" name="Freeform 6">
              <a:extLst>
                <a:ext uri="{FF2B5EF4-FFF2-40B4-BE49-F238E27FC236}">
                  <a16:creationId xmlns="" xmlns:a16="http://schemas.microsoft.com/office/drawing/2014/main" id="{540421D4-E2D9-2D9C-F488-7DCAAFF4270E}"/>
                </a:ext>
              </a:extLst>
            </p:cNvPr>
            <p:cNvSpPr/>
            <p:nvPr/>
          </p:nvSpPr>
          <p:spPr>
            <a:xfrm>
              <a:off x="0" y="0"/>
              <a:ext cx="2171840" cy="1026771"/>
            </a:xfrm>
            <a:custGeom>
              <a:avLst/>
              <a:gdLst/>
              <a:ahLst/>
              <a:cxnLst/>
              <a:rect l="l" t="t" r="r" b="b"/>
              <a:pathLst>
                <a:path w="2171840" h="1026771">
                  <a:moveTo>
                    <a:pt x="17678" y="0"/>
                  </a:moveTo>
                  <a:lnTo>
                    <a:pt x="2154162" y="0"/>
                  </a:lnTo>
                  <a:cubicBezTo>
                    <a:pt x="2163925" y="0"/>
                    <a:pt x="2171840" y="7915"/>
                    <a:pt x="2171840" y="17678"/>
                  </a:cubicBezTo>
                  <a:lnTo>
                    <a:pt x="2171840" y="1009093"/>
                  </a:lnTo>
                  <a:cubicBezTo>
                    <a:pt x="2171840" y="1018857"/>
                    <a:pt x="2163925" y="1026771"/>
                    <a:pt x="2154162" y="1026771"/>
                  </a:cubicBezTo>
                  <a:lnTo>
                    <a:pt x="17678" y="1026771"/>
                  </a:lnTo>
                  <a:cubicBezTo>
                    <a:pt x="7915" y="1026771"/>
                    <a:pt x="0" y="1018857"/>
                    <a:pt x="0" y="1009093"/>
                  </a:cubicBezTo>
                  <a:lnTo>
                    <a:pt x="0" y="17678"/>
                  </a:lnTo>
                  <a:cubicBezTo>
                    <a:pt x="0" y="7915"/>
                    <a:pt x="7915" y="0"/>
                    <a:pt x="17678" y="0"/>
                  </a:cubicBezTo>
                  <a:close/>
                </a:path>
              </a:pathLst>
            </a:custGeom>
            <a:solidFill>
              <a:srgbClr val="F57F14"/>
            </a:solidFill>
          </p:spPr>
          <p:txBody>
            <a:bodyPr/>
            <a:lstStyle/>
            <a:p>
              <a:endParaRPr lang="en-US"/>
            </a:p>
          </p:txBody>
        </p:sp>
        <p:sp>
          <p:nvSpPr>
            <p:cNvPr id="30" name="TextBox 7">
              <a:extLst>
                <a:ext uri="{FF2B5EF4-FFF2-40B4-BE49-F238E27FC236}">
                  <a16:creationId xmlns="" xmlns:a16="http://schemas.microsoft.com/office/drawing/2014/main" id="{85FA94C1-E8E1-2DBA-7C4E-B6B246301358}"/>
                </a:ext>
              </a:extLst>
            </p:cNvPr>
            <p:cNvSpPr txBox="1"/>
            <p:nvPr/>
          </p:nvSpPr>
          <p:spPr>
            <a:xfrm>
              <a:off x="0" y="-19050"/>
              <a:ext cx="2171840" cy="1045821"/>
            </a:xfrm>
            <a:prstGeom prst="rect">
              <a:avLst/>
            </a:prstGeom>
          </p:spPr>
          <p:txBody>
            <a:bodyPr lIns="50800" tIns="50800" rIns="50800" bIns="50800" rtlCol="0" anchor="ctr"/>
            <a:lstStyle/>
            <a:p>
              <a:pPr algn="ctr">
                <a:lnSpc>
                  <a:spcPts val="3187"/>
                </a:lnSpc>
              </a:pPr>
              <a:endParaRPr/>
            </a:p>
          </p:txBody>
        </p:sp>
      </p:grpSp>
      <p:sp>
        <p:nvSpPr>
          <p:cNvPr id="32" name="TextBox 31">
            <a:extLst>
              <a:ext uri="{FF2B5EF4-FFF2-40B4-BE49-F238E27FC236}">
                <a16:creationId xmlns="" xmlns:a16="http://schemas.microsoft.com/office/drawing/2014/main" id="{FBBE55EB-C8B5-70F1-E2D6-97C49E55F1E4}"/>
              </a:ext>
            </a:extLst>
          </p:cNvPr>
          <p:cNvSpPr txBox="1"/>
          <p:nvPr/>
        </p:nvSpPr>
        <p:spPr>
          <a:xfrm>
            <a:off x="1143000" y="2257163"/>
            <a:ext cx="10363200" cy="3231654"/>
          </a:xfrm>
          <a:prstGeom prst="rect">
            <a:avLst/>
          </a:prstGeom>
          <a:noFill/>
        </p:spPr>
        <p:txBody>
          <a:bodyPr wrap="square">
            <a:spAutoFit/>
          </a:bodyPr>
          <a:lstStyle/>
          <a:p>
            <a:pPr algn="just"/>
            <a:r>
              <a:rPr lang="vi-VN" sz="3400" b="1" dirty="0">
                <a:solidFill>
                  <a:schemeClr val="bg1"/>
                </a:solidFill>
              </a:rPr>
              <a:t>Năng lượng trong thức ăn, than đá, dầu mỏ, khí đốt tự nhiên đều bắt nguồn từ năng lượng mặt trời. Năng lượng mặt trời dùng để đun sôi nước cung cấp hơi nước chạy tua-bin của máy phát điện hoặc có thể biến đổi trực tiếp thành điện năng nhờ pin mặt trời (hình 1).</a:t>
            </a:r>
          </a:p>
        </p:txBody>
      </p:sp>
      <p:pic>
        <p:nvPicPr>
          <p:cNvPr id="34" name="Picture 33">
            <a:extLst>
              <a:ext uri="{FF2B5EF4-FFF2-40B4-BE49-F238E27FC236}">
                <a16:creationId xmlns="" xmlns:a16="http://schemas.microsoft.com/office/drawing/2014/main" id="{CFE1CE0A-FE35-FEE2-1ED4-9F56FCC914E5}"/>
              </a:ext>
            </a:extLst>
          </p:cNvPr>
          <p:cNvPicPr>
            <a:picLocks noChangeAspect="1"/>
          </p:cNvPicPr>
          <p:nvPr/>
        </p:nvPicPr>
        <p:blipFill>
          <a:blip r:embed="rId2"/>
          <a:stretch>
            <a:fillRect/>
          </a:stretch>
        </p:blipFill>
        <p:spPr>
          <a:xfrm>
            <a:off x="11811000" y="2078537"/>
            <a:ext cx="5520267" cy="3200400"/>
          </a:xfrm>
          <a:prstGeom prst="rect">
            <a:avLst/>
          </a:prstGeom>
        </p:spPr>
      </p:pic>
      <p:sp>
        <p:nvSpPr>
          <p:cNvPr id="10" name="TextBox 9"/>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schemeClr val="bg1"/>
                </a:solidFill>
                <a:latin typeface="Times New Roman" pitchFamily="18" charset="0"/>
                <a:cs typeface="Times New Roman" pitchFamily="18" charset="0"/>
              </a:rPr>
              <a:t>Thư</a:t>
            </a:r>
            <a:r>
              <a:rPr lang="en-US" sz="2400" b="1" dirty="0" smtClean="0">
                <a:solidFill>
                  <a:schemeClr val="bg1"/>
                </a:solidFill>
                <a:latin typeface="Times New Roman" pitchFamily="18" charset="0"/>
                <a:cs typeface="Times New Roman" pitchFamily="18" charset="0"/>
              </a:rPr>
              <a:t>́ </a:t>
            </a:r>
            <a:r>
              <a:rPr lang="en-US" sz="2400" b="1" dirty="0" err="1" smtClean="0">
                <a:solidFill>
                  <a:schemeClr val="bg1"/>
                </a:solidFill>
                <a:latin typeface="Times New Roman" pitchFamily="18" charset="0"/>
                <a:cs typeface="Times New Roman" pitchFamily="18" charset="0"/>
              </a:rPr>
              <a:t>năm</a:t>
            </a:r>
            <a:r>
              <a:rPr lang="en-US" sz="2400" b="1" dirty="0" smtClean="0">
                <a:solidFill>
                  <a:schemeClr val="bg1"/>
                </a:solidFill>
                <a:latin typeface="Times New Roman" pitchFamily="18" charset="0"/>
                <a:cs typeface="Times New Roman" pitchFamily="18" charset="0"/>
              </a:rPr>
              <a:t>, </a:t>
            </a:r>
            <a:r>
              <a:rPr lang="en-US" sz="2400" b="1" dirty="0" err="1" smtClean="0">
                <a:solidFill>
                  <a:schemeClr val="bg1"/>
                </a:solidFill>
                <a:latin typeface="Times New Roman" pitchFamily="18" charset="0"/>
                <a:cs typeface="Times New Roman" pitchFamily="18" charset="0"/>
              </a:rPr>
              <a:t>ngày</a:t>
            </a:r>
            <a:r>
              <a:rPr lang="en-US" sz="2400" b="1" dirty="0" smtClean="0">
                <a:solidFill>
                  <a:schemeClr val="bg1"/>
                </a:solidFill>
                <a:latin typeface="Times New Roman" pitchFamily="18" charset="0"/>
                <a:cs typeface="Times New Roman" pitchFamily="18" charset="0"/>
              </a:rPr>
              <a:t> 21 </a:t>
            </a:r>
            <a:r>
              <a:rPr lang="en-US" sz="2400" b="1" dirty="0" err="1" smtClean="0">
                <a:solidFill>
                  <a:schemeClr val="bg1"/>
                </a:solidFill>
                <a:latin typeface="Times New Roman" pitchFamily="18" charset="0"/>
                <a:cs typeface="Times New Roman" pitchFamily="18" charset="0"/>
              </a:rPr>
              <a:t>tháng</a:t>
            </a:r>
            <a:r>
              <a:rPr lang="en-US" sz="2400" b="1" dirty="0" smtClean="0">
                <a:solidFill>
                  <a:schemeClr val="bg1"/>
                </a:solidFill>
                <a:latin typeface="Times New Roman" pitchFamily="18" charset="0"/>
                <a:cs typeface="Times New Roman" pitchFamily="18" charset="0"/>
              </a:rPr>
              <a:t> 11 </a:t>
            </a:r>
            <a:r>
              <a:rPr lang="en-US" sz="2400" b="1" dirty="0" err="1" smtClean="0">
                <a:solidFill>
                  <a:schemeClr val="bg1"/>
                </a:solidFill>
                <a:latin typeface="Times New Roman" pitchFamily="18" charset="0"/>
                <a:cs typeface="Times New Roman" pitchFamily="18" charset="0"/>
              </a:rPr>
              <a:t>năm</a:t>
            </a:r>
            <a:r>
              <a:rPr lang="en-US" sz="2400" b="1" dirty="0" smtClean="0">
                <a:solidFill>
                  <a:schemeClr val="bg1"/>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grpSp>
        <p:nvGrpSpPr>
          <p:cNvPr id="11" name="Group 10">
            <a:extLst>
              <a:ext uri="{FF2B5EF4-FFF2-40B4-BE49-F238E27FC236}">
                <a16:creationId xmlns="" xmlns:a16="http://schemas.microsoft.com/office/drawing/2014/main" id="{688E1B9D-33CC-2352-6540-35EDD4DCD78F}"/>
              </a:ext>
            </a:extLst>
          </p:cNvPr>
          <p:cNvGrpSpPr/>
          <p:nvPr/>
        </p:nvGrpSpPr>
        <p:grpSpPr>
          <a:xfrm>
            <a:off x="566829" y="6219563"/>
            <a:ext cx="6638742" cy="2268261"/>
            <a:chOff x="7697682" y="5529369"/>
            <a:chExt cx="3908808" cy="1192485"/>
          </a:xfrm>
          <a:solidFill>
            <a:schemeClr val="accent5">
              <a:lumMod val="40000"/>
              <a:lumOff val="60000"/>
            </a:schemeClr>
          </a:solidFill>
        </p:grpSpPr>
        <p:sp>
          <p:nvSpPr>
            <p:cNvPr id="12" name="Rounded Rectangle 10">
              <a:extLst>
                <a:ext uri="{FF2B5EF4-FFF2-40B4-BE49-F238E27FC236}">
                  <a16:creationId xmlns="" xmlns:a16="http://schemas.microsoft.com/office/drawing/2014/main" id="{B19E85B7-341F-C528-D4CE-C0C98E65387C}"/>
                </a:ext>
              </a:extLst>
            </p:cNvPr>
            <p:cNvSpPr/>
            <p:nvPr/>
          </p:nvSpPr>
          <p:spPr>
            <a:xfrm>
              <a:off x="7697682" y="5529369"/>
              <a:ext cx="3908808" cy="119248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400">
                <a:solidFill>
                  <a:srgbClr val="002060"/>
                </a:solidFill>
                <a:latin typeface="Cambria" panose="02040503050406030204" pitchFamily="18" charset="0"/>
                <a:ea typeface="Cambria" panose="02040503050406030204" pitchFamily="18" charset="0"/>
              </a:endParaRPr>
            </a:p>
          </p:txBody>
        </p:sp>
        <p:sp>
          <p:nvSpPr>
            <p:cNvPr id="13" name="TextBox 12">
              <a:extLst>
                <a:ext uri="{FF2B5EF4-FFF2-40B4-BE49-F238E27FC236}">
                  <a16:creationId xmlns="" xmlns:a16="http://schemas.microsoft.com/office/drawing/2014/main" id="{584B19B5-979F-5F3A-5F56-5200892DEE97}"/>
                </a:ext>
              </a:extLst>
            </p:cNvPr>
            <p:cNvSpPr txBox="1"/>
            <p:nvPr/>
          </p:nvSpPr>
          <p:spPr>
            <a:xfrm>
              <a:off x="7808580" y="5608604"/>
              <a:ext cx="3751071" cy="1034014"/>
            </a:xfrm>
            <a:prstGeom prst="rect">
              <a:avLst/>
            </a:prstGeom>
            <a:grpFill/>
          </p:spPr>
          <p:txBody>
            <a:bodyPr wrap="square" rtlCol="0">
              <a:spAutoFit/>
            </a:bodyPr>
            <a:lstStyle/>
            <a:p>
              <a:pPr marL="0" marR="0" algn="ctr">
                <a:lnSpc>
                  <a:spcPct val="120000"/>
                </a:lnSpc>
                <a:spcBef>
                  <a:spcPts val="0"/>
                </a:spcBef>
                <a:spcAft>
                  <a:spcPts val="0"/>
                </a:spcAft>
              </a:pPr>
              <a:r>
                <a:rPr lang="vi-VN" sz="3400" b="1" dirty="0">
                  <a:solidFill>
                    <a:srgbClr val="002060"/>
                  </a:solidFill>
                  <a:effectLst/>
                  <a:latin typeface="Cambria" panose="02040503050406030204" pitchFamily="18" charset="0"/>
                  <a:ea typeface="Cambria" panose="02040503050406030204" pitchFamily="18" charset="0"/>
                </a:rPr>
                <a:t>Năng lượng trong thức ăn, than đá, dầu mỏ, khí đốt tự nhiên bắt nguồn từ đâu?</a:t>
              </a:r>
              <a:endParaRPr lang="en-US" sz="3400" b="1" dirty="0">
                <a:solidFill>
                  <a:srgbClr val="002060"/>
                </a:solidFill>
                <a:effectLst/>
                <a:latin typeface="Cambria" panose="02040503050406030204" pitchFamily="18" charset="0"/>
                <a:ea typeface="Cambria" panose="02040503050406030204" pitchFamily="18" charset="0"/>
              </a:endParaRPr>
            </a:p>
          </p:txBody>
        </p:sp>
      </p:grpSp>
      <p:grpSp>
        <p:nvGrpSpPr>
          <p:cNvPr id="5" name="Group 4"/>
          <p:cNvGrpSpPr/>
          <p:nvPr/>
        </p:nvGrpSpPr>
        <p:grpSpPr>
          <a:xfrm>
            <a:off x="9513833" y="6235984"/>
            <a:ext cx="7543800" cy="2171701"/>
            <a:chOff x="8686800" y="7124700"/>
            <a:chExt cx="7543800" cy="2171701"/>
          </a:xfrm>
          <a:solidFill>
            <a:schemeClr val="accent6">
              <a:lumMod val="20000"/>
              <a:lumOff val="80000"/>
            </a:schemeClr>
          </a:solidFill>
        </p:grpSpPr>
        <p:sp>
          <p:nvSpPr>
            <p:cNvPr id="14" name="Freeform 5">
              <a:extLst>
                <a:ext uri="{FF2B5EF4-FFF2-40B4-BE49-F238E27FC236}">
                  <a16:creationId xmlns="" xmlns:a16="http://schemas.microsoft.com/office/drawing/2014/main" id="{002FD53F-A285-B26E-C3A8-3368E5A12D8D}"/>
                </a:ext>
              </a:extLst>
            </p:cNvPr>
            <p:cNvSpPr/>
            <p:nvPr/>
          </p:nvSpPr>
          <p:spPr>
            <a:xfrm>
              <a:off x="8686800" y="7124700"/>
              <a:ext cx="7543800" cy="2171701"/>
            </a:xfrm>
            <a:custGeom>
              <a:avLst/>
              <a:gdLst/>
              <a:ahLst/>
              <a:cxnLst/>
              <a:rect l="l" t="t" r="r" b="b"/>
              <a:pathLst>
                <a:path w="9411714" h="2800263">
                  <a:moveTo>
                    <a:pt x="0" y="0"/>
                  </a:moveTo>
                  <a:lnTo>
                    <a:pt x="9411714" y="0"/>
                  </a:lnTo>
                  <a:lnTo>
                    <a:pt x="9411714" y="2800263"/>
                  </a:lnTo>
                  <a:lnTo>
                    <a:pt x="0" y="2800263"/>
                  </a:lnTo>
                  <a:lnTo>
                    <a:pt x="0" y="0"/>
                  </a:lnTo>
                  <a:close/>
                </a:path>
              </a:pathLst>
            </a:custGeom>
            <a:grpFill/>
          </p:spPr>
          <p:txBody>
            <a:bodyPr/>
            <a:lstStyle/>
            <a:p>
              <a:endParaRPr lang="en-US" sz="3400">
                <a:solidFill>
                  <a:srgbClr val="002060"/>
                </a:solidFill>
                <a:latin typeface="Cambria" panose="02040503050406030204" pitchFamily="18" charset="0"/>
                <a:ea typeface="Cambria" panose="02040503050406030204" pitchFamily="18" charset="0"/>
              </a:endParaRPr>
            </a:p>
          </p:txBody>
        </p:sp>
        <p:sp>
          <p:nvSpPr>
            <p:cNvPr id="15" name="TextBox 8">
              <a:extLst>
                <a:ext uri="{FF2B5EF4-FFF2-40B4-BE49-F238E27FC236}">
                  <a16:creationId xmlns="" xmlns:a16="http://schemas.microsoft.com/office/drawing/2014/main" id="{17C115A1-2F3D-A46F-4BF1-D98BB924A2A9}"/>
                </a:ext>
              </a:extLst>
            </p:cNvPr>
            <p:cNvSpPr txBox="1"/>
            <p:nvPr/>
          </p:nvSpPr>
          <p:spPr>
            <a:xfrm>
              <a:off x="8972550" y="7383840"/>
              <a:ext cx="6972300" cy="1569660"/>
            </a:xfrm>
            <a:prstGeom prst="rect">
              <a:avLst/>
            </a:prstGeom>
            <a:grpFill/>
          </p:spPr>
          <p:txBody>
            <a:bodyPr wrap="square" lIns="0" tIns="0" rIns="0" bIns="0" rtlCol="0" anchor="t">
              <a:spAutoFit/>
            </a:bodyPr>
            <a:lstStyle/>
            <a:p>
              <a:pPr algn="just"/>
              <a:r>
                <a:rPr lang="vi-VN" sz="34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Năng lượng trong thức ăn, than đá, dầu mỏ, khí đốt tự nhiên </a:t>
              </a:r>
              <a:r>
                <a:rPr lang="vi-VN" sz="3400" b="1" u="sng" dirty="0">
                  <a:solidFill>
                    <a:srgbClr val="FF0000"/>
                  </a:solidFill>
                  <a:latin typeface="Cambria" panose="02040503050406030204" pitchFamily="18" charset="0"/>
                  <a:ea typeface="Cambria" panose="02040503050406030204" pitchFamily="18" charset="0"/>
                  <a:cs typeface="Glacial Indifference"/>
                  <a:sym typeface="Glacial Indifference"/>
                </a:rPr>
                <a:t>đều bắt nguồn từ năng lượng mặt trời.</a:t>
              </a:r>
              <a:endParaRPr lang="en-US" sz="3400" b="1" u="sng" dirty="0">
                <a:solidFill>
                  <a:srgbClr val="FF0000"/>
                </a:solidFill>
                <a:latin typeface="Cambria" panose="02040503050406030204" pitchFamily="18" charset="0"/>
                <a:ea typeface="Cambria" panose="02040503050406030204" pitchFamily="18" charset="0"/>
                <a:cs typeface="Glacial Indifference"/>
                <a:sym typeface="Glacial Indifference"/>
              </a:endParaRPr>
            </a:p>
          </p:txBody>
        </p:sp>
      </p:grpSp>
      <p:sp>
        <p:nvSpPr>
          <p:cNvPr id="16" name="Freeform 9">
            <a:extLst>
              <a:ext uri="{FF2B5EF4-FFF2-40B4-BE49-F238E27FC236}">
                <a16:creationId xmlns="" xmlns:a16="http://schemas.microsoft.com/office/drawing/2014/main" id="{16C03ADF-59B3-3FE6-3491-AED920F27BB0}"/>
              </a:ext>
            </a:extLst>
          </p:cNvPr>
          <p:cNvSpPr>
            <a:spLocks/>
          </p:cNvSpPr>
          <p:nvPr/>
        </p:nvSpPr>
        <p:spPr bwMode="gray">
          <a:xfrm rot="19455630" flipH="1">
            <a:off x="6807027" y="7582993"/>
            <a:ext cx="2362922" cy="1508228"/>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ln/>
        </p:spPr>
        <p:style>
          <a:lnRef idx="3">
            <a:schemeClr val="lt1"/>
          </a:lnRef>
          <a:fillRef idx="1">
            <a:schemeClr val="accent6"/>
          </a:fillRef>
          <a:effectRef idx="1">
            <a:schemeClr val="accent6"/>
          </a:effectRef>
          <a:fontRef idx="minor">
            <a:schemeClr val="lt1"/>
          </a:fontRef>
        </p:style>
        <p:txBody>
          <a:bodyPr/>
          <a:lstStyle/>
          <a:p>
            <a:pPr eaLnBrk="1" hangingPunct="1">
              <a:defRPr/>
            </a:pPr>
            <a:endParaRPr lang="en-US" sz="3400">
              <a:latin typeface="Cambria" panose="02040503050406030204" pitchFamily="18" charset="0"/>
              <a:ea typeface="Cambria" panose="02040503050406030204" pitchFamily="18" charset="0"/>
              <a:cs typeface="Times New Roman" panose="02020603050405020304" pitchFamily="18" charset="0"/>
            </a:endParaRPr>
          </a:p>
        </p:txBody>
      </p:sp>
      <p:sp>
        <p:nvSpPr>
          <p:cNvPr id="18" name="Rectangle 17"/>
          <p:cNvSpPr/>
          <p:nvPr/>
        </p:nvSpPr>
        <p:spPr>
          <a:xfrm>
            <a:off x="101080" y="1333500"/>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FFC000"/>
                </a:solidFill>
              </a:rPr>
              <a:t>Hoạt</a:t>
            </a:r>
            <a:r>
              <a:rPr lang="en-US" sz="3400" b="1" cap="none" spc="0" dirty="0" smtClean="0">
                <a:ln w="11430"/>
                <a:solidFill>
                  <a:srgbClr val="FFC000"/>
                </a:solidFill>
              </a:rPr>
              <a:t> </a:t>
            </a:r>
            <a:r>
              <a:rPr lang="en-US" sz="3400" b="1" cap="none" spc="0" dirty="0" err="1" smtClean="0">
                <a:ln w="11430"/>
                <a:solidFill>
                  <a:srgbClr val="FFC000"/>
                </a:solidFill>
              </a:rPr>
              <a:t>động</a:t>
            </a:r>
            <a:r>
              <a:rPr lang="en-US" sz="3400" b="1" cap="none" spc="0" dirty="0" smtClean="0">
                <a:ln w="11430"/>
                <a:solidFill>
                  <a:srgbClr val="FFC000"/>
                </a:solidFill>
              </a:rPr>
              <a:t> 1. </a:t>
            </a:r>
            <a:r>
              <a:rPr lang="en-US" sz="3400" b="1" cap="none" spc="0" dirty="0" err="1" smtClean="0">
                <a:ln w="11430"/>
                <a:solidFill>
                  <a:srgbClr val="FFC000"/>
                </a:solidFill>
              </a:rPr>
              <a:t>Sư</a:t>
            </a:r>
            <a:r>
              <a:rPr lang="en-US" sz="3400" b="1" cap="none" spc="0" dirty="0" smtClean="0">
                <a:ln w="11430"/>
                <a:solidFill>
                  <a:srgbClr val="FFC000"/>
                </a:solidFill>
              </a:rPr>
              <a:t>̉ </a:t>
            </a:r>
            <a:r>
              <a:rPr lang="en-US" sz="3400" b="1" cap="none" spc="0" dirty="0" err="1" smtClean="0">
                <a:ln w="11430"/>
                <a:solidFill>
                  <a:srgbClr val="FFC000"/>
                </a:solidFill>
              </a:rPr>
              <a:t>dụng</a:t>
            </a:r>
            <a:r>
              <a:rPr lang="en-US" sz="3400" b="1" cap="none" spc="0" dirty="0" smtClean="0">
                <a:ln w="11430"/>
                <a:solidFill>
                  <a:srgbClr val="FFC000"/>
                </a:solidFill>
              </a:rPr>
              <a:t> </a:t>
            </a:r>
            <a:r>
              <a:rPr lang="en-US" sz="3400" b="1" cap="none" spc="0" dirty="0" err="1" smtClean="0">
                <a:ln w="11430"/>
                <a:solidFill>
                  <a:srgbClr val="FFC000"/>
                </a:solidFill>
              </a:rPr>
              <a:t>năng</a:t>
            </a:r>
            <a:r>
              <a:rPr lang="en-US" sz="3400" b="1" cap="none" spc="0" dirty="0" smtClean="0">
                <a:ln w="11430"/>
                <a:solidFill>
                  <a:srgbClr val="FFC000"/>
                </a:solidFill>
              </a:rPr>
              <a:t> </a:t>
            </a:r>
            <a:r>
              <a:rPr lang="en-US" sz="3400" b="1" cap="none" spc="0" dirty="0" err="1" smtClean="0">
                <a:ln w="11430"/>
                <a:solidFill>
                  <a:srgbClr val="FFC000"/>
                </a:solidFill>
              </a:rPr>
              <a:t>lượng</a:t>
            </a:r>
            <a:r>
              <a:rPr lang="en-US" sz="3400" b="1" cap="none" spc="0" dirty="0" smtClean="0">
                <a:ln w="11430"/>
                <a:solidFill>
                  <a:srgbClr val="FFC000"/>
                </a:solidFill>
              </a:rPr>
              <a:t> </a:t>
            </a:r>
            <a:r>
              <a:rPr lang="en-US" sz="3400" b="1" cap="none" spc="0" dirty="0" err="1" smtClean="0">
                <a:ln w="11430"/>
                <a:solidFill>
                  <a:srgbClr val="FFC000"/>
                </a:solidFill>
              </a:rPr>
              <a:t>mặt</a:t>
            </a:r>
            <a:r>
              <a:rPr lang="en-US" sz="3400" b="1" cap="none" spc="0" dirty="0" smtClean="0">
                <a:ln w="11430"/>
                <a:solidFill>
                  <a:srgbClr val="FFC000"/>
                </a:solidFill>
              </a:rPr>
              <a:t> </a:t>
            </a:r>
            <a:r>
              <a:rPr lang="en-US" sz="3400" b="1" cap="none" spc="0" dirty="0" err="1" smtClean="0">
                <a:ln w="11430"/>
                <a:solidFill>
                  <a:srgbClr val="FFC000"/>
                </a:solidFill>
              </a:rPr>
              <a:t>trời</a:t>
            </a:r>
            <a:endParaRPr lang="en-US" sz="3400" b="1" cap="none" spc="0" dirty="0">
              <a:ln w="1143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par>
                                <p:cTn id="8" presetID="22" presetClass="entr" presetSubtype="4"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down)">
                                      <p:cBhvr>
                                        <p:cTn id="10" dur="500"/>
                                        <p:tgtEl>
                                          <p:spTgt spid="28"/>
                                        </p:tgtEl>
                                      </p:cBhvr>
                                    </p:animEffect>
                                  </p:childTnLst>
                                </p:cTn>
                              </p:par>
                              <p:par>
                                <p:cTn id="11" presetID="22" presetClass="entr" presetSubtype="4"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down)">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childTnLst>
                          </p:cTn>
                        </p:par>
                        <p:par>
                          <p:cTn id="25" fill="hold">
                            <p:stCondLst>
                              <p:cond delay="500"/>
                            </p:stCondLst>
                            <p:childTnLst>
                              <p:par>
                                <p:cTn id="26" presetID="16" presetClass="entr" presetSubtype="21"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8" name="Group 5">
            <a:extLst>
              <a:ext uri="{FF2B5EF4-FFF2-40B4-BE49-F238E27FC236}">
                <a16:creationId xmlns="" xmlns:a16="http://schemas.microsoft.com/office/drawing/2014/main" id="{DEEF9A30-9E88-1642-9633-D5A5FF5524FA}"/>
              </a:ext>
            </a:extLst>
          </p:cNvPr>
          <p:cNvGrpSpPr/>
          <p:nvPr/>
        </p:nvGrpSpPr>
        <p:grpSpPr>
          <a:xfrm>
            <a:off x="762000" y="1943100"/>
            <a:ext cx="17145000" cy="4114800"/>
            <a:chOff x="0" y="0"/>
            <a:chExt cx="2171840" cy="1026771"/>
          </a:xfrm>
        </p:grpSpPr>
        <p:sp>
          <p:nvSpPr>
            <p:cNvPr id="29" name="Freeform 6">
              <a:extLst>
                <a:ext uri="{FF2B5EF4-FFF2-40B4-BE49-F238E27FC236}">
                  <a16:creationId xmlns="" xmlns:a16="http://schemas.microsoft.com/office/drawing/2014/main" id="{540421D4-E2D9-2D9C-F488-7DCAAFF4270E}"/>
                </a:ext>
              </a:extLst>
            </p:cNvPr>
            <p:cNvSpPr/>
            <p:nvPr/>
          </p:nvSpPr>
          <p:spPr>
            <a:xfrm>
              <a:off x="0" y="0"/>
              <a:ext cx="2171840" cy="1026771"/>
            </a:xfrm>
            <a:custGeom>
              <a:avLst/>
              <a:gdLst/>
              <a:ahLst/>
              <a:cxnLst/>
              <a:rect l="l" t="t" r="r" b="b"/>
              <a:pathLst>
                <a:path w="2171840" h="1026771">
                  <a:moveTo>
                    <a:pt x="17678" y="0"/>
                  </a:moveTo>
                  <a:lnTo>
                    <a:pt x="2154162" y="0"/>
                  </a:lnTo>
                  <a:cubicBezTo>
                    <a:pt x="2163925" y="0"/>
                    <a:pt x="2171840" y="7915"/>
                    <a:pt x="2171840" y="17678"/>
                  </a:cubicBezTo>
                  <a:lnTo>
                    <a:pt x="2171840" y="1009093"/>
                  </a:lnTo>
                  <a:cubicBezTo>
                    <a:pt x="2171840" y="1018857"/>
                    <a:pt x="2163925" y="1026771"/>
                    <a:pt x="2154162" y="1026771"/>
                  </a:cubicBezTo>
                  <a:lnTo>
                    <a:pt x="17678" y="1026771"/>
                  </a:lnTo>
                  <a:cubicBezTo>
                    <a:pt x="7915" y="1026771"/>
                    <a:pt x="0" y="1018857"/>
                    <a:pt x="0" y="1009093"/>
                  </a:cubicBezTo>
                  <a:lnTo>
                    <a:pt x="0" y="17678"/>
                  </a:lnTo>
                  <a:cubicBezTo>
                    <a:pt x="0" y="7915"/>
                    <a:pt x="7915" y="0"/>
                    <a:pt x="17678" y="0"/>
                  </a:cubicBezTo>
                  <a:close/>
                </a:path>
              </a:pathLst>
            </a:custGeom>
            <a:solidFill>
              <a:srgbClr val="F57F14"/>
            </a:solidFill>
          </p:spPr>
          <p:txBody>
            <a:bodyPr/>
            <a:lstStyle/>
            <a:p>
              <a:endParaRPr lang="en-US">
                <a:solidFill>
                  <a:prstClr val="black"/>
                </a:solidFill>
              </a:endParaRPr>
            </a:p>
          </p:txBody>
        </p:sp>
        <p:sp>
          <p:nvSpPr>
            <p:cNvPr id="30" name="TextBox 7">
              <a:extLst>
                <a:ext uri="{FF2B5EF4-FFF2-40B4-BE49-F238E27FC236}">
                  <a16:creationId xmlns="" xmlns:a16="http://schemas.microsoft.com/office/drawing/2014/main" id="{85FA94C1-E8E1-2DBA-7C4E-B6B246301358}"/>
                </a:ext>
              </a:extLst>
            </p:cNvPr>
            <p:cNvSpPr txBox="1"/>
            <p:nvPr/>
          </p:nvSpPr>
          <p:spPr>
            <a:xfrm>
              <a:off x="0" y="-19050"/>
              <a:ext cx="2171840" cy="1045821"/>
            </a:xfrm>
            <a:prstGeom prst="rect">
              <a:avLst/>
            </a:prstGeom>
          </p:spPr>
          <p:txBody>
            <a:bodyPr lIns="50800" tIns="50800" rIns="50800" bIns="50800" rtlCol="0" anchor="ctr"/>
            <a:lstStyle/>
            <a:p>
              <a:pPr algn="ctr">
                <a:lnSpc>
                  <a:spcPts val="3187"/>
                </a:lnSpc>
              </a:pPr>
              <a:endParaRPr>
                <a:solidFill>
                  <a:prstClr val="black"/>
                </a:solidFill>
              </a:endParaRPr>
            </a:p>
          </p:txBody>
        </p:sp>
      </p:grpSp>
      <p:sp>
        <p:nvSpPr>
          <p:cNvPr id="32" name="TextBox 31">
            <a:extLst>
              <a:ext uri="{FF2B5EF4-FFF2-40B4-BE49-F238E27FC236}">
                <a16:creationId xmlns="" xmlns:a16="http://schemas.microsoft.com/office/drawing/2014/main" id="{FBBE55EB-C8B5-70F1-E2D6-97C49E55F1E4}"/>
              </a:ext>
            </a:extLst>
          </p:cNvPr>
          <p:cNvSpPr txBox="1"/>
          <p:nvPr/>
        </p:nvSpPr>
        <p:spPr>
          <a:xfrm>
            <a:off x="1143000" y="2324100"/>
            <a:ext cx="10363200" cy="3231654"/>
          </a:xfrm>
          <a:prstGeom prst="rect">
            <a:avLst/>
          </a:prstGeom>
          <a:noFill/>
        </p:spPr>
        <p:txBody>
          <a:bodyPr wrap="square">
            <a:spAutoFit/>
          </a:bodyPr>
          <a:lstStyle/>
          <a:p>
            <a:pPr algn="just"/>
            <a:r>
              <a:rPr lang="vi-VN" sz="3400" b="1" dirty="0">
                <a:solidFill>
                  <a:prstClr val="white"/>
                </a:solidFill>
              </a:rPr>
              <a:t>Năng lượng trong thức ăn, than đá, dầu mỏ, khí đốt tự nhiên đều bắt nguồn từ năng lượng mặt trời. Năng lượng mặt trời dùng để đun sôi nước cung cấp hơi nước chạy tua-bin của máy phát điện hoặc có thể biến đổi trực tiếp thành điện năng nhờ pin mặt trời (hình 1).</a:t>
            </a:r>
          </a:p>
        </p:txBody>
      </p:sp>
      <p:pic>
        <p:nvPicPr>
          <p:cNvPr id="34" name="Picture 33">
            <a:extLst>
              <a:ext uri="{FF2B5EF4-FFF2-40B4-BE49-F238E27FC236}">
                <a16:creationId xmlns="" xmlns:a16="http://schemas.microsoft.com/office/drawing/2014/main" id="{CFE1CE0A-FE35-FEE2-1ED4-9F56FCC914E5}"/>
              </a:ext>
            </a:extLst>
          </p:cNvPr>
          <p:cNvPicPr>
            <a:picLocks noChangeAspect="1"/>
          </p:cNvPicPr>
          <p:nvPr/>
        </p:nvPicPr>
        <p:blipFill>
          <a:blip r:embed="rId2"/>
          <a:stretch>
            <a:fillRect/>
          </a:stretch>
        </p:blipFill>
        <p:spPr>
          <a:xfrm>
            <a:off x="11811000" y="2145474"/>
            <a:ext cx="5520267" cy="3200400"/>
          </a:xfrm>
          <a:prstGeom prst="rect">
            <a:avLst/>
          </a:prstGeom>
        </p:spPr>
      </p:pic>
      <p:sp>
        <p:nvSpPr>
          <p:cNvPr id="10" name="TextBox 9"/>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grpSp>
        <p:nvGrpSpPr>
          <p:cNvPr id="19" name="Group 18">
            <a:extLst>
              <a:ext uri="{FF2B5EF4-FFF2-40B4-BE49-F238E27FC236}">
                <a16:creationId xmlns="" xmlns:a16="http://schemas.microsoft.com/office/drawing/2014/main" id="{688E1B9D-33CC-2352-6540-35EDD4DCD78F}"/>
              </a:ext>
            </a:extLst>
          </p:cNvPr>
          <p:cNvGrpSpPr/>
          <p:nvPr/>
        </p:nvGrpSpPr>
        <p:grpSpPr>
          <a:xfrm>
            <a:off x="39413" y="6210300"/>
            <a:ext cx="6742387" cy="2268261"/>
            <a:chOff x="7697682" y="5529369"/>
            <a:chExt cx="3908808" cy="1192485"/>
          </a:xfrm>
          <a:solidFill>
            <a:schemeClr val="accent5">
              <a:lumMod val="40000"/>
              <a:lumOff val="60000"/>
            </a:schemeClr>
          </a:solidFill>
        </p:grpSpPr>
        <p:sp>
          <p:nvSpPr>
            <p:cNvPr id="20" name="Rounded Rectangle 10">
              <a:extLst>
                <a:ext uri="{FF2B5EF4-FFF2-40B4-BE49-F238E27FC236}">
                  <a16:creationId xmlns="" xmlns:a16="http://schemas.microsoft.com/office/drawing/2014/main" id="{B19E85B7-341F-C528-D4CE-C0C98E65387C}"/>
                </a:ext>
              </a:extLst>
            </p:cNvPr>
            <p:cNvSpPr/>
            <p:nvPr/>
          </p:nvSpPr>
          <p:spPr>
            <a:xfrm>
              <a:off x="7697682" y="5529369"/>
              <a:ext cx="3908808" cy="119248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400">
                <a:solidFill>
                  <a:srgbClr val="002060"/>
                </a:solidFill>
                <a:latin typeface="Cambria" panose="02040503050406030204" pitchFamily="18" charset="0"/>
                <a:ea typeface="Cambria" panose="02040503050406030204" pitchFamily="18" charset="0"/>
              </a:endParaRPr>
            </a:p>
          </p:txBody>
        </p:sp>
        <p:sp>
          <p:nvSpPr>
            <p:cNvPr id="21" name="TextBox 20">
              <a:extLst>
                <a:ext uri="{FF2B5EF4-FFF2-40B4-BE49-F238E27FC236}">
                  <a16:creationId xmlns="" xmlns:a16="http://schemas.microsoft.com/office/drawing/2014/main" id="{584B19B5-979F-5F3A-5F56-5200892DEE97}"/>
                </a:ext>
              </a:extLst>
            </p:cNvPr>
            <p:cNvSpPr txBox="1"/>
            <p:nvPr/>
          </p:nvSpPr>
          <p:spPr>
            <a:xfrm>
              <a:off x="7808580" y="5608604"/>
              <a:ext cx="3751071" cy="1038797"/>
            </a:xfrm>
            <a:prstGeom prst="rect">
              <a:avLst/>
            </a:prstGeom>
            <a:grpFill/>
          </p:spPr>
          <p:txBody>
            <a:bodyPr wrap="square" rtlCol="0">
              <a:spAutoFit/>
            </a:bodyPr>
            <a:lstStyle/>
            <a:p>
              <a:pPr lvl="0" algn="ctr">
                <a:lnSpc>
                  <a:spcPct val="120000"/>
                </a:lnSpc>
                <a:defRPr/>
              </a:pPr>
              <a:r>
                <a:rPr lang="vi-VN" sz="3400" b="1" dirty="0">
                  <a:solidFill>
                    <a:srgbClr val="002060"/>
                  </a:solidFill>
                  <a:latin typeface="Cambria" panose="02040503050406030204" pitchFamily="18" charset="0"/>
                  <a:ea typeface="Cambria" panose="02040503050406030204" pitchFamily="18" charset="0"/>
                </a:rPr>
                <a:t>Có thể sử dụng năng lượng mặt trời như thế nào để </a:t>
              </a:r>
              <a:r>
                <a:rPr lang="en-US" sz="3400" b="1" dirty="0" err="1" smtClean="0">
                  <a:solidFill>
                    <a:srgbClr val="002060"/>
                  </a:solidFill>
                  <a:latin typeface="Cambria" panose="02040503050406030204" pitchFamily="18" charset="0"/>
                  <a:ea typeface="Cambria" panose="02040503050406030204" pitchFamily="18" charset="0"/>
                </a:rPr>
                <a:t>sản</a:t>
              </a:r>
              <a:r>
                <a:rPr lang="en-US" sz="3400" b="1" dirty="0" smtClean="0">
                  <a:solidFill>
                    <a:srgbClr val="002060"/>
                  </a:solidFill>
                  <a:latin typeface="Cambria" panose="02040503050406030204" pitchFamily="18" charset="0"/>
                  <a:ea typeface="Cambria" panose="02040503050406030204" pitchFamily="18" charset="0"/>
                </a:rPr>
                <a:t> </a:t>
              </a:r>
              <a:r>
                <a:rPr lang="en-US" sz="3400" b="1" dirty="0" err="1" smtClean="0">
                  <a:solidFill>
                    <a:srgbClr val="002060"/>
                  </a:solidFill>
                  <a:latin typeface="Cambria" panose="02040503050406030204" pitchFamily="18" charset="0"/>
                  <a:ea typeface="Cambria" panose="02040503050406030204" pitchFamily="18" charset="0"/>
                </a:rPr>
                <a:t>xuất</a:t>
              </a:r>
              <a:r>
                <a:rPr lang="en-US" sz="3400" b="1" dirty="0" smtClean="0">
                  <a:solidFill>
                    <a:srgbClr val="002060"/>
                  </a:solidFill>
                  <a:latin typeface="Cambria" panose="02040503050406030204" pitchFamily="18" charset="0"/>
                  <a:ea typeface="Cambria" panose="02040503050406030204" pitchFamily="18" charset="0"/>
                </a:rPr>
                <a:t> </a:t>
              </a:r>
              <a:r>
                <a:rPr lang="en-US" sz="3400" b="1" dirty="0" err="1" smtClean="0">
                  <a:solidFill>
                    <a:srgbClr val="002060"/>
                  </a:solidFill>
                  <a:latin typeface="Cambria" panose="02040503050406030204" pitchFamily="18" charset="0"/>
                  <a:ea typeface="Cambria" panose="02040503050406030204" pitchFamily="18" charset="0"/>
                </a:rPr>
                <a:t>điện</a:t>
              </a:r>
              <a:r>
                <a:rPr lang="en-US" sz="3400" b="1" dirty="0" smtClean="0">
                  <a:solidFill>
                    <a:srgbClr val="002060"/>
                  </a:solidFill>
                  <a:latin typeface="Cambria" panose="02040503050406030204" pitchFamily="18" charset="0"/>
                  <a:ea typeface="Cambria" panose="02040503050406030204" pitchFamily="18" charset="0"/>
                </a:rPr>
                <a:t> ?</a:t>
              </a:r>
              <a:endParaRPr lang="en-US" sz="3400" b="1" dirty="0">
                <a:solidFill>
                  <a:srgbClr val="002060"/>
                </a:solidFill>
                <a:latin typeface="Cambria" panose="02040503050406030204" pitchFamily="18" charset="0"/>
                <a:ea typeface="Cambria" panose="02040503050406030204" pitchFamily="18" charset="0"/>
              </a:endParaRPr>
            </a:p>
          </p:txBody>
        </p:sp>
      </p:grpSp>
      <p:grpSp>
        <p:nvGrpSpPr>
          <p:cNvPr id="22" name="Group 21"/>
          <p:cNvGrpSpPr/>
          <p:nvPr/>
        </p:nvGrpSpPr>
        <p:grpSpPr>
          <a:xfrm>
            <a:off x="8986418" y="6226721"/>
            <a:ext cx="8006182" cy="3403316"/>
            <a:chOff x="8686800" y="7124700"/>
            <a:chExt cx="8006182" cy="3403316"/>
          </a:xfrm>
        </p:grpSpPr>
        <p:sp>
          <p:nvSpPr>
            <p:cNvPr id="23" name="Freeform 5">
              <a:extLst>
                <a:ext uri="{FF2B5EF4-FFF2-40B4-BE49-F238E27FC236}">
                  <a16:creationId xmlns="" xmlns:a16="http://schemas.microsoft.com/office/drawing/2014/main" id="{002FD53F-A285-B26E-C3A8-3368E5A12D8D}"/>
                </a:ext>
              </a:extLst>
            </p:cNvPr>
            <p:cNvSpPr/>
            <p:nvPr/>
          </p:nvSpPr>
          <p:spPr>
            <a:xfrm>
              <a:off x="8686800" y="7124700"/>
              <a:ext cx="8006182" cy="3403316"/>
            </a:xfrm>
            <a:custGeom>
              <a:avLst/>
              <a:gdLst/>
              <a:ahLst/>
              <a:cxnLst/>
              <a:rect l="l" t="t" r="r" b="b"/>
              <a:pathLst>
                <a:path w="9411714" h="2800263">
                  <a:moveTo>
                    <a:pt x="0" y="0"/>
                  </a:moveTo>
                  <a:lnTo>
                    <a:pt x="9411714" y="0"/>
                  </a:lnTo>
                  <a:lnTo>
                    <a:pt x="9411714" y="2800263"/>
                  </a:lnTo>
                  <a:lnTo>
                    <a:pt x="0" y="2800263"/>
                  </a:lnTo>
                  <a:lnTo>
                    <a:pt x="0" y="0"/>
                  </a:lnTo>
                  <a:close/>
                </a:path>
              </a:pathLst>
            </a:custGeom>
            <a:solidFill>
              <a:schemeClr val="accent6">
                <a:lumMod val="20000"/>
                <a:lumOff val="80000"/>
              </a:schemeClr>
            </a:solidFill>
          </p:spPr>
          <p:txBody>
            <a:bodyPr/>
            <a:lstStyle/>
            <a:p>
              <a:endParaRPr lang="en-US" sz="3400">
                <a:solidFill>
                  <a:srgbClr val="002060"/>
                </a:solidFill>
                <a:latin typeface="Cambria" panose="02040503050406030204" pitchFamily="18" charset="0"/>
                <a:ea typeface="Cambria" panose="02040503050406030204" pitchFamily="18" charset="0"/>
              </a:endParaRPr>
            </a:p>
          </p:txBody>
        </p:sp>
        <p:sp>
          <p:nvSpPr>
            <p:cNvPr id="24" name="TextBox 8">
              <a:extLst>
                <a:ext uri="{FF2B5EF4-FFF2-40B4-BE49-F238E27FC236}">
                  <a16:creationId xmlns="" xmlns:a16="http://schemas.microsoft.com/office/drawing/2014/main" id="{17C115A1-2F3D-A46F-4BF1-D98BB924A2A9}"/>
                </a:ext>
              </a:extLst>
            </p:cNvPr>
            <p:cNvSpPr txBox="1"/>
            <p:nvPr/>
          </p:nvSpPr>
          <p:spPr>
            <a:xfrm>
              <a:off x="8972550" y="7383840"/>
              <a:ext cx="7415632" cy="2769989"/>
            </a:xfrm>
            <a:prstGeom prst="rect">
              <a:avLst/>
            </a:prstGeom>
          </p:spPr>
          <p:txBody>
            <a:bodyPr wrap="square" lIns="0" tIns="0" rIns="0" bIns="0" rtlCol="0" anchor="t">
              <a:spAutoFit/>
            </a:bodyPr>
            <a:lstStyle/>
            <a:p>
              <a:pPr lvl="0" algn="just">
                <a:spcBef>
                  <a:spcPts val="600"/>
                </a:spcBef>
                <a:spcAft>
                  <a:spcPts val="600"/>
                </a:spcAft>
              </a:pPr>
              <a:r>
                <a:rPr lang="en-US" sz="3400"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vi-VN" sz="3400"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Năng </a:t>
              </a:r>
              <a:r>
                <a:rPr lang="vi-VN" sz="34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lượng mặt trời dùng để </a:t>
              </a:r>
              <a:r>
                <a:rPr lang="vi-VN" sz="34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đun sôi nước cung cấp hơi nước chạy tua-bin của máy phát điện </a:t>
              </a:r>
              <a:endParaRPr lang="en-US" sz="34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endParaRPr>
            </a:p>
            <a:p>
              <a:pPr lvl="0" algn="just">
                <a:spcBef>
                  <a:spcPts val="600"/>
                </a:spcBef>
                <a:spcAft>
                  <a:spcPts val="600"/>
                </a:spcAft>
              </a:pPr>
              <a:r>
                <a:rPr lang="en-US" sz="3400"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en-US" sz="3400" dirty="0" err="1"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Hoặc</a:t>
              </a:r>
              <a:r>
                <a:rPr lang="vi-VN" sz="3400"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vi-VN" sz="34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có </a:t>
              </a:r>
              <a:r>
                <a:rPr lang="en-US" sz="3400" dirty="0" err="1">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thê</a:t>
              </a:r>
              <a:r>
                <a:rPr lang="en-US" sz="34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vi-VN" sz="34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biến đổi trực tiếp thành điện năng</a:t>
              </a:r>
              <a:r>
                <a:rPr lang="vi-VN" sz="34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nhờ pin mặt trời.</a:t>
              </a:r>
              <a:endParaRPr lang="en-US" sz="34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endParaRPr>
            </a:p>
          </p:txBody>
        </p:sp>
      </p:grpSp>
      <p:sp>
        <p:nvSpPr>
          <p:cNvPr id="25" name="Freeform 9">
            <a:extLst>
              <a:ext uri="{FF2B5EF4-FFF2-40B4-BE49-F238E27FC236}">
                <a16:creationId xmlns="" xmlns:a16="http://schemas.microsoft.com/office/drawing/2014/main" id="{16C03ADF-59B3-3FE6-3491-AED920F27BB0}"/>
              </a:ext>
            </a:extLst>
          </p:cNvPr>
          <p:cNvSpPr>
            <a:spLocks/>
          </p:cNvSpPr>
          <p:nvPr/>
        </p:nvSpPr>
        <p:spPr bwMode="gray">
          <a:xfrm rot="19455630" flipH="1">
            <a:off x="6279612" y="7573730"/>
            <a:ext cx="2362922" cy="1508228"/>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ln/>
        </p:spPr>
        <p:style>
          <a:lnRef idx="3">
            <a:schemeClr val="lt1"/>
          </a:lnRef>
          <a:fillRef idx="1">
            <a:schemeClr val="accent6"/>
          </a:fillRef>
          <a:effectRef idx="1">
            <a:schemeClr val="accent6"/>
          </a:effectRef>
          <a:fontRef idx="minor">
            <a:schemeClr val="lt1"/>
          </a:fontRef>
        </p:style>
        <p:txBody>
          <a:bodyPr/>
          <a:lstStyle/>
          <a:p>
            <a:pPr eaLnBrk="1" hangingPunct="1">
              <a:defRPr/>
            </a:pPr>
            <a:endParaRPr lang="en-US" sz="3400">
              <a:latin typeface="Cambria" panose="02040503050406030204" pitchFamily="18" charset="0"/>
              <a:ea typeface="Cambria" panose="02040503050406030204" pitchFamily="18" charset="0"/>
              <a:cs typeface="Times New Roman" panose="02020603050405020304" pitchFamily="18" charset="0"/>
            </a:endParaRPr>
          </a:p>
        </p:txBody>
      </p:sp>
      <p:sp>
        <p:nvSpPr>
          <p:cNvPr id="26" name="Rectangle 25"/>
          <p:cNvSpPr/>
          <p:nvPr/>
        </p:nvSpPr>
        <p:spPr>
          <a:xfrm>
            <a:off x="101080" y="1333500"/>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FFC000"/>
                </a:solidFill>
              </a:rPr>
              <a:t>Hoạt</a:t>
            </a:r>
            <a:r>
              <a:rPr lang="en-US" sz="3400" b="1" cap="none" spc="0" dirty="0" smtClean="0">
                <a:ln w="11430"/>
                <a:solidFill>
                  <a:srgbClr val="FFC000"/>
                </a:solidFill>
              </a:rPr>
              <a:t> </a:t>
            </a:r>
            <a:r>
              <a:rPr lang="en-US" sz="3400" b="1" cap="none" spc="0" dirty="0" err="1" smtClean="0">
                <a:ln w="11430"/>
                <a:solidFill>
                  <a:srgbClr val="FFC000"/>
                </a:solidFill>
              </a:rPr>
              <a:t>động</a:t>
            </a:r>
            <a:r>
              <a:rPr lang="en-US" sz="3400" b="1" cap="none" spc="0" dirty="0" smtClean="0">
                <a:ln w="11430"/>
                <a:solidFill>
                  <a:srgbClr val="FFC000"/>
                </a:solidFill>
              </a:rPr>
              <a:t> 1. </a:t>
            </a:r>
            <a:r>
              <a:rPr lang="en-US" sz="3400" b="1" cap="none" spc="0" dirty="0" err="1" smtClean="0">
                <a:ln w="11430"/>
                <a:solidFill>
                  <a:srgbClr val="FFC000"/>
                </a:solidFill>
              </a:rPr>
              <a:t>Sư</a:t>
            </a:r>
            <a:r>
              <a:rPr lang="en-US" sz="3400" b="1" cap="none" spc="0" dirty="0" smtClean="0">
                <a:ln w="11430"/>
                <a:solidFill>
                  <a:srgbClr val="FFC000"/>
                </a:solidFill>
              </a:rPr>
              <a:t>̉ </a:t>
            </a:r>
            <a:r>
              <a:rPr lang="en-US" sz="3400" b="1" cap="none" spc="0" dirty="0" err="1" smtClean="0">
                <a:ln w="11430"/>
                <a:solidFill>
                  <a:srgbClr val="FFC000"/>
                </a:solidFill>
              </a:rPr>
              <a:t>dụng</a:t>
            </a:r>
            <a:r>
              <a:rPr lang="en-US" sz="3400" b="1" cap="none" spc="0" dirty="0" smtClean="0">
                <a:ln w="11430"/>
                <a:solidFill>
                  <a:srgbClr val="FFC000"/>
                </a:solidFill>
              </a:rPr>
              <a:t> </a:t>
            </a:r>
            <a:r>
              <a:rPr lang="en-US" sz="3400" b="1" cap="none" spc="0" dirty="0" err="1" smtClean="0">
                <a:ln w="11430"/>
                <a:solidFill>
                  <a:srgbClr val="FFC000"/>
                </a:solidFill>
              </a:rPr>
              <a:t>năng</a:t>
            </a:r>
            <a:r>
              <a:rPr lang="en-US" sz="3400" b="1" cap="none" spc="0" dirty="0" smtClean="0">
                <a:ln w="11430"/>
                <a:solidFill>
                  <a:srgbClr val="FFC000"/>
                </a:solidFill>
              </a:rPr>
              <a:t> </a:t>
            </a:r>
            <a:r>
              <a:rPr lang="en-US" sz="3400" b="1" cap="none" spc="0" dirty="0" err="1" smtClean="0">
                <a:ln w="11430"/>
                <a:solidFill>
                  <a:srgbClr val="FFC000"/>
                </a:solidFill>
              </a:rPr>
              <a:t>lượng</a:t>
            </a:r>
            <a:r>
              <a:rPr lang="en-US" sz="3400" b="1" cap="none" spc="0" dirty="0" smtClean="0">
                <a:ln w="11430"/>
                <a:solidFill>
                  <a:srgbClr val="FFC000"/>
                </a:solidFill>
              </a:rPr>
              <a:t> </a:t>
            </a:r>
            <a:r>
              <a:rPr lang="en-US" sz="3400" b="1" cap="none" spc="0" dirty="0" err="1" smtClean="0">
                <a:ln w="11430"/>
                <a:solidFill>
                  <a:srgbClr val="FFC000"/>
                </a:solidFill>
              </a:rPr>
              <a:t>mặt</a:t>
            </a:r>
            <a:r>
              <a:rPr lang="en-US" sz="3400" b="1" cap="none" spc="0" dirty="0" smtClean="0">
                <a:ln w="11430"/>
                <a:solidFill>
                  <a:srgbClr val="FFC000"/>
                </a:solidFill>
              </a:rPr>
              <a:t> </a:t>
            </a:r>
            <a:r>
              <a:rPr lang="en-US" sz="3400" b="1" cap="none" spc="0" dirty="0" err="1" smtClean="0">
                <a:ln w="11430"/>
                <a:solidFill>
                  <a:srgbClr val="FFC000"/>
                </a:solidFill>
              </a:rPr>
              <a:t>trời</a:t>
            </a:r>
            <a:endParaRPr lang="en-US" sz="3400" b="1" cap="none" spc="0" dirty="0">
              <a:ln w="11430"/>
              <a:solidFill>
                <a:srgbClr val="FFC000"/>
              </a:solidFill>
            </a:endParaRPr>
          </a:p>
        </p:txBody>
      </p:sp>
    </p:spTree>
    <p:extLst>
      <p:ext uri="{BB962C8B-B14F-4D97-AF65-F5344CB8AC3E}">
        <p14:creationId xmlns:p14="http://schemas.microsoft.com/office/powerpoint/2010/main" val="47057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403232" y="-140102"/>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grpSp>
      <p:sp>
        <p:nvSpPr>
          <p:cNvPr id="24" name="Rounded Rectangle 13">
            <a:extLst>
              <a:ext uri="{FF2B5EF4-FFF2-40B4-BE49-F238E27FC236}">
                <a16:creationId xmlns="" xmlns:a16="http://schemas.microsoft.com/office/drawing/2014/main" id="{174C6EAB-0EED-1890-BE86-CE85F6FBC061}"/>
              </a:ext>
            </a:extLst>
          </p:cNvPr>
          <p:cNvSpPr/>
          <p:nvPr/>
        </p:nvSpPr>
        <p:spPr>
          <a:xfrm>
            <a:off x="2785980" y="2184866"/>
            <a:ext cx="13721830" cy="1434633"/>
          </a:xfrm>
          <a:prstGeom prst="roundRect">
            <a:avLst/>
          </a:prstGeom>
          <a:solidFill>
            <a:schemeClr val="bg1"/>
          </a:solid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34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rPr>
              <a:t>Quan </a:t>
            </a:r>
            <a:r>
              <a:rPr lang="vi-VN" sz="3400" b="1" dirty="0">
                <a:solidFill>
                  <a:srgbClr val="002060"/>
                </a:solidFill>
                <a:latin typeface="Cambria" panose="02040503050406030204" pitchFamily="18" charset="0"/>
                <a:ea typeface="Cambria" panose="02040503050406030204" pitchFamily="18" charset="0"/>
                <a:cs typeface="Arial-Rounded" panose="020B0500000000000000" pitchFamily="34" charset="0"/>
              </a:rPr>
              <a:t>sát hình 2 và cho biết con người sử dụng năng lượng mặt trời vào những việc gì trong cuộc sống.</a:t>
            </a:r>
            <a:endParaRPr kumimoji="0" lang="en-US" sz="3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26" name="Picture 25">
            <a:extLst>
              <a:ext uri="{FF2B5EF4-FFF2-40B4-BE49-F238E27FC236}">
                <a16:creationId xmlns="" xmlns:a16="http://schemas.microsoft.com/office/drawing/2014/main" id="{CF9349EA-AF86-B83E-E74B-E3113E4811E9}"/>
              </a:ext>
            </a:extLst>
          </p:cNvPr>
          <p:cNvPicPr>
            <a:picLocks noChangeAspect="1"/>
          </p:cNvPicPr>
          <p:nvPr/>
        </p:nvPicPr>
        <p:blipFill>
          <a:blip r:embed="rId4"/>
          <a:stretch>
            <a:fillRect/>
          </a:stretch>
        </p:blipFill>
        <p:spPr>
          <a:xfrm>
            <a:off x="5791200" y="3619500"/>
            <a:ext cx="7311684" cy="5486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7" name="Rectangle: Rounded Corners 26">
            <a:extLst>
              <a:ext uri="{FF2B5EF4-FFF2-40B4-BE49-F238E27FC236}">
                <a16:creationId xmlns="" xmlns:a16="http://schemas.microsoft.com/office/drawing/2014/main" id="{0070C8E2-101F-44DC-3DD0-DFF7E3623097}"/>
              </a:ext>
            </a:extLst>
          </p:cNvPr>
          <p:cNvSpPr/>
          <p:nvPr/>
        </p:nvSpPr>
        <p:spPr>
          <a:xfrm>
            <a:off x="2133600" y="4686299"/>
            <a:ext cx="3429000" cy="8382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err="1">
                <a:solidFill>
                  <a:srgbClr val="FF0000"/>
                </a:solidFill>
                <a:latin typeface="Cambria" panose="02040503050406030204" pitchFamily="18" charset="0"/>
                <a:ea typeface="Cambria" panose="02040503050406030204" pitchFamily="18" charset="0"/>
              </a:rPr>
              <a:t>Sản</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xuất</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muối</a:t>
            </a:r>
            <a:endParaRPr lang="en-US" sz="3200" b="1" dirty="0">
              <a:solidFill>
                <a:srgbClr val="FF0000"/>
              </a:solidFill>
              <a:latin typeface="Cambria" panose="02040503050406030204" pitchFamily="18" charset="0"/>
              <a:ea typeface="Cambria" panose="02040503050406030204" pitchFamily="18" charset="0"/>
            </a:endParaRPr>
          </a:p>
        </p:txBody>
      </p:sp>
      <p:sp>
        <p:nvSpPr>
          <p:cNvPr id="28" name="Rectangle: Rounded Corners 27">
            <a:extLst>
              <a:ext uri="{FF2B5EF4-FFF2-40B4-BE49-F238E27FC236}">
                <a16:creationId xmlns="" xmlns:a16="http://schemas.microsoft.com/office/drawing/2014/main" id="{D2C9DD34-DB9F-E5D2-4E4C-04FF43606075}"/>
              </a:ext>
            </a:extLst>
          </p:cNvPr>
          <p:cNvSpPr/>
          <p:nvPr/>
        </p:nvSpPr>
        <p:spPr>
          <a:xfrm>
            <a:off x="13759930" y="4671847"/>
            <a:ext cx="3429000" cy="8382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err="1">
                <a:solidFill>
                  <a:srgbClr val="FF0000"/>
                </a:solidFill>
                <a:latin typeface="Cambria" panose="02040503050406030204" pitchFamily="18" charset="0"/>
                <a:ea typeface="Cambria" panose="02040503050406030204" pitchFamily="18" charset="0"/>
              </a:rPr>
              <a:t>Phơi</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thóc</a:t>
            </a:r>
            <a:endParaRPr lang="en-US" sz="3600" b="1" dirty="0">
              <a:solidFill>
                <a:srgbClr val="FF0000"/>
              </a:solidFill>
              <a:latin typeface="Cambria" panose="02040503050406030204" pitchFamily="18" charset="0"/>
              <a:ea typeface="Cambria" panose="02040503050406030204" pitchFamily="18" charset="0"/>
            </a:endParaRPr>
          </a:p>
        </p:txBody>
      </p:sp>
      <p:sp>
        <p:nvSpPr>
          <p:cNvPr id="29" name="Rectangle: Rounded Corners 28">
            <a:extLst>
              <a:ext uri="{FF2B5EF4-FFF2-40B4-BE49-F238E27FC236}">
                <a16:creationId xmlns="" xmlns:a16="http://schemas.microsoft.com/office/drawing/2014/main" id="{35DD56BE-7682-B644-ED50-C0EAF8D15257}"/>
              </a:ext>
            </a:extLst>
          </p:cNvPr>
          <p:cNvSpPr/>
          <p:nvPr/>
        </p:nvSpPr>
        <p:spPr>
          <a:xfrm>
            <a:off x="1977998" y="7353299"/>
            <a:ext cx="3429000" cy="8382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err="1">
                <a:solidFill>
                  <a:srgbClr val="FF0000"/>
                </a:solidFill>
                <a:latin typeface="Cambria" panose="02040503050406030204" pitchFamily="18" charset="0"/>
                <a:ea typeface="Cambria" panose="02040503050406030204" pitchFamily="18" charset="0"/>
              </a:rPr>
              <a:t>Làm</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nóng</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nước</a:t>
            </a:r>
            <a:endParaRPr lang="en-US" sz="3200" b="1" dirty="0">
              <a:solidFill>
                <a:srgbClr val="FF0000"/>
              </a:solidFill>
              <a:latin typeface="Cambria" panose="02040503050406030204" pitchFamily="18" charset="0"/>
              <a:ea typeface="Cambria" panose="02040503050406030204" pitchFamily="18" charset="0"/>
            </a:endParaRPr>
          </a:p>
        </p:txBody>
      </p:sp>
      <p:sp>
        <p:nvSpPr>
          <p:cNvPr id="30" name="Rectangle: Rounded Corners 29">
            <a:extLst>
              <a:ext uri="{FF2B5EF4-FFF2-40B4-BE49-F238E27FC236}">
                <a16:creationId xmlns="" xmlns:a16="http://schemas.microsoft.com/office/drawing/2014/main" id="{8EC7E75F-8242-D6F1-373D-CD60B0DDABC7}"/>
              </a:ext>
            </a:extLst>
          </p:cNvPr>
          <p:cNvSpPr/>
          <p:nvPr/>
        </p:nvSpPr>
        <p:spPr>
          <a:xfrm>
            <a:off x="13759930" y="7429498"/>
            <a:ext cx="3689870" cy="1295401"/>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err="1">
                <a:solidFill>
                  <a:srgbClr val="FF0000"/>
                </a:solidFill>
                <a:latin typeface="Cambria" panose="02040503050406030204" pitchFamily="18" charset="0"/>
                <a:ea typeface="Cambria" panose="02040503050406030204" pitchFamily="18" charset="0"/>
              </a:rPr>
              <a:t>Sấy</a:t>
            </a:r>
            <a:r>
              <a:rPr lang="en-US" sz="3600" b="1" dirty="0">
                <a:solidFill>
                  <a:srgbClr val="FF0000"/>
                </a:solidFill>
                <a:latin typeface="Cambria" panose="02040503050406030204" pitchFamily="18" charset="0"/>
                <a:ea typeface="Cambria" panose="02040503050406030204" pitchFamily="18" charset="0"/>
              </a:rPr>
              <a:t> </a:t>
            </a:r>
            <a:r>
              <a:rPr lang="en-US" sz="3600" b="1" dirty="0" err="1" smtClean="0">
                <a:solidFill>
                  <a:srgbClr val="FF0000"/>
                </a:solidFill>
                <a:latin typeface="Cambria" panose="02040503050406030204" pitchFamily="18" charset="0"/>
                <a:ea typeface="Cambria" panose="02040503050406030204" pitchFamily="18" charset="0"/>
              </a:rPr>
              <a:t>khô</a:t>
            </a:r>
            <a:r>
              <a:rPr lang="en-US" sz="3600" b="1" dirty="0" smtClean="0">
                <a:solidFill>
                  <a:srgbClr val="FF0000"/>
                </a:solidFill>
                <a:latin typeface="Cambria" panose="02040503050406030204" pitchFamily="18" charset="0"/>
                <a:ea typeface="Cambria" panose="02040503050406030204" pitchFamily="18" charset="0"/>
              </a:rPr>
              <a:t>  </a:t>
            </a:r>
          </a:p>
          <a:p>
            <a:pPr algn="ctr"/>
            <a:r>
              <a:rPr lang="en-US" sz="3600" b="1" dirty="0" err="1" smtClean="0">
                <a:solidFill>
                  <a:srgbClr val="FF0000"/>
                </a:solidFill>
                <a:latin typeface="Cambria" panose="02040503050406030204" pitchFamily="18" charset="0"/>
                <a:ea typeface="Cambria" panose="02040503050406030204" pitchFamily="18" charset="0"/>
              </a:rPr>
              <a:t>thực</a:t>
            </a:r>
            <a:r>
              <a:rPr lang="en-US" sz="3600" b="1" dirty="0" smtClean="0">
                <a:solidFill>
                  <a:srgbClr val="FF0000"/>
                </a:solidFill>
                <a:latin typeface="Cambria" panose="02040503050406030204" pitchFamily="18" charset="0"/>
                <a:ea typeface="Cambria" panose="02040503050406030204" pitchFamily="18" charset="0"/>
              </a:rPr>
              <a:t> </a:t>
            </a:r>
            <a:r>
              <a:rPr lang="en-US" sz="3600" b="1" dirty="0" err="1" smtClean="0">
                <a:solidFill>
                  <a:srgbClr val="FF0000"/>
                </a:solidFill>
                <a:latin typeface="Cambria" panose="02040503050406030204" pitchFamily="18" charset="0"/>
                <a:ea typeface="Cambria" panose="02040503050406030204" pitchFamily="18" charset="0"/>
              </a:rPr>
              <a:t>phẩm</a:t>
            </a:r>
            <a:endParaRPr lang="en-US" sz="3600" b="1" dirty="0">
              <a:solidFill>
                <a:srgbClr val="FF0000"/>
              </a:solidFill>
              <a:latin typeface="Cambria" panose="02040503050406030204" pitchFamily="18" charset="0"/>
              <a:ea typeface="Cambria" panose="02040503050406030204" pitchFamily="18" charset="0"/>
            </a:endParaRPr>
          </a:p>
        </p:txBody>
      </p:sp>
      <p:sp>
        <p:nvSpPr>
          <p:cNvPr id="14" name="TextBox 13"/>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sp>
        <p:nvSpPr>
          <p:cNvPr id="12" name="Rectangle 11"/>
          <p:cNvSpPr/>
          <p:nvPr/>
        </p:nvSpPr>
        <p:spPr>
          <a:xfrm>
            <a:off x="101080" y="1416914"/>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FFC000"/>
                </a:solidFill>
              </a:rPr>
              <a:t>Hoạt</a:t>
            </a:r>
            <a:r>
              <a:rPr lang="en-US" sz="3400" b="1" cap="none" spc="0" dirty="0" smtClean="0">
                <a:ln w="11430"/>
                <a:solidFill>
                  <a:srgbClr val="FFC000"/>
                </a:solidFill>
              </a:rPr>
              <a:t> </a:t>
            </a:r>
            <a:r>
              <a:rPr lang="en-US" sz="3400" b="1" cap="none" spc="0" dirty="0" err="1" smtClean="0">
                <a:ln w="11430"/>
                <a:solidFill>
                  <a:srgbClr val="FFC000"/>
                </a:solidFill>
              </a:rPr>
              <a:t>động</a:t>
            </a:r>
            <a:r>
              <a:rPr lang="en-US" sz="3400" b="1" cap="none" spc="0" dirty="0" smtClean="0">
                <a:ln w="11430"/>
                <a:solidFill>
                  <a:srgbClr val="FFC000"/>
                </a:solidFill>
              </a:rPr>
              <a:t> 1. </a:t>
            </a:r>
            <a:r>
              <a:rPr lang="en-US" sz="3400" b="1" cap="none" spc="0" dirty="0" err="1" smtClean="0">
                <a:ln w="11430"/>
                <a:solidFill>
                  <a:srgbClr val="FFC000"/>
                </a:solidFill>
              </a:rPr>
              <a:t>Sư</a:t>
            </a:r>
            <a:r>
              <a:rPr lang="en-US" sz="3400" b="1" cap="none" spc="0" dirty="0" smtClean="0">
                <a:ln w="11430"/>
                <a:solidFill>
                  <a:srgbClr val="FFC000"/>
                </a:solidFill>
              </a:rPr>
              <a:t>̉ </a:t>
            </a:r>
            <a:r>
              <a:rPr lang="en-US" sz="3400" b="1" cap="none" spc="0" dirty="0" err="1" smtClean="0">
                <a:ln w="11430"/>
                <a:solidFill>
                  <a:srgbClr val="FFC000"/>
                </a:solidFill>
              </a:rPr>
              <a:t>dụng</a:t>
            </a:r>
            <a:r>
              <a:rPr lang="en-US" sz="3400" b="1" cap="none" spc="0" dirty="0" smtClean="0">
                <a:ln w="11430"/>
                <a:solidFill>
                  <a:srgbClr val="FFC000"/>
                </a:solidFill>
              </a:rPr>
              <a:t> </a:t>
            </a:r>
            <a:r>
              <a:rPr lang="en-US" sz="3400" b="1" cap="none" spc="0" dirty="0" err="1" smtClean="0">
                <a:ln w="11430"/>
                <a:solidFill>
                  <a:srgbClr val="FFC000"/>
                </a:solidFill>
              </a:rPr>
              <a:t>năng</a:t>
            </a:r>
            <a:r>
              <a:rPr lang="en-US" sz="3400" b="1" cap="none" spc="0" dirty="0" smtClean="0">
                <a:ln w="11430"/>
                <a:solidFill>
                  <a:srgbClr val="FFC000"/>
                </a:solidFill>
              </a:rPr>
              <a:t> </a:t>
            </a:r>
            <a:r>
              <a:rPr lang="en-US" sz="3400" b="1" cap="none" spc="0" dirty="0" err="1" smtClean="0">
                <a:ln w="11430"/>
                <a:solidFill>
                  <a:srgbClr val="FFC000"/>
                </a:solidFill>
              </a:rPr>
              <a:t>lượng</a:t>
            </a:r>
            <a:r>
              <a:rPr lang="en-US" sz="3400" b="1" cap="none" spc="0" dirty="0" smtClean="0">
                <a:ln w="11430"/>
                <a:solidFill>
                  <a:srgbClr val="FFC000"/>
                </a:solidFill>
              </a:rPr>
              <a:t> </a:t>
            </a:r>
            <a:r>
              <a:rPr lang="en-US" sz="3400" b="1" cap="none" spc="0" dirty="0" err="1" smtClean="0">
                <a:ln w="11430"/>
                <a:solidFill>
                  <a:srgbClr val="FFC000"/>
                </a:solidFill>
              </a:rPr>
              <a:t>mặt</a:t>
            </a:r>
            <a:r>
              <a:rPr lang="en-US" sz="3400" b="1" cap="none" spc="0" dirty="0" smtClean="0">
                <a:ln w="11430"/>
                <a:solidFill>
                  <a:srgbClr val="FFC000"/>
                </a:solidFill>
              </a:rPr>
              <a:t> </a:t>
            </a:r>
            <a:r>
              <a:rPr lang="en-US" sz="3400" b="1" cap="none" spc="0" dirty="0" err="1" smtClean="0">
                <a:ln w="11430"/>
                <a:solidFill>
                  <a:srgbClr val="FFC000"/>
                </a:solidFill>
              </a:rPr>
              <a:t>trời</a:t>
            </a:r>
            <a:endParaRPr lang="en-US" sz="3400" b="1" cap="none" spc="0" dirty="0">
              <a:ln w="1143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down)">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down)">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28" grpId="0" animBg="1"/>
      <p:bldP spid="2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 xmlns:a16="http://schemas.microsoft.com/office/drawing/2014/main" id="{688E1B9D-33CC-2352-6540-35EDD4DCD78F}"/>
              </a:ext>
            </a:extLst>
          </p:cNvPr>
          <p:cNvGrpSpPr/>
          <p:nvPr/>
        </p:nvGrpSpPr>
        <p:grpSpPr>
          <a:xfrm>
            <a:off x="475593" y="2151824"/>
            <a:ext cx="8915400" cy="1558505"/>
            <a:chOff x="7596554" y="2451917"/>
            <a:chExt cx="3908808" cy="1248957"/>
          </a:xfrm>
          <a:solidFill>
            <a:schemeClr val="accent5">
              <a:lumMod val="40000"/>
              <a:lumOff val="60000"/>
            </a:schemeClr>
          </a:solidFill>
        </p:grpSpPr>
        <p:sp>
          <p:nvSpPr>
            <p:cNvPr id="6" name="Rounded Rectangle 10">
              <a:extLst>
                <a:ext uri="{FF2B5EF4-FFF2-40B4-BE49-F238E27FC236}">
                  <a16:creationId xmlns="" xmlns:a16="http://schemas.microsoft.com/office/drawing/2014/main" id="{B19E85B7-341F-C528-D4CE-C0C98E65387C}"/>
                </a:ext>
              </a:extLst>
            </p:cNvPr>
            <p:cNvSpPr/>
            <p:nvPr/>
          </p:nvSpPr>
          <p:spPr>
            <a:xfrm>
              <a:off x="7596554" y="2451917"/>
              <a:ext cx="3908808" cy="119248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sz="3400">
                <a:solidFill>
                  <a:prstClr val="white"/>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 xmlns:a16="http://schemas.microsoft.com/office/drawing/2014/main" id="{584B19B5-979F-5F3A-5F56-5200892DEE97}"/>
                </a:ext>
              </a:extLst>
            </p:cNvPr>
            <p:cNvSpPr txBox="1"/>
            <p:nvPr/>
          </p:nvSpPr>
          <p:spPr>
            <a:xfrm>
              <a:off x="7658913" y="2610389"/>
              <a:ext cx="3751071" cy="1090485"/>
            </a:xfrm>
            <a:prstGeom prst="rect">
              <a:avLst/>
            </a:prstGeom>
            <a:grpFill/>
          </p:spPr>
          <p:txBody>
            <a:bodyPr wrap="square" rtlCol="0">
              <a:spAutoFit/>
            </a:bodyPr>
            <a:lstStyle/>
            <a:p>
              <a:pPr lvl="0" algn="ctr">
                <a:lnSpc>
                  <a:spcPct val="120000"/>
                </a:lnSpc>
                <a:defRPr/>
              </a:pPr>
              <a:r>
                <a:rPr lang="vi-VN" sz="3600" b="1" dirty="0">
                  <a:solidFill>
                    <a:srgbClr val="002060"/>
                  </a:solidFill>
                  <a:latin typeface="Cambria" panose="02040503050406030204" pitchFamily="18" charset="0"/>
                  <a:ea typeface="Cambria" panose="02040503050406030204" pitchFamily="18" charset="0"/>
                </a:rPr>
                <a:t>Mặt trời có vai trò như thế nào trong việc sản xuất muối biển?</a:t>
              </a:r>
              <a:endParaRPr lang="en-US" sz="3600" b="1" dirty="0">
                <a:solidFill>
                  <a:srgbClr val="002060"/>
                </a:solidFill>
                <a:latin typeface="Cambria" panose="02040503050406030204" pitchFamily="18" charset="0"/>
                <a:ea typeface="Cambria" panose="02040503050406030204" pitchFamily="18" charset="0"/>
              </a:endParaRPr>
            </a:p>
          </p:txBody>
        </p:sp>
      </p:grpSp>
      <p:sp>
        <p:nvSpPr>
          <p:cNvPr id="13" name="Freeform 9">
            <a:extLst>
              <a:ext uri="{FF2B5EF4-FFF2-40B4-BE49-F238E27FC236}">
                <a16:creationId xmlns="" xmlns:a16="http://schemas.microsoft.com/office/drawing/2014/main" id="{16C03ADF-59B3-3FE6-3491-AED920F27BB0}"/>
              </a:ext>
            </a:extLst>
          </p:cNvPr>
          <p:cNvSpPr>
            <a:spLocks/>
          </p:cNvSpPr>
          <p:nvPr/>
        </p:nvSpPr>
        <p:spPr bwMode="gray">
          <a:xfrm rot="1198535" flipH="1">
            <a:off x="122523" y="3757273"/>
            <a:ext cx="1873166" cy="1508228"/>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ln/>
        </p:spPr>
        <p:style>
          <a:lnRef idx="3">
            <a:schemeClr val="lt1"/>
          </a:lnRef>
          <a:fillRef idx="1">
            <a:schemeClr val="accent6"/>
          </a:fillRef>
          <a:effectRef idx="1">
            <a:schemeClr val="accent6"/>
          </a:effectRef>
          <a:fontRef idx="minor">
            <a:schemeClr val="lt1"/>
          </a:fontRef>
        </p:style>
        <p:txBody>
          <a:bodyPr/>
          <a:lstStyle/>
          <a:p>
            <a:pPr>
              <a:defRPr/>
            </a:pPr>
            <a:endParaRPr lang="en-US" sz="340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9" name="Group 8"/>
          <p:cNvGrpSpPr/>
          <p:nvPr/>
        </p:nvGrpSpPr>
        <p:grpSpPr>
          <a:xfrm>
            <a:off x="1810943" y="5219700"/>
            <a:ext cx="10228657" cy="1788927"/>
            <a:chOff x="3886200" y="4846079"/>
            <a:chExt cx="12344400" cy="1275040"/>
          </a:xfrm>
          <a:solidFill>
            <a:schemeClr val="accent6">
              <a:lumMod val="20000"/>
              <a:lumOff val="80000"/>
            </a:schemeClr>
          </a:solidFill>
        </p:grpSpPr>
        <p:sp>
          <p:nvSpPr>
            <p:cNvPr id="11" name="Freeform 5">
              <a:extLst>
                <a:ext uri="{FF2B5EF4-FFF2-40B4-BE49-F238E27FC236}">
                  <a16:creationId xmlns="" xmlns:a16="http://schemas.microsoft.com/office/drawing/2014/main" id="{002FD53F-A285-B26E-C3A8-3368E5A12D8D}"/>
                </a:ext>
              </a:extLst>
            </p:cNvPr>
            <p:cNvSpPr/>
            <p:nvPr/>
          </p:nvSpPr>
          <p:spPr>
            <a:xfrm>
              <a:off x="3886200" y="4846079"/>
              <a:ext cx="12344400" cy="1275040"/>
            </a:xfrm>
            <a:custGeom>
              <a:avLst/>
              <a:gdLst/>
              <a:ahLst/>
              <a:cxnLst/>
              <a:rect l="l" t="t" r="r" b="b"/>
              <a:pathLst>
                <a:path w="9411714" h="2800263">
                  <a:moveTo>
                    <a:pt x="0" y="0"/>
                  </a:moveTo>
                  <a:lnTo>
                    <a:pt x="9411714" y="0"/>
                  </a:lnTo>
                  <a:lnTo>
                    <a:pt x="9411714" y="2800263"/>
                  </a:lnTo>
                  <a:lnTo>
                    <a:pt x="0" y="2800263"/>
                  </a:lnTo>
                  <a:lnTo>
                    <a:pt x="0" y="0"/>
                  </a:lnTo>
                  <a:close/>
                </a:path>
              </a:pathLst>
            </a:custGeom>
            <a:grpFill/>
          </p:spPr>
          <p:txBody>
            <a:bodyPr/>
            <a:lstStyle/>
            <a:p>
              <a:pPr>
                <a:defRPr/>
              </a:pPr>
              <a:endParaRPr lang="en-US" sz="3400" b="1">
                <a:solidFill>
                  <a:srgbClr val="F79646">
                    <a:lumMod val="50000"/>
                  </a:srgbClr>
                </a:solidFill>
                <a:latin typeface="Cambria" panose="02040503050406030204" pitchFamily="18" charset="0"/>
                <a:ea typeface="Cambria" panose="02040503050406030204" pitchFamily="18" charset="0"/>
              </a:endParaRPr>
            </a:p>
          </p:txBody>
        </p:sp>
        <p:sp>
          <p:nvSpPr>
            <p:cNvPr id="12" name="TextBox 8">
              <a:extLst>
                <a:ext uri="{FF2B5EF4-FFF2-40B4-BE49-F238E27FC236}">
                  <a16:creationId xmlns="" xmlns:a16="http://schemas.microsoft.com/office/drawing/2014/main" id="{17C115A1-2F3D-A46F-4BF1-D98BB924A2A9}"/>
                </a:ext>
              </a:extLst>
            </p:cNvPr>
            <p:cNvSpPr txBox="1"/>
            <p:nvPr/>
          </p:nvSpPr>
          <p:spPr>
            <a:xfrm>
              <a:off x="4091674" y="5019281"/>
              <a:ext cx="11687517" cy="789713"/>
            </a:xfrm>
            <a:prstGeom prst="rect">
              <a:avLst/>
            </a:prstGeom>
            <a:grpFill/>
          </p:spPr>
          <p:txBody>
            <a:bodyPr wrap="square" lIns="0" tIns="0" rIns="0" bIns="0" rtlCol="0" anchor="t">
              <a:spAutoFit/>
            </a:bodyPr>
            <a:lstStyle/>
            <a:p>
              <a:pPr lvl="0" algn="just"/>
              <a:r>
                <a:rPr lang="vi-VN"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Mặt trời cung cấp năng lượng để làm bay hơi nước biển, tạo điều kiện cho muối kết tinh lại.</a:t>
              </a:r>
              <a:endParaRPr lang="en-US"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endParaRPr>
            </a:p>
          </p:txBody>
        </p:sp>
      </p:grpSp>
      <p:pic>
        <p:nvPicPr>
          <p:cNvPr id="15" name="Picture 14" descr="A yellow sun with a smiling face&#10;&#10;Description automatically generated">
            <a:extLst>
              <a:ext uri="{FF2B5EF4-FFF2-40B4-BE49-F238E27FC236}">
                <a16:creationId xmlns="" xmlns:a16="http://schemas.microsoft.com/office/drawing/2014/main" id="{CF534672-B22C-B891-F176-71EB71586E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1096" y="827504"/>
            <a:ext cx="3314055" cy="3314055"/>
          </a:xfrm>
          <a:prstGeom prst="rect">
            <a:avLst/>
          </a:prstGeom>
        </p:spPr>
      </p:pic>
      <p:sp>
        <p:nvSpPr>
          <p:cNvPr id="14" name="TextBox 13"/>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sp>
        <p:nvSpPr>
          <p:cNvPr id="16" name="Rectangle 15"/>
          <p:cNvSpPr/>
          <p:nvPr/>
        </p:nvSpPr>
        <p:spPr>
          <a:xfrm>
            <a:off x="101080" y="1403747"/>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dirty="0" err="1" smtClean="0">
                <a:ln w="11430"/>
                <a:solidFill>
                  <a:srgbClr val="FFC000"/>
                </a:solidFill>
              </a:rPr>
              <a:t>Hoạt</a:t>
            </a:r>
            <a:r>
              <a:rPr lang="en-US" sz="3400" b="1" dirty="0" smtClean="0">
                <a:ln w="11430"/>
                <a:solidFill>
                  <a:srgbClr val="FFC000"/>
                </a:solidFill>
              </a:rPr>
              <a:t> </a:t>
            </a:r>
            <a:r>
              <a:rPr lang="en-US" sz="3400" b="1" dirty="0" err="1" smtClean="0">
                <a:ln w="11430"/>
                <a:solidFill>
                  <a:srgbClr val="FFC000"/>
                </a:solidFill>
              </a:rPr>
              <a:t>động</a:t>
            </a:r>
            <a:r>
              <a:rPr lang="en-US" sz="3400" b="1" dirty="0" smtClean="0">
                <a:ln w="11430"/>
                <a:solidFill>
                  <a:srgbClr val="FFC000"/>
                </a:solidFill>
              </a:rPr>
              <a:t> 1. </a:t>
            </a:r>
            <a:r>
              <a:rPr lang="en-US" sz="3400" b="1" dirty="0" err="1" smtClean="0">
                <a:ln w="11430"/>
                <a:solidFill>
                  <a:srgbClr val="FFC000"/>
                </a:solidFill>
              </a:rPr>
              <a:t>Sư</a:t>
            </a:r>
            <a:r>
              <a:rPr lang="en-US" sz="3400" b="1" dirty="0" smtClean="0">
                <a:ln w="11430"/>
                <a:solidFill>
                  <a:srgbClr val="FFC000"/>
                </a:solidFill>
              </a:rPr>
              <a:t>̉ </a:t>
            </a:r>
            <a:r>
              <a:rPr lang="en-US" sz="3400" b="1" dirty="0" err="1" smtClean="0">
                <a:ln w="11430"/>
                <a:solidFill>
                  <a:srgbClr val="FFC000"/>
                </a:solidFill>
              </a:rPr>
              <a:t>dụng</a:t>
            </a:r>
            <a:r>
              <a:rPr lang="en-US" sz="3400" b="1" dirty="0" smtClean="0">
                <a:ln w="11430"/>
                <a:solidFill>
                  <a:srgbClr val="FFC000"/>
                </a:solidFill>
              </a:rPr>
              <a:t> </a:t>
            </a:r>
            <a:r>
              <a:rPr lang="en-US" sz="3400" b="1" dirty="0" err="1" smtClean="0">
                <a:ln w="11430"/>
                <a:solidFill>
                  <a:srgbClr val="FFC000"/>
                </a:solidFill>
              </a:rPr>
              <a:t>năng</a:t>
            </a:r>
            <a:r>
              <a:rPr lang="en-US" sz="3400" b="1" dirty="0" smtClean="0">
                <a:ln w="11430"/>
                <a:solidFill>
                  <a:srgbClr val="FFC000"/>
                </a:solidFill>
              </a:rPr>
              <a:t> </a:t>
            </a:r>
            <a:r>
              <a:rPr lang="en-US" sz="3400" b="1" dirty="0" err="1" smtClean="0">
                <a:ln w="11430"/>
                <a:solidFill>
                  <a:srgbClr val="FFC000"/>
                </a:solidFill>
              </a:rPr>
              <a:t>lượng</a:t>
            </a:r>
            <a:r>
              <a:rPr lang="en-US" sz="3400" b="1" dirty="0" smtClean="0">
                <a:ln w="11430"/>
                <a:solidFill>
                  <a:srgbClr val="FFC000"/>
                </a:solidFill>
              </a:rPr>
              <a:t> </a:t>
            </a:r>
            <a:r>
              <a:rPr lang="en-US" sz="3400" b="1" dirty="0" err="1" smtClean="0">
                <a:ln w="11430"/>
                <a:solidFill>
                  <a:srgbClr val="FFC000"/>
                </a:solidFill>
              </a:rPr>
              <a:t>mặt</a:t>
            </a:r>
            <a:r>
              <a:rPr lang="en-US" sz="3400" b="1" dirty="0" smtClean="0">
                <a:ln w="11430"/>
                <a:solidFill>
                  <a:srgbClr val="FFC000"/>
                </a:solidFill>
              </a:rPr>
              <a:t> </a:t>
            </a:r>
            <a:r>
              <a:rPr lang="en-US" sz="3400" b="1" dirty="0" err="1" smtClean="0">
                <a:ln w="11430"/>
                <a:solidFill>
                  <a:srgbClr val="FFC000"/>
                </a:solidFill>
              </a:rPr>
              <a:t>trời</a:t>
            </a:r>
            <a:endParaRPr lang="en-US" sz="3400" b="1" dirty="0">
              <a:ln w="11430"/>
              <a:solidFill>
                <a:srgbClr val="FFC000"/>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49201" y="2994717"/>
            <a:ext cx="5567206" cy="3597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888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par>
                          <p:cTn id="13" fill="hold">
                            <p:stCondLst>
                              <p:cond delay="1000"/>
                            </p:stCondLst>
                            <p:childTnLst>
                              <p:par>
                                <p:cTn id="14" presetID="16" presetClass="entr" presetSubtype="21"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childTnLst>
                          </p:cTn>
                        </p:par>
                        <p:par>
                          <p:cTn id="22" fill="hold">
                            <p:stCondLst>
                              <p:cond delay="500"/>
                            </p:stCondLst>
                            <p:childTnLst>
                              <p:par>
                                <p:cTn id="23" presetID="16" presetClass="entr" presetSubtype="2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 xmlns:a16="http://schemas.microsoft.com/office/drawing/2014/main" id="{688E1B9D-33CC-2352-6540-35EDD4DCD78F}"/>
              </a:ext>
            </a:extLst>
          </p:cNvPr>
          <p:cNvGrpSpPr/>
          <p:nvPr/>
        </p:nvGrpSpPr>
        <p:grpSpPr>
          <a:xfrm>
            <a:off x="475593" y="2151824"/>
            <a:ext cx="8915400" cy="1558505"/>
            <a:chOff x="7596554" y="2451917"/>
            <a:chExt cx="3908808" cy="1248957"/>
          </a:xfrm>
          <a:solidFill>
            <a:schemeClr val="accent5">
              <a:lumMod val="40000"/>
              <a:lumOff val="60000"/>
            </a:schemeClr>
          </a:solidFill>
        </p:grpSpPr>
        <p:sp>
          <p:nvSpPr>
            <p:cNvPr id="6" name="Rounded Rectangle 10">
              <a:extLst>
                <a:ext uri="{FF2B5EF4-FFF2-40B4-BE49-F238E27FC236}">
                  <a16:creationId xmlns="" xmlns:a16="http://schemas.microsoft.com/office/drawing/2014/main" id="{B19E85B7-341F-C528-D4CE-C0C98E65387C}"/>
                </a:ext>
              </a:extLst>
            </p:cNvPr>
            <p:cNvSpPr/>
            <p:nvPr/>
          </p:nvSpPr>
          <p:spPr>
            <a:xfrm>
              <a:off x="7596554" y="2451917"/>
              <a:ext cx="3908808" cy="119248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sz="3400">
                <a:solidFill>
                  <a:prstClr val="white"/>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 xmlns:a16="http://schemas.microsoft.com/office/drawing/2014/main" id="{584B19B5-979F-5F3A-5F56-5200892DEE97}"/>
                </a:ext>
              </a:extLst>
            </p:cNvPr>
            <p:cNvSpPr txBox="1"/>
            <p:nvPr/>
          </p:nvSpPr>
          <p:spPr>
            <a:xfrm>
              <a:off x="7658913" y="2610389"/>
              <a:ext cx="3751071" cy="1090485"/>
            </a:xfrm>
            <a:prstGeom prst="rect">
              <a:avLst/>
            </a:prstGeom>
            <a:grpFill/>
          </p:spPr>
          <p:txBody>
            <a:bodyPr wrap="square" rtlCol="0">
              <a:spAutoFit/>
            </a:bodyPr>
            <a:lstStyle/>
            <a:p>
              <a:pPr lvl="0" algn="ctr">
                <a:lnSpc>
                  <a:spcPct val="120000"/>
                </a:lnSpc>
                <a:defRPr/>
              </a:pPr>
              <a:r>
                <a:rPr lang="vi-VN" sz="3600" b="1" dirty="0">
                  <a:solidFill>
                    <a:schemeClr val="accent5">
                      <a:lumMod val="50000"/>
                    </a:schemeClr>
                  </a:solidFill>
                  <a:latin typeface="Cambria" panose="02040503050406030204" pitchFamily="18" charset="0"/>
                  <a:ea typeface="Cambria" panose="02040503050406030204" pitchFamily="18" charset="0"/>
                </a:rPr>
                <a:t>Vì sao khi trời nắng nóng, </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p>
            <a:p>
              <a:pPr lvl="0" algn="ctr">
                <a:lnSpc>
                  <a:spcPct val="120000"/>
                </a:lnSpc>
                <a:defRPr/>
              </a:pPr>
              <a:r>
                <a:rPr lang="vi-VN" sz="3600" b="1" dirty="0" smtClean="0">
                  <a:solidFill>
                    <a:schemeClr val="accent5">
                      <a:lumMod val="50000"/>
                    </a:schemeClr>
                  </a:solidFill>
                  <a:latin typeface="Cambria" panose="02040503050406030204" pitchFamily="18" charset="0"/>
                  <a:ea typeface="Cambria" panose="02040503050406030204" pitchFamily="18" charset="0"/>
                </a:rPr>
                <a:t>thóc </a:t>
              </a:r>
              <a:r>
                <a:rPr lang="vi-VN" sz="3600" b="1" dirty="0">
                  <a:solidFill>
                    <a:schemeClr val="accent5">
                      <a:lumMod val="50000"/>
                    </a:schemeClr>
                  </a:solidFill>
                  <a:latin typeface="Cambria" panose="02040503050406030204" pitchFamily="18" charset="0"/>
                  <a:ea typeface="Cambria" panose="02040503050406030204" pitchFamily="18" charset="0"/>
                </a:rPr>
                <a:t>sẽ khô nhanh hơn?</a:t>
              </a:r>
              <a:endParaRPr lang="en-US" sz="3600" b="1" dirty="0">
                <a:solidFill>
                  <a:schemeClr val="accent5">
                    <a:lumMod val="50000"/>
                  </a:schemeClr>
                </a:solidFill>
                <a:latin typeface="Cambria" panose="02040503050406030204" pitchFamily="18" charset="0"/>
                <a:ea typeface="Cambria" panose="02040503050406030204" pitchFamily="18" charset="0"/>
              </a:endParaRPr>
            </a:p>
          </p:txBody>
        </p:sp>
      </p:grpSp>
      <p:sp>
        <p:nvSpPr>
          <p:cNvPr id="13" name="Freeform 9">
            <a:extLst>
              <a:ext uri="{FF2B5EF4-FFF2-40B4-BE49-F238E27FC236}">
                <a16:creationId xmlns="" xmlns:a16="http://schemas.microsoft.com/office/drawing/2014/main" id="{16C03ADF-59B3-3FE6-3491-AED920F27BB0}"/>
              </a:ext>
            </a:extLst>
          </p:cNvPr>
          <p:cNvSpPr>
            <a:spLocks/>
          </p:cNvSpPr>
          <p:nvPr/>
        </p:nvSpPr>
        <p:spPr bwMode="gray">
          <a:xfrm rot="1198535" flipH="1">
            <a:off x="122523" y="3757273"/>
            <a:ext cx="1873166" cy="1508228"/>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ln/>
        </p:spPr>
        <p:style>
          <a:lnRef idx="3">
            <a:schemeClr val="lt1"/>
          </a:lnRef>
          <a:fillRef idx="1">
            <a:schemeClr val="accent6"/>
          </a:fillRef>
          <a:effectRef idx="1">
            <a:schemeClr val="accent6"/>
          </a:effectRef>
          <a:fontRef idx="minor">
            <a:schemeClr val="lt1"/>
          </a:fontRef>
        </p:style>
        <p:txBody>
          <a:bodyPr/>
          <a:lstStyle/>
          <a:p>
            <a:pPr>
              <a:defRPr/>
            </a:pPr>
            <a:endParaRPr lang="en-US" sz="340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9" name="Group 8"/>
          <p:cNvGrpSpPr/>
          <p:nvPr/>
        </p:nvGrpSpPr>
        <p:grpSpPr>
          <a:xfrm>
            <a:off x="1810943" y="5316259"/>
            <a:ext cx="10228657" cy="1808442"/>
            <a:chOff x="3886200" y="4914900"/>
            <a:chExt cx="12344400" cy="1288949"/>
          </a:xfrm>
          <a:solidFill>
            <a:schemeClr val="accent6">
              <a:lumMod val="20000"/>
              <a:lumOff val="80000"/>
            </a:schemeClr>
          </a:solidFill>
        </p:grpSpPr>
        <p:sp>
          <p:nvSpPr>
            <p:cNvPr id="11" name="Freeform 5">
              <a:extLst>
                <a:ext uri="{FF2B5EF4-FFF2-40B4-BE49-F238E27FC236}">
                  <a16:creationId xmlns="" xmlns:a16="http://schemas.microsoft.com/office/drawing/2014/main" id="{002FD53F-A285-B26E-C3A8-3368E5A12D8D}"/>
                </a:ext>
              </a:extLst>
            </p:cNvPr>
            <p:cNvSpPr/>
            <p:nvPr/>
          </p:nvSpPr>
          <p:spPr>
            <a:xfrm>
              <a:off x="3886200" y="4914900"/>
              <a:ext cx="12344400" cy="1275040"/>
            </a:xfrm>
            <a:custGeom>
              <a:avLst/>
              <a:gdLst/>
              <a:ahLst/>
              <a:cxnLst/>
              <a:rect l="l" t="t" r="r" b="b"/>
              <a:pathLst>
                <a:path w="9411714" h="2800263">
                  <a:moveTo>
                    <a:pt x="0" y="0"/>
                  </a:moveTo>
                  <a:lnTo>
                    <a:pt x="9411714" y="0"/>
                  </a:lnTo>
                  <a:lnTo>
                    <a:pt x="9411714" y="2800263"/>
                  </a:lnTo>
                  <a:lnTo>
                    <a:pt x="0" y="2800263"/>
                  </a:lnTo>
                  <a:lnTo>
                    <a:pt x="0" y="0"/>
                  </a:lnTo>
                  <a:close/>
                </a:path>
              </a:pathLst>
            </a:custGeom>
            <a:grpFill/>
          </p:spPr>
          <p:txBody>
            <a:bodyPr/>
            <a:lstStyle/>
            <a:p>
              <a:pPr>
                <a:defRPr/>
              </a:pPr>
              <a:endParaRPr lang="en-US" sz="3400" b="1">
                <a:solidFill>
                  <a:srgbClr val="F79646">
                    <a:lumMod val="50000"/>
                  </a:srgbClr>
                </a:solidFill>
                <a:latin typeface="Cambria" panose="02040503050406030204" pitchFamily="18" charset="0"/>
                <a:ea typeface="Cambria" panose="02040503050406030204" pitchFamily="18" charset="0"/>
              </a:endParaRPr>
            </a:p>
          </p:txBody>
        </p:sp>
        <p:sp>
          <p:nvSpPr>
            <p:cNvPr id="12" name="TextBox 8">
              <a:extLst>
                <a:ext uri="{FF2B5EF4-FFF2-40B4-BE49-F238E27FC236}">
                  <a16:creationId xmlns="" xmlns:a16="http://schemas.microsoft.com/office/drawing/2014/main" id="{17C115A1-2F3D-A46F-4BF1-D98BB924A2A9}"/>
                </a:ext>
              </a:extLst>
            </p:cNvPr>
            <p:cNvSpPr txBox="1"/>
            <p:nvPr/>
          </p:nvSpPr>
          <p:spPr>
            <a:xfrm>
              <a:off x="4091674" y="5019281"/>
              <a:ext cx="11687517" cy="1184568"/>
            </a:xfrm>
            <a:prstGeom prst="rect">
              <a:avLst/>
            </a:prstGeom>
            <a:grpFill/>
          </p:spPr>
          <p:txBody>
            <a:bodyPr wrap="square" lIns="0" tIns="0" rIns="0" bIns="0" rtlCol="0" anchor="t">
              <a:spAutoFit/>
            </a:bodyPr>
            <a:lstStyle/>
            <a:p>
              <a:pPr lvl="0" algn="just"/>
              <a:r>
                <a:rPr lang="vi-VN"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Ánh sáng mặt trời cung cấp nhiệt lượng để làm khô thóc nhanh chóng, giúp bảo quản thóc tốt hơn.</a:t>
              </a:r>
              <a:endParaRPr lang="en-US"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endParaRPr>
            </a:p>
          </p:txBody>
        </p:sp>
      </p:grpSp>
      <p:pic>
        <p:nvPicPr>
          <p:cNvPr id="15" name="Picture 14" descr="A yellow sun with a smiling face&#10;&#10;Description automatically generated">
            <a:extLst>
              <a:ext uri="{FF2B5EF4-FFF2-40B4-BE49-F238E27FC236}">
                <a16:creationId xmlns="" xmlns:a16="http://schemas.microsoft.com/office/drawing/2014/main" id="{CF534672-B22C-B891-F176-71EB71586E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1096" y="827504"/>
            <a:ext cx="3314055" cy="3314055"/>
          </a:xfrm>
          <a:prstGeom prst="rect">
            <a:avLst/>
          </a:prstGeom>
        </p:spPr>
      </p:pic>
      <p:sp>
        <p:nvSpPr>
          <p:cNvPr id="14" name="TextBox 13"/>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0600" y="3151154"/>
            <a:ext cx="4267200" cy="2983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101080" y="1403747"/>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FFC000"/>
                </a:solidFill>
              </a:rPr>
              <a:t>Hoạt</a:t>
            </a:r>
            <a:r>
              <a:rPr lang="en-US" sz="3400" b="1" cap="none" spc="0" dirty="0" smtClean="0">
                <a:ln w="11430"/>
                <a:solidFill>
                  <a:srgbClr val="FFC000"/>
                </a:solidFill>
              </a:rPr>
              <a:t> </a:t>
            </a:r>
            <a:r>
              <a:rPr lang="en-US" sz="3400" b="1" cap="none" spc="0" dirty="0" err="1" smtClean="0">
                <a:ln w="11430"/>
                <a:solidFill>
                  <a:srgbClr val="FFC000"/>
                </a:solidFill>
              </a:rPr>
              <a:t>động</a:t>
            </a:r>
            <a:r>
              <a:rPr lang="en-US" sz="3400" b="1" cap="none" spc="0" dirty="0" smtClean="0">
                <a:ln w="11430"/>
                <a:solidFill>
                  <a:srgbClr val="FFC000"/>
                </a:solidFill>
              </a:rPr>
              <a:t> 1. </a:t>
            </a:r>
            <a:r>
              <a:rPr lang="en-US" sz="3400" b="1" cap="none" spc="0" dirty="0" err="1" smtClean="0">
                <a:ln w="11430"/>
                <a:solidFill>
                  <a:srgbClr val="FFC000"/>
                </a:solidFill>
              </a:rPr>
              <a:t>Sư</a:t>
            </a:r>
            <a:r>
              <a:rPr lang="en-US" sz="3400" b="1" cap="none" spc="0" dirty="0" smtClean="0">
                <a:ln w="11430"/>
                <a:solidFill>
                  <a:srgbClr val="FFC000"/>
                </a:solidFill>
              </a:rPr>
              <a:t>̉ </a:t>
            </a:r>
            <a:r>
              <a:rPr lang="en-US" sz="3400" b="1" cap="none" spc="0" dirty="0" err="1" smtClean="0">
                <a:ln w="11430"/>
                <a:solidFill>
                  <a:srgbClr val="FFC000"/>
                </a:solidFill>
              </a:rPr>
              <a:t>dụng</a:t>
            </a:r>
            <a:r>
              <a:rPr lang="en-US" sz="3400" b="1" cap="none" spc="0" dirty="0" smtClean="0">
                <a:ln w="11430"/>
                <a:solidFill>
                  <a:srgbClr val="FFC000"/>
                </a:solidFill>
              </a:rPr>
              <a:t> </a:t>
            </a:r>
            <a:r>
              <a:rPr lang="en-US" sz="3400" b="1" cap="none" spc="0" dirty="0" err="1" smtClean="0">
                <a:ln w="11430"/>
                <a:solidFill>
                  <a:srgbClr val="FFC000"/>
                </a:solidFill>
              </a:rPr>
              <a:t>năng</a:t>
            </a:r>
            <a:r>
              <a:rPr lang="en-US" sz="3400" b="1" cap="none" spc="0" dirty="0" smtClean="0">
                <a:ln w="11430"/>
                <a:solidFill>
                  <a:srgbClr val="FFC000"/>
                </a:solidFill>
              </a:rPr>
              <a:t> </a:t>
            </a:r>
            <a:r>
              <a:rPr lang="en-US" sz="3400" b="1" cap="none" spc="0" dirty="0" err="1" smtClean="0">
                <a:ln w="11430"/>
                <a:solidFill>
                  <a:srgbClr val="FFC000"/>
                </a:solidFill>
              </a:rPr>
              <a:t>lượng</a:t>
            </a:r>
            <a:r>
              <a:rPr lang="en-US" sz="3400" b="1" cap="none" spc="0" dirty="0" smtClean="0">
                <a:ln w="11430"/>
                <a:solidFill>
                  <a:srgbClr val="FFC000"/>
                </a:solidFill>
              </a:rPr>
              <a:t> </a:t>
            </a:r>
            <a:r>
              <a:rPr lang="en-US" sz="3400" b="1" cap="none" spc="0" dirty="0" err="1" smtClean="0">
                <a:ln w="11430"/>
                <a:solidFill>
                  <a:srgbClr val="FFC000"/>
                </a:solidFill>
              </a:rPr>
              <a:t>mặt</a:t>
            </a:r>
            <a:r>
              <a:rPr lang="en-US" sz="3400" b="1" cap="none" spc="0" dirty="0" smtClean="0">
                <a:ln w="11430"/>
                <a:solidFill>
                  <a:srgbClr val="FFC000"/>
                </a:solidFill>
              </a:rPr>
              <a:t> </a:t>
            </a:r>
            <a:r>
              <a:rPr lang="en-US" sz="3400" b="1" cap="none" spc="0" dirty="0" err="1" smtClean="0">
                <a:ln w="11430"/>
                <a:solidFill>
                  <a:srgbClr val="FFC000"/>
                </a:solidFill>
              </a:rPr>
              <a:t>trời</a:t>
            </a:r>
            <a:endParaRPr lang="en-US" sz="3400" b="1" cap="none" spc="0" dirty="0">
              <a:ln w="11430"/>
              <a:solidFill>
                <a:srgbClr val="FFC000"/>
              </a:solidFill>
            </a:endParaRPr>
          </a:p>
        </p:txBody>
      </p:sp>
    </p:spTree>
    <p:extLst>
      <p:ext uri="{BB962C8B-B14F-4D97-AF65-F5344CB8AC3E}">
        <p14:creationId xmlns:p14="http://schemas.microsoft.com/office/powerpoint/2010/main" val="155367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par>
                                <p:cTn id="13" presetID="16" presetClass="entr" presetSubtype="21" fill="hold" nodeType="withEffect">
                                  <p:stCondLst>
                                    <p:cond delay="0"/>
                                  </p:stCondLst>
                                  <p:childTnLst>
                                    <p:set>
                                      <p:cBhvr>
                                        <p:cTn id="14" dur="1" fill="hold">
                                          <p:stCondLst>
                                            <p:cond delay="0"/>
                                          </p:stCondLst>
                                        </p:cTn>
                                        <p:tgtEl>
                                          <p:spTgt spid="3075"/>
                                        </p:tgtEl>
                                        <p:attrNameLst>
                                          <p:attrName>style.visibility</p:attrName>
                                        </p:attrNameLst>
                                      </p:cBhvr>
                                      <p:to>
                                        <p:strVal val="visible"/>
                                      </p:to>
                                    </p:set>
                                    <p:animEffect transition="in" filter="barn(inVertical)">
                                      <p:cBhvr>
                                        <p:cTn id="15" dur="500"/>
                                        <p:tgtEl>
                                          <p:spTgt spid="307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par>
                          <p:cTn id="21" fill="hold">
                            <p:stCondLst>
                              <p:cond delay="500"/>
                            </p:stCondLst>
                            <p:childTnLst>
                              <p:par>
                                <p:cTn id="22" presetID="16" presetClass="entr" presetSubtype="21"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 xmlns:a16="http://schemas.microsoft.com/office/drawing/2014/main" id="{688E1B9D-33CC-2352-6540-35EDD4DCD78F}"/>
              </a:ext>
            </a:extLst>
          </p:cNvPr>
          <p:cNvGrpSpPr/>
          <p:nvPr/>
        </p:nvGrpSpPr>
        <p:grpSpPr>
          <a:xfrm>
            <a:off x="475593" y="2151826"/>
            <a:ext cx="9582806" cy="1989734"/>
            <a:chOff x="7596554" y="2451918"/>
            <a:chExt cx="4201421" cy="1594536"/>
          </a:xfrm>
          <a:solidFill>
            <a:schemeClr val="accent5">
              <a:lumMod val="40000"/>
              <a:lumOff val="60000"/>
            </a:schemeClr>
          </a:solidFill>
        </p:grpSpPr>
        <p:sp>
          <p:nvSpPr>
            <p:cNvPr id="6" name="Rounded Rectangle 10">
              <a:extLst>
                <a:ext uri="{FF2B5EF4-FFF2-40B4-BE49-F238E27FC236}">
                  <a16:creationId xmlns="" xmlns:a16="http://schemas.microsoft.com/office/drawing/2014/main" id="{B19E85B7-341F-C528-D4CE-C0C98E65387C}"/>
                </a:ext>
              </a:extLst>
            </p:cNvPr>
            <p:cNvSpPr/>
            <p:nvPr/>
          </p:nvSpPr>
          <p:spPr>
            <a:xfrm>
              <a:off x="7596554" y="2451918"/>
              <a:ext cx="4201421" cy="15945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sz="3400">
                <a:solidFill>
                  <a:prstClr val="white"/>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 xmlns:a16="http://schemas.microsoft.com/office/drawing/2014/main" id="{584B19B5-979F-5F3A-5F56-5200892DEE97}"/>
                </a:ext>
              </a:extLst>
            </p:cNvPr>
            <p:cNvSpPr txBox="1"/>
            <p:nvPr/>
          </p:nvSpPr>
          <p:spPr>
            <a:xfrm>
              <a:off x="7658913" y="2610389"/>
              <a:ext cx="4004330" cy="1139507"/>
            </a:xfrm>
            <a:prstGeom prst="rect">
              <a:avLst/>
            </a:prstGeom>
            <a:grpFill/>
          </p:spPr>
          <p:txBody>
            <a:bodyPr wrap="square" rtlCol="0">
              <a:spAutoFit/>
            </a:bodyPr>
            <a:lstStyle/>
            <a:p>
              <a:pPr lvl="0" algn="ctr">
                <a:lnSpc>
                  <a:spcPct val="120000"/>
                </a:lnSpc>
                <a:defRPr/>
              </a:pPr>
              <a:r>
                <a:rPr lang="en-US" sz="3600" b="1" dirty="0" err="1" smtClean="0">
                  <a:solidFill>
                    <a:schemeClr val="accent5">
                      <a:lumMod val="50000"/>
                    </a:schemeClr>
                  </a:solidFill>
                  <a:latin typeface="Cambria" panose="02040503050406030204" pitchFamily="18" charset="0"/>
                  <a:ea typeface="Cambria" panose="02040503050406030204" pitchFamily="18" charset="0"/>
                </a:rPr>
                <a:t>Việc</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en-US" sz="3600" b="1" dirty="0" err="1" smtClean="0">
                  <a:solidFill>
                    <a:schemeClr val="accent5">
                      <a:lumMod val="50000"/>
                    </a:schemeClr>
                  </a:solidFill>
                  <a:latin typeface="Cambria" panose="02040503050406030204" pitchFamily="18" charset="0"/>
                  <a:ea typeface="Cambria" panose="02040503050406030204" pitchFamily="18" charset="0"/>
                </a:rPr>
                <a:t>làm</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en-US" sz="3600" b="1" dirty="0" err="1" smtClean="0">
                  <a:solidFill>
                    <a:schemeClr val="accent5">
                      <a:lumMod val="50000"/>
                    </a:schemeClr>
                  </a:solidFill>
                  <a:latin typeface="Cambria" panose="02040503050406030204" pitchFamily="18" charset="0"/>
                  <a:ea typeface="Cambria" panose="02040503050406030204" pitchFamily="18" charset="0"/>
                </a:rPr>
                <a:t>nóng</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en-US" sz="3600" b="1" dirty="0" err="1" smtClean="0">
                  <a:solidFill>
                    <a:schemeClr val="accent5">
                      <a:lumMod val="50000"/>
                    </a:schemeClr>
                  </a:solidFill>
                  <a:latin typeface="Cambria" panose="02040503050406030204" pitchFamily="18" charset="0"/>
                  <a:ea typeface="Cambria" panose="02040503050406030204" pitchFamily="18" charset="0"/>
                </a:rPr>
                <a:t>nước</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en-US" sz="3600" b="1" dirty="0" err="1" smtClean="0">
                  <a:solidFill>
                    <a:schemeClr val="accent5">
                      <a:lumMod val="50000"/>
                    </a:schemeClr>
                  </a:solidFill>
                  <a:latin typeface="Cambria" panose="02040503050406030204" pitchFamily="18" charset="0"/>
                  <a:ea typeface="Cambria" panose="02040503050406030204" pitchFamily="18" charset="0"/>
                </a:rPr>
                <a:t>va</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en-US" sz="3600" b="1" dirty="0" err="1" smtClean="0">
                  <a:solidFill>
                    <a:schemeClr val="accent5">
                      <a:lumMod val="50000"/>
                    </a:schemeClr>
                  </a:solidFill>
                  <a:latin typeface="Cambria" panose="02040503050406030204" pitchFamily="18" charset="0"/>
                  <a:ea typeface="Cambria" panose="02040503050406030204" pitchFamily="18" charset="0"/>
                </a:rPr>
                <a:t>sấy</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en-US" sz="3600" b="1" dirty="0" err="1" smtClean="0">
                  <a:solidFill>
                    <a:schemeClr val="accent5">
                      <a:lumMod val="50000"/>
                    </a:schemeClr>
                  </a:solidFill>
                  <a:latin typeface="Cambria" panose="02040503050406030204" pitchFamily="18" charset="0"/>
                  <a:ea typeface="Cambria" panose="02040503050406030204" pitchFamily="18" charset="0"/>
                </a:rPr>
                <a:t>khô</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en-US" sz="3600" b="1" dirty="0" err="1" smtClean="0">
                  <a:solidFill>
                    <a:schemeClr val="accent5">
                      <a:lumMod val="50000"/>
                    </a:schemeClr>
                  </a:solidFill>
                  <a:latin typeface="Cambria" panose="02040503050406030204" pitchFamily="18" charset="0"/>
                  <a:ea typeface="Cambria" panose="02040503050406030204" pitchFamily="18" charset="0"/>
                </a:rPr>
                <a:t>thực</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en-US" sz="3600" b="1" dirty="0" err="1" smtClean="0">
                  <a:solidFill>
                    <a:schemeClr val="accent5">
                      <a:lumMod val="50000"/>
                    </a:schemeClr>
                  </a:solidFill>
                  <a:latin typeface="Cambria" panose="02040503050406030204" pitchFamily="18" charset="0"/>
                  <a:ea typeface="Cambria" panose="02040503050406030204" pitchFamily="18" charset="0"/>
                </a:rPr>
                <a:t>phẩm</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en-US" sz="3600" b="1" dirty="0" err="1" smtClean="0">
                  <a:solidFill>
                    <a:schemeClr val="accent5">
                      <a:lumMod val="50000"/>
                    </a:schemeClr>
                  </a:solidFill>
                  <a:latin typeface="Cambria" panose="02040503050406030204" pitchFamily="18" charset="0"/>
                  <a:ea typeface="Cambria" panose="02040503050406030204" pitchFamily="18" charset="0"/>
                </a:rPr>
                <a:t>bằng</a:t>
              </a:r>
              <a:r>
                <a:rPr lang="en-US" sz="3600" b="1" dirty="0" smtClean="0">
                  <a:solidFill>
                    <a:schemeClr val="accent5">
                      <a:lumMod val="50000"/>
                    </a:schemeClr>
                  </a:solidFill>
                  <a:latin typeface="Cambria" panose="02040503050406030204" pitchFamily="18" charset="0"/>
                  <a:ea typeface="Cambria" panose="02040503050406030204" pitchFamily="18" charset="0"/>
                </a:rPr>
                <a:t> </a:t>
              </a:r>
              <a:r>
                <a:rPr lang="vi-VN" sz="3600" b="1" dirty="0" smtClean="0">
                  <a:solidFill>
                    <a:schemeClr val="accent5">
                      <a:lumMod val="50000"/>
                    </a:schemeClr>
                  </a:solidFill>
                  <a:latin typeface="Cambria" panose="02040503050406030204" pitchFamily="18" charset="0"/>
                  <a:ea typeface="Cambria" panose="02040503050406030204" pitchFamily="18" charset="0"/>
                </a:rPr>
                <a:t>năng </a:t>
              </a:r>
              <a:r>
                <a:rPr lang="vi-VN" sz="3600" b="1" dirty="0">
                  <a:solidFill>
                    <a:schemeClr val="accent5">
                      <a:lumMod val="50000"/>
                    </a:schemeClr>
                  </a:solidFill>
                  <a:latin typeface="Cambria" panose="02040503050406030204" pitchFamily="18" charset="0"/>
                  <a:ea typeface="Cambria" panose="02040503050406030204" pitchFamily="18" charset="0"/>
                </a:rPr>
                <a:t>lượng mặt trời có ưu điểm gì?</a:t>
              </a:r>
              <a:endParaRPr lang="en-US" sz="3600" b="1" dirty="0">
                <a:solidFill>
                  <a:schemeClr val="accent5">
                    <a:lumMod val="50000"/>
                  </a:schemeClr>
                </a:solidFill>
                <a:latin typeface="Cambria" panose="02040503050406030204" pitchFamily="18" charset="0"/>
                <a:ea typeface="Cambria" panose="02040503050406030204" pitchFamily="18" charset="0"/>
              </a:endParaRPr>
            </a:p>
          </p:txBody>
        </p:sp>
      </p:grpSp>
      <p:sp>
        <p:nvSpPr>
          <p:cNvPr id="13" name="Freeform 9">
            <a:extLst>
              <a:ext uri="{FF2B5EF4-FFF2-40B4-BE49-F238E27FC236}">
                <a16:creationId xmlns="" xmlns:a16="http://schemas.microsoft.com/office/drawing/2014/main" id="{16C03ADF-59B3-3FE6-3491-AED920F27BB0}"/>
              </a:ext>
            </a:extLst>
          </p:cNvPr>
          <p:cNvSpPr>
            <a:spLocks/>
          </p:cNvSpPr>
          <p:nvPr/>
        </p:nvSpPr>
        <p:spPr bwMode="gray">
          <a:xfrm rot="1198535" flipH="1">
            <a:off x="122523" y="3757273"/>
            <a:ext cx="1873166" cy="1508228"/>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ln/>
        </p:spPr>
        <p:style>
          <a:lnRef idx="3">
            <a:schemeClr val="lt1"/>
          </a:lnRef>
          <a:fillRef idx="1">
            <a:schemeClr val="accent6"/>
          </a:fillRef>
          <a:effectRef idx="1">
            <a:schemeClr val="accent6"/>
          </a:effectRef>
          <a:fontRef idx="minor">
            <a:schemeClr val="lt1"/>
          </a:fontRef>
        </p:style>
        <p:txBody>
          <a:bodyPr/>
          <a:lstStyle/>
          <a:p>
            <a:pPr>
              <a:defRPr/>
            </a:pPr>
            <a:endParaRPr lang="en-US" sz="340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9" name="Group 8"/>
          <p:cNvGrpSpPr/>
          <p:nvPr/>
        </p:nvGrpSpPr>
        <p:grpSpPr>
          <a:xfrm>
            <a:off x="1810943" y="4610101"/>
            <a:ext cx="10609657" cy="3429002"/>
            <a:chOff x="3886200" y="4914900"/>
            <a:chExt cx="12804208" cy="2824161"/>
          </a:xfrm>
          <a:solidFill>
            <a:schemeClr val="accent6">
              <a:lumMod val="20000"/>
              <a:lumOff val="80000"/>
            </a:schemeClr>
          </a:solidFill>
        </p:grpSpPr>
        <p:sp>
          <p:nvSpPr>
            <p:cNvPr id="11" name="Freeform 5">
              <a:extLst>
                <a:ext uri="{FF2B5EF4-FFF2-40B4-BE49-F238E27FC236}">
                  <a16:creationId xmlns="" xmlns:a16="http://schemas.microsoft.com/office/drawing/2014/main" id="{002FD53F-A285-B26E-C3A8-3368E5A12D8D}"/>
                </a:ext>
              </a:extLst>
            </p:cNvPr>
            <p:cNvSpPr/>
            <p:nvPr/>
          </p:nvSpPr>
          <p:spPr>
            <a:xfrm>
              <a:off x="3886200" y="4914900"/>
              <a:ext cx="12804208" cy="2824161"/>
            </a:xfrm>
            <a:custGeom>
              <a:avLst/>
              <a:gdLst/>
              <a:ahLst/>
              <a:cxnLst/>
              <a:rect l="l" t="t" r="r" b="b"/>
              <a:pathLst>
                <a:path w="9411714" h="2800263">
                  <a:moveTo>
                    <a:pt x="0" y="0"/>
                  </a:moveTo>
                  <a:lnTo>
                    <a:pt x="9411714" y="0"/>
                  </a:lnTo>
                  <a:lnTo>
                    <a:pt x="9411714" y="2800263"/>
                  </a:lnTo>
                  <a:lnTo>
                    <a:pt x="0" y="2800263"/>
                  </a:lnTo>
                  <a:lnTo>
                    <a:pt x="0" y="0"/>
                  </a:lnTo>
                  <a:close/>
                </a:path>
              </a:pathLst>
            </a:custGeom>
            <a:grpFill/>
          </p:spPr>
          <p:txBody>
            <a:bodyPr/>
            <a:lstStyle/>
            <a:p>
              <a:pPr>
                <a:defRPr/>
              </a:pPr>
              <a:endParaRPr lang="en-US" sz="3400" b="1">
                <a:solidFill>
                  <a:srgbClr val="F79646">
                    <a:lumMod val="50000"/>
                  </a:srgbClr>
                </a:solidFill>
                <a:latin typeface="Cambria" panose="02040503050406030204" pitchFamily="18" charset="0"/>
                <a:ea typeface="Cambria" panose="02040503050406030204" pitchFamily="18" charset="0"/>
              </a:endParaRPr>
            </a:p>
          </p:txBody>
        </p:sp>
        <p:sp>
          <p:nvSpPr>
            <p:cNvPr id="12" name="TextBox 8">
              <a:extLst>
                <a:ext uri="{FF2B5EF4-FFF2-40B4-BE49-F238E27FC236}">
                  <a16:creationId xmlns="" xmlns:a16="http://schemas.microsoft.com/office/drawing/2014/main" id="{17C115A1-2F3D-A46F-4BF1-D98BB924A2A9}"/>
                </a:ext>
              </a:extLst>
            </p:cNvPr>
            <p:cNvSpPr txBox="1"/>
            <p:nvPr/>
          </p:nvSpPr>
          <p:spPr>
            <a:xfrm>
              <a:off x="4091674" y="5019281"/>
              <a:ext cx="11687517" cy="1974282"/>
            </a:xfrm>
            <a:prstGeom prst="rect">
              <a:avLst/>
            </a:prstGeom>
            <a:grpFill/>
          </p:spPr>
          <p:txBody>
            <a:bodyPr wrap="square" lIns="0" tIns="0" rIns="0" bIns="0" rtlCol="0" anchor="t">
              <a:spAutoFit/>
            </a:bodyPr>
            <a:lstStyle/>
            <a:p>
              <a:pPr lvl="0" algn="just"/>
              <a:r>
                <a:rPr lang="vi-VN"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a:t>
              </a:r>
              <a:r>
                <a:rPr lang="en-US"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vi-VN"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Tiết kiệm chi phí: </a:t>
              </a:r>
              <a:r>
                <a:rPr lang="vi-VN" sz="36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Giúp tiết kiệm tiền điện hàng tháng.</a:t>
              </a:r>
            </a:p>
            <a:p>
              <a:pPr lvl="0" algn="just"/>
              <a:r>
                <a:rPr lang="en-US"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vi-VN"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Bảo vệ môi trường: </a:t>
              </a:r>
              <a:r>
                <a:rPr lang="vi-VN" sz="36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Không tạo ra khí thải gây ô nhiễm môi trường.</a:t>
              </a:r>
            </a:p>
            <a:p>
              <a:pPr lvl="0" algn="just"/>
              <a:r>
                <a:rPr lang="vi-VN"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a:t>
              </a:r>
              <a:r>
                <a:rPr lang="en-US"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vi-VN"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An toàn: </a:t>
              </a:r>
              <a:r>
                <a:rPr lang="vi-VN" sz="36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Không nguy cơ cháy </a:t>
              </a:r>
              <a:r>
                <a:rPr lang="vi-VN" sz="3600"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nổ</a:t>
              </a:r>
              <a:r>
                <a:rPr lang="en-US" sz="3600"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a:t>
              </a:r>
              <a:endParaRPr lang="vi-VN" sz="36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endParaRPr>
            </a:p>
          </p:txBody>
        </p:sp>
      </p:grpSp>
      <p:pic>
        <p:nvPicPr>
          <p:cNvPr id="15" name="Picture 14" descr="A yellow sun with a smiling face&#10;&#10;Description automatically generated">
            <a:extLst>
              <a:ext uri="{FF2B5EF4-FFF2-40B4-BE49-F238E27FC236}">
                <a16:creationId xmlns="" xmlns:a16="http://schemas.microsoft.com/office/drawing/2014/main" id="{CF534672-B22C-B891-F176-71EB71586E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1096" y="827504"/>
            <a:ext cx="3314055" cy="3314055"/>
          </a:xfrm>
          <a:prstGeom prst="rect">
            <a:avLst/>
          </a:prstGeom>
        </p:spPr>
      </p:pic>
      <p:sp>
        <p:nvSpPr>
          <p:cNvPr id="14" name="TextBox 13"/>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9538" y="2608362"/>
            <a:ext cx="4385656" cy="30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9537" y="5962650"/>
            <a:ext cx="4698973" cy="322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101080" y="1416914"/>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FFC000"/>
                </a:solidFill>
              </a:rPr>
              <a:t>Hoạt</a:t>
            </a:r>
            <a:r>
              <a:rPr lang="en-US" sz="3400" b="1" cap="none" spc="0" dirty="0" smtClean="0">
                <a:ln w="11430"/>
                <a:solidFill>
                  <a:srgbClr val="FFC000"/>
                </a:solidFill>
              </a:rPr>
              <a:t> </a:t>
            </a:r>
            <a:r>
              <a:rPr lang="en-US" sz="3400" b="1" cap="none" spc="0" dirty="0" err="1" smtClean="0">
                <a:ln w="11430"/>
                <a:solidFill>
                  <a:srgbClr val="FFC000"/>
                </a:solidFill>
              </a:rPr>
              <a:t>động</a:t>
            </a:r>
            <a:r>
              <a:rPr lang="en-US" sz="3400" b="1" cap="none" spc="0" dirty="0" smtClean="0">
                <a:ln w="11430"/>
                <a:solidFill>
                  <a:srgbClr val="FFC000"/>
                </a:solidFill>
              </a:rPr>
              <a:t> 1. </a:t>
            </a:r>
            <a:r>
              <a:rPr lang="en-US" sz="3400" b="1" cap="none" spc="0" dirty="0" err="1" smtClean="0">
                <a:ln w="11430"/>
                <a:solidFill>
                  <a:srgbClr val="FFC000"/>
                </a:solidFill>
              </a:rPr>
              <a:t>Sư</a:t>
            </a:r>
            <a:r>
              <a:rPr lang="en-US" sz="3400" b="1" cap="none" spc="0" dirty="0" smtClean="0">
                <a:ln w="11430"/>
                <a:solidFill>
                  <a:srgbClr val="FFC000"/>
                </a:solidFill>
              </a:rPr>
              <a:t>̉ </a:t>
            </a:r>
            <a:r>
              <a:rPr lang="en-US" sz="3400" b="1" cap="none" spc="0" dirty="0" err="1" smtClean="0">
                <a:ln w="11430"/>
                <a:solidFill>
                  <a:srgbClr val="FFC000"/>
                </a:solidFill>
              </a:rPr>
              <a:t>dụng</a:t>
            </a:r>
            <a:r>
              <a:rPr lang="en-US" sz="3400" b="1" cap="none" spc="0" dirty="0" smtClean="0">
                <a:ln w="11430"/>
                <a:solidFill>
                  <a:srgbClr val="FFC000"/>
                </a:solidFill>
              </a:rPr>
              <a:t> </a:t>
            </a:r>
            <a:r>
              <a:rPr lang="en-US" sz="3400" b="1" cap="none" spc="0" dirty="0" err="1" smtClean="0">
                <a:ln w="11430"/>
                <a:solidFill>
                  <a:srgbClr val="FFC000"/>
                </a:solidFill>
              </a:rPr>
              <a:t>năng</a:t>
            </a:r>
            <a:r>
              <a:rPr lang="en-US" sz="3400" b="1" cap="none" spc="0" dirty="0" smtClean="0">
                <a:ln w="11430"/>
                <a:solidFill>
                  <a:srgbClr val="FFC000"/>
                </a:solidFill>
              </a:rPr>
              <a:t> </a:t>
            </a:r>
            <a:r>
              <a:rPr lang="en-US" sz="3400" b="1" cap="none" spc="0" dirty="0" err="1" smtClean="0">
                <a:ln w="11430"/>
                <a:solidFill>
                  <a:srgbClr val="FFC000"/>
                </a:solidFill>
              </a:rPr>
              <a:t>lượng</a:t>
            </a:r>
            <a:r>
              <a:rPr lang="en-US" sz="3400" b="1" cap="none" spc="0" dirty="0" smtClean="0">
                <a:ln w="11430"/>
                <a:solidFill>
                  <a:srgbClr val="FFC000"/>
                </a:solidFill>
              </a:rPr>
              <a:t> </a:t>
            </a:r>
            <a:r>
              <a:rPr lang="en-US" sz="3400" b="1" cap="none" spc="0" dirty="0" err="1" smtClean="0">
                <a:ln w="11430"/>
                <a:solidFill>
                  <a:srgbClr val="FFC000"/>
                </a:solidFill>
              </a:rPr>
              <a:t>mặt</a:t>
            </a:r>
            <a:r>
              <a:rPr lang="en-US" sz="3400" b="1" cap="none" spc="0" dirty="0" smtClean="0">
                <a:ln w="11430"/>
                <a:solidFill>
                  <a:srgbClr val="FFC000"/>
                </a:solidFill>
              </a:rPr>
              <a:t> </a:t>
            </a:r>
            <a:r>
              <a:rPr lang="en-US" sz="3400" b="1" cap="none" spc="0" dirty="0" err="1" smtClean="0">
                <a:ln w="11430"/>
                <a:solidFill>
                  <a:srgbClr val="FFC000"/>
                </a:solidFill>
              </a:rPr>
              <a:t>trời</a:t>
            </a:r>
            <a:endParaRPr lang="en-US" sz="3400" b="1" cap="none" spc="0" dirty="0">
              <a:ln w="11430"/>
              <a:solidFill>
                <a:srgbClr val="FFC000"/>
              </a:solidFill>
            </a:endParaRPr>
          </a:p>
        </p:txBody>
      </p:sp>
    </p:spTree>
    <p:extLst>
      <p:ext uri="{BB962C8B-B14F-4D97-AF65-F5344CB8AC3E}">
        <p14:creationId xmlns:p14="http://schemas.microsoft.com/office/powerpoint/2010/main" val="204966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par>
                                <p:cTn id="13" presetID="16" presetClass="entr" presetSubtype="21" fill="hold" nodeType="withEffect">
                                  <p:stCondLst>
                                    <p:cond delay="0"/>
                                  </p:stCondLst>
                                  <p:childTnLst>
                                    <p:set>
                                      <p:cBhvr>
                                        <p:cTn id="14" dur="1" fill="hold">
                                          <p:stCondLst>
                                            <p:cond delay="0"/>
                                          </p:stCondLst>
                                        </p:cTn>
                                        <p:tgtEl>
                                          <p:spTgt spid="4098"/>
                                        </p:tgtEl>
                                        <p:attrNameLst>
                                          <p:attrName>style.visibility</p:attrName>
                                        </p:attrNameLst>
                                      </p:cBhvr>
                                      <p:to>
                                        <p:strVal val="visible"/>
                                      </p:to>
                                    </p:set>
                                    <p:animEffect transition="in" filter="barn(inVertical)">
                                      <p:cBhvr>
                                        <p:cTn id="15" dur="500"/>
                                        <p:tgtEl>
                                          <p:spTgt spid="4098"/>
                                        </p:tgtEl>
                                      </p:cBhvr>
                                    </p:animEffect>
                                  </p:childTnLst>
                                </p:cTn>
                              </p:par>
                              <p:par>
                                <p:cTn id="16" presetID="16" presetClass="entr" presetSubtype="21" fill="hold" nodeType="withEffect">
                                  <p:stCondLst>
                                    <p:cond delay="0"/>
                                  </p:stCondLst>
                                  <p:childTnLst>
                                    <p:set>
                                      <p:cBhvr>
                                        <p:cTn id="17" dur="1" fill="hold">
                                          <p:stCondLst>
                                            <p:cond delay="0"/>
                                          </p:stCondLst>
                                        </p:cTn>
                                        <p:tgtEl>
                                          <p:spTgt spid="4101"/>
                                        </p:tgtEl>
                                        <p:attrNameLst>
                                          <p:attrName>style.visibility</p:attrName>
                                        </p:attrNameLst>
                                      </p:cBhvr>
                                      <p:to>
                                        <p:strVal val="visible"/>
                                      </p:to>
                                    </p:set>
                                    <p:animEffect transition="in" filter="barn(inVertical)">
                                      <p:cBhvr>
                                        <p:cTn id="18" dur="500"/>
                                        <p:tgtEl>
                                          <p:spTgt spid="410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00"/>
                                        <p:tgtEl>
                                          <p:spTgt spid="13"/>
                                        </p:tgtEl>
                                      </p:cBhvr>
                                    </p:animEffect>
                                  </p:childTnLst>
                                </p:cTn>
                              </p:par>
                            </p:childTnLst>
                          </p:cTn>
                        </p:par>
                        <p:par>
                          <p:cTn id="24" fill="hold">
                            <p:stCondLst>
                              <p:cond delay="500"/>
                            </p:stCondLst>
                            <p:childTnLst>
                              <p:par>
                                <p:cTn id="25" presetID="16" presetClass="entr" presetSubtype="2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74857" y="18047"/>
            <a:ext cx="7778230" cy="1569660"/>
          </a:xfrm>
          <a:prstGeom prst="rect">
            <a:avLst/>
          </a:prstGeom>
          <a:noFill/>
        </p:spPr>
        <p:txBody>
          <a:bodyPr wrap="square" rtlCol="0">
            <a:spAutoFit/>
          </a:bodyPr>
          <a:lstStyle/>
          <a:p>
            <a:pPr algn="ctr"/>
            <a:r>
              <a:rPr lang="en-US" sz="2400" b="1" dirty="0" err="1" smtClean="0">
                <a:latin typeface="Times New Roman" pitchFamily="18" charset="0"/>
                <a:cs typeface="Times New Roman" pitchFamily="18" charset="0"/>
              </a:rPr>
              <a:t>Thư</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năm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ngày</a:t>
            </a:r>
            <a:r>
              <a:rPr lang="en-US" sz="2400" b="1" dirty="0" smtClean="0">
                <a:latin typeface="Times New Roman" pitchFamily="18" charset="0"/>
                <a:cs typeface="Times New Roman" pitchFamily="18" charset="0"/>
              </a:rPr>
              <a:t> 21 </a:t>
            </a:r>
            <a:r>
              <a:rPr lang="en-US" sz="2400" b="1" dirty="0" err="1" smtClean="0">
                <a:latin typeface="Times New Roman" pitchFamily="18" charset="0"/>
                <a:cs typeface="Times New Roman" pitchFamily="18" charset="0"/>
              </a:rPr>
              <a:t>tháng</a:t>
            </a:r>
            <a:r>
              <a:rPr lang="en-US" sz="2400" b="1" dirty="0" smtClean="0">
                <a:latin typeface="Times New Roman" pitchFamily="18" charset="0"/>
                <a:cs typeface="Times New Roman" pitchFamily="18" charset="0"/>
              </a:rPr>
              <a:t> 11 </a:t>
            </a:r>
            <a:r>
              <a:rPr lang="en-US" sz="2400" b="1" dirty="0" err="1" smtClean="0">
                <a:latin typeface="Times New Roman" pitchFamily="18" charset="0"/>
                <a:cs typeface="Times New Roman" pitchFamily="18" charset="0"/>
              </a:rPr>
              <a:t>năm</a:t>
            </a:r>
            <a:r>
              <a:rPr lang="en-US" sz="2400" b="1" dirty="0" smtClean="0">
                <a:latin typeface="Times New Roman" pitchFamily="18" charset="0"/>
                <a:cs typeface="Times New Roman" pitchFamily="18" charset="0"/>
              </a:rPr>
              <a:t> 2024</a:t>
            </a:r>
          </a:p>
          <a:p>
            <a:pPr algn="ctr"/>
            <a:r>
              <a:rPr lang="en-US" sz="2400" b="1" u="sng" dirty="0" err="1" smtClean="0">
                <a:latin typeface="Times New Roman" pitchFamily="18" charset="0"/>
                <a:cs typeface="Times New Roman" pitchFamily="18" charset="0"/>
              </a:rPr>
              <a:t>Khoa</a:t>
            </a:r>
            <a:r>
              <a:rPr lang="en-US" sz="2400" b="1" u="sng" dirty="0" smtClean="0">
                <a:latin typeface="Times New Roman" pitchFamily="18" charset="0"/>
                <a:cs typeface="Times New Roman" pitchFamily="18" charset="0"/>
              </a:rPr>
              <a:t> </a:t>
            </a:r>
            <a:r>
              <a:rPr lang="en-US" sz="2400" b="1" u="sng" dirty="0" err="1" smtClean="0">
                <a:latin typeface="Times New Roman" pitchFamily="18" charset="0"/>
                <a:cs typeface="Times New Roman" pitchFamily="18" charset="0"/>
              </a:rPr>
              <a:t>học</a:t>
            </a:r>
            <a:endParaRPr lang="en-US" sz="2400" b="1" u="sng" dirty="0" smtClean="0">
              <a:latin typeface="Times New Roman" pitchFamily="18" charset="0"/>
              <a:cs typeface="Times New Roman" pitchFamily="18" charset="0"/>
            </a:endParaRPr>
          </a:p>
          <a:p>
            <a:pPr algn="ctr"/>
            <a:r>
              <a:rPr lang="en-US" sz="2400" b="1" dirty="0" smtClean="0">
                <a:solidFill>
                  <a:srgbClr val="C00000"/>
                </a:solidFill>
                <a:latin typeface="Times New Roman" pitchFamily="18" charset="0"/>
                <a:cs typeface="Times New Roman" pitchFamily="18" charset="0"/>
              </a:rPr>
              <a:t>SỬ DỤNG NĂNG LƯỢNG MẠT TRỜI,</a:t>
            </a:r>
          </a:p>
          <a:p>
            <a:pPr algn="ctr"/>
            <a:r>
              <a:rPr lang="en-US" sz="2400" b="1" dirty="0" smtClean="0">
                <a:solidFill>
                  <a:srgbClr val="C00000"/>
                </a:solidFill>
                <a:latin typeface="Times New Roman" pitchFamily="18" charset="0"/>
                <a:cs typeface="Times New Roman" pitchFamily="18" charset="0"/>
              </a:rPr>
              <a:t>NĂNG LƯỢNG GIÓ, NĂNG LƯỢNG NƯỚC CHẢY</a:t>
            </a:r>
            <a:endParaRPr lang="en-US" sz="2400" b="1" dirty="0">
              <a:solidFill>
                <a:srgbClr val="C00000"/>
              </a:solidFill>
              <a:latin typeface="Times New Roman" pitchFamily="18" charset="0"/>
              <a:cs typeface="Times New Roman" pitchFamily="18" charset="0"/>
            </a:endParaRPr>
          </a:p>
        </p:txBody>
      </p:sp>
      <p:sp>
        <p:nvSpPr>
          <p:cNvPr id="3" name="Rectangle 2"/>
          <p:cNvSpPr/>
          <p:nvPr/>
        </p:nvSpPr>
        <p:spPr>
          <a:xfrm>
            <a:off x="7670614" y="2329089"/>
            <a:ext cx="2986715"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KẾT LUẬN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Rectangle 4"/>
          <p:cNvSpPr/>
          <p:nvPr/>
        </p:nvSpPr>
        <p:spPr>
          <a:xfrm>
            <a:off x="685800" y="1713536"/>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C00000"/>
                </a:solidFill>
              </a:rPr>
              <a:t>Hoạt</a:t>
            </a:r>
            <a:r>
              <a:rPr lang="en-US" sz="3400" b="1" cap="none" spc="0" dirty="0" smtClean="0">
                <a:ln w="11430"/>
                <a:solidFill>
                  <a:srgbClr val="C00000"/>
                </a:solidFill>
              </a:rPr>
              <a:t> </a:t>
            </a:r>
            <a:r>
              <a:rPr lang="en-US" sz="3400" b="1" cap="none" spc="0" dirty="0" err="1" smtClean="0">
                <a:ln w="11430"/>
                <a:solidFill>
                  <a:srgbClr val="C00000"/>
                </a:solidFill>
              </a:rPr>
              <a:t>động</a:t>
            </a:r>
            <a:r>
              <a:rPr lang="en-US" sz="3400" b="1" cap="none" spc="0" dirty="0" smtClean="0">
                <a:ln w="11430"/>
                <a:solidFill>
                  <a:srgbClr val="C00000"/>
                </a:solidFill>
              </a:rPr>
              <a:t> 1. </a:t>
            </a:r>
            <a:r>
              <a:rPr lang="en-US" sz="3400" b="1" cap="none" spc="0" dirty="0" err="1" smtClean="0">
                <a:ln w="11430"/>
                <a:solidFill>
                  <a:srgbClr val="C00000"/>
                </a:solidFill>
              </a:rPr>
              <a:t>Sư</a:t>
            </a:r>
            <a:r>
              <a:rPr lang="en-US" sz="3400" b="1" cap="none" spc="0" dirty="0" smtClean="0">
                <a:ln w="11430"/>
                <a:solidFill>
                  <a:srgbClr val="C00000"/>
                </a:solidFill>
              </a:rPr>
              <a:t>̉ </a:t>
            </a:r>
            <a:r>
              <a:rPr lang="en-US" sz="3400" b="1" cap="none" spc="0" dirty="0" err="1" smtClean="0">
                <a:ln w="11430"/>
                <a:solidFill>
                  <a:srgbClr val="C00000"/>
                </a:solidFill>
              </a:rPr>
              <a:t>dụng</a:t>
            </a:r>
            <a:r>
              <a:rPr lang="en-US" sz="3400" b="1" cap="none" spc="0" dirty="0" smtClean="0">
                <a:ln w="11430"/>
                <a:solidFill>
                  <a:srgbClr val="C00000"/>
                </a:solidFill>
              </a:rPr>
              <a:t> </a:t>
            </a:r>
            <a:r>
              <a:rPr lang="en-US" sz="3400" b="1" cap="none" spc="0" dirty="0" err="1" smtClean="0">
                <a:ln w="11430"/>
                <a:solidFill>
                  <a:srgbClr val="C00000"/>
                </a:solidFill>
              </a:rPr>
              <a:t>năng</a:t>
            </a:r>
            <a:r>
              <a:rPr lang="en-US" sz="3400" b="1" cap="none" spc="0" dirty="0" smtClean="0">
                <a:ln w="11430"/>
                <a:solidFill>
                  <a:srgbClr val="C00000"/>
                </a:solidFill>
              </a:rPr>
              <a:t> </a:t>
            </a:r>
            <a:r>
              <a:rPr lang="en-US" sz="3400" b="1" cap="none" spc="0" dirty="0" err="1" smtClean="0">
                <a:ln w="11430"/>
                <a:solidFill>
                  <a:srgbClr val="C00000"/>
                </a:solidFill>
              </a:rPr>
              <a:t>lượng</a:t>
            </a:r>
            <a:r>
              <a:rPr lang="en-US" sz="3400" b="1" cap="none" spc="0" dirty="0" smtClean="0">
                <a:ln w="11430"/>
                <a:solidFill>
                  <a:srgbClr val="C00000"/>
                </a:solidFill>
              </a:rPr>
              <a:t> </a:t>
            </a:r>
            <a:r>
              <a:rPr lang="en-US" sz="3400" b="1" cap="none" spc="0" dirty="0" err="1" smtClean="0">
                <a:ln w="11430"/>
                <a:solidFill>
                  <a:srgbClr val="C00000"/>
                </a:solidFill>
              </a:rPr>
              <a:t>mặt</a:t>
            </a:r>
            <a:r>
              <a:rPr lang="en-US" sz="3400" b="1" cap="none" spc="0" dirty="0" smtClean="0">
                <a:ln w="11430"/>
                <a:solidFill>
                  <a:srgbClr val="C00000"/>
                </a:solidFill>
              </a:rPr>
              <a:t> </a:t>
            </a:r>
            <a:r>
              <a:rPr lang="en-US" sz="3400" b="1" cap="none" spc="0" dirty="0" err="1" smtClean="0">
                <a:ln w="11430"/>
                <a:solidFill>
                  <a:srgbClr val="C00000"/>
                </a:solidFill>
              </a:rPr>
              <a:t>trời</a:t>
            </a:r>
            <a:endParaRPr lang="en-US" sz="3400" b="1" cap="none" spc="0" dirty="0">
              <a:ln w="11430"/>
              <a:solidFill>
                <a:srgbClr val="C00000"/>
              </a:solidFill>
            </a:endParaRPr>
          </a:p>
        </p:txBody>
      </p:sp>
      <p:grpSp>
        <p:nvGrpSpPr>
          <p:cNvPr id="8" name="Group 7"/>
          <p:cNvGrpSpPr/>
          <p:nvPr/>
        </p:nvGrpSpPr>
        <p:grpSpPr>
          <a:xfrm>
            <a:off x="1547447" y="3619500"/>
            <a:ext cx="16283353" cy="2548592"/>
            <a:chOff x="1547446" y="2019300"/>
            <a:chExt cx="16283353" cy="2548592"/>
          </a:xfrm>
          <a:solidFill>
            <a:schemeClr val="accent4">
              <a:lumMod val="40000"/>
              <a:lumOff val="60000"/>
            </a:schemeClr>
          </a:solidFill>
        </p:grpSpPr>
        <p:sp>
          <p:nvSpPr>
            <p:cNvPr id="9" name="Rounded Rectangle 8"/>
            <p:cNvSpPr/>
            <p:nvPr/>
          </p:nvSpPr>
          <p:spPr>
            <a:xfrm>
              <a:off x="1547446" y="2019300"/>
              <a:ext cx="16283353" cy="254859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endParaRPr>
            </a:p>
          </p:txBody>
        </p:sp>
        <p:sp>
          <p:nvSpPr>
            <p:cNvPr id="10" name="TextBox 9"/>
            <p:cNvSpPr txBox="1"/>
            <p:nvPr/>
          </p:nvSpPr>
          <p:spPr>
            <a:xfrm>
              <a:off x="2057400" y="2400300"/>
              <a:ext cx="15316200" cy="1323439"/>
            </a:xfrm>
            <a:prstGeom prst="rect">
              <a:avLst/>
            </a:prstGeom>
            <a:grpFill/>
          </p:spPr>
          <p:txBody>
            <a:bodyPr wrap="square" rtlCol="0">
              <a:spAutoFit/>
            </a:bodyPr>
            <a:lstStyle/>
            <a:p>
              <a:pPr algn="just" defTabSz="1371600">
                <a:defRPr/>
              </a:pPr>
              <a:r>
                <a:rPr lang="en-US" sz="4000" b="1" kern="0" dirty="0" smtClean="0">
                  <a:solidFill>
                    <a:prstClr val="black"/>
                  </a:solidFill>
                  <a:latin typeface="Cambria" panose="02040503050406030204" pitchFamily="18" charset="0"/>
                  <a:ea typeface="Cambria" panose="02040503050406030204" pitchFamily="18" charset="0"/>
                </a:rPr>
                <a:t>Theo </a:t>
              </a:r>
              <a:r>
                <a:rPr lang="en-US" sz="4000" b="1" kern="0" dirty="0" err="1" smtClean="0">
                  <a:solidFill>
                    <a:prstClr val="black"/>
                  </a:solidFill>
                  <a:latin typeface="Cambria" panose="02040503050406030204" pitchFamily="18" charset="0"/>
                  <a:ea typeface="Cambria" panose="02040503050406030204" pitchFamily="18" charset="0"/>
                </a:rPr>
                <a:t>em</a:t>
              </a:r>
              <a:r>
                <a:rPr lang="en-US" sz="4000" b="1" kern="0" dirty="0">
                  <a:solidFill>
                    <a:prstClr val="black"/>
                  </a:solidFill>
                  <a:latin typeface="Cambria" panose="02040503050406030204" pitchFamily="18" charset="0"/>
                  <a:ea typeface="Cambria" panose="02040503050406030204" pitchFamily="18" charset="0"/>
                </a:rPr>
                <a:t>, </a:t>
              </a:r>
              <a:r>
                <a:rPr lang="en-US" sz="4000" b="1" kern="0" dirty="0" smtClean="0">
                  <a:solidFill>
                    <a:prstClr val="black"/>
                  </a:solidFill>
                  <a:latin typeface="Cambria" panose="02040503050406030204" pitchFamily="18" charset="0"/>
                  <a:ea typeface="Cambria" panose="02040503050406030204" pitchFamily="18" charset="0"/>
                </a:rPr>
                <a:t>s</a:t>
              </a:r>
              <a:r>
                <a:rPr lang="vi-VN" sz="4000" b="1" kern="0" dirty="0" smtClean="0">
                  <a:solidFill>
                    <a:prstClr val="black"/>
                  </a:solidFill>
                  <a:latin typeface="Cambria" panose="02040503050406030204" pitchFamily="18" charset="0"/>
                  <a:ea typeface="Cambria" panose="02040503050406030204" pitchFamily="18" charset="0"/>
                </a:rPr>
                <a:t>ử </a:t>
              </a:r>
              <a:r>
                <a:rPr lang="vi-VN" sz="4000" b="1" kern="0" dirty="0">
                  <a:solidFill>
                    <a:prstClr val="black"/>
                  </a:solidFill>
                  <a:latin typeface="Cambria" panose="02040503050406030204" pitchFamily="18" charset="0"/>
                  <a:ea typeface="Cambria" panose="02040503050406030204" pitchFamily="18" charset="0"/>
                </a:rPr>
                <a:t>dụng năng lượng mặt trời trong cuộc sống hằng ngày</a:t>
              </a:r>
              <a:r>
                <a:rPr lang="en-US" sz="4000" b="1" kern="0" dirty="0">
                  <a:solidFill>
                    <a:prstClr val="black"/>
                  </a:solidFill>
                  <a:latin typeface="Cambria" panose="02040503050406030204" pitchFamily="18" charset="0"/>
                  <a:ea typeface="Cambria" panose="02040503050406030204" pitchFamily="18" charset="0"/>
                </a:rPr>
                <a:t> sẽ </a:t>
              </a:r>
              <a:r>
                <a:rPr lang="en-US" sz="4000" b="1" kern="0" dirty="0" err="1">
                  <a:solidFill>
                    <a:prstClr val="black"/>
                  </a:solidFill>
                  <a:latin typeface="Cambria" panose="02040503050406030204" pitchFamily="18" charset="0"/>
                  <a:ea typeface="Cambria" panose="02040503050406030204" pitchFamily="18" charset="0"/>
                </a:rPr>
                <a:t>giúp</a:t>
              </a:r>
              <a:r>
                <a:rPr lang="en-US" sz="4000" b="1" kern="0" dirty="0">
                  <a:solidFill>
                    <a:prstClr val="black"/>
                  </a:solidFill>
                  <a:latin typeface="Cambria" panose="02040503050406030204" pitchFamily="18" charset="0"/>
                  <a:ea typeface="Cambria" panose="02040503050406030204" pitchFamily="18" charset="0"/>
                </a:rPr>
                <a:t> con </a:t>
              </a:r>
              <a:r>
                <a:rPr lang="en-US" sz="4000" b="1" kern="0" dirty="0" err="1" smtClean="0">
                  <a:solidFill>
                    <a:prstClr val="black"/>
                  </a:solidFill>
                  <a:latin typeface="Cambria" panose="02040503050406030204" pitchFamily="18" charset="0"/>
                  <a:ea typeface="Cambria" panose="02040503050406030204" pitchFamily="18" charset="0"/>
                </a:rPr>
                <a:t>người</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những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gi</a:t>
              </a:r>
              <a:r>
                <a:rPr lang="en-US" sz="4000" b="1" kern="0" dirty="0" smtClean="0">
                  <a:solidFill>
                    <a:prstClr val="black"/>
                  </a:solidFill>
                  <a:latin typeface="Cambria" panose="02040503050406030204" pitchFamily="18" charset="0"/>
                  <a:ea typeface="Cambria" panose="02040503050406030204" pitchFamily="18" charset="0"/>
                </a:rPr>
                <a:t>̀ ?</a:t>
              </a:r>
              <a:endParaRPr lang="en-US" sz="4000" kern="0" dirty="0">
                <a:solidFill>
                  <a:prstClr val="black"/>
                </a:solidFill>
                <a:latin typeface="Cambria" panose="02040503050406030204" pitchFamily="18" charset="0"/>
                <a:ea typeface="Cambria" panose="02040503050406030204" pitchFamily="18" charset="0"/>
              </a:endParaRPr>
            </a:p>
          </p:txBody>
        </p:sp>
      </p:grpSp>
      <p:grpSp>
        <p:nvGrpSpPr>
          <p:cNvPr id="11" name="Group 10"/>
          <p:cNvGrpSpPr/>
          <p:nvPr/>
        </p:nvGrpSpPr>
        <p:grpSpPr>
          <a:xfrm>
            <a:off x="1547446" y="3585508"/>
            <a:ext cx="16283353" cy="2548592"/>
            <a:chOff x="1547446" y="2019300"/>
            <a:chExt cx="16283353" cy="2548592"/>
          </a:xfrm>
        </p:grpSpPr>
        <p:sp>
          <p:nvSpPr>
            <p:cNvPr id="12" name="Rounded Rectangle 11"/>
            <p:cNvSpPr/>
            <p:nvPr/>
          </p:nvSpPr>
          <p:spPr>
            <a:xfrm>
              <a:off x="1547446" y="2019300"/>
              <a:ext cx="16283353" cy="2548592"/>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endParaRPr>
            </a:p>
          </p:txBody>
        </p:sp>
        <p:sp>
          <p:nvSpPr>
            <p:cNvPr id="13" name="TextBox 12"/>
            <p:cNvSpPr txBox="1"/>
            <p:nvPr/>
          </p:nvSpPr>
          <p:spPr>
            <a:xfrm>
              <a:off x="2057400" y="2400300"/>
              <a:ext cx="15316200" cy="1938992"/>
            </a:xfrm>
            <a:prstGeom prst="rect">
              <a:avLst/>
            </a:prstGeom>
            <a:noFill/>
          </p:spPr>
          <p:txBody>
            <a:bodyPr wrap="square" rtlCol="0">
              <a:spAutoFit/>
            </a:bodyPr>
            <a:lstStyle/>
            <a:p>
              <a:pPr algn="just" defTabSz="1371600">
                <a:defRPr/>
              </a:pPr>
              <a:r>
                <a:rPr lang="en-US" sz="4000" b="1" kern="0" dirty="0" smtClean="0">
                  <a:solidFill>
                    <a:prstClr val="black"/>
                  </a:solidFill>
                  <a:latin typeface="Cambria" panose="02040503050406030204" pitchFamily="18" charset="0"/>
                  <a:ea typeface="Cambria" panose="02040503050406030204" pitchFamily="18" charset="0"/>
                </a:rPr>
                <a:t>S</a:t>
              </a:r>
              <a:r>
                <a:rPr lang="vi-VN" sz="4000" b="1" kern="0" dirty="0" smtClean="0">
                  <a:solidFill>
                    <a:prstClr val="black"/>
                  </a:solidFill>
                  <a:latin typeface="Cambria" panose="02040503050406030204" pitchFamily="18" charset="0"/>
                  <a:ea typeface="Cambria" panose="02040503050406030204" pitchFamily="18" charset="0"/>
                </a:rPr>
                <a:t>ử </a:t>
              </a:r>
              <a:r>
                <a:rPr lang="vi-VN" sz="4000" b="1" kern="0" dirty="0">
                  <a:solidFill>
                    <a:prstClr val="black"/>
                  </a:solidFill>
                  <a:latin typeface="Cambria" panose="02040503050406030204" pitchFamily="18" charset="0"/>
                  <a:ea typeface="Cambria" panose="02040503050406030204" pitchFamily="18" charset="0"/>
                </a:rPr>
                <a:t>dụng năng lượng mặt trời trong cuộc sống hằng </a:t>
              </a:r>
              <a:r>
                <a:rPr lang="vi-VN" sz="4000" b="1" kern="0" dirty="0" smtClean="0">
                  <a:solidFill>
                    <a:prstClr val="black"/>
                  </a:solidFill>
                  <a:latin typeface="Cambria" panose="02040503050406030204" pitchFamily="18" charset="0"/>
                  <a:ea typeface="Cambria" panose="02040503050406030204" pitchFamily="18" charset="0"/>
                </a:rPr>
                <a:t>ngày</a:t>
              </a:r>
              <a:r>
                <a:rPr lang="en-US" sz="4000" b="1" kern="0" dirty="0" smtClean="0">
                  <a:solidFill>
                    <a:prstClr val="black"/>
                  </a:solidFill>
                  <a:latin typeface="Cambria" panose="02040503050406030204" pitchFamily="18" charset="0"/>
                  <a:ea typeface="Cambria" panose="02040503050406030204" pitchFamily="18" charset="0"/>
                </a:rPr>
                <a:t> sẽ </a:t>
              </a:r>
              <a:r>
                <a:rPr lang="en-US" sz="4000" b="1" kern="0" dirty="0" err="1" smtClean="0">
                  <a:solidFill>
                    <a:prstClr val="black"/>
                  </a:solidFill>
                  <a:latin typeface="Cambria" panose="02040503050406030204" pitchFamily="18" charset="0"/>
                  <a:ea typeface="Cambria" panose="02040503050406030204" pitchFamily="18" charset="0"/>
                </a:rPr>
                <a:t>giúp</a:t>
              </a:r>
              <a:r>
                <a:rPr lang="en-US" sz="4000" b="1" kern="0" dirty="0" smtClean="0">
                  <a:solidFill>
                    <a:prstClr val="black"/>
                  </a:solidFill>
                  <a:latin typeface="Cambria" panose="02040503050406030204" pitchFamily="18" charset="0"/>
                  <a:ea typeface="Cambria" panose="02040503050406030204" pitchFamily="18" charset="0"/>
                </a:rPr>
                <a:t> con </a:t>
              </a:r>
              <a:r>
                <a:rPr lang="en-US" sz="4000" b="1" kern="0" dirty="0" err="1" smtClean="0">
                  <a:solidFill>
                    <a:prstClr val="black"/>
                  </a:solidFill>
                  <a:latin typeface="Cambria" panose="02040503050406030204" pitchFamily="18" charset="0"/>
                  <a:ea typeface="Cambria" panose="02040503050406030204" pitchFamily="18" charset="0"/>
                </a:rPr>
                <a:t>người</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a:solidFill>
                    <a:prstClr val="black"/>
                  </a:solidFill>
                  <a:latin typeface="Cambria" panose="02040503050406030204" pitchFamily="18" charset="0"/>
                  <a:ea typeface="Cambria" panose="02040503050406030204" pitchFamily="18" charset="0"/>
                </a:rPr>
                <a:t>tiết</a:t>
              </a:r>
              <a:r>
                <a:rPr lang="en-US" sz="4000" b="1" kern="0" dirty="0">
                  <a:solidFill>
                    <a:prstClr val="black"/>
                  </a:solidFill>
                  <a:latin typeface="Cambria" panose="02040503050406030204" pitchFamily="18" charset="0"/>
                  <a:ea typeface="Cambria" panose="02040503050406030204" pitchFamily="18" charset="0"/>
                </a:rPr>
                <a:t> </a:t>
              </a:r>
              <a:r>
                <a:rPr lang="en-US" sz="4000" b="1" kern="0" dirty="0" err="1">
                  <a:solidFill>
                    <a:prstClr val="black"/>
                  </a:solidFill>
                  <a:latin typeface="Cambria" panose="02040503050406030204" pitchFamily="18" charset="0"/>
                  <a:ea typeface="Cambria" panose="02040503050406030204" pitchFamily="18" charset="0"/>
                </a:rPr>
                <a:t>kiệm</a:t>
              </a:r>
              <a:r>
                <a:rPr lang="en-US" sz="4000" b="1" kern="0" dirty="0">
                  <a:solidFill>
                    <a:prstClr val="black"/>
                  </a:solidFill>
                  <a:latin typeface="Cambria" panose="02040503050406030204" pitchFamily="18" charset="0"/>
                  <a:ea typeface="Cambria" panose="02040503050406030204" pitchFamily="18" charset="0"/>
                </a:rPr>
                <a:t> chi phí </a:t>
              </a:r>
              <a:r>
                <a:rPr lang="en-US" sz="4000" b="1" kern="0" dirty="0" err="1">
                  <a:solidFill>
                    <a:prstClr val="black"/>
                  </a:solidFill>
                  <a:latin typeface="Cambria" panose="02040503050406030204" pitchFamily="18" charset="0"/>
                  <a:ea typeface="Cambria" panose="02040503050406030204" pitchFamily="18" charset="0"/>
                </a:rPr>
                <a:t>sinh</a:t>
              </a:r>
              <a:r>
                <a:rPr lang="en-US" sz="4000" b="1" kern="0" dirty="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hoạt</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va</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góp</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phần</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bảo</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vê</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môi</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trường</a:t>
              </a:r>
              <a:r>
                <a:rPr lang="en-US" sz="4000" b="1" kern="0" dirty="0" smtClean="0">
                  <a:solidFill>
                    <a:prstClr val="black"/>
                  </a:solidFill>
                  <a:latin typeface="Cambria" panose="02040503050406030204" pitchFamily="18" charset="0"/>
                  <a:ea typeface="Cambria" panose="02040503050406030204" pitchFamily="18" charset="0"/>
                </a:rPr>
                <a:t>.</a:t>
              </a:r>
              <a:endParaRPr lang="en-US" sz="4000" kern="0" dirty="0">
                <a:solidFill>
                  <a:prstClr val="black"/>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076578745"/>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par>
                          <p:cTn id="13" fill="hold">
                            <p:stCondLst>
                              <p:cond delay="500"/>
                            </p:stCondLst>
                            <p:childTnLst>
                              <p:par>
                                <p:cTn id="14" presetID="6" presetClass="entr" presetSubtype="1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ircle(in)">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403232" y="-140102"/>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rot="171777">
            <a:off x="4033524" y="3236544"/>
            <a:ext cx="3045976" cy="2924091"/>
          </a:xfrm>
          <a:custGeom>
            <a:avLst/>
            <a:gdLst/>
            <a:ahLst/>
            <a:cxnLst/>
            <a:rect l="l" t="t" r="r" b="b"/>
            <a:pathLst>
              <a:path w="4765653" h="4765653">
                <a:moveTo>
                  <a:pt x="0" y="0"/>
                </a:moveTo>
                <a:lnTo>
                  <a:pt x="4765652" y="0"/>
                </a:lnTo>
                <a:lnTo>
                  <a:pt x="4765652" y="4765653"/>
                </a:lnTo>
                <a:lnTo>
                  <a:pt x="0" y="476565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9"/>
          <p:cNvGrpSpPr/>
          <p:nvPr/>
        </p:nvGrpSpPr>
        <p:grpSpPr>
          <a:xfrm>
            <a:off x="-449619" y="9429720"/>
            <a:ext cx="20367859" cy="3086100"/>
            <a:chOff x="0" y="0"/>
            <a:chExt cx="5364375" cy="812800"/>
          </a:xfrm>
        </p:grpSpPr>
        <p:sp>
          <p:nvSpPr>
            <p:cNvPr id="10" name="Freeform 10"/>
            <p:cNvSpPr/>
            <p:nvPr/>
          </p:nvSpPr>
          <p:spPr>
            <a:xfrm>
              <a:off x="0" y="0"/>
              <a:ext cx="5364375" cy="812800"/>
            </a:xfrm>
            <a:custGeom>
              <a:avLst/>
              <a:gdLst/>
              <a:ahLst/>
              <a:cxnLst/>
              <a:rect l="l" t="t" r="r" b="b"/>
              <a:pathLst>
                <a:path w="5364375" h="812800">
                  <a:moveTo>
                    <a:pt x="0" y="0"/>
                  </a:moveTo>
                  <a:lnTo>
                    <a:pt x="5364375" y="0"/>
                  </a:lnTo>
                  <a:lnTo>
                    <a:pt x="5364375" y="812800"/>
                  </a:lnTo>
                  <a:lnTo>
                    <a:pt x="0" y="812800"/>
                  </a:lnTo>
                  <a:close/>
                </a:path>
              </a:pathLst>
            </a:custGeom>
            <a:solidFill>
              <a:srgbClr val="FAB40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0" y="-19050"/>
              <a:ext cx="5364375" cy="831850"/>
            </a:xfrm>
            <a:prstGeom prst="rect">
              <a:avLst/>
            </a:prstGeom>
          </p:spPr>
          <p:txBody>
            <a:bodyPr lIns="50800" tIns="50800" rIns="50800" bIns="50800" rtlCol="0" anchor="ctr"/>
            <a:lstStyle/>
            <a:p>
              <a:pPr marL="0" marR="0" lvl="0" indent="0" algn="ctr" defTabSz="914400" rtl="0" eaLnBrk="1" fontAlgn="auto" latinLnBrk="0" hangingPunct="1">
                <a:lnSpc>
                  <a:spcPts val="318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p:cNvSpPr/>
          <p:nvPr/>
        </p:nvSpPr>
        <p:spPr>
          <a:xfrm>
            <a:off x="377112" y="5728866"/>
            <a:ext cx="5463431" cy="4114800"/>
          </a:xfrm>
          <a:custGeom>
            <a:avLst/>
            <a:gdLst/>
            <a:ahLst/>
            <a:cxnLst/>
            <a:rect l="l" t="t" r="r" b="b"/>
            <a:pathLst>
              <a:path w="5463431" h="4114800">
                <a:moveTo>
                  <a:pt x="0" y="0"/>
                </a:moveTo>
                <a:lnTo>
                  <a:pt x="5463431" y="0"/>
                </a:lnTo>
                <a:lnTo>
                  <a:pt x="5463431" y="4114800"/>
                </a:lnTo>
                <a:lnTo>
                  <a:pt x="0" y="41148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435936">
            <a:off x="1504439" y="2274326"/>
            <a:ext cx="2627023" cy="2948699"/>
          </a:xfrm>
          <a:custGeom>
            <a:avLst/>
            <a:gdLst/>
            <a:ahLst/>
            <a:cxnLst/>
            <a:rect l="l" t="t" r="r" b="b"/>
            <a:pathLst>
              <a:path w="2627023" h="2948699">
                <a:moveTo>
                  <a:pt x="0" y="0"/>
                </a:moveTo>
                <a:lnTo>
                  <a:pt x="2627023" y="0"/>
                </a:lnTo>
                <a:lnTo>
                  <a:pt x="2627023" y="2948699"/>
                </a:lnTo>
                <a:lnTo>
                  <a:pt x="0" y="294869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53368" y="4341340"/>
            <a:ext cx="866035" cy="866035"/>
          </a:xfrm>
          <a:custGeom>
            <a:avLst/>
            <a:gdLst/>
            <a:ahLst/>
            <a:cxnLst/>
            <a:rect l="l" t="t" r="r" b="b"/>
            <a:pathLst>
              <a:path w="866035" h="866035">
                <a:moveTo>
                  <a:pt x="0" y="0"/>
                </a:moveTo>
                <a:lnTo>
                  <a:pt x="866035" y="0"/>
                </a:lnTo>
                <a:lnTo>
                  <a:pt x="866035" y="866035"/>
                </a:lnTo>
                <a:lnTo>
                  <a:pt x="0" y="866035"/>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p:cNvSpPr/>
          <p:nvPr/>
        </p:nvSpPr>
        <p:spPr>
          <a:xfrm rot="-154898">
            <a:off x="15711441" y="3569496"/>
            <a:ext cx="1027509" cy="1027509"/>
          </a:xfrm>
          <a:custGeom>
            <a:avLst/>
            <a:gdLst/>
            <a:ahLst/>
            <a:cxnLst/>
            <a:rect l="l" t="t" r="r" b="b"/>
            <a:pathLst>
              <a:path w="1027509" h="1027509">
                <a:moveTo>
                  <a:pt x="0" y="0"/>
                </a:moveTo>
                <a:lnTo>
                  <a:pt x="1027509" y="0"/>
                </a:lnTo>
                <a:lnTo>
                  <a:pt x="1027509" y="1027509"/>
                </a:lnTo>
                <a:lnTo>
                  <a:pt x="0" y="1027509"/>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p:cNvSpPr/>
          <p:nvPr/>
        </p:nvSpPr>
        <p:spPr>
          <a:xfrm rot="-233728" flipH="1">
            <a:off x="-2222150" y="508564"/>
            <a:ext cx="6501699" cy="1040272"/>
          </a:xfrm>
          <a:custGeom>
            <a:avLst/>
            <a:gdLst/>
            <a:ahLst/>
            <a:cxnLst/>
            <a:rect l="l" t="t" r="r" b="b"/>
            <a:pathLst>
              <a:path w="6501699" h="1040272">
                <a:moveTo>
                  <a:pt x="6501700" y="0"/>
                </a:moveTo>
                <a:lnTo>
                  <a:pt x="0" y="0"/>
                </a:lnTo>
                <a:lnTo>
                  <a:pt x="0" y="1040272"/>
                </a:lnTo>
                <a:lnTo>
                  <a:pt x="6501700" y="1040272"/>
                </a:lnTo>
                <a:lnTo>
                  <a:pt x="6501700" y="0"/>
                </a:lnTo>
                <a:close/>
              </a:path>
            </a:pathLst>
          </a:custGeom>
          <a:blipFill>
            <a:blip r:embed="rId12">
              <a:extLst>
                <a:ext uri="{96DAC541-7B7A-43D3-8B79-37D633B846F1}">
                  <asvg:svgBlip xmlns="" xmlns:asvg="http://schemas.microsoft.com/office/drawing/2016/SVG/main" r:embed="rId13"/>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p:cNvSpPr/>
          <p:nvPr/>
        </p:nvSpPr>
        <p:spPr>
          <a:xfrm rot="213565">
            <a:off x="13843377" y="666197"/>
            <a:ext cx="6940652" cy="1110504"/>
          </a:xfrm>
          <a:custGeom>
            <a:avLst/>
            <a:gdLst/>
            <a:ahLst/>
            <a:cxnLst/>
            <a:rect l="l" t="t" r="r" b="b"/>
            <a:pathLst>
              <a:path w="6940652" h="1110504">
                <a:moveTo>
                  <a:pt x="0" y="0"/>
                </a:moveTo>
                <a:lnTo>
                  <a:pt x="6940653" y="0"/>
                </a:lnTo>
                <a:lnTo>
                  <a:pt x="6940653" y="1110504"/>
                </a:lnTo>
                <a:lnTo>
                  <a:pt x="0" y="1110504"/>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 xmlns:a16="http://schemas.microsoft.com/office/drawing/2014/main" id="{EB126BE5-EA7C-97C0-2D2F-D4202DEBD5A3}"/>
              </a:ext>
            </a:extLst>
          </p:cNvPr>
          <p:cNvSpPr txBox="1"/>
          <p:nvPr/>
        </p:nvSpPr>
        <p:spPr>
          <a:xfrm>
            <a:off x="7162800" y="2857500"/>
            <a:ext cx="10591800" cy="3416320"/>
          </a:xfrm>
          <a:prstGeom prst="rect">
            <a:avLst/>
          </a:prstGeom>
          <a:noFill/>
        </p:spPr>
        <p:txBody>
          <a:bodyPr wrap="square" rtlCol="0">
            <a:spAutoFit/>
          </a:bodyPr>
          <a:lstStyle/>
          <a:p>
            <a:pPr lvl="0" algn="ctr"/>
            <a:r>
              <a:rPr lang="vi-VN" sz="7200" b="1" dirty="0">
                <a:solidFill>
                  <a:prstClr val="white"/>
                </a:solidFill>
                <a:latin typeface="Cambria" panose="02040503050406030204" pitchFamily="18" charset="0"/>
                <a:ea typeface="Cambria" panose="02040503050406030204" pitchFamily="18" charset="0"/>
              </a:rPr>
              <a:t>Hoạt động 2: Năng lượng điện được tạo ra từ năng lượng mặt trời</a:t>
            </a:r>
            <a:endParaRPr kumimoji="0" lang="en-US" sz="7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6" name="TextBox 15"/>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276997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 xmlns:a16="http://schemas.microsoft.com/office/drawing/2014/main" id="{8CEDBDF4-F04D-B640-B4D1-B201F3483FD7}"/>
              </a:ext>
            </a:extLst>
          </p:cNvPr>
          <p:cNvSpPr/>
          <p:nvPr/>
        </p:nvSpPr>
        <p:spPr>
          <a:xfrm>
            <a:off x="6564040" y="2329089"/>
            <a:ext cx="7086600" cy="1143000"/>
          </a:xfrm>
          <a:prstGeom prst="round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a:t>Quan </a:t>
            </a:r>
            <a:r>
              <a:rPr lang="en-US" sz="4400" dirty="0" err="1"/>
              <a:t>sát</a:t>
            </a:r>
            <a:r>
              <a:rPr lang="en-US" sz="4400" dirty="0"/>
              <a:t> </a:t>
            </a:r>
            <a:r>
              <a:rPr lang="en-US" sz="4400" dirty="0" err="1"/>
              <a:t>hình</a:t>
            </a:r>
            <a:r>
              <a:rPr lang="en-US" sz="4400" dirty="0"/>
              <a:t> 3 </a:t>
            </a:r>
            <a:r>
              <a:rPr lang="en-US" sz="4400" dirty="0" err="1"/>
              <a:t>và</a:t>
            </a:r>
            <a:r>
              <a:rPr lang="en-US" sz="4400" dirty="0"/>
              <a:t> </a:t>
            </a:r>
            <a:r>
              <a:rPr lang="en-US" sz="4400" dirty="0" err="1"/>
              <a:t>cho</a:t>
            </a:r>
            <a:r>
              <a:rPr lang="en-US" sz="4400" dirty="0"/>
              <a:t> </a:t>
            </a:r>
            <a:r>
              <a:rPr lang="en-US" sz="4400" dirty="0" err="1"/>
              <a:t>biết</a:t>
            </a:r>
            <a:r>
              <a:rPr lang="en-US" sz="4400" dirty="0"/>
              <a:t>:</a:t>
            </a:r>
          </a:p>
        </p:txBody>
      </p:sp>
      <p:pic>
        <p:nvPicPr>
          <p:cNvPr id="10" name="Picture 9">
            <a:extLst>
              <a:ext uri="{FF2B5EF4-FFF2-40B4-BE49-F238E27FC236}">
                <a16:creationId xmlns="" xmlns:a16="http://schemas.microsoft.com/office/drawing/2014/main" id="{0D0F2660-6ACA-2CCC-B206-0396731E2733}"/>
              </a:ext>
            </a:extLst>
          </p:cNvPr>
          <p:cNvPicPr>
            <a:picLocks noChangeAspect="1"/>
          </p:cNvPicPr>
          <p:nvPr/>
        </p:nvPicPr>
        <p:blipFill>
          <a:blip r:embed="rId2"/>
          <a:stretch>
            <a:fillRect/>
          </a:stretch>
        </p:blipFill>
        <p:spPr>
          <a:xfrm>
            <a:off x="8267021" y="6781274"/>
            <a:ext cx="5383619"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a:extLst>
              <a:ext uri="{FF2B5EF4-FFF2-40B4-BE49-F238E27FC236}">
                <a16:creationId xmlns="" xmlns:a16="http://schemas.microsoft.com/office/drawing/2014/main" id="{70B3E11F-B92A-21C8-11CF-AF59F10990AA}"/>
              </a:ext>
            </a:extLst>
          </p:cNvPr>
          <p:cNvPicPr>
            <a:picLocks noChangeAspect="1"/>
          </p:cNvPicPr>
          <p:nvPr/>
        </p:nvPicPr>
        <p:blipFill>
          <a:blip r:embed="rId3"/>
          <a:stretch>
            <a:fillRect/>
          </a:stretch>
        </p:blipFill>
        <p:spPr>
          <a:xfrm>
            <a:off x="13650640" y="4610100"/>
            <a:ext cx="4637360" cy="49981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TextBox 15">
            <a:extLst>
              <a:ext uri="{FF2B5EF4-FFF2-40B4-BE49-F238E27FC236}">
                <a16:creationId xmlns="" xmlns:a16="http://schemas.microsoft.com/office/drawing/2014/main" id="{2F7A990F-BBD6-913C-CCD4-2919A7AFEBDE}"/>
              </a:ext>
            </a:extLst>
          </p:cNvPr>
          <p:cNvSpPr txBox="1"/>
          <p:nvPr/>
        </p:nvSpPr>
        <p:spPr>
          <a:xfrm>
            <a:off x="1676400" y="3619500"/>
            <a:ext cx="11658599" cy="3016210"/>
          </a:xfrm>
          <a:prstGeom prst="rect">
            <a:avLst/>
          </a:prstGeom>
          <a:solidFill>
            <a:schemeClr val="accent5">
              <a:lumMod val="20000"/>
              <a:lumOff val="80000"/>
            </a:schemeClr>
          </a:solidFill>
          <a:ln>
            <a:solidFill>
              <a:schemeClr val="accent1"/>
            </a:solidFill>
          </a:ln>
        </p:spPr>
        <p:txBody>
          <a:bodyPr wrap="square" rtlCol="0">
            <a:spAutoFit/>
          </a:bodyPr>
          <a:lstStyle/>
          <a:p>
            <a:pPr algn="just">
              <a:spcBef>
                <a:spcPts val="600"/>
              </a:spcBef>
              <a:spcAft>
                <a:spcPts val="600"/>
              </a:spcAft>
            </a:pPr>
            <a:r>
              <a:rPr lang="en-US" sz="3600" b="1" dirty="0" err="1" smtClean="0">
                <a:latin typeface="Cambria" panose="02040503050406030204" pitchFamily="18" charset="0"/>
                <a:ea typeface="Cambria" panose="02040503050406030204" pitchFamily="18" charset="0"/>
              </a:rPr>
              <a:t>Câu</a:t>
            </a:r>
            <a:r>
              <a:rPr lang="en-US" sz="3600" b="1" dirty="0" smtClean="0">
                <a:latin typeface="Cambria" panose="02040503050406030204" pitchFamily="18" charset="0"/>
                <a:ea typeface="Cambria" panose="02040503050406030204" pitchFamily="18" charset="0"/>
              </a:rPr>
              <a:t> 1.</a:t>
            </a:r>
            <a:r>
              <a:rPr lang="en-US" sz="3600" b="1" i="0" dirty="0" smtClean="0">
                <a:effectLst/>
                <a:latin typeface="Cambria" panose="02040503050406030204" pitchFamily="18" charset="0"/>
                <a:ea typeface="Cambria" panose="02040503050406030204" pitchFamily="18" charset="0"/>
              </a:rPr>
              <a:t> </a:t>
            </a:r>
            <a:r>
              <a:rPr lang="vi-VN" sz="3600" b="1" i="0" dirty="0">
                <a:effectLst/>
                <a:latin typeface="Cambria" panose="02040503050406030204" pitchFamily="18" charset="0"/>
                <a:ea typeface="Cambria" panose="02040503050406030204" pitchFamily="18" charset="0"/>
              </a:rPr>
              <a:t>Năng lượng điện được tạo ra từ năng lượng mặt trời sử dụng vào những việc gì?</a:t>
            </a:r>
            <a:endParaRPr lang="en-US" sz="3600" b="1" i="0" dirty="0">
              <a:effectLst/>
              <a:latin typeface="Cambria" panose="02040503050406030204" pitchFamily="18" charset="0"/>
              <a:ea typeface="Cambria" panose="02040503050406030204" pitchFamily="18" charset="0"/>
            </a:endParaRPr>
          </a:p>
          <a:p>
            <a:pPr algn="just">
              <a:spcBef>
                <a:spcPts val="600"/>
              </a:spcBef>
              <a:spcAft>
                <a:spcPts val="600"/>
              </a:spcAft>
            </a:pPr>
            <a:r>
              <a:rPr lang="en-US" sz="3600" b="1" dirty="0" err="1">
                <a:latin typeface="Cambria" panose="02040503050406030204" pitchFamily="18" charset="0"/>
                <a:ea typeface="Cambria" panose="02040503050406030204" pitchFamily="18" charset="0"/>
              </a:rPr>
              <a:t>Câu</a:t>
            </a:r>
            <a:r>
              <a:rPr lang="en-US" sz="3600" b="1" dirty="0">
                <a:latin typeface="Cambria" panose="02040503050406030204" pitchFamily="18" charset="0"/>
                <a:ea typeface="Cambria" panose="02040503050406030204" pitchFamily="18" charset="0"/>
              </a:rPr>
              <a:t> </a:t>
            </a:r>
            <a:r>
              <a:rPr lang="en-US" sz="3600" b="1" dirty="0" smtClean="0">
                <a:latin typeface="Cambria" panose="02040503050406030204" pitchFamily="18" charset="0"/>
                <a:ea typeface="Cambria" panose="02040503050406030204" pitchFamily="18" charset="0"/>
              </a:rPr>
              <a:t>2. </a:t>
            </a:r>
            <a:r>
              <a:rPr lang="vi-VN" sz="3600" b="1" i="0" dirty="0" smtClean="0">
                <a:effectLst/>
                <a:latin typeface="Cambria" panose="02040503050406030204" pitchFamily="18" charset="0"/>
                <a:ea typeface="Cambria" panose="02040503050406030204" pitchFamily="18" charset="0"/>
              </a:rPr>
              <a:t>Sử </a:t>
            </a:r>
            <a:r>
              <a:rPr lang="vi-VN" sz="3600" b="1" i="0" dirty="0">
                <a:effectLst/>
                <a:latin typeface="Cambria" panose="02040503050406030204" pitchFamily="18" charset="0"/>
                <a:ea typeface="Cambria" panose="02040503050406030204" pitchFamily="18" charset="0"/>
              </a:rPr>
              <a:t>dụng năng lượng điện được tạo ra từ năng lượng mặt trời có ưu điểm gì so với năng lượng điện do nhà máy điện sản xuất (hình 1, trang 30)?</a:t>
            </a:r>
            <a:endParaRPr lang="en-US" sz="3600" b="1" dirty="0">
              <a:latin typeface="Cambria" panose="02040503050406030204" pitchFamily="18" charset="0"/>
              <a:ea typeface="Cambria" panose="02040503050406030204" pitchFamily="18" charset="0"/>
            </a:endParaRPr>
          </a:p>
        </p:txBody>
      </p:sp>
      <p:sp>
        <p:nvSpPr>
          <p:cNvPr id="9" name="TextBox 8"/>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sp>
        <p:nvSpPr>
          <p:cNvPr id="11" name="Rectangle 10"/>
          <p:cNvSpPr/>
          <p:nvPr/>
        </p:nvSpPr>
        <p:spPr>
          <a:xfrm>
            <a:off x="304800" y="1713536"/>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FFC000"/>
                </a:solidFill>
              </a:rPr>
              <a:t>Hoạt</a:t>
            </a:r>
            <a:r>
              <a:rPr lang="en-US" sz="3400" b="1" cap="none" spc="0" dirty="0" smtClean="0">
                <a:ln w="11430"/>
                <a:solidFill>
                  <a:srgbClr val="FFC000"/>
                </a:solidFill>
              </a:rPr>
              <a:t> </a:t>
            </a:r>
            <a:r>
              <a:rPr lang="en-US" sz="3400" b="1" cap="none" spc="0" dirty="0" err="1" smtClean="0">
                <a:ln w="11430"/>
                <a:solidFill>
                  <a:srgbClr val="FFC000"/>
                </a:solidFill>
              </a:rPr>
              <a:t>động</a:t>
            </a:r>
            <a:r>
              <a:rPr lang="en-US" sz="3400" b="1" cap="none" spc="0" dirty="0" smtClean="0">
                <a:ln w="11430"/>
                <a:solidFill>
                  <a:srgbClr val="FFC000"/>
                </a:solidFill>
              </a:rPr>
              <a:t> 2. </a:t>
            </a:r>
            <a:r>
              <a:rPr lang="en-US" sz="3400" b="1" cap="none" spc="0" dirty="0" err="1" smtClean="0">
                <a:ln w="11430"/>
                <a:solidFill>
                  <a:srgbClr val="FFC000"/>
                </a:solidFill>
              </a:rPr>
              <a:t>Sư</a:t>
            </a:r>
            <a:r>
              <a:rPr lang="en-US" sz="3400" b="1" cap="none" spc="0" dirty="0" smtClean="0">
                <a:ln w="11430"/>
                <a:solidFill>
                  <a:srgbClr val="FFC000"/>
                </a:solidFill>
              </a:rPr>
              <a:t>̉ </a:t>
            </a:r>
            <a:r>
              <a:rPr lang="en-US" sz="3400" b="1" cap="none" spc="0" dirty="0" err="1" smtClean="0">
                <a:ln w="11430"/>
                <a:solidFill>
                  <a:srgbClr val="FFC000"/>
                </a:solidFill>
              </a:rPr>
              <a:t>dụng</a:t>
            </a:r>
            <a:r>
              <a:rPr lang="en-US" sz="3400" b="1" cap="none" spc="0" dirty="0" smtClean="0">
                <a:ln w="11430"/>
                <a:solidFill>
                  <a:srgbClr val="FFC000"/>
                </a:solidFill>
              </a:rPr>
              <a:t> </a:t>
            </a:r>
            <a:r>
              <a:rPr lang="en-US" sz="3400" b="1" cap="none" spc="0" dirty="0" err="1" smtClean="0">
                <a:ln w="11430"/>
                <a:solidFill>
                  <a:srgbClr val="FFC000"/>
                </a:solidFill>
              </a:rPr>
              <a:t>năng</a:t>
            </a:r>
            <a:r>
              <a:rPr lang="en-US" sz="3400" b="1" cap="none" spc="0" dirty="0" smtClean="0">
                <a:ln w="11430"/>
                <a:solidFill>
                  <a:srgbClr val="FFC000"/>
                </a:solidFill>
              </a:rPr>
              <a:t> </a:t>
            </a:r>
            <a:r>
              <a:rPr lang="en-US" sz="3400" b="1" cap="none" spc="0" dirty="0" err="1" smtClean="0">
                <a:ln w="11430"/>
                <a:solidFill>
                  <a:srgbClr val="FFC000"/>
                </a:solidFill>
              </a:rPr>
              <a:t>lượng</a:t>
            </a:r>
            <a:r>
              <a:rPr lang="en-US" sz="3400" b="1" cap="none" spc="0" dirty="0" smtClean="0">
                <a:ln w="11430"/>
                <a:solidFill>
                  <a:srgbClr val="FFC000"/>
                </a:solidFill>
              </a:rPr>
              <a:t> </a:t>
            </a:r>
            <a:r>
              <a:rPr lang="en-US" sz="3400" b="1" cap="none" spc="0" dirty="0" err="1" smtClean="0">
                <a:ln w="11430"/>
                <a:solidFill>
                  <a:srgbClr val="FFC000"/>
                </a:solidFill>
              </a:rPr>
              <a:t>mặt</a:t>
            </a:r>
            <a:r>
              <a:rPr lang="en-US" sz="3400" b="1" cap="none" spc="0" dirty="0" smtClean="0">
                <a:ln w="11430"/>
                <a:solidFill>
                  <a:srgbClr val="FFC000"/>
                </a:solidFill>
              </a:rPr>
              <a:t> </a:t>
            </a:r>
            <a:r>
              <a:rPr lang="en-US" sz="3400" b="1" cap="none" spc="0" dirty="0" err="1" smtClean="0">
                <a:ln w="11430"/>
                <a:solidFill>
                  <a:srgbClr val="FFC000"/>
                </a:solidFill>
              </a:rPr>
              <a:t>trời</a:t>
            </a:r>
            <a:endParaRPr lang="en-US" sz="3400" b="1" cap="none" spc="0" dirty="0">
              <a:ln w="11430"/>
              <a:solidFill>
                <a:srgbClr val="FFC000"/>
              </a:solidFill>
            </a:endParaRPr>
          </a:p>
        </p:txBody>
      </p:sp>
      <p:sp>
        <p:nvSpPr>
          <p:cNvPr id="5" name="TextBox 4"/>
          <p:cNvSpPr txBox="1"/>
          <p:nvPr/>
        </p:nvSpPr>
        <p:spPr>
          <a:xfrm>
            <a:off x="12496799" y="9573280"/>
            <a:ext cx="1676400" cy="523220"/>
          </a:xfrm>
          <a:prstGeom prst="rect">
            <a:avLst/>
          </a:prstGeom>
          <a:solidFill>
            <a:srgbClr val="CCFF99"/>
          </a:solidFill>
        </p:spPr>
        <p:txBody>
          <a:bodyPr wrap="square" rtlCol="0">
            <a:spAutoFit/>
          </a:bodyPr>
          <a:lstStyle/>
          <a:p>
            <a:pPr algn="ctr"/>
            <a:r>
              <a:rPr lang="en-US" sz="2800" b="1" dirty="0" err="1" smtClean="0">
                <a:latin typeface="Times New Roman" pitchFamily="18" charset="0"/>
                <a:cs typeface="Times New Roman" pitchFamily="18" charset="0"/>
              </a:rPr>
              <a:t>Hình</a:t>
            </a:r>
            <a:r>
              <a:rPr lang="en-US" sz="2800" b="1" dirty="0" smtClean="0">
                <a:latin typeface="Times New Roman" pitchFamily="18" charset="0"/>
                <a:cs typeface="Times New Roman" pitchFamily="18" charset="0"/>
              </a:rPr>
              <a:t> 3</a:t>
            </a:r>
            <a:endParaRPr lang="en-US" sz="2800" b="1" dirty="0">
              <a:latin typeface="Times New Roman" pitchFamily="18" charset="0"/>
              <a:cs typeface="Times New Roman" pitchFamily="18" charset="0"/>
            </a:endParaRPr>
          </a:p>
        </p:txBody>
      </p:sp>
      <p:sp>
        <p:nvSpPr>
          <p:cNvPr id="7" name="Oval 6"/>
          <p:cNvSpPr/>
          <p:nvPr/>
        </p:nvSpPr>
        <p:spPr>
          <a:xfrm>
            <a:off x="2743200" y="6698506"/>
            <a:ext cx="4408760" cy="2097711"/>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err="1" smtClean="0">
                <a:solidFill>
                  <a:srgbClr val="FF0000"/>
                </a:solidFill>
                <a:latin typeface="Times New Roman" pitchFamily="18" charset="0"/>
                <a:cs typeface="Times New Roman" pitchFamily="18" charset="0"/>
              </a:rPr>
              <a:t>Thảo</a:t>
            </a:r>
            <a:r>
              <a:rPr lang="en-US" sz="3000" dirty="0" smtClean="0">
                <a:solidFill>
                  <a:srgbClr val="FF0000"/>
                </a:solidFill>
                <a:latin typeface="Times New Roman" pitchFamily="18" charset="0"/>
                <a:cs typeface="Times New Roman" pitchFamily="18" charset="0"/>
              </a:rPr>
              <a:t> </a:t>
            </a:r>
            <a:r>
              <a:rPr lang="en-US" sz="3000" dirty="0" err="1" smtClean="0">
                <a:solidFill>
                  <a:srgbClr val="FF0000"/>
                </a:solidFill>
                <a:latin typeface="Times New Roman" pitchFamily="18" charset="0"/>
                <a:cs typeface="Times New Roman" pitchFamily="18" charset="0"/>
              </a:rPr>
              <a:t>luận</a:t>
            </a:r>
            <a:r>
              <a:rPr lang="en-US" sz="3000" dirty="0" smtClean="0">
                <a:solidFill>
                  <a:srgbClr val="FF0000"/>
                </a:solidFill>
                <a:latin typeface="Times New Roman" pitchFamily="18" charset="0"/>
                <a:cs typeface="Times New Roman" pitchFamily="18" charset="0"/>
              </a:rPr>
              <a:t> </a:t>
            </a:r>
            <a:r>
              <a:rPr lang="en-US" sz="3000" dirty="0" err="1" smtClean="0">
                <a:solidFill>
                  <a:srgbClr val="FF0000"/>
                </a:solidFill>
                <a:latin typeface="Times New Roman" pitchFamily="18" charset="0"/>
                <a:cs typeface="Times New Roman" pitchFamily="18" charset="0"/>
              </a:rPr>
              <a:t>nhóm</a:t>
            </a:r>
            <a:r>
              <a:rPr lang="en-US" sz="3000" dirty="0" smtClean="0">
                <a:solidFill>
                  <a:srgbClr val="FF0000"/>
                </a:solidFill>
                <a:latin typeface="Times New Roman" pitchFamily="18" charset="0"/>
                <a:cs typeface="Times New Roman" pitchFamily="18" charset="0"/>
              </a:rPr>
              <a:t> 4</a:t>
            </a:r>
          </a:p>
          <a:p>
            <a:pPr algn="ctr"/>
            <a:r>
              <a:rPr lang="en-US" sz="3000" dirty="0" smtClean="0">
                <a:solidFill>
                  <a:srgbClr val="FF0000"/>
                </a:solidFill>
                <a:latin typeface="Times New Roman" pitchFamily="18" charset="0"/>
                <a:cs typeface="Times New Roman" pitchFamily="18" charset="0"/>
              </a:rPr>
              <a:t>(2 </a:t>
            </a:r>
            <a:r>
              <a:rPr lang="en-US" sz="3000" dirty="0" err="1" smtClean="0">
                <a:solidFill>
                  <a:srgbClr val="FF0000"/>
                </a:solidFill>
                <a:latin typeface="Times New Roman" pitchFamily="18" charset="0"/>
                <a:cs typeface="Times New Roman" pitchFamily="18" charset="0"/>
              </a:rPr>
              <a:t>phút</a:t>
            </a:r>
            <a:r>
              <a:rPr lang="en-US" sz="3000" dirty="0" smtClean="0">
                <a:solidFill>
                  <a:srgbClr val="FF0000"/>
                </a:solidFill>
                <a:latin typeface="Times New Roman" pitchFamily="18" charset="0"/>
                <a:cs typeface="Times New Roman" pitchFamily="18" charset="0"/>
              </a:rPr>
              <a:t>)</a:t>
            </a:r>
            <a:endParaRPr lang="en-US" sz="3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03953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circle(in)">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5"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 xmlns:a16="http://schemas.microsoft.com/office/drawing/2014/main" id="{688E1B9D-33CC-2352-6540-35EDD4DCD78F}"/>
              </a:ext>
            </a:extLst>
          </p:cNvPr>
          <p:cNvGrpSpPr/>
          <p:nvPr/>
        </p:nvGrpSpPr>
        <p:grpSpPr>
          <a:xfrm>
            <a:off x="304800" y="2211305"/>
            <a:ext cx="17559054" cy="1865395"/>
            <a:chOff x="7596554" y="2694382"/>
            <a:chExt cx="3908808" cy="1406296"/>
          </a:xfrm>
          <a:solidFill>
            <a:schemeClr val="accent5">
              <a:lumMod val="20000"/>
              <a:lumOff val="80000"/>
            </a:schemeClr>
          </a:solidFill>
        </p:grpSpPr>
        <p:sp>
          <p:nvSpPr>
            <p:cNvPr id="6" name="Rounded Rectangle 10">
              <a:extLst>
                <a:ext uri="{FF2B5EF4-FFF2-40B4-BE49-F238E27FC236}">
                  <a16:creationId xmlns="" xmlns:a16="http://schemas.microsoft.com/office/drawing/2014/main" id="{B19E85B7-341F-C528-D4CE-C0C98E65387C}"/>
                </a:ext>
              </a:extLst>
            </p:cNvPr>
            <p:cNvSpPr/>
            <p:nvPr/>
          </p:nvSpPr>
          <p:spPr>
            <a:xfrm>
              <a:off x="7596554" y="2694382"/>
              <a:ext cx="3908808" cy="140629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7" name="TextBox 6">
              <a:extLst>
                <a:ext uri="{FF2B5EF4-FFF2-40B4-BE49-F238E27FC236}">
                  <a16:creationId xmlns="" xmlns:a16="http://schemas.microsoft.com/office/drawing/2014/main" id="{584B19B5-979F-5F3A-5F56-5200892DEE97}"/>
                </a:ext>
              </a:extLst>
            </p:cNvPr>
            <p:cNvSpPr txBox="1"/>
            <p:nvPr/>
          </p:nvSpPr>
          <p:spPr>
            <a:xfrm>
              <a:off x="7669844" y="2791368"/>
              <a:ext cx="3751071" cy="1045313"/>
            </a:xfrm>
            <a:prstGeom prst="rect">
              <a:avLst/>
            </a:prstGeom>
            <a:grp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4400" b="1" i="0" u="none" strike="noStrike" kern="1200" cap="none" spc="0" normalizeH="0" baseline="0" noProof="0" dirty="0" err="1" smtClean="0">
                  <a:ln>
                    <a:noFill/>
                  </a:ln>
                  <a:effectLst/>
                  <a:uLnTx/>
                  <a:uFillTx/>
                  <a:latin typeface="Cambria" panose="02040503050406030204" pitchFamily="18" charset="0"/>
                  <a:ea typeface="Cambria" panose="02040503050406030204" pitchFamily="18" charset="0"/>
                  <a:cs typeface="+mn-cs"/>
                </a:rPr>
                <a:t>Câu</a:t>
              </a:r>
              <a:r>
                <a:rPr kumimoji="0" lang="en-US" sz="4400" b="1" i="0" u="none" strike="noStrike" kern="1200" cap="none" spc="0" normalizeH="0" noProof="0" dirty="0" smtClean="0">
                  <a:ln>
                    <a:noFill/>
                  </a:ln>
                  <a:effectLst/>
                  <a:uLnTx/>
                  <a:uFillTx/>
                  <a:latin typeface="Cambria" panose="02040503050406030204" pitchFamily="18" charset="0"/>
                  <a:ea typeface="Cambria" panose="02040503050406030204" pitchFamily="18" charset="0"/>
                  <a:cs typeface="+mn-cs"/>
                </a:rPr>
                <a:t> 1. </a:t>
              </a:r>
              <a:r>
                <a:rPr kumimoji="0" lang="vi-VN" sz="4400" b="1" i="0" u="none" strike="noStrike" kern="1200" cap="none" spc="0" normalizeH="0" baseline="0" noProof="0" dirty="0" smtClean="0">
                  <a:ln>
                    <a:noFill/>
                  </a:ln>
                  <a:effectLst/>
                  <a:uLnTx/>
                  <a:uFillTx/>
                  <a:latin typeface="Cambria" panose="02040503050406030204" pitchFamily="18" charset="0"/>
                  <a:ea typeface="Cambria" panose="02040503050406030204" pitchFamily="18" charset="0"/>
                  <a:cs typeface="+mn-cs"/>
                </a:rPr>
                <a:t>Năng </a:t>
              </a:r>
              <a:r>
                <a:rPr kumimoji="0" lang="vi-VN" sz="4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lượng điện được tạo ra từ năng lượng mặt trời được sử dụng vào những việc gì?</a:t>
              </a:r>
              <a:endParaRPr kumimoji="0" lang="en-US" sz="44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endParaRPr>
            </a:p>
          </p:txBody>
        </p:sp>
      </p:grpSp>
      <p:sp>
        <p:nvSpPr>
          <p:cNvPr id="14" name="TextBox 13"/>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pic>
        <p:nvPicPr>
          <p:cNvPr id="15" name="Picture 14">
            <a:extLst>
              <a:ext uri="{FF2B5EF4-FFF2-40B4-BE49-F238E27FC236}">
                <a16:creationId xmlns="" xmlns:a16="http://schemas.microsoft.com/office/drawing/2014/main" id="{0D0F2660-6ACA-2CCC-B206-0396731E2733}"/>
              </a:ext>
            </a:extLst>
          </p:cNvPr>
          <p:cNvPicPr>
            <a:picLocks noChangeAspect="1"/>
          </p:cNvPicPr>
          <p:nvPr/>
        </p:nvPicPr>
        <p:blipFill>
          <a:blip r:embed="rId2"/>
          <a:stretch>
            <a:fillRect/>
          </a:stretch>
        </p:blipFill>
        <p:spPr>
          <a:xfrm>
            <a:off x="1143000" y="4404123"/>
            <a:ext cx="5383619"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a:extLst>
              <a:ext uri="{FF2B5EF4-FFF2-40B4-BE49-F238E27FC236}">
                <a16:creationId xmlns="" xmlns:a16="http://schemas.microsoft.com/office/drawing/2014/main" id="{70B3E11F-B92A-21C8-11CF-AF59F10990AA}"/>
              </a:ext>
            </a:extLst>
          </p:cNvPr>
          <p:cNvPicPr>
            <a:picLocks noChangeAspect="1"/>
          </p:cNvPicPr>
          <p:nvPr/>
        </p:nvPicPr>
        <p:blipFill>
          <a:blip r:embed="rId3"/>
          <a:stretch>
            <a:fillRect/>
          </a:stretch>
        </p:blipFill>
        <p:spPr>
          <a:xfrm>
            <a:off x="10280982" y="3953488"/>
            <a:ext cx="4637360" cy="49981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TextBox 16"/>
          <p:cNvSpPr txBox="1"/>
          <p:nvPr/>
        </p:nvSpPr>
        <p:spPr>
          <a:xfrm>
            <a:off x="7487572" y="9182100"/>
            <a:ext cx="1676400" cy="523220"/>
          </a:xfrm>
          <a:prstGeom prst="rect">
            <a:avLst/>
          </a:prstGeom>
          <a:solidFill>
            <a:srgbClr val="CCFF99"/>
          </a:solidFill>
        </p:spPr>
        <p:txBody>
          <a:bodyPr wrap="square" rtlCol="0">
            <a:spAutoFit/>
          </a:bodyPr>
          <a:lstStyle/>
          <a:p>
            <a:pPr algn="ctr"/>
            <a:r>
              <a:rPr lang="en-US" sz="2800" b="1" dirty="0" err="1" smtClean="0">
                <a:latin typeface="Times New Roman" pitchFamily="18" charset="0"/>
                <a:cs typeface="Times New Roman" pitchFamily="18" charset="0"/>
              </a:rPr>
              <a:t>Hình</a:t>
            </a:r>
            <a:r>
              <a:rPr lang="en-US" sz="2800" b="1" dirty="0" smtClean="0">
                <a:latin typeface="Times New Roman" pitchFamily="18" charset="0"/>
                <a:cs typeface="Times New Roman" pitchFamily="18" charset="0"/>
              </a:rPr>
              <a:t> 3</a:t>
            </a:r>
            <a:endParaRPr lang="en-US" sz="2800" b="1" dirty="0">
              <a:latin typeface="Times New Roman" pitchFamily="18" charset="0"/>
              <a:cs typeface="Times New Roman" pitchFamily="18" charset="0"/>
            </a:endParaRPr>
          </a:p>
        </p:txBody>
      </p:sp>
      <p:sp>
        <p:nvSpPr>
          <p:cNvPr id="18" name="Rectangle: Rounded Corners 7">
            <a:extLst>
              <a:ext uri="{FF2B5EF4-FFF2-40B4-BE49-F238E27FC236}">
                <a16:creationId xmlns="" xmlns:a16="http://schemas.microsoft.com/office/drawing/2014/main" id="{8CEDBDF4-F04D-B640-B4D1-B201F3483FD7}"/>
              </a:ext>
            </a:extLst>
          </p:cNvPr>
          <p:cNvSpPr/>
          <p:nvPr/>
        </p:nvSpPr>
        <p:spPr>
          <a:xfrm>
            <a:off x="2086316" y="7353300"/>
            <a:ext cx="2942884" cy="1143000"/>
          </a:xfrm>
          <a:prstGeom prst="round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err="1" smtClean="0"/>
              <a:t>Bơm</a:t>
            </a:r>
            <a:r>
              <a:rPr lang="en-US" sz="4400" dirty="0" smtClean="0"/>
              <a:t> </a:t>
            </a:r>
            <a:r>
              <a:rPr lang="en-US" sz="4400" dirty="0" err="1" smtClean="0"/>
              <a:t>nước</a:t>
            </a:r>
            <a:endParaRPr lang="en-US" sz="4400" dirty="0"/>
          </a:p>
        </p:txBody>
      </p:sp>
      <p:sp>
        <p:nvSpPr>
          <p:cNvPr id="19" name="Rectangle: Rounded Corners 7">
            <a:extLst>
              <a:ext uri="{FF2B5EF4-FFF2-40B4-BE49-F238E27FC236}">
                <a16:creationId xmlns="" xmlns:a16="http://schemas.microsoft.com/office/drawing/2014/main" id="{8CEDBDF4-F04D-B640-B4D1-B201F3483FD7}"/>
              </a:ext>
            </a:extLst>
          </p:cNvPr>
          <p:cNvSpPr/>
          <p:nvPr/>
        </p:nvSpPr>
        <p:spPr>
          <a:xfrm>
            <a:off x="7338098" y="5780978"/>
            <a:ext cx="2942884" cy="1143000"/>
          </a:xfrm>
          <a:prstGeom prst="round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err="1" smtClean="0"/>
              <a:t>Phát</a:t>
            </a:r>
            <a:r>
              <a:rPr lang="en-US" sz="4400" dirty="0" smtClean="0"/>
              <a:t> </a:t>
            </a:r>
            <a:r>
              <a:rPr lang="en-US" sz="4400" dirty="0" err="1" smtClean="0"/>
              <a:t>sáng</a:t>
            </a:r>
            <a:endParaRPr lang="en-US" sz="4400" dirty="0"/>
          </a:p>
        </p:txBody>
      </p:sp>
      <p:sp>
        <p:nvSpPr>
          <p:cNvPr id="20" name="Rectangle: Rounded Corners 7">
            <a:extLst>
              <a:ext uri="{FF2B5EF4-FFF2-40B4-BE49-F238E27FC236}">
                <a16:creationId xmlns="" xmlns:a16="http://schemas.microsoft.com/office/drawing/2014/main" id="{8CEDBDF4-F04D-B640-B4D1-B201F3483FD7}"/>
              </a:ext>
            </a:extLst>
          </p:cNvPr>
          <p:cNvSpPr/>
          <p:nvPr/>
        </p:nvSpPr>
        <p:spPr>
          <a:xfrm>
            <a:off x="14920970" y="5147217"/>
            <a:ext cx="2942884" cy="2410522"/>
          </a:xfrm>
          <a:prstGeom prst="round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err="1" smtClean="0"/>
              <a:t>Giúp</a:t>
            </a:r>
            <a:r>
              <a:rPr lang="en-US" sz="4400" dirty="0" smtClean="0"/>
              <a:t> Camera </a:t>
            </a:r>
            <a:r>
              <a:rPr lang="en-US" sz="4400" dirty="0" err="1" smtClean="0"/>
              <a:t>hoạt</a:t>
            </a:r>
            <a:r>
              <a:rPr lang="en-US" sz="4400" dirty="0" smtClean="0"/>
              <a:t> </a:t>
            </a:r>
            <a:r>
              <a:rPr lang="en-US" sz="4400" dirty="0" err="1" smtClean="0"/>
              <a:t>động</a:t>
            </a:r>
            <a:endParaRPr lang="en-US" sz="4400" dirty="0"/>
          </a:p>
        </p:txBody>
      </p:sp>
      <p:sp>
        <p:nvSpPr>
          <p:cNvPr id="12" name="Rectangle 11"/>
          <p:cNvSpPr/>
          <p:nvPr/>
        </p:nvSpPr>
        <p:spPr>
          <a:xfrm>
            <a:off x="304800" y="1485900"/>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FFC000"/>
                </a:solidFill>
              </a:rPr>
              <a:t>Hoạt</a:t>
            </a:r>
            <a:r>
              <a:rPr lang="en-US" sz="3400" b="1" cap="none" spc="0" dirty="0" smtClean="0">
                <a:ln w="11430"/>
                <a:solidFill>
                  <a:srgbClr val="FFC000"/>
                </a:solidFill>
              </a:rPr>
              <a:t> </a:t>
            </a:r>
            <a:r>
              <a:rPr lang="en-US" sz="3400" b="1" cap="none" spc="0" dirty="0" err="1" smtClean="0">
                <a:ln w="11430"/>
                <a:solidFill>
                  <a:srgbClr val="FFC000"/>
                </a:solidFill>
              </a:rPr>
              <a:t>động</a:t>
            </a:r>
            <a:r>
              <a:rPr lang="en-US" sz="3400" b="1" cap="none" spc="0" dirty="0" smtClean="0">
                <a:ln w="11430"/>
                <a:solidFill>
                  <a:srgbClr val="FFC000"/>
                </a:solidFill>
              </a:rPr>
              <a:t> 2. </a:t>
            </a:r>
            <a:r>
              <a:rPr lang="en-US" sz="3400" b="1" cap="none" spc="0" dirty="0" err="1" smtClean="0">
                <a:ln w="11430"/>
                <a:solidFill>
                  <a:srgbClr val="FFC000"/>
                </a:solidFill>
              </a:rPr>
              <a:t>Sư</a:t>
            </a:r>
            <a:r>
              <a:rPr lang="en-US" sz="3400" b="1" cap="none" spc="0" dirty="0" smtClean="0">
                <a:ln w="11430"/>
                <a:solidFill>
                  <a:srgbClr val="FFC000"/>
                </a:solidFill>
              </a:rPr>
              <a:t>̉ </a:t>
            </a:r>
            <a:r>
              <a:rPr lang="en-US" sz="3400" b="1" cap="none" spc="0" dirty="0" err="1" smtClean="0">
                <a:ln w="11430"/>
                <a:solidFill>
                  <a:srgbClr val="FFC000"/>
                </a:solidFill>
              </a:rPr>
              <a:t>dụng</a:t>
            </a:r>
            <a:r>
              <a:rPr lang="en-US" sz="3400" b="1" cap="none" spc="0" dirty="0" smtClean="0">
                <a:ln w="11430"/>
                <a:solidFill>
                  <a:srgbClr val="FFC000"/>
                </a:solidFill>
              </a:rPr>
              <a:t> </a:t>
            </a:r>
            <a:r>
              <a:rPr lang="en-US" sz="3400" b="1" cap="none" spc="0" dirty="0" err="1" smtClean="0">
                <a:ln w="11430"/>
                <a:solidFill>
                  <a:srgbClr val="FFC000"/>
                </a:solidFill>
              </a:rPr>
              <a:t>năng</a:t>
            </a:r>
            <a:r>
              <a:rPr lang="en-US" sz="3400" b="1" cap="none" spc="0" dirty="0" smtClean="0">
                <a:ln w="11430"/>
                <a:solidFill>
                  <a:srgbClr val="FFC000"/>
                </a:solidFill>
              </a:rPr>
              <a:t> </a:t>
            </a:r>
            <a:r>
              <a:rPr lang="en-US" sz="3400" b="1" cap="none" spc="0" dirty="0" err="1" smtClean="0">
                <a:ln w="11430"/>
                <a:solidFill>
                  <a:srgbClr val="FFC000"/>
                </a:solidFill>
              </a:rPr>
              <a:t>lượng</a:t>
            </a:r>
            <a:r>
              <a:rPr lang="en-US" sz="3400" b="1" cap="none" spc="0" dirty="0" smtClean="0">
                <a:ln w="11430"/>
                <a:solidFill>
                  <a:srgbClr val="FFC000"/>
                </a:solidFill>
              </a:rPr>
              <a:t> </a:t>
            </a:r>
            <a:r>
              <a:rPr lang="en-US" sz="3400" b="1" cap="none" spc="0" dirty="0" err="1" smtClean="0">
                <a:ln w="11430"/>
                <a:solidFill>
                  <a:srgbClr val="FFC000"/>
                </a:solidFill>
              </a:rPr>
              <a:t>mặt</a:t>
            </a:r>
            <a:r>
              <a:rPr lang="en-US" sz="3400" b="1" cap="none" spc="0" dirty="0" smtClean="0">
                <a:ln w="11430"/>
                <a:solidFill>
                  <a:srgbClr val="FFC000"/>
                </a:solidFill>
              </a:rPr>
              <a:t> </a:t>
            </a:r>
            <a:r>
              <a:rPr lang="en-US" sz="3400" b="1" cap="none" spc="0" dirty="0" err="1" smtClean="0">
                <a:ln w="11430"/>
                <a:solidFill>
                  <a:srgbClr val="FFC000"/>
                </a:solidFill>
              </a:rPr>
              <a:t>trời</a:t>
            </a:r>
            <a:endParaRPr lang="en-US" sz="3400" b="1" cap="none" spc="0" dirty="0">
              <a:ln w="11430"/>
              <a:solidFill>
                <a:srgbClr val="FFC000"/>
              </a:solidFill>
            </a:endParaRPr>
          </a:p>
        </p:txBody>
      </p:sp>
    </p:spTree>
    <p:extLst>
      <p:ext uri="{BB962C8B-B14F-4D97-AF65-F5344CB8AC3E}">
        <p14:creationId xmlns:p14="http://schemas.microsoft.com/office/powerpoint/2010/main" val="255660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 xmlns:a16="http://schemas.microsoft.com/office/drawing/2014/main" id="{688E1B9D-33CC-2352-6540-35EDD4DCD78F}"/>
              </a:ext>
            </a:extLst>
          </p:cNvPr>
          <p:cNvGrpSpPr/>
          <p:nvPr/>
        </p:nvGrpSpPr>
        <p:grpSpPr>
          <a:xfrm>
            <a:off x="304800" y="2594287"/>
            <a:ext cx="17449800" cy="2296507"/>
            <a:chOff x="7596554" y="2694382"/>
            <a:chExt cx="3908808" cy="1406296"/>
          </a:xfrm>
          <a:solidFill>
            <a:schemeClr val="accent5">
              <a:lumMod val="20000"/>
              <a:lumOff val="80000"/>
            </a:schemeClr>
          </a:solidFill>
        </p:grpSpPr>
        <p:sp>
          <p:nvSpPr>
            <p:cNvPr id="6" name="Rounded Rectangle 10">
              <a:extLst>
                <a:ext uri="{FF2B5EF4-FFF2-40B4-BE49-F238E27FC236}">
                  <a16:creationId xmlns="" xmlns:a16="http://schemas.microsoft.com/office/drawing/2014/main" id="{B19E85B7-341F-C528-D4CE-C0C98E65387C}"/>
                </a:ext>
              </a:extLst>
            </p:cNvPr>
            <p:cNvSpPr/>
            <p:nvPr/>
          </p:nvSpPr>
          <p:spPr>
            <a:xfrm>
              <a:off x="7596554" y="2694382"/>
              <a:ext cx="3908808" cy="140629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sz="2000">
                <a:solidFill>
                  <a:srgbClr val="002060"/>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 xmlns:a16="http://schemas.microsoft.com/office/drawing/2014/main" id="{584B19B5-979F-5F3A-5F56-5200892DEE97}"/>
                </a:ext>
              </a:extLst>
            </p:cNvPr>
            <p:cNvSpPr txBox="1"/>
            <p:nvPr/>
          </p:nvSpPr>
          <p:spPr>
            <a:xfrm>
              <a:off x="7669844" y="2791368"/>
              <a:ext cx="3751071" cy="1300450"/>
            </a:xfrm>
            <a:prstGeom prst="rect">
              <a:avLst/>
            </a:prstGeom>
            <a:grpFill/>
          </p:spPr>
          <p:txBody>
            <a:bodyPr wrap="square" rtlCol="0">
              <a:spAutoFit/>
            </a:bodyPr>
            <a:lstStyle/>
            <a:p>
              <a:pPr algn="just">
                <a:spcBef>
                  <a:spcPts val="600"/>
                </a:spcBef>
                <a:spcAft>
                  <a:spcPts val="600"/>
                </a:spcAft>
              </a:pPr>
              <a:r>
                <a:rPr lang="en-US" sz="4400" b="1" dirty="0" err="1">
                  <a:latin typeface="Cambria" panose="02040503050406030204" pitchFamily="18" charset="0"/>
                  <a:ea typeface="Cambria" panose="02040503050406030204" pitchFamily="18" charset="0"/>
                </a:rPr>
                <a:t>Câu</a:t>
              </a:r>
              <a:r>
                <a:rPr lang="en-US" sz="4400" b="1" dirty="0">
                  <a:latin typeface="Cambria" panose="02040503050406030204" pitchFamily="18" charset="0"/>
                  <a:ea typeface="Cambria" panose="02040503050406030204" pitchFamily="18" charset="0"/>
                </a:rPr>
                <a:t> 2. </a:t>
              </a:r>
              <a:r>
                <a:rPr lang="vi-VN" sz="4400" b="1" dirty="0">
                  <a:latin typeface="Cambria" panose="02040503050406030204" pitchFamily="18" charset="0"/>
                  <a:ea typeface="Cambria" panose="02040503050406030204" pitchFamily="18" charset="0"/>
                </a:rPr>
                <a:t>Sử dụng năng lượng điện được tạo ra từ năng lượng mặt trời có ưu điểm gì so với năng lượng điện do nhà máy điện sản xuất (hình 1, trang 30)?</a:t>
              </a:r>
              <a:endParaRPr lang="en-US" sz="4400" b="1" dirty="0">
                <a:latin typeface="Cambria" panose="02040503050406030204" pitchFamily="18" charset="0"/>
                <a:ea typeface="Cambria" panose="02040503050406030204" pitchFamily="18" charset="0"/>
              </a:endParaRPr>
            </a:p>
          </p:txBody>
        </p:sp>
      </p:grpSp>
      <p:sp>
        <p:nvSpPr>
          <p:cNvPr id="14" name="TextBox 13"/>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sp>
        <p:nvSpPr>
          <p:cNvPr id="10" name="TextBox 8">
            <a:extLst>
              <a:ext uri="{FF2B5EF4-FFF2-40B4-BE49-F238E27FC236}">
                <a16:creationId xmlns="" xmlns:a16="http://schemas.microsoft.com/office/drawing/2014/main" id="{17C115A1-2F3D-A46F-4BF1-D98BB924A2A9}"/>
              </a:ext>
            </a:extLst>
          </p:cNvPr>
          <p:cNvSpPr txBox="1"/>
          <p:nvPr/>
        </p:nvSpPr>
        <p:spPr>
          <a:xfrm>
            <a:off x="2648607" y="6265811"/>
            <a:ext cx="4114800" cy="553998"/>
          </a:xfrm>
          <a:prstGeom prst="rect">
            <a:avLst/>
          </a:prstGeom>
          <a:solidFill>
            <a:schemeClr val="accent6">
              <a:lumMod val="40000"/>
              <a:lumOff val="60000"/>
            </a:schemeClr>
          </a:solidFill>
        </p:spPr>
        <p:txBody>
          <a:bodyPr wrap="square" lIns="0" tIns="0" rIns="0" bIns="0" rtlCol="0" anchor="t">
            <a:spAutoFit/>
          </a:bodyPr>
          <a:lstStyle/>
          <a:p>
            <a:pPr lvl="0" algn="ctr"/>
            <a:r>
              <a:rPr lang="en-US"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vi-VN"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Tiết kiệm chi </a:t>
            </a:r>
            <a:r>
              <a:rPr lang="vi-VN"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phí</a:t>
            </a:r>
            <a:endParaRPr lang="vi-VN" sz="36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endParaRPr>
          </a:p>
        </p:txBody>
      </p:sp>
      <p:pic>
        <p:nvPicPr>
          <p:cNvPr id="11" name="Picture 10" descr="A yellow sun with a smiling face&#10;&#10;Description automatically generated">
            <a:extLst>
              <a:ext uri="{FF2B5EF4-FFF2-40B4-BE49-F238E27FC236}">
                <a16:creationId xmlns="" xmlns:a16="http://schemas.microsoft.com/office/drawing/2014/main" id="{CF534672-B22C-B891-F176-71EB71586E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2672" y="4905246"/>
            <a:ext cx="3314055" cy="3314055"/>
          </a:xfrm>
          <a:prstGeom prst="rect">
            <a:avLst/>
          </a:prstGeom>
        </p:spPr>
      </p:pic>
      <p:sp>
        <p:nvSpPr>
          <p:cNvPr id="12" name="TextBox 8">
            <a:extLst>
              <a:ext uri="{FF2B5EF4-FFF2-40B4-BE49-F238E27FC236}">
                <a16:creationId xmlns="" xmlns:a16="http://schemas.microsoft.com/office/drawing/2014/main" id="{17C115A1-2F3D-A46F-4BF1-D98BB924A2A9}"/>
              </a:ext>
            </a:extLst>
          </p:cNvPr>
          <p:cNvSpPr txBox="1"/>
          <p:nvPr/>
        </p:nvSpPr>
        <p:spPr>
          <a:xfrm>
            <a:off x="10919487" y="6438900"/>
            <a:ext cx="4267200" cy="553998"/>
          </a:xfrm>
          <a:prstGeom prst="rect">
            <a:avLst/>
          </a:prstGeom>
          <a:solidFill>
            <a:schemeClr val="accent6">
              <a:lumMod val="40000"/>
              <a:lumOff val="60000"/>
            </a:schemeClr>
          </a:solidFill>
        </p:spPr>
        <p:txBody>
          <a:bodyPr wrap="square" lIns="0" tIns="0" rIns="0" bIns="0" rtlCol="0" anchor="t">
            <a:spAutoFit/>
          </a:bodyPr>
          <a:lstStyle/>
          <a:p>
            <a:pPr lvl="0" algn="ctr"/>
            <a:r>
              <a:rPr lang="en-US"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vi-VN"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Bảo vệ môi </a:t>
            </a:r>
            <a:r>
              <a:rPr lang="vi-VN"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trường</a:t>
            </a:r>
            <a:endParaRPr lang="vi-VN" sz="36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endParaRPr>
          </a:p>
        </p:txBody>
      </p:sp>
      <p:sp>
        <p:nvSpPr>
          <p:cNvPr id="13" name="TextBox 8">
            <a:extLst>
              <a:ext uri="{FF2B5EF4-FFF2-40B4-BE49-F238E27FC236}">
                <a16:creationId xmlns="" xmlns:a16="http://schemas.microsoft.com/office/drawing/2014/main" id="{17C115A1-2F3D-A46F-4BF1-D98BB924A2A9}"/>
              </a:ext>
            </a:extLst>
          </p:cNvPr>
          <p:cNvSpPr txBox="1"/>
          <p:nvPr/>
        </p:nvSpPr>
        <p:spPr>
          <a:xfrm>
            <a:off x="5645598" y="7942302"/>
            <a:ext cx="2559122" cy="553998"/>
          </a:xfrm>
          <a:prstGeom prst="rect">
            <a:avLst/>
          </a:prstGeom>
          <a:solidFill>
            <a:schemeClr val="accent6">
              <a:lumMod val="40000"/>
              <a:lumOff val="60000"/>
            </a:schemeClr>
          </a:solidFill>
        </p:spPr>
        <p:txBody>
          <a:bodyPr wrap="square" lIns="0" tIns="0" rIns="0" bIns="0" rtlCol="0" anchor="t">
            <a:spAutoFit/>
          </a:bodyPr>
          <a:lstStyle/>
          <a:p>
            <a:pPr lvl="0" algn="ctr"/>
            <a:r>
              <a:rPr lang="en-US"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vi-VN" sz="3600" b="1"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An </a:t>
            </a:r>
            <a:r>
              <a:rPr lang="vi-VN"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toàn</a:t>
            </a:r>
            <a:endParaRPr lang="vi-VN" sz="36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endParaRPr>
          </a:p>
        </p:txBody>
      </p:sp>
      <p:sp>
        <p:nvSpPr>
          <p:cNvPr id="15" name="Rectangle 14"/>
          <p:cNvSpPr/>
          <p:nvPr/>
        </p:nvSpPr>
        <p:spPr>
          <a:xfrm>
            <a:off x="304800" y="1713536"/>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FFC000"/>
                </a:solidFill>
              </a:rPr>
              <a:t>Hoạt</a:t>
            </a:r>
            <a:r>
              <a:rPr lang="en-US" sz="3400" b="1" cap="none" spc="0" dirty="0" smtClean="0">
                <a:ln w="11430"/>
                <a:solidFill>
                  <a:srgbClr val="FFC000"/>
                </a:solidFill>
              </a:rPr>
              <a:t> </a:t>
            </a:r>
            <a:r>
              <a:rPr lang="en-US" sz="3400" b="1" cap="none" spc="0" dirty="0" err="1" smtClean="0">
                <a:ln w="11430"/>
                <a:solidFill>
                  <a:srgbClr val="FFC000"/>
                </a:solidFill>
              </a:rPr>
              <a:t>động</a:t>
            </a:r>
            <a:r>
              <a:rPr lang="en-US" sz="3400" b="1" cap="none" spc="0" dirty="0" smtClean="0">
                <a:ln w="11430"/>
                <a:solidFill>
                  <a:srgbClr val="FFC000"/>
                </a:solidFill>
              </a:rPr>
              <a:t> 2. </a:t>
            </a:r>
            <a:r>
              <a:rPr lang="en-US" sz="3400" b="1" cap="none" spc="0" dirty="0" err="1" smtClean="0">
                <a:ln w="11430"/>
                <a:solidFill>
                  <a:srgbClr val="FFC000"/>
                </a:solidFill>
              </a:rPr>
              <a:t>Sư</a:t>
            </a:r>
            <a:r>
              <a:rPr lang="en-US" sz="3400" b="1" cap="none" spc="0" dirty="0" smtClean="0">
                <a:ln w="11430"/>
                <a:solidFill>
                  <a:srgbClr val="FFC000"/>
                </a:solidFill>
              </a:rPr>
              <a:t>̉ </a:t>
            </a:r>
            <a:r>
              <a:rPr lang="en-US" sz="3400" b="1" cap="none" spc="0" dirty="0" err="1" smtClean="0">
                <a:ln w="11430"/>
                <a:solidFill>
                  <a:srgbClr val="FFC000"/>
                </a:solidFill>
              </a:rPr>
              <a:t>dụng</a:t>
            </a:r>
            <a:r>
              <a:rPr lang="en-US" sz="3400" b="1" cap="none" spc="0" dirty="0" smtClean="0">
                <a:ln w="11430"/>
                <a:solidFill>
                  <a:srgbClr val="FFC000"/>
                </a:solidFill>
              </a:rPr>
              <a:t> </a:t>
            </a:r>
            <a:r>
              <a:rPr lang="en-US" sz="3400" b="1" cap="none" spc="0" dirty="0" err="1" smtClean="0">
                <a:ln w="11430"/>
                <a:solidFill>
                  <a:srgbClr val="FFC000"/>
                </a:solidFill>
              </a:rPr>
              <a:t>năng</a:t>
            </a:r>
            <a:r>
              <a:rPr lang="en-US" sz="3400" b="1" cap="none" spc="0" dirty="0" smtClean="0">
                <a:ln w="11430"/>
                <a:solidFill>
                  <a:srgbClr val="FFC000"/>
                </a:solidFill>
              </a:rPr>
              <a:t> </a:t>
            </a:r>
            <a:r>
              <a:rPr lang="en-US" sz="3400" b="1" cap="none" spc="0" dirty="0" err="1" smtClean="0">
                <a:ln w="11430"/>
                <a:solidFill>
                  <a:srgbClr val="FFC000"/>
                </a:solidFill>
              </a:rPr>
              <a:t>lượng</a:t>
            </a:r>
            <a:r>
              <a:rPr lang="en-US" sz="3400" b="1" cap="none" spc="0" dirty="0" smtClean="0">
                <a:ln w="11430"/>
                <a:solidFill>
                  <a:srgbClr val="FFC000"/>
                </a:solidFill>
              </a:rPr>
              <a:t> </a:t>
            </a:r>
            <a:r>
              <a:rPr lang="en-US" sz="3400" b="1" cap="none" spc="0" dirty="0" err="1" smtClean="0">
                <a:ln w="11430"/>
                <a:solidFill>
                  <a:srgbClr val="FFC000"/>
                </a:solidFill>
              </a:rPr>
              <a:t>mặt</a:t>
            </a:r>
            <a:r>
              <a:rPr lang="en-US" sz="3400" b="1" cap="none" spc="0" dirty="0" smtClean="0">
                <a:ln w="11430"/>
                <a:solidFill>
                  <a:srgbClr val="FFC000"/>
                </a:solidFill>
              </a:rPr>
              <a:t> </a:t>
            </a:r>
            <a:r>
              <a:rPr lang="en-US" sz="3400" b="1" cap="none" spc="0" dirty="0" err="1" smtClean="0">
                <a:ln w="11430"/>
                <a:solidFill>
                  <a:srgbClr val="FFC000"/>
                </a:solidFill>
              </a:rPr>
              <a:t>trời</a:t>
            </a:r>
            <a:endParaRPr lang="en-US" sz="3400" b="1" cap="none" spc="0" dirty="0">
              <a:ln w="11430"/>
              <a:solidFill>
                <a:srgbClr val="FFC000"/>
              </a:solidFill>
            </a:endParaRPr>
          </a:p>
        </p:txBody>
      </p:sp>
      <p:sp>
        <p:nvSpPr>
          <p:cNvPr id="16" name="TextBox 8">
            <a:extLst>
              <a:ext uri="{FF2B5EF4-FFF2-40B4-BE49-F238E27FC236}">
                <a16:creationId xmlns="" xmlns:a16="http://schemas.microsoft.com/office/drawing/2014/main" id="{17C115A1-2F3D-A46F-4BF1-D98BB924A2A9}"/>
              </a:ext>
            </a:extLst>
          </p:cNvPr>
          <p:cNvSpPr txBox="1"/>
          <p:nvPr/>
        </p:nvSpPr>
        <p:spPr>
          <a:xfrm>
            <a:off x="9195239" y="7978050"/>
            <a:ext cx="2615762" cy="553998"/>
          </a:xfrm>
          <a:prstGeom prst="rect">
            <a:avLst/>
          </a:prstGeom>
          <a:solidFill>
            <a:schemeClr val="accent6">
              <a:lumMod val="40000"/>
              <a:lumOff val="60000"/>
            </a:schemeClr>
          </a:solidFill>
        </p:spPr>
        <p:txBody>
          <a:bodyPr wrap="square" lIns="0" tIns="0" rIns="0" bIns="0" rtlCol="0" anchor="t">
            <a:spAutoFit/>
          </a:bodyPr>
          <a:lstStyle/>
          <a:p>
            <a:pPr lvl="0" algn="ctr"/>
            <a:r>
              <a:rPr lang="en-US" sz="3600" b="1" dirty="0" err="1"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Bền</a:t>
            </a:r>
            <a:r>
              <a:rPr lang="en-US" sz="3600" b="1" dirty="0"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 </a:t>
            </a:r>
            <a:r>
              <a:rPr lang="en-US" sz="3600" b="1" dirty="0" err="1" smtClean="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rPr>
              <a:t>vững</a:t>
            </a:r>
            <a:endParaRPr lang="vi-VN" sz="3600" dirty="0">
              <a:solidFill>
                <a:schemeClr val="accent6">
                  <a:lumMod val="50000"/>
                </a:schemeClr>
              </a:solidFill>
              <a:latin typeface="Cambria" panose="02040503050406030204" pitchFamily="18" charset="0"/>
              <a:ea typeface="Cambria" panose="02040503050406030204" pitchFamily="18" charset="0"/>
              <a:cs typeface="Glacial Indifference"/>
              <a:sym typeface="Glacial Indifference"/>
            </a:endParaRPr>
          </a:p>
        </p:txBody>
      </p:sp>
    </p:spTree>
    <p:extLst>
      <p:ext uri="{BB962C8B-B14F-4D97-AF65-F5344CB8AC3E}">
        <p14:creationId xmlns:p14="http://schemas.microsoft.com/office/powerpoint/2010/main" val="227607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arn(inVertical)">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403232" y="-140102"/>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449619" y="8450918"/>
            <a:ext cx="20367859" cy="3086100"/>
            <a:chOff x="0" y="0"/>
            <a:chExt cx="5364375" cy="812800"/>
          </a:xfrm>
        </p:grpSpPr>
        <p:sp>
          <p:nvSpPr>
            <p:cNvPr id="6" name="Freeform 6"/>
            <p:cNvSpPr/>
            <p:nvPr/>
          </p:nvSpPr>
          <p:spPr>
            <a:xfrm>
              <a:off x="0" y="0"/>
              <a:ext cx="5364375" cy="812800"/>
            </a:xfrm>
            <a:custGeom>
              <a:avLst/>
              <a:gdLst/>
              <a:ahLst/>
              <a:cxnLst/>
              <a:rect l="l" t="t" r="r" b="b"/>
              <a:pathLst>
                <a:path w="5364375" h="812800">
                  <a:moveTo>
                    <a:pt x="0" y="0"/>
                  </a:moveTo>
                  <a:lnTo>
                    <a:pt x="5364375" y="0"/>
                  </a:lnTo>
                  <a:lnTo>
                    <a:pt x="5364375" y="812800"/>
                  </a:lnTo>
                  <a:lnTo>
                    <a:pt x="0" y="812800"/>
                  </a:lnTo>
                  <a:close/>
                </a:path>
              </a:pathLst>
            </a:custGeom>
            <a:solidFill>
              <a:srgbClr val="FAB40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19050"/>
              <a:ext cx="5364375" cy="831850"/>
            </a:xfrm>
            <a:prstGeom prst="rect">
              <a:avLst/>
            </a:prstGeom>
          </p:spPr>
          <p:txBody>
            <a:bodyPr lIns="50800" tIns="50800" rIns="50800" bIns="50800" rtlCol="0" anchor="ctr"/>
            <a:lstStyle/>
            <a:p>
              <a:pPr marL="0" marR="0" lvl="0" indent="0" algn="ctr" defTabSz="914400" rtl="0" eaLnBrk="1" fontAlgn="auto" latinLnBrk="0" hangingPunct="1">
                <a:lnSpc>
                  <a:spcPts val="318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10320400" y="3226706"/>
            <a:ext cx="5959426" cy="6527555"/>
          </a:xfrm>
          <a:custGeom>
            <a:avLst/>
            <a:gdLst/>
            <a:ahLst/>
            <a:cxnLst/>
            <a:rect l="l" t="t" r="r" b="b"/>
            <a:pathLst>
              <a:path w="6300945" h="8535763">
                <a:moveTo>
                  <a:pt x="0" y="0"/>
                </a:moveTo>
                <a:lnTo>
                  <a:pt x="6300945" y="0"/>
                </a:lnTo>
                <a:lnTo>
                  <a:pt x="6300945" y="8535763"/>
                </a:lnTo>
                <a:lnTo>
                  <a:pt x="0" y="853576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p:cNvSpPr/>
          <p:nvPr/>
        </p:nvSpPr>
        <p:spPr>
          <a:xfrm>
            <a:off x="14692871" y="1894619"/>
            <a:ext cx="3910547" cy="4267882"/>
          </a:xfrm>
          <a:custGeom>
            <a:avLst/>
            <a:gdLst/>
            <a:ahLst/>
            <a:cxnLst/>
            <a:rect l="l" t="t" r="r" b="b"/>
            <a:pathLst>
              <a:path w="3910547" h="4267882">
                <a:moveTo>
                  <a:pt x="0" y="0"/>
                </a:moveTo>
                <a:lnTo>
                  <a:pt x="3910548" y="0"/>
                </a:lnTo>
                <a:lnTo>
                  <a:pt x="3910548" y="4267882"/>
                </a:lnTo>
                <a:lnTo>
                  <a:pt x="0" y="426788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6"/>
          <p:cNvSpPr/>
          <p:nvPr/>
        </p:nvSpPr>
        <p:spPr>
          <a:xfrm>
            <a:off x="773525" y="7183851"/>
            <a:ext cx="942940" cy="942940"/>
          </a:xfrm>
          <a:custGeom>
            <a:avLst/>
            <a:gdLst/>
            <a:ahLst/>
            <a:cxnLst/>
            <a:rect l="l" t="t" r="r" b="b"/>
            <a:pathLst>
              <a:path w="942940" h="942940">
                <a:moveTo>
                  <a:pt x="0" y="0"/>
                </a:moveTo>
                <a:lnTo>
                  <a:pt x="942939" y="0"/>
                </a:lnTo>
                <a:lnTo>
                  <a:pt x="942939" y="942940"/>
                </a:lnTo>
                <a:lnTo>
                  <a:pt x="0" y="94294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154898">
            <a:off x="8797407" y="2289802"/>
            <a:ext cx="916723" cy="916723"/>
          </a:xfrm>
          <a:custGeom>
            <a:avLst/>
            <a:gdLst/>
            <a:ahLst/>
            <a:cxnLst/>
            <a:rect l="l" t="t" r="r" b="b"/>
            <a:pathLst>
              <a:path w="916723" h="916723">
                <a:moveTo>
                  <a:pt x="0" y="0"/>
                </a:moveTo>
                <a:lnTo>
                  <a:pt x="916723" y="0"/>
                </a:lnTo>
                <a:lnTo>
                  <a:pt x="916723" y="916723"/>
                </a:lnTo>
                <a:lnTo>
                  <a:pt x="0" y="91672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086178" y="6706103"/>
            <a:ext cx="3382097" cy="2547237"/>
          </a:xfrm>
          <a:custGeom>
            <a:avLst/>
            <a:gdLst/>
            <a:ahLst/>
            <a:cxnLst/>
            <a:rect l="l" t="t" r="r" b="b"/>
            <a:pathLst>
              <a:path w="3382097" h="2547237">
                <a:moveTo>
                  <a:pt x="0" y="0"/>
                </a:moveTo>
                <a:lnTo>
                  <a:pt x="3382097" y="0"/>
                </a:lnTo>
                <a:lnTo>
                  <a:pt x="3382097" y="2547236"/>
                </a:lnTo>
                <a:lnTo>
                  <a:pt x="0" y="254723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p:cNvSpPr/>
          <p:nvPr/>
        </p:nvSpPr>
        <p:spPr>
          <a:xfrm rot="-233728" flipH="1">
            <a:off x="-2162785" y="617052"/>
            <a:ext cx="5145596" cy="823295"/>
          </a:xfrm>
          <a:custGeom>
            <a:avLst/>
            <a:gdLst/>
            <a:ahLst/>
            <a:cxnLst/>
            <a:rect l="l" t="t" r="r" b="b"/>
            <a:pathLst>
              <a:path w="5145596" h="823295">
                <a:moveTo>
                  <a:pt x="5145597" y="0"/>
                </a:moveTo>
                <a:lnTo>
                  <a:pt x="0" y="0"/>
                </a:lnTo>
                <a:lnTo>
                  <a:pt x="0" y="823296"/>
                </a:lnTo>
                <a:lnTo>
                  <a:pt x="5145597" y="823296"/>
                </a:lnTo>
                <a:lnTo>
                  <a:pt x="5145597" y="0"/>
                </a:lnTo>
                <a:close/>
              </a:path>
            </a:pathLst>
          </a:custGeom>
          <a:blipFill>
            <a:blip r:embed="rId12">
              <a:extLst>
                <a:ext uri="{96DAC541-7B7A-43D3-8B79-37D633B846F1}">
                  <asvg:svgBlip xmlns="" xmlns:asvg="http://schemas.microsoft.com/office/drawing/2016/SVG/main" r:embed="rId13"/>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p:cNvSpPr/>
          <p:nvPr/>
        </p:nvSpPr>
        <p:spPr>
          <a:xfrm rot="213565">
            <a:off x="16298277" y="4170960"/>
            <a:ext cx="4610282" cy="737645"/>
          </a:xfrm>
          <a:custGeom>
            <a:avLst/>
            <a:gdLst/>
            <a:ahLst/>
            <a:cxnLst/>
            <a:rect l="l" t="t" r="r" b="b"/>
            <a:pathLst>
              <a:path w="4610282" h="737645">
                <a:moveTo>
                  <a:pt x="0" y="0"/>
                </a:moveTo>
                <a:lnTo>
                  <a:pt x="4610282" y="0"/>
                </a:lnTo>
                <a:lnTo>
                  <a:pt x="4610282" y="737645"/>
                </a:lnTo>
                <a:lnTo>
                  <a:pt x="0" y="737645"/>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p:cNvSpPr/>
          <p:nvPr/>
        </p:nvSpPr>
        <p:spPr>
          <a:xfrm flipH="1">
            <a:off x="1716464" y="7564851"/>
            <a:ext cx="4464247" cy="2366215"/>
          </a:xfrm>
          <a:custGeom>
            <a:avLst/>
            <a:gdLst/>
            <a:ahLst/>
            <a:cxnLst/>
            <a:rect l="l" t="t" r="r" b="b"/>
            <a:pathLst>
              <a:path w="4464247" h="2366215">
                <a:moveTo>
                  <a:pt x="4464247" y="0"/>
                </a:moveTo>
                <a:lnTo>
                  <a:pt x="0" y="0"/>
                </a:lnTo>
                <a:lnTo>
                  <a:pt x="0" y="2366215"/>
                </a:lnTo>
                <a:lnTo>
                  <a:pt x="4464247" y="2366215"/>
                </a:lnTo>
                <a:lnTo>
                  <a:pt x="4464247" y="0"/>
                </a:lnTo>
                <a:close/>
              </a:path>
            </a:pathLst>
          </a:custGeom>
          <a:blipFill>
            <a:blip r:embed="rId14">
              <a:extLst>
                <a:ext uri="{96DAC541-7B7A-43D3-8B79-37D633B846F1}">
                  <asvg:svgBlip xmlns="" xmlns:asvg="http://schemas.microsoft.com/office/drawing/2016/SVG/main" r:embed="rId15"/>
                </a:ext>
              </a:extLst>
            </a:blip>
            <a:stretch>
              <a:fillRect r="-10631" b="-3472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a:extLst>
              <a:ext uri="{FF2B5EF4-FFF2-40B4-BE49-F238E27FC236}">
                <a16:creationId xmlns="" xmlns:a16="http://schemas.microsoft.com/office/drawing/2014/main" id="{68685D15-D3C2-ED67-F918-5AAB81913815}"/>
              </a:ext>
            </a:extLst>
          </p:cNvPr>
          <p:cNvPicPr>
            <a:picLocks noChangeAspect="1"/>
          </p:cNvPicPr>
          <p:nvPr/>
        </p:nvPicPr>
        <p:blipFill>
          <a:blip r:embed="rId16"/>
          <a:stretch>
            <a:fillRect/>
          </a:stretch>
        </p:blipFill>
        <p:spPr>
          <a:xfrm>
            <a:off x="1676401" y="1771646"/>
            <a:ext cx="7487572" cy="6371689"/>
          </a:xfrm>
          <a:prstGeom prst="rect">
            <a:avLst/>
          </a:prstGeom>
        </p:spPr>
      </p:pic>
      <p:sp>
        <p:nvSpPr>
          <p:cNvPr id="22" name="TextBox 21"/>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130056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403232" y="-140102"/>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Rounded Rectangle 13">
            <a:extLst>
              <a:ext uri="{FF2B5EF4-FFF2-40B4-BE49-F238E27FC236}">
                <a16:creationId xmlns="" xmlns:a16="http://schemas.microsoft.com/office/drawing/2014/main" id="{174C6EAB-0EED-1890-BE86-CE85F6FBC061}"/>
              </a:ext>
            </a:extLst>
          </p:cNvPr>
          <p:cNvSpPr/>
          <p:nvPr/>
        </p:nvSpPr>
        <p:spPr>
          <a:xfrm>
            <a:off x="649014" y="2400300"/>
            <a:ext cx="16840200" cy="2044109"/>
          </a:xfrm>
          <a:prstGeom prst="roundRect">
            <a:avLst/>
          </a:prstGeom>
          <a:solidFill>
            <a:schemeClr val="bg1"/>
          </a:solid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b="1" dirty="0">
                <a:solidFill>
                  <a:srgbClr val="002060"/>
                </a:solidFill>
                <a:latin typeface="Cambria" panose="02040503050406030204" pitchFamily="18" charset="0"/>
                <a:ea typeface="Cambria" panose="02040503050406030204" pitchFamily="18" charset="0"/>
                <a:cs typeface="Arial-Rounded" panose="020B0500000000000000" pitchFamily="34" charset="0"/>
              </a:rPr>
              <a:t>T</a:t>
            </a:r>
            <a:r>
              <a:rPr lang="vi-VN" sz="5400" b="1" dirty="0">
                <a:solidFill>
                  <a:srgbClr val="002060"/>
                </a:solidFill>
                <a:latin typeface="Cambria" panose="02040503050406030204" pitchFamily="18" charset="0"/>
                <a:ea typeface="Cambria" panose="02040503050406030204" pitchFamily="18" charset="0"/>
                <a:cs typeface="Arial-Rounded" panose="020B0500000000000000" pitchFamily="34" charset="0"/>
              </a:rPr>
              <a:t>rình bày việc sử dụng năng lượng mặt trời ở gia đình và địa phương </a:t>
            </a:r>
            <a:r>
              <a:rPr lang="en-US" sz="54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rPr>
              <a:t>em</a:t>
            </a:r>
            <a:endParaRPr kumimoji="0" lang="en-US" sz="5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7" name="TextBox 16"/>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7175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sp>
        <p:nvSpPr>
          <p:cNvPr id="4" name="Freeform 4"/>
          <p:cNvSpPr/>
          <p:nvPr/>
        </p:nvSpPr>
        <p:spPr>
          <a:xfrm>
            <a:off x="9124028" y="-140102"/>
            <a:ext cx="10567204" cy="10567204"/>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pPr>
              <a:defRPr/>
            </a:pPr>
            <a:endParaRPr lang="en-US">
              <a:solidFill>
                <a:prstClr val="black"/>
              </a:solidFill>
            </a:endParaRPr>
          </a:p>
        </p:txBody>
      </p:sp>
      <p:sp>
        <p:nvSpPr>
          <p:cNvPr id="17" name="TextBox 16"/>
          <p:cNvSpPr txBox="1"/>
          <p:nvPr/>
        </p:nvSpPr>
        <p:spPr>
          <a:xfrm>
            <a:off x="5274857" y="18047"/>
            <a:ext cx="7778230" cy="1569660"/>
          </a:xfrm>
          <a:prstGeom prst="rect">
            <a:avLst/>
          </a:prstGeom>
          <a:noFill/>
        </p:spPr>
        <p:txBody>
          <a:bodyPr wrap="square" rtlCol="0">
            <a:spAutoFit/>
          </a:bodyPr>
          <a:lstStyle/>
          <a:p>
            <a:pPr algn="ctr"/>
            <a:r>
              <a:rPr lang="en-US" sz="2400" b="1" dirty="0" err="1" smtClean="0">
                <a:solidFill>
                  <a:prstClr val="white"/>
                </a:solidFill>
                <a:latin typeface="Times New Roman" pitchFamily="18" charset="0"/>
                <a:cs typeface="Times New Roman" pitchFamily="18" charset="0"/>
              </a:rPr>
              <a:t>Thư</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a:t>
            </a:r>
            <a:r>
              <a:rPr lang="en-US" sz="2400" b="1" dirty="0" err="1" smtClean="0">
                <a:solidFill>
                  <a:prstClr val="white"/>
                </a:solidFill>
                <a:latin typeface="Times New Roman" pitchFamily="18" charset="0"/>
                <a:cs typeface="Times New Roman" pitchFamily="18" charset="0"/>
              </a:rPr>
              <a:t>ngày</a:t>
            </a:r>
            <a:r>
              <a:rPr lang="en-US" sz="2400" b="1" dirty="0" smtClean="0">
                <a:solidFill>
                  <a:prstClr val="white"/>
                </a:solidFill>
                <a:latin typeface="Times New Roman" pitchFamily="18" charset="0"/>
                <a:cs typeface="Times New Roman" pitchFamily="18" charset="0"/>
              </a:rPr>
              <a:t> 21 </a:t>
            </a:r>
            <a:r>
              <a:rPr lang="en-US" sz="2400" b="1" dirty="0" err="1" smtClean="0">
                <a:solidFill>
                  <a:prstClr val="white"/>
                </a:solidFill>
                <a:latin typeface="Times New Roman" pitchFamily="18" charset="0"/>
                <a:cs typeface="Times New Roman" pitchFamily="18" charset="0"/>
              </a:rPr>
              <a:t>tháng</a:t>
            </a:r>
            <a:r>
              <a:rPr lang="en-US" sz="2400" b="1" dirty="0" smtClean="0">
                <a:solidFill>
                  <a:prstClr val="white"/>
                </a:solidFill>
                <a:latin typeface="Times New Roman" pitchFamily="18" charset="0"/>
                <a:cs typeface="Times New Roman" pitchFamily="18" charset="0"/>
              </a:rPr>
              <a:t> 11 </a:t>
            </a:r>
            <a:r>
              <a:rPr lang="en-US" sz="2400" b="1" dirty="0" err="1" smtClean="0">
                <a:solidFill>
                  <a:prstClr val="white"/>
                </a:solidFill>
                <a:latin typeface="Times New Roman" pitchFamily="18" charset="0"/>
                <a:cs typeface="Times New Roman" pitchFamily="18" charset="0"/>
              </a:rPr>
              <a:t>năm</a:t>
            </a:r>
            <a:r>
              <a:rPr lang="en-US" sz="2400" b="1" dirty="0" smtClean="0">
                <a:solidFill>
                  <a:prstClr val="white"/>
                </a:solidFill>
                <a:latin typeface="Times New Roman" pitchFamily="18" charset="0"/>
                <a:cs typeface="Times New Roman" pitchFamily="18" charset="0"/>
              </a:rPr>
              <a:t> 2024</a:t>
            </a:r>
          </a:p>
          <a:p>
            <a:pPr algn="ctr"/>
            <a:r>
              <a:rPr lang="en-US" sz="2400" b="1" u="sng" dirty="0" err="1" smtClean="0">
                <a:solidFill>
                  <a:srgbClr val="FFFF00"/>
                </a:solidFill>
                <a:latin typeface="Times New Roman" pitchFamily="18" charset="0"/>
                <a:cs typeface="Times New Roman" pitchFamily="18" charset="0"/>
              </a:rPr>
              <a:t>Khoa</a:t>
            </a:r>
            <a:r>
              <a:rPr lang="en-US" sz="2400" b="1" u="sng" dirty="0" smtClean="0">
                <a:solidFill>
                  <a:srgbClr val="FFFF00"/>
                </a:solidFill>
                <a:latin typeface="Times New Roman" pitchFamily="18" charset="0"/>
                <a:cs typeface="Times New Roman" pitchFamily="18" charset="0"/>
              </a:rPr>
              <a:t> </a:t>
            </a:r>
            <a:r>
              <a:rPr lang="en-US" sz="2400" b="1" u="sng" dirty="0" err="1" smtClean="0">
                <a:solidFill>
                  <a:srgbClr val="FFFF00"/>
                </a:solidFill>
                <a:latin typeface="Times New Roman" pitchFamily="18" charset="0"/>
                <a:cs typeface="Times New Roman" pitchFamily="18" charset="0"/>
              </a:rPr>
              <a:t>học</a:t>
            </a:r>
            <a:endParaRPr lang="en-US" sz="2400" b="1" u="sng" dirty="0" smtClean="0">
              <a:solidFill>
                <a:srgbClr val="FFFF00"/>
              </a:solidFill>
              <a:latin typeface="Times New Roman" pitchFamily="18" charset="0"/>
              <a:cs typeface="Times New Roman" pitchFamily="18" charset="0"/>
            </a:endParaRPr>
          </a:p>
          <a:p>
            <a:pPr algn="ctr"/>
            <a:r>
              <a:rPr lang="en-US" sz="2400" b="1" dirty="0" smtClean="0">
                <a:solidFill>
                  <a:srgbClr val="FFFF00"/>
                </a:solidFill>
                <a:latin typeface="Times New Roman" pitchFamily="18" charset="0"/>
                <a:cs typeface="Times New Roman" pitchFamily="18" charset="0"/>
              </a:rPr>
              <a:t>SỬ DỤNG NĂNG LƯỢNG MẠT TRỜI,</a:t>
            </a:r>
          </a:p>
          <a:p>
            <a:pPr algn="ctr"/>
            <a:r>
              <a:rPr lang="en-US" sz="2400" b="1" dirty="0" smtClean="0">
                <a:solidFill>
                  <a:srgbClr val="FFFF00"/>
                </a:solidFill>
                <a:latin typeface="Times New Roman" pitchFamily="18" charset="0"/>
                <a:cs typeface="Times New Roman" pitchFamily="18" charset="0"/>
              </a:rPr>
              <a:t>NĂNG LƯỢNG GIÓ, NĂNG LƯỢNG NƯỚC CHẢY</a:t>
            </a:r>
            <a:endParaRPr lang="en-US" sz="2400" b="1" dirty="0">
              <a:solidFill>
                <a:srgbClr val="FFFF00"/>
              </a:solidFill>
              <a:latin typeface="Times New Roman" pitchFamily="18" charset="0"/>
              <a:cs typeface="Times New Roman" pitchFamily="18" charset="0"/>
            </a:endParaRPr>
          </a:p>
        </p:txBody>
      </p:sp>
      <p:pic>
        <p:nvPicPr>
          <p:cNvPr id="7" name="Picture 6" descr="A yellow sun with a smiling face&#10;&#10;Description automatically generated">
            <a:extLst>
              <a:ext uri="{FF2B5EF4-FFF2-40B4-BE49-F238E27FC236}">
                <a16:creationId xmlns="" xmlns:a16="http://schemas.microsoft.com/office/drawing/2014/main" id="{CCBFD487-D39A-FDBA-AF53-FD1C884D1F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7100" y="723900"/>
            <a:ext cx="3886200" cy="3886200"/>
          </a:xfrm>
          <a:prstGeom prst="rect">
            <a:avLst/>
          </a:prstGeom>
        </p:spPr>
      </p:pic>
      <p:sp>
        <p:nvSpPr>
          <p:cNvPr id="9" name="Freeform 2">
            <a:extLst>
              <a:ext uri="{FF2B5EF4-FFF2-40B4-BE49-F238E27FC236}">
                <a16:creationId xmlns="" xmlns:a16="http://schemas.microsoft.com/office/drawing/2014/main" id="{CC05E7EE-9F86-47E2-2928-6AA9F98D3F0C}"/>
              </a:ext>
            </a:extLst>
          </p:cNvPr>
          <p:cNvSpPr/>
          <p:nvPr/>
        </p:nvSpPr>
        <p:spPr>
          <a:xfrm>
            <a:off x="-94620" y="5703113"/>
            <a:ext cx="1390020" cy="1421588"/>
          </a:xfrm>
          <a:custGeom>
            <a:avLst/>
            <a:gdLst/>
            <a:ahLst/>
            <a:cxnLst/>
            <a:rect l="l" t="t" r="r" b="b"/>
            <a:pathLst>
              <a:path w="3704702" h="4858626">
                <a:moveTo>
                  <a:pt x="0" y="0"/>
                </a:moveTo>
                <a:lnTo>
                  <a:pt x="3704702" y="0"/>
                </a:lnTo>
                <a:lnTo>
                  <a:pt x="3704702" y="4858626"/>
                </a:lnTo>
                <a:lnTo>
                  <a:pt x="0" y="4858626"/>
                </a:lnTo>
                <a:lnTo>
                  <a:pt x="0" y="0"/>
                </a:lnTo>
                <a:close/>
              </a:path>
            </a:pathLst>
          </a:custGeom>
          <a:blipFill>
            <a:blip r:embed="rId5"/>
            <a:stretch>
              <a:fillRect/>
            </a:stretch>
          </a:blipFill>
        </p:spPr>
        <p:txBody>
          <a:bodyPr/>
          <a:lstStyle/>
          <a:p>
            <a:endParaRPr lang="en-US" b="1">
              <a:solidFill>
                <a:prstClr val="black"/>
              </a:solidFill>
            </a:endParaRPr>
          </a:p>
        </p:txBody>
      </p:sp>
      <p:sp>
        <p:nvSpPr>
          <p:cNvPr id="10" name="TextBox 9">
            <a:extLst>
              <a:ext uri="{FF2B5EF4-FFF2-40B4-BE49-F238E27FC236}">
                <a16:creationId xmlns="" xmlns:a16="http://schemas.microsoft.com/office/drawing/2014/main" id="{C898F5C1-328E-9E03-5150-DDD9C9F06626}"/>
              </a:ext>
            </a:extLst>
          </p:cNvPr>
          <p:cNvSpPr txBox="1"/>
          <p:nvPr/>
        </p:nvSpPr>
        <p:spPr>
          <a:xfrm>
            <a:off x="571611" y="3891124"/>
            <a:ext cx="2171589" cy="1661993"/>
          </a:xfrm>
          <a:prstGeom prst="rect">
            <a:avLst/>
          </a:prstGeom>
          <a:noFill/>
        </p:spPr>
        <p:txBody>
          <a:bodyPr wrap="square" rtlCol="0">
            <a:spAutoFit/>
          </a:bodyPr>
          <a:lstStyle/>
          <a:p>
            <a:pPr algn="ctr"/>
            <a:r>
              <a:rPr lang="en-US" sz="3400" b="1" dirty="0" smtClean="0">
                <a:solidFill>
                  <a:prstClr val="white"/>
                </a:solidFill>
              </a:rPr>
              <a:t>Hoc </a:t>
            </a:r>
            <a:r>
              <a:rPr lang="en-US" sz="3400" b="1" dirty="0" err="1" smtClean="0">
                <a:solidFill>
                  <a:prstClr val="white"/>
                </a:solidFill>
              </a:rPr>
              <a:t>tập</a:t>
            </a:r>
            <a:r>
              <a:rPr lang="en-US" sz="3400" b="1" dirty="0" smtClean="0">
                <a:solidFill>
                  <a:prstClr val="white"/>
                </a:solidFill>
              </a:rPr>
              <a:t>, </a:t>
            </a:r>
            <a:r>
              <a:rPr lang="en-US" sz="3400" b="1" dirty="0" err="1" smtClean="0">
                <a:solidFill>
                  <a:prstClr val="white"/>
                </a:solidFill>
              </a:rPr>
              <a:t>vui</a:t>
            </a:r>
            <a:r>
              <a:rPr lang="en-US" sz="3400" b="1" dirty="0" smtClean="0">
                <a:solidFill>
                  <a:prstClr val="white"/>
                </a:solidFill>
              </a:rPr>
              <a:t> </a:t>
            </a:r>
            <a:r>
              <a:rPr lang="en-US" sz="3400" b="1" dirty="0" err="1" smtClean="0">
                <a:solidFill>
                  <a:prstClr val="white"/>
                </a:solidFill>
              </a:rPr>
              <a:t>chơi</a:t>
            </a:r>
            <a:r>
              <a:rPr lang="en-US" sz="3400" b="1" dirty="0" smtClean="0">
                <a:solidFill>
                  <a:prstClr val="white"/>
                </a:solidFill>
              </a:rPr>
              <a:t>, </a:t>
            </a:r>
            <a:r>
              <a:rPr lang="en-US" sz="3400" b="1" dirty="0" err="1" smtClean="0">
                <a:solidFill>
                  <a:prstClr val="white"/>
                </a:solidFill>
              </a:rPr>
              <a:t>làm</a:t>
            </a:r>
            <a:r>
              <a:rPr lang="en-US" sz="3400" b="1" dirty="0" smtClean="0">
                <a:solidFill>
                  <a:prstClr val="white"/>
                </a:solidFill>
              </a:rPr>
              <a:t> </a:t>
            </a:r>
            <a:r>
              <a:rPr lang="en-US" sz="3400" b="1" dirty="0" err="1" smtClean="0">
                <a:solidFill>
                  <a:prstClr val="white"/>
                </a:solidFill>
              </a:rPr>
              <a:t>việc</a:t>
            </a:r>
            <a:r>
              <a:rPr lang="en-US" sz="3400" b="1" dirty="0" smtClean="0">
                <a:solidFill>
                  <a:prstClr val="white"/>
                </a:solidFill>
              </a:rPr>
              <a:t>.</a:t>
            </a:r>
            <a:endParaRPr lang="en-US" sz="3400" b="1" dirty="0">
              <a:solidFill>
                <a:prstClr val="white"/>
              </a:solidFill>
            </a:endParaRPr>
          </a:p>
        </p:txBody>
      </p:sp>
      <p:sp>
        <p:nvSpPr>
          <p:cNvPr id="12" name="TextBox 11">
            <a:extLst>
              <a:ext uri="{FF2B5EF4-FFF2-40B4-BE49-F238E27FC236}">
                <a16:creationId xmlns="" xmlns:a16="http://schemas.microsoft.com/office/drawing/2014/main" id="{F1256799-546B-0B94-D9DD-9BEDB04F48FC}"/>
              </a:ext>
            </a:extLst>
          </p:cNvPr>
          <p:cNvSpPr txBox="1"/>
          <p:nvPr/>
        </p:nvSpPr>
        <p:spPr>
          <a:xfrm>
            <a:off x="5748656" y="4726741"/>
            <a:ext cx="3231457" cy="1138773"/>
          </a:xfrm>
          <a:prstGeom prst="rect">
            <a:avLst/>
          </a:prstGeom>
          <a:noFill/>
        </p:spPr>
        <p:txBody>
          <a:bodyPr wrap="square" rtlCol="0">
            <a:spAutoFit/>
          </a:bodyPr>
          <a:lstStyle/>
          <a:p>
            <a:pPr algn="ctr"/>
            <a:r>
              <a:rPr lang="en-US" sz="3400" b="1" dirty="0" err="1" smtClean="0">
                <a:solidFill>
                  <a:prstClr val="white"/>
                </a:solidFill>
              </a:rPr>
              <a:t>Phơi</a:t>
            </a:r>
            <a:r>
              <a:rPr lang="en-US" sz="3400" b="1" dirty="0" smtClean="0">
                <a:solidFill>
                  <a:prstClr val="white"/>
                </a:solidFill>
              </a:rPr>
              <a:t> </a:t>
            </a:r>
            <a:r>
              <a:rPr lang="en-US" sz="3400" b="1" dirty="0" err="1" smtClean="0">
                <a:solidFill>
                  <a:prstClr val="white"/>
                </a:solidFill>
              </a:rPr>
              <a:t>quần</a:t>
            </a:r>
            <a:r>
              <a:rPr lang="en-US" sz="3400" b="1" dirty="0" smtClean="0">
                <a:solidFill>
                  <a:prstClr val="white"/>
                </a:solidFill>
              </a:rPr>
              <a:t> </a:t>
            </a:r>
            <a:r>
              <a:rPr lang="en-US" sz="3400" b="1" dirty="0" err="1" smtClean="0">
                <a:solidFill>
                  <a:prstClr val="white"/>
                </a:solidFill>
              </a:rPr>
              <a:t>áo</a:t>
            </a:r>
            <a:r>
              <a:rPr lang="en-US" sz="3400" b="1" dirty="0" smtClean="0">
                <a:solidFill>
                  <a:prstClr val="white"/>
                </a:solidFill>
              </a:rPr>
              <a:t>, </a:t>
            </a:r>
            <a:r>
              <a:rPr lang="en-US" sz="3400" b="1" dirty="0" err="1" smtClean="0">
                <a:solidFill>
                  <a:prstClr val="white"/>
                </a:solidFill>
              </a:rPr>
              <a:t>thực</a:t>
            </a:r>
            <a:r>
              <a:rPr lang="en-US" sz="3400" b="1" dirty="0" smtClean="0">
                <a:solidFill>
                  <a:prstClr val="white"/>
                </a:solidFill>
              </a:rPr>
              <a:t> </a:t>
            </a:r>
            <a:r>
              <a:rPr lang="en-US" sz="3400" b="1" dirty="0" err="1" smtClean="0">
                <a:solidFill>
                  <a:prstClr val="white"/>
                </a:solidFill>
              </a:rPr>
              <a:t>phẩm</a:t>
            </a:r>
            <a:endParaRPr lang="en-US" sz="3400" b="1" dirty="0">
              <a:solidFill>
                <a:prstClr val="white"/>
              </a:solidFill>
            </a:endParaRPr>
          </a:p>
        </p:txBody>
      </p:sp>
      <p:sp>
        <p:nvSpPr>
          <p:cNvPr id="13" name="Freeform 3">
            <a:extLst>
              <a:ext uri="{FF2B5EF4-FFF2-40B4-BE49-F238E27FC236}">
                <a16:creationId xmlns="" xmlns:a16="http://schemas.microsoft.com/office/drawing/2014/main" id="{2391A990-3722-70A6-B89B-862567FF0747}"/>
              </a:ext>
            </a:extLst>
          </p:cNvPr>
          <p:cNvSpPr/>
          <p:nvPr/>
        </p:nvSpPr>
        <p:spPr>
          <a:xfrm>
            <a:off x="4811684" y="5642424"/>
            <a:ext cx="1873943" cy="1676400"/>
          </a:xfrm>
          <a:custGeom>
            <a:avLst/>
            <a:gdLst/>
            <a:ahLst/>
            <a:cxnLst/>
            <a:rect l="l" t="t" r="r" b="b"/>
            <a:pathLst>
              <a:path w="4092676" h="3269025">
                <a:moveTo>
                  <a:pt x="0" y="0"/>
                </a:moveTo>
                <a:lnTo>
                  <a:pt x="4092676" y="0"/>
                </a:lnTo>
                <a:lnTo>
                  <a:pt x="4092676" y="3269025"/>
                </a:lnTo>
                <a:lnTo>
                  <a:pt x="0" y="3269025"/>
                </a:lnTo>
                <a:lnTo>
                  <a:pt x="0" y="0"/>
                </a:lnTo>
                <a:close/>
              </a:path>
            </a:pathLst>
          </a:custGeom>
          <a:blipFill>
            <a:blip r:embed="rId6"/>
            <a:stretch>
              <a:fillRect/>
            </a:stretch>
          </a:blipFill>
        </p:spPr>
        <p:txBody>
          <a:bodyPr/>
          <a:lstStyle/>
          <a:p>
            <a:endParaRPr lang="en-US" sz="3400" b="1">
              <a:solidFill>
                <a:prstClr val="black"/>
              </a:solidFill>
            </a:endParaRPr>
          </a:p>
        </p:txBody>
      </p:sp>
      <p:sp>
        <p:nvSpPr>
          <p:cNvPr id="14" name="Freeform 4">
            <a:extLst>
              <a:ext uri="{FF2B5EF4-FFF2-40B4-BE49-F238E27FC236}">
                <a16:creationId xmlns="" xmlns:a16="http://schemas.microsoft.com/office/drawing/2014/main" id="{5D5B57D7-42F9-E7F8-658A-64B791DC96E0}"/>
              </a:ext>
            </a:extLst>
          </p:cNvPr>
          <p:cNvSpPr/>
          <p:nvPr/>
        </p:nvSpPr>
        <p:spPr>
          <a:xfrm>
            <a:off x="11474395" y="6408276"/>
            <a:ext cx="1578692" cy="1929461"/>
          </a:xfrm>
          <a:custGeom>
            <a:avLst/>
            <a:gdLst/>
            <a:ahLst/>
            <a:cxnLst/>
            <a:rect l="l" t="t" r="r" b="b"/>
            <a:pathLst>
              <a:path w="3358706" h="4114800">
                <a:moveTo>
                  <a:pt x="0" y="0"/>
                </a:moveTo>
                <a:lnTo>
                  <a:pt x="3358706" y="0"/>
                </a:lnTo>
                <a:lnTo>
                  <a:pt x="3358706" y="4114800"/>
                </a:lnTo>
                <a:lnTo>
                  <a:pt x="0" y="4114800"/>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txBody>
          <a:bodyPr/>
          <a:lstStyle/>
          <a:p>
            <a:endParaRPr lang="en-US" sz="3400">
              <a:solidFill>
                <a:prstClr val="black"/>
              </a:solidFill>
            </a:endParaRPr>
          </a:p>
        </p:txBody>
      </p:sp>
      <p:sp>
        <p:nvSpPr>
          <p:cNvPr id="16" name="TextBox 15">
            <a:extLst>
              <a:ext uri="{FF2B5EF4-FFF2-40B4-BE49-F238E27FC236}">
                <a16:creationId xmlns="" xmlns:a16="http://schemas.microsoft.com/office/drawing/2014/main" id="{48A8A0D6-BED3-0D93-62F3-6B3312F6BD2E}"/>
              </a:ext>
            </a:extLst>
          </p:cNvPr>
          <p:cNvSpPr txBox="1"/>
          <p:nvPr/>
        </p:nvSpPr>
        <p:spPr>
          <a:xfrm>
            <a:off x="10766436" y="4585670"/>
            <a:ext cx="2900524" cy="1661993"/>
          </a:xfrm>
          <a:prstGeom prst="rect">
            <a:avLst/>
          </a:prstGeom>
          <a:noFill/>
        </p:spPr>
        <p:txBody>
          <a:bodyPr wrap="square" rtlCol="0">
            <a:spAutoFit/>
          </a:bodyPr>
          <a:lstStyle/>
          <a:p>
            <a:pPr algn="just"/>
            <a:r>
              <a:rPr lang="en-US" sz="3400" b="1" dirty="0">
                <a:solidFill>
                  <a:prstClr val="white"/>
                </a:solidFill>
                <a:cs typeface="Calibri" panose="020F0502020204030204" pitchFamily="34" charset="0"/>
              </a:rPr>
              <a:t>C</a:t>
            </a:r>
            <a:r>
              <a:rPr lang="vi-VN" sz="3400" b="1" dirty="0">
                <a:solidFill>
                  <a:prstClr val="white"/>
                </a:solidFill>
                <a:latin typeface="Calibri" panose="020F0502020204030204" pitchFamily="34" charset="0"/>
                <a:cs typeface="Calibri" panose="020F0502020204030204" pitchFamily="34" charset="0"/>
              </a:rPr>
              <a:t>ung cấp năng lượng cho các thiết bị </a:t>
            </a:r>
            <a:r>
              <a:rPr lang="vi-VN" sz="3400" b="1" dirty="0" smtClean="0">
                <a:solidFill>
                  <a:prstClr val="white"/>
                </a:solidFill>
                <a:latin typeface="Calibri" panose="020F0502020204030204" pitchFamily="34" charset="0"/>
                <a:cs typeface="Calibri" panose="020F0502020204030204" pitchFamily="34" charset="0"/>
              </a:rPr>
              <a:t>điện</a:t>
            </a:r>
            <a:endParaRPr lang="en-US" sz="3400" b="1" dirty="0">
              <a:solidFill>
                <a:prstClr val="white"/>
              </a:solidFill>
              <a:cs typeface="Calibri" panose="020F0502020204030204" pitchFamily="34" charset="0"/>
            </a:endParaRPr>
          </a:p>
        </p:txBody>
      </p:sp>
      <p:sp>
        <p:nvSpPr>
          <p:cNvPr id="18" name="TextBox 17">
            <a:extLst>
              <a:ext uri="{FF2B5EF4-FFF2-40B4-BE49-F238E27FC236}">
                <a16:creationId xmlns="" xmlns:a16="http://schemas.microsoft.com/office/drawing/2014/main" id="{48A8A0D6-BED3-0D93-62F3-6B3312F6BD2E}"/>
              </a:ext>
            </a:extLst>
          </p:cNvPr>
          <p:cNvSpPr txBox="1"/>
          <p:nvPr/>
        </p:nvSpPr>
        <p:spPr>
          <a:xfrm>
            <a:off x="14407630" y="4398413"/>
            <a:ext cx="2965970" cy="2708434"/>
          </a:xfrm>
          <a:prstGeom prst="rect">
            <a:avLst/>
          </a:prstGeom>
          <a:noFill/>
        </p:spPr>
        <p:txBody>
          <a:bodyPr wrap="square" rtlCol="0">
            <a:spAutoFit/>
          </a:bodyPr>
          <a:lstStyle/>
          <a:p>
            <a:pPr algn="just"/>
            <a:r>
              <a:rPr lang="en-US" sz="3400" b="1" dirty="0" err="1" smtClean="0">
                <a:solidFill>
                  <a:prstClr val="white"/>
                </a:solidFill>
                <a:cs typeface="Calibri" panose="020F0502020204030204" pitchFamily="34" charset="0"/>
              </a:rPr>
              <a:t>Cung</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cấp</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năng</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lượng</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cho</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động</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thực</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vật</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phát</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triển</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khỏe</a:t>
            </a:r>
            <a:r>
              <a:rPr lang="en-US" sz="3400" b="1" dirty="0" smtClean="0">
                <a:solidFill>
                  <a:prstClr val="white"/>
                </a:solidFill>
                <a:cs typeface="Calibri" panose="020F0502020204030204" pitchFamily="34" charset="0"/>
              </a:rPr>
              <a:t> </a:t>
            </a:r>
            <a:r>
              <a:rPr lang="en-US" sz="3400" b="1" dirty="0" err="1" smtClean="0">
                <a:solidFill>
                  <a:prstClr val="white"/>
                </a:solidFill>
                <a:cs typeface="Calibri" panose="020F0502020204030204" pitchFamily="34" charset="0"/>
              </a:rPr>
              <a:t>mạnh</a:t>
            </a:r>
            <a:endParaRPr lang="en-US" sz="3400" b="1" dirty="0">
              <a:solidFill>
                <a:prstClr val="white"/>
              </a:solidFill>
              <a:cs typeface="Calibri" panose="020F0502020204030204" pitchFamily="34" charset="0"/>
            </a:endParaRP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57405" y="5696445"/>
            <a:ext cx="1818550" cy="1676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17786" y="5847983"/>
            <a:ext cx="2418428" cy="1495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697994" y="7137508"/>
            <a:ext cx="2142081" cy="1551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78175" y="7124701"/>
            <a:ext cx="2409825"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Arrow Connector 18"/>
          <p:cNvCxnSpPr/>
          <p:nvPr/>
        </p:nvCxnSpPr>
        <p:spPr>
          <a:xfrm flipH="1">
            <a:off x="2971800" y="2667000"/>
            <a:ext cx="4648200" cy="14859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7277100" y="3268879"/>
            <a:ext cx="1170015" cy="1316791"/>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9688485" y="3325395"/>
            <a:ext cx="1077951" cy="1260275"/>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9993527" y="2582445"/>
            <a:ext cx="4775507" cy="1815968"/>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41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par>
                          <p:cTn id="21" fill="hold">
                            <p:stCondLst>
                              <p:cond delay="1500"/>
                            </p:stCondLst>
                            <p:childTnLst>
                              <p:par>
                                <p:cTn id="22" presetID="16" presetClass="entr" presetSubtype="21" fill="hold" nodeType="after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barn(inVertical)">
                                      <p:cBhvr>
                                        <p:cTn id="24" dur="500"/>
                                        <p:tgtEl>
                                          <p:spTgt spid="102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up)">
                                      <p:cBhvr>
                                        <p:cTn id="29" dur="500"/>
                                        <p:tgtEl>
                                          <p:spTgt spid="25"/>
                                        </p:tgtEl>
                                      </p:cBhvr>
                                    </p:animEffect>
                                  </p:childTnLst>
                                </p:cTn>
                              </p:par>
                            </p:childTnLst>
                          </p:cTn>
                        </p:par>
                        <p:par>
                          <p:cTn id="30" fill="hold">
                            <p:stCondLst>
                              <p:cond delay="500"/>
                            </p:stCondLst>
                            <p:childTnLst>
                              <p:par>
                                <p:cTn id="31" presetID="2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down)">
                                      <p:cBhvr>
                                        <p:cTn id="36" dur="500"/>
                                        <p:tgtEl>
                                          <p:spTgt spid="13"/>
                                        </p:tgtEl>
                                      </p:cBhvr>
                                    </p:animEffect>
                                  </p:childTnLst>
                                </p:cTn>
                              </p:par>
                            </p:childTnLst>
                          </p:cTn>
                        </p:par>
                        <p:par>
                          <p:cTn id="37" fill="hold">
                            <p:stCondLst>
                              <p:cond delay="1000"/>
                            </p:stCondLst>
                            <p:childTnLst>
                              <p:par>
                                <p:cTn id="38" presetID="16" presetClass="entr" presetSubtype="21" fill="hold" nodeType="afterEffect">
                                  <p:stCondLst>
                                    <p:cond delay="0"/>
                                  </p:stCondLst>
                                  <p:childTnLst>
                                    <p:set>
                                      <p:cBhvr>
                                        <p:cTn id="39" dur="1" fill="hold">
                                          <p:stCondLst>
                                            <p:cond delay="0"/>
                                          </p:stCondLst>
                                        </p:cTn>
                                        <p:tgtEl>
                                          <p:spTgt spid="1027"/>
                                        </p:tgtEl>
                                        <p:attrNameLst>
                                          <p:attrName>style.visibility</p:attrName>
                                        </p:attrNameLst>
                                      </p:cBhvr>
                                      <p:to>
                                        <p:strVal val="visible"/>
                                      </p:to>
                                    </p:set>
                                    <p:animEffect transition="in" filter="barn(inVertical)">
                                      <p:cBhvr>
                                        <p:cTn id="40" dur="500"/>
                                        <p:tgtEl>
                                          <p:spTgt spid="102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up)">
                                      <p:cBhvr>
                                        <p:cTn id="45" dur="500"/>
                                        <p:tgtEl>
                                          <p:spTgt spid="28"/>
                                        </p:tgtEl>
                                      </p:cBhvr>
                                    </p:animEffect>
                                  </p:childTnLst>
                                </p:cTn>
                              </p:par>
                            </p:childTnLst>
                          </p:cTn>
                        </p:par>
                        <p:par>
                          <p:cTn id="46" fill="hold">
                            <p:stCondLst>
                              <p:cond delay="500"/>
                            </p:stCondLst>
                            <p:childTnLst>
                              <p:par>
                                <p:cTn id="47" presetID="22" presetClass="entr" presetSubtype="4"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up)">
                                      <p:cBhvr>
                                        <p:cTn id="57" dur="500"/>
                                        <p:tgtEl>
                                          <p:spTgt spid="30"/>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down)">
                                      <p:cBhvr>
                                        <p:cTn id="60" dur="500"/>
                                        <p:tgtEl>
                                          <p:spTgt spid="18"/>
                                        </p:tgtEl>
                                      </p:cBhvr>
                                    </p:animEffect>
                                  </p:childTnLst>
                                </p:cTn>
                              </p:par>
                            </p:childTnLst>
                          </p:cTn>
                        </p:par>
                        <p:par>
                          <p:cTn id="61" fill="hold">
                            <p:stCondLst>
                              <p:cond delay="500"/>
                            </p:stCondLst>
                            <p:childTnLst>
                              <p:par>
                                <p:cTn id="62" presetID="16" presetClass="entr" presetSubtype="21" fill="hold" nodeType="afterEffect">
                                  <p:stCondLst>
                                    <p:cond delay="0"/>
                                  </p:stCondLst>
                                  <p:childTnLst>
                                    <p:set>
                                      <p:cBhvr>
                                        <p:cTn id="63" dur="1" fill="hold">
                                          <p:stCondLst>
                                            <p:cond delay="0"/>
                                          </p:stCondLst>
                                        </p:cTn>
                                        <p:tgtEl>
                                          <p:spTgt spid="1028"/>
                                        </p:tgtEl>
                                        <p:attrNameLst>
                                          <p:attrName>style.visibility</p:attrName>
                                        </p:attrNameLst>
                                      </p:cBhvr>
                                      <p:to>
                                        <p:strVal val="visible"/>
                                      </p:to>
                                    </p:set>
                                    <p:animEffect transition="in" filter="barn(inVertical)">
                                      <p:cBhvr>
                                        <p:cTn id="64" dur="500"/>
                                        <p:tgtEl>
                                          <p:spTgt spid="1028"/>
                                        </p:tgtEl>
                                      </p:cBhvr>
                                    </p:animEffect>
                                  </p:childTnLst>
                                </p:cTn>
                              </p:par>
                            </p:childTnLst>
                          </p:cTn>
                        </p:par>
                        <p:par>
                          <p:cTn id="65" fill="hold">
                            <p:stCondLst>
                              <p:cond delay="1000"/>
                            </p:stCondLst>
                            <p:childTnLst>
                              <p:par>
                                <p:cTn id="66" presetID="16" presetClass="entr" presetSubtype="21" fill="hold" nodeType="afterEffect">
                                  <p:stCondLst>
                                    <p:cond delay="0"/>
                                  </p:stCondLst>
                                  <p:childTnLst>
                                    <p:set>
                                      <p:cBhvr>
                                        <p:cTn id="67" dur="1" fill="hold">
                                          <p:stCondLst>
                                            <p:cond delay="0"/>
                                          </p:stCondLst>
                                        </p:cTn>
                                        <p:tgtEl>
                                          <p:spTgt spid="1029"/>
                                        </p:tgtEl>
                                        <p:attrNameLst>
                                          <p:attrName>style.visibility</p:attrName>
                                        </p:attrNameLst>
                                      </p:cBhvr>
                                      <p:to>
                                        <p:strVal val="visible"/>
                                      </p:to>
                                    </p:set>
                                    <p:animEffect transition="in" filter="barn(inVertical)">
                                      <p:cBhvr>
                                        <p:cTn id="68"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P spid="13" grpId="0" animBg="1"/>
      <p:bldP spid="14" grpId="0" animBg="1"/>
      <p:bldP spid="16"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74857" y="18047"/>
            <a:ext cx="7778230" cy="1569660"/>
          </a:xfrm>
          <a:prstGeom prst="rect">
            <a:avLst/>
          </a:prstGeom>
          <a:noFill/>
        </p:spPr>
        <p:txBody>
          <a:bodyPr wrap="square" rtlCol="0">
            <a:spAutoFit/>
          </a:bodyPr>
          <a:lstStyle/>
          <a:p>
            <a:pPr algn="ctr"/>
            <a:r>
              <a:rPr lang="en-US" sz="2400" b="1" dirty="0" err="1" smtClean="0">
                <a:latin typeface="Times New Roman" pitchFamily="18" charset="0"/>
                <a:cs typeface="Times New Roman" pitchFamily="18" charset="0"/>
              </a:rPr>
              <a:t>Thư</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năm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ngày</a:t>
            </a:r>
            <a:r>
              <a:rPr lang="en-US" sz="2400" b="1" dirty="0" smtClean="0">
                <a:latin typeface="Times New Roman" pitchFamily="18" charset="0"/>
                <a:cs typeface="Times New Roman" pitchFamily="18" charset="0"/>
              </a:rPr>
              <a:t> 21 </a:t>
            </a:r>
            <a:r>
              <a:rPr lang="en-US" sz="2400" b="1" dirty="0" err="1" smtClean="0">
                <a:latin typeface="Times New Roman" pitchFamily="18" charset="0"/>
                <a:cs typeface="Times New Roman" pitchFamily="18" charset="0"/>
              </a:rPr>
              <a:t>tháng</a:t>
            </a:r>
            <a:r>
              <a:rPr lang="en-US" sz="2400" b="1" dirty="0" smtClean="0">
                <a:latin typeface="Times New Roman" pitchFamily="18" charset="0"/>
                <a:cs typeface="Times New Roman" pitchFamily="18" charset="0"/>
              </a:rPr>
              <a:t> 11 </a:t>
            </a:r>
            <a:r>
              <a:rPr lang="en-US" sz="2400" b="1" dirty="0" err="1" smtClean="0">
                <a:latin typeface="Times New Roman" pitchFamily="18" charset="0"/>
                <a:cs typeface="Times New Roman" pitchFamily="18" charset="0"/>
              </a:rPr>
              <a:t>năm</a:t>
            </a:r>
            <a:r>
              <a:rPr lang="en-US" sz="2400" b="1" dirty="0" smtClean="0">
                <a:latin typeface="Times New Roman" pitchFamily="18" charset="0"/>
                <a:cs typeface="Times New Roman" pitchFamily="18" charset="0"/>
              </a:rPr>
              <a:t> 2024</a:t>
            </a:r>
          </a:p>
          <a:p>
            <a:pPr algn="ctr"/>
            <a:r>
              <a:rPr lang="en-US" sz="2400" b="1" u="sng" dirty="0" err="1" smtClean="0">
                <a:latin typeface="Times New Roman" pitchFamily="18" charset="0"/>
                <a:cs typeface="Times New Roman" pitchFamily="18" charset="0"/>
              </a:rPr>
              <a:t>Khoa</a:t>
            </a:r>
            <a:r>
              <a:rPr lang="en-US" sz="2400" b="1" u="sng" dirty="0" smtClean="0">
                <a:latin typeface="Times New Roman" pitchFamily="18" charset="0"/>
                <a:cs typeface="Times New Roman" pitchFamily="18" charset="0"/>
              </a:rPr>
              <a:t> </a:t>
            </a:r>
            <a:r>
              <a:rPr lang="en-US" sz="2400" b="1" u="sng" dirty="0" err="1" smtClean="0">
                <a:latin typeface="Times New Roman" pitchFamily="18" charset="0"/>
                <a:cs typeface="Times New Roman" pitchFamily="18" charset="0"/>
              </a:rPr>
              <a:t>học</a:t>
            </a:r>
            <a:endParaRPr lang="en-US" sz="2400" b="1" u="sng" dirty="0" smtClean="0">
              <a:latin typeface="Times New Roman" pitchFamily="18" charset="0"/>
              <a:cs typeface="Times New Roman" pitchFamily="18" charset="0"/>
            </a:endParaRPr>
          </a:p>
          <a:p>
            <a:pPr algn="ctr"/>
            <a:r>
              <a:rPr lang="en-US" sz="2400" b="1" dirty="0" smtClean="0">
                <a:solidFill>
                  <a:srgbClr val="C00000"/>
                </a:solidFill>
                <a:latin typeface="Times New Roman" pitchFamily="18" charset="0"/>
                <a:cs typeface="Times New Roman" pitchFamily="18" charset="0"/>
              </a:rPr>
              <a:t>SỬ DỤNG NĂNG LƯỢNG MẠT TRỜI,</a:t>
            </a:r>
          </a:p>
          <a:p>
            <a:pPr algn="ctr"/>
            <a:r>
              <a:rPr lang="en-US" sz="2400" b="1" dirty="0" smtClean="0">
                <a:solidFill>
                  <a:srgbClr val="C00000"/>
                </a:solidFill>
                <a:latin typeface="Times New Roman" pitchFamily="18" charset="0"/>
                <a:cs typeface="Times New Roman" pitchFamily="18" charset="0"/>
              </a:rPr>
              <a:t>NĂNG LƯỢNG GIÓ, NĂNG LƯỢNG NƯỚC CHẢY</a:t>
            </a:r>
            <a:endParaRPr lang="en-US" sz="2400" b="1" dirty="0">
              <a:solidFill>
                <a:srgbClr val="C00000"/>
              </a:solidFill>
              <a:latin typeface="Times New Roman" pitchFamily="18" charset="0"/>
              <a:cs typeface="Times New Roman" pitchFamily="18" charset="0"/>
            </a:endParaRPr>
          </a:p>
        </p:txBody>
      </p:sp>
      <p:sp>
        <p:nvSpPr>
          <p:cNvPr id="3" name="Rectangle 2"/>
          <p:cNvSpPr/>
          <p:nvPr/>
        </p:nvSpPr>
        <p:spPr>
          <a:xfrm>
            <a:off x="7670614" y="3238500"/>
            <a:ext cx="2986715"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KẾT LUẬN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Rectangle 4"/>
          <p:cNvSpPr/>
          <p:nvPr/>
        </p:nvSpPr>
        <p:spPr>
          <a:xfrm>
            <a:off x="685800" y="1713536"/>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C00000"/>
                </a:solidFill>
              </a:rPr>
              <a:t>Hoạt</a:t>
            </a:r>
            <a:r>
              <a:rPr lang="en-US" sz="3400" b="1" cap="none" spc="0" dirty="0" smtClean="0">
                <a:ln w="11430"/>
                <a:solidFill>
                  <a:srgbClr val="C00000"/>
                </a:solidFill>
              </a:rPr>
              <a:t> </a:t>
            </a:r>
            <a:r>
              <a:rPr lang="en-US" sz="3400" b="1" cap="none" spc="0" dirty="0" err="1" smtClean="0">
                <a:ln w="11430"/>
                <a:solidFill>
                  <a:srgbClr val="C00000"/>
                </a:solidFill>
              </a:rPr>
              <a:t>động</a:t>
            </a:r>
            <a:r>
              <a:rPr lang="en-US" sz="3400" b="1" cap="none" spc="0" dirty="0" smtClean="0">
                <a:ln w="11430"/>
                <a:solidFill>
                  <a:srgbClr val="C00000"/>
                </a:solidFill>
              </a:rPr>
              <a:t> 1. </a:t>
            </a:r>
            <a:r>
              <a:rPr lang="en-US" sz="3400" b="1" cap="none" spc="0" dirty="0" err="1" smtClean="0">
                <a:ln w="11430"/>
                <a:solidFill>
                  <a:srgbClr val="C00000"/>
                </a:solidFill>
              </a:rPr>
              <a:t>Sư</a:t>
            </a:r>
            <a:r>
              <a:rPr lang="en-US" sz="3400" b="1" cap="none" spc="0" dirty="0" smtClean="0">
                <a:ln w="11430"/>
                <a:solidFill>
                  <a:srgbClr val="C00000"/>
                </a:solidFill>
              </a:rPr>
              <a:t>̉ </a:t>
            </a:r>
            <a:r>
              <a:rPr lang="en-US" sz="3400" b="1" cap="none" spc="0" dirty="0" err="1" smtClean="0">
                <a:ln w="11430"/>
                <a:solidFill>
                  <a:srgbClr val="C00000"/>
                </a:solidFill>
              </a:rPr>
              <a:t>dụng</a:t>
            </a:r>
            <a:r>
              <a:rPr lang="en-US" sz="3400" b="1" cap="none" spc="0" dirty="0" smtClean="0">
                <a:ln w="11430"/>
                <a:solidFill>
                  <a:srgbClr val="C00000"/>
                </a:solidFill>
              </a:rPr>
              <a:t> </a:t>
            </a:r>
            <a:r>
              <a:rPr lang="en-US" sz="3400" b="1" cap="none" spc="0" dirty="0" err="1" smtClean="0">
                <a:ln w="11430"/>
                <a:solidFill>
                  <a:srgbClr val="C00000"/>
                </a:solidFill>
              </a:rPr>
              <a:t>năng</a:t>
            </a:r>
            <a:r>
              <a:rPr lang="en-US" sz="3400" b="1" cap="none" spc="0" dirty="0" smtClean="0">
                <a:ln w="11430"/>
                <a:solidFill>
                  <a:srgbClr val="C00000"/>
                </a:solidFill>
              </a:rPr>
              <a:t> </a:t>
            </a:r>
            <a:r>
              <a:rPr lang="en-US" sz="3400" b="1" cap="none" spc="0" dirty="0" err="1" smtClean="0">
                <a:ln w="11430"/>
                <a:solidFill>
                  <a:srgbClr val="C00000"/>
                </a:solidFill>
              </a:rPr>
              <a:t>lượng</a:t>
            </a:r>
            <a:r>
              <a:rPr lang="en-US" sz="3400" b="1" cap="none" spc="0" dirty="0" smtClean="0">
                <a:ln w="11430"/>
                <a:solidFill>
                  <a:srgbClr val="C00000"/>
                </a:solidFill>
              </a:rPr>
              <a:t> </a:t>
            </a:r>
            <a:r>
              <a:rPr lang="en-US" sz="3400" b="1" cap="none" spc="0" dirty="0" err="1" smtClean="0">
                <a:ln w="11430"/>
                <a:solidFill>
                  <a:srgbClr val="C00000"/>
                </a:solidFill>
              </a:rPr>
              <a:t>mặt</a:t>
            </a:r>
            <a:r>
              <a:rPr lang="en-US" sz="3400" b="1" cap="none" spc="0" dirty="0" smtClean="0">
                <a:ln w="11430"/>
                <a:solidFill>
                  <a:srgbClr val="C00000"/>
                </a:solidFill>
              </a:rPr>
              <a:t> </a:t>
            </a:r>
            <a:r>
              <a:rPr lang="en-US" sz="3400" b="1" cap="none" spc="0" dirty="0" err="1" smtClean="0">
                <a:ln w="11430"/>
                <a:solidFill>
                  <a:srgbClr val="C00000"/>
                </a:solidFill>
              </a:rPr>
              <a:t>trời</a:t>
            </a:r>
            <a:endParaRPr lang="en-US" sz="3400" b="1" cap="none" spc="0" dirty="0">
              <a:ln w="11430"/>
              <a:solidFill>
                <a:srgbClr val="C00000"/>
              </a:solidFill>
            </a:endParaRPr>
          </a:p>
        </p:txBody>
      </p:sp>
      <p:grpSp>
        <p:nvGrpSpPr>
          <p:cNvPr id="2" name="Group 1"/>
          <p:cNvGrpSpPr/>
          <p:nvPr/>
        </p:nvGrpSpPr>
        <p:grpSpPr>
          <a:xfrm>
            <a:off x="1295400" y="4457700"/>
            <a:ext cx="16283353" cy="3884454"/>
            <a:chOff x="1600200" y="4686300"/>
            <a:chExt cx="16283353" cy="3884454"/>
          </a:xfrm>
          <a:solidFill>
            <a:schemeClr val="accent6">
              <a:lumMod val="20000"/>
              <a:lumOff val="80000"/>
            </a:schemeClr>
          </a:solidFill>
        </p:grpSpPr>
        <p:sp>
          <p:nvSpPr>
            <p:cNvPr id="12" name="Rounded Rectangle 11"/>
            <p:cNvSpPr/>
            <p:nvPr/>
          </p:nvSpPr>
          <p:spPr>
            <a:xfrm>
              <a:off x="1600200" y="4686300"/>
              <a:ext cx="16283353" cy="3884454"/>
            </a:xfrm>
            <a:prstGeom prst="roundRect">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endParaRPr>
            </a:p>
          </p:txBody>
        </p:sp>
        <p:sp>
          <p:nvSpPr>
            <p:cNvPr id="13" name="TextBox 12"/>
            <p:cNvSpPr txBox="1"/>
            <p:nvPr/>
          </p:nvSpPr>
          <p:spPr>
            <a:xfrm>
              <a:off x="2057400" y="4875919"/>
              <a:ext cx="15316200" cy="3323987"/>
            </a:xfrm>
            <a:prstGeom prst="rect">
              <a:avLst/>
            </a:prstGeom>
            <a:grpFill/>
          </p:spPr>
          <p:txBody>
            <a:bodyPr wrap="square" rtlCol="0">
              <a:spAutoFit/>
            </a:bodyPr>
            <a:lstStyle/>
            <a:p>
              <a:pPr algn="just" defTabSz="1371600">
                <a:spcBef>
                  <a:spcPts val="600"/>
                </a:spcBef>
                <a:spcAft>
                  <a:spcPts val="600"/>
                </a:spcAft>
                <a:defRPr/>
              </a:pPr>
              <a:r>
                <a:rPr lang="en-US" sz="4000" b="1" kern="0" dirty="0" smtClean="0">
                  <a:solidFill>
                    <a:prstClr val="black"/>
                  </a:solidFill>
                  <a:latin typeface="Cambria" panose="02040503050406030204" pitchFamily="18" charset="0"/>
                  <a:ea typeface="Cambria" panose="02040503050406030204" pitchFamily="18" charset="0"/>
                </a:rPr>
                <a:t>N</a:t>
              </a:r>
              <a:r>
                <a:rPr lang="vi-VN" sz="4000" b="1" kern="0" dirty="0" smtClean="0">
                  <a:solidFill>
                    <a:prstClr val="black"/>
                  </a:solidFill>
                  <a:latin typeface="Cambria" panose="02040503050406030204" pitchFamily="18" charset="0"/>
                  <a:ea typeface="Cambria" panose="02040503050406030204" pitchFamily="18" charset="0"/>
                </a:rPr>
                <a:t>ăng </a:t>
              </a:r>
              <a:r>
                <a:rPr lang="vi-VN" sz="4000" b="1" kern="0" dirty="0">
                  <a:solidFill>
                    <a:prstClr val="black"/>
                  </a:solidFill>
                  <a:latin typeface="Cambria" panose="02040503050406030204" pitchFamily="18" charset="0"/>
                  <a:ea typeface="Cambria" panose="02040503050406030204" pitchFamily="18" charset="0"/>
                </a:rPr>
                <a:t>lượng mặt trời </a:t>
              </a:r>
              <a:r>
                <a:rPr lang="en-US" sz="4000" b="1" kern="0" dirty="0" smtClean="0">
                  <a:solidFill>
                    <a:prstClr val="black"/>
                  </a:solidFill>
                  <a:latin typeface="Cambria" panose="02040503050406030204" pitchFamily="18" charset="0"/>
                  <a:ea typeface="Cambria" panose="02040503050406030204" pitchFamily="18" charset="0"/>
                </a:rPr>
                <a:t>là </a:t>
              </a:r>
              <a:r>
                <a:rPr lang="en-US" sz="4000" b="1" kern="0" dirty="0" err="1" smtClean="0">
                  <a:solidFill>
                    <a:prstClr val="black"/>
                  </a:solidFill>
                  <a:latin typeface="Cambria" panose="02040503050406030204" pitchFamily="18" charset="0"/>
                  <a:ea typeface="Cambria" panose="02040503050406030204" pitchFamily="18" charset="0"/>
                </a:rPr>
                <a:t>nguồn</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năng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lượng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a:solidFill>
                    <a:prstClr val="black"/>
                  </a:solidFill>
                  <a:latin typeface="Cambria" panose="02040503050406030204" pitchFamily="18" charset="0"/>
                  <a:ea typeface="Cambria" panose="02040503050406030204" pitchFamily="18" charset="0"/>
                </a:rPr>
                <a:t>d</a:t>
              </a:r>
              <a:r>
                <a:rPr lang="en-US" sz="4000" b="1" kern="0" dirty="0" err="1" smtClean="0">
                  <a:solidFill>
                    <a:prstClr val="black"/>
                  </a:solidFill>
                  <a:latin typeface="Cambria" panose="02040503050406030204" pitchFamily="18" charset="0"/>
                  <a:ea typeface="Cambria" panose="02040503050406030204" pitchFamily="18" charset="0"/>
                </a:rPr>
                <a:t>ồi</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dào</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sạch</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bền</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vững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va</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mang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lại</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nhiều</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gia</a:t>
              </a:r>
              <a:r>
                <a:rPr lang="en-US" sz="4000" b="1" kern="0" dirty="0" smtClean="0">
                  <a:solidFill>
                    <a:prstClr val="black"/>
                  </a:solidFill>
                  <a:latin typeface="Cambria" panose="02040503050406030204" pitchFamily="18" charset="0"/>
                  <a:ea typeface="Cambria" panose="02040503050406030204" pitchFamily="18" charset="0"/>
                </a:rPr>
                <a:t>́ trị </a:t>
              </a:r>
              <a:r>
                <a:rPr lang="en-US" sz="4000" b="1" kern="0" dirty="0" err="1" smtClean="0">
                  <a:solidFill>
                    <a:prstClr val="black"/>
                  </a:solidFill>
                  <a:latin typeface="Cambria" panose="02040503050406030204" pitchFamily="18" charset="0"/>
                  <a:ea typeface="Cambria" panose="02040503050406030204" pitchFamily="18" charset="0"/>
                </a:rPr>
                <a:t>cho</a:t>
              </a:r>
              <a:r>
                <a:rPr lang="en-US" sz="4000" b="1" kern="0" dirty="0" smtClean="0">
                  <a:solidFill>
                    <a:prstClr val="black"/>
                  </a:solidFill>
                  <a:latin typeface="Cambria" panose="02040503050406030204" pitchFamily="18" charset="0"/>
                  <a:ea typeface="Cambria" panose="02040503050406030204" pitchFamily="18" charset="0"/>
                </a:rPr>
                <a:t> con </a:t>
              </a:r>
              <a:r>
                <a:rPr lang="en-US" sz="4000" b="1" kern="0" dirty="0" err="1" smtClean="0">
                  <a:solidFill>
                    <a:prstClr val="black"/>
                  </a:solidFill>
                  <a:latin typeface="Cambria" panose="02040503050406030204" pitchFamily="18" charset="0"/>
                  <a:ea typeface="Cambria" panose="02040503050406030204" pitchFamily="18" charset="0"/>
                </a:rPr>
                <a:t>người</a:t>
              </a:r>
              <a:r>
                <a:rPr lang="en-US" sz="4000" b="1" kern="0" dirty="0" smtClean="0">
                  <a:solidFill>
                    <a:prstClr val="black"/>
                  </a:solidFill>
                  <a:latin typeface="Cambria" panose="02040503050406030204" pitchFamily="18" charset="0"/>
                  <a:ea typeface="Cambria" panose="02040503050406030204" pitchFamily="18" charset="0"/>
                </a:rPr>
                <a:t> </a:t>
              </a:r>
            </a:p>
            <a:p>
              <a:pPr algn="just" defTabSz="1371600">
                <a:spcBef>
                  <a:spcPts val="600"/>
                </a:spcBef>
                <a:spcAft>
                  <a:spcPts val="600"/>
                </a:spcAft>
                <a:defRPr/>
              </a:pPr>
              <a:r>
                <a:rPr lang="en-US" sz="4000" b="1" kern="0" dirty="0" err="1" smtClean="0">
                  <a:solidFill>
                    <a:prstClr val="black"/>
                  </a:solidFill>
                  <a:latin typeface="Cambria" panose="02040503050406030204" pitchFamily="18" charset="0"/>
                  <a:ea typeface="Cambria" panose="02040503050406030204" pitchFamily="18" charset="0"/>
                </a:rPr>
                <a:t>Ngày</a:t>
              </a:r>
              <a:r>
                <a:rPr lang="en-US" sz="4000" b="1" kern="0" dirty="0" smtClean="0">
                  <a:solidFill>
                    <a:prstClr val="black"/>
                  </a:solidFill>
                  <a:latin typeface="Cambria" panose="02040503050406030204" pitchFamily="18" charset="0"/>
                  <a:ea typeface="Cambria" panose="02040503050406030204" pitchFamily="18" charset="0"/>
                </a:rPr>
                <a:t> nay, có </a:t>
              </a:r>
              <a:r>
                <a:rPr lang="en-US" sz="4000" b="1" kern="0" dirty="0" err="1" smtClean="0">
                  <a:solidFill>
                    <a:prstClr val="black"/>
                  </a:solidFill>
                  <a:latin typeface="Cambria" panose="02040503050406030204" pitchFamily="18" charset="0"/>
                  <a:ea typeface="Cambria" panose="02040503050406030204" pitchFamily="18" charset="0"/>
                </a:rPr>
                <a:t>nhiều</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hoạt</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động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của</a:t>
              </a:r>
              <a:r>
                <a:rPr lang="en-US" sz="4000" b="1" kern="0" dirty="0" smtClean="0">
                  <a:solidFill>
                    <a:prstClr val="black"/>
                  </a:solidFill>
                  <a:latin typeface="Cambria" panose="02040503050406030204" pitchFamily="18" charset="0"/>
                  <a:ea typeface="Cambria" panose="02040503050406030204" pitchFamily="18" charset="0"/>
                </a:rPr>
                <a:t> con </a:t>
              </a:r>
              <a:r>
                <a:rPr lang="en-US" sz="4000" b="1" kern="0" dirty="0" err="1" smtClean="0">
                  <a:solidFill>
                    <a:prstClr val="black"/>
                  </a:solidFill>
                  <a:latin typeface="Cambria" panose="02040503050406030204" pitchFamily="18" charset="0"/>
                  <a:ea typeface="Cambria" panose="02040503050406030204" pitchFamily="18" charset="0"/>
                </a:rPr>
                <a:t>người</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va</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nhiều</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thiết</a:t>
              </a:r>
              <a:r>
                <a:rPr lang="en-US" sz="4000" b="1" kern="0" dirty="0" smtClean="0">
                  <a:solidFill>
                    <a:prstClr val="black"/>
                  </a:solidFill>
                  <a:latin typeface="Cambria" panose="02040503050406030204" pitchFamily="18" charset="0"/>
                  <a:ea typeface="Cambria" panose="02040503050406030204" pitchFamily="18" charset="0"/>
                </a:rPr>
                <a:t> bị </a:t>
              </a:r>
              <a:r>
                <a:rPr lang="en-US" sz="4000" b="1" kern="0" dirty="0" err="1" smtClean="0">
                  <a:solidFill>
                    <a:prstClr val="black"/>
                  </a:solidFill>
                  <a:latin typeface="Cambria" panose="02040503050406030204" pitchFamily="18" charset="0"/>
                  <a:ea typeface="Cambria" panose="02040503050406030204" pitchFamily="18" charset="0"/>
                </a:rPr>
                <a:t>trong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cuộc</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sống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được</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sư</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dụng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năng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lượng</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mặt</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trời</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góp</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phần</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bảo</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vê</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môi</a:t>
              </a:r>
              <a:r>
                <a:rPr lang="en-US" sz="4000" b="1" kern="0" dirty="0" smtClean="0">
                  <a:solidFill>
                    <a:prstClr val="black"/>
                  </a:solidFill>
                  <a:latin typeface="Cambria" panose="02040503050406030204" pitchFamily="18" charset="0"/>
                  <a:ea typeface="Cambria" panose="02040503050406030204" pitchFamily="18" charset="0"/>
                </a:rPr>
                <a:t> </a:t>
              </a:r>
              <a:r>
                <a:rPr lang="en-US" sz="4000" b="1" kern="0" dirty="0" err="1" smtClean="0">
                  <a:solidFill>
                    <a:prstClr val="black"/>
                  </a:solidFill>
                  <a:latin typeface="Cambria" panose="02040503050406030204" pitchFamily="18" charset="0"/>
                  <a:ea typeface="Cambria" panose="02040503050406030204" pitchFamily="18" charset="0"/>
                </a:rPr>
                <a:t>trường</a:t>
              </a:r>
              <a:r>
                <a:rPr lang="en-US" sz="4000" b="1" kern="0" dirty="0">
                  <a:solidFill>
                    <a:prstClr val="black"/>
                  </a:solidFill>
                  <a:latin typeface="Cambria" panose="02040503050406030204" pitchFamily="18" charset="0"/>
                  <a:ea typeface="Cambria" panose="02040503050406030204" pitchFamily="18" charset="0"/>
                </a:rPr>
                <a:t>.</a:t>
              </a:r>
            </a:p>
          </p:txBody>
        </p:sp>
      </p:grpSp>
      <p:sp>
        <p:nvSpPr>
          <p:cNvPr id="14" name="Rectangle 13"/>
          <p:cNvSpPr/>
          <p:nvPr/>
        </p:nvSpPr>
        <p:spPr>
          <a:xfrm>
            <a:off x="634480" y="2324100"/>
            <a:ext cx="7899920" cy="61555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cap="none" spc="0" dirty="0" err="1" smtClean="0">
                <a:ln w="11430"/>
                <a:solidFill>
                  <a:srgbClr val="C00000"/>
                </a:solidFill>
              </a:rPr>
              <a:t>Hoạt</a:t>
            </a:r>
            <a:r>
              <a:rPr lang="en-US" sz="3400" b="1" cap="none" spc="0" dirty="0" smtClean="0">
                <a:ln w="11430"/>
                <a:solidFill>
                  <a:srgbClr val="C00000"/>
                </a:solidFill>
              </a:rPr>
              <a:t> </a:t>
            </a:r>
            <a:r>
              <a:rPr lang="en-US" sz="3400" b="1" cap="none" spc="0" dirty="0" err="1" smtClean="0">
                <a:ln w="11430"/>
                <a:solidFill>
                  <a:srgbClr val="C00000"/>
                </a:solidFill>
              </a:rPr>
              <a:t>động</a:t>
            </a:r>
            <a:r>
              <a:rPr lang="en-US" sz="3400" b="1" cap="none" spc="0" dirty="0" smtClean="0">
                <a:ln w="11430"/>
                <a:solidFill>
                  <a:srgbClr val="C00000"/>
                </a:solidFill>
              </a:rPr>
              <a:t> 2. </a:t>
            </a:r>
            <a:r>
              <a:rPr lang="en-US" sz="3400" b="1" cap="none" spc="0" dirty="0" err="1" smtClean="0">
                <a:ln w="11430"/>
                <a:solidFill>
                  <a:srgbClr val="C00000"/>
                </a:solidFill>
              </a:rPr>
              <a:t>Sư</a:t>
            </a:r>
            <a:r>
              <a:rPr lang="en-US" sz="3400" b="1" cap="none" spc="0" dirty="0" smtClean="0">
                <a:ln w="11430"/>
                <a:solidFill>
                  <a:srgbClr val="C00000"/>
                </a:solidFill>
              </a:rPr>
              <a:t>̉ </a:t>
            </a:r>
            <a:r>
              <a:rPr lang="en-US" sz="3400" b="1" cap="none" spc="0" dirty="0" err="1" smtClean="0">
                <a:ln w="11430"/>
                <a:solidFill>
                  <a:srgbClr val="C00000"/>
                </a:solidFill>
              </a:rPr>
              <a:t>dụng</a:t>
            </a:r>
            <a:r>
              <a:rPr lang="en-US" sz="3400" b="1" cap="none" spc="0" dirty="0" smtClean="0">
                <a:ln w="11430"/>
                <a:solidFill>
                  <a:srgbClr val="C00000"/>
                </a:solidFill>
              </a:rPr>
              <a:t> </a:t>
            </a:r>
            <a:r>
              <a:rPr lang="en-US" sz="3400" b="1" cap="none" spc="0" dirty="0" err="1" smtClean="0">
                <a:ln w="11430"/>
                <a:solidFill>
                  <a:srgbClr val="C00000"/>
                </a:solidFill>
              </a:rPr>
              <a:t>năng</a:t>
            </a:r>
            <a:r>
              <a:rPr lang="en-US" sz="3400" b="1" cap="none" spc="0" dirty="0" smtClean="0">
                <a:ln w="11430"/>
                <a:solidFill>
                  <a:srgbClr val="C00000"/>
                </a:solidFill>
              </a:rPr>
              <a:t> </a:t>
            </a:r>
            <a:r>
              <a:rPr lang="en-US" sz="3400" b="1" cap="none" spc="0" dirty="0" err="1" smtClean="0">
                <a:ln w="11430"/>
                <a:solidFill>
                  <a:srgbClr val="C00000"/>
                </a:solidFill>
              </a:rPr>
              <a:t>lượng</a:t>
            </a:r>
            <a:r>
              <a:rPr lang="en-US" sz="3400" b="1" cap="none" spc="0" dirty="0" smtClean="0">
                <a:ln w="11430"/>
                <a:solidFill>
                  <a:srgbClr val="C00000"/>
                </a:solidFill>
              </a:rPr>
              <a:t> </a:t>
            </a:r>
            <a:r>
              <a:rPr lang="en-US" sz="3400" b="1" cap="none" spc="0" dirty="0" err="1" smtClean="0">
                <a:ln w="11430"/>
                <a:solidFill>
                  <a:srgbClr val="C00000"/>
                </a:solidFill>
              </a:rPr>
              <a:t>mặt</a:t>
            </a:r>
            <a:r>
              <a:rPr lang="en-US" sz="3400" b="1" cap="none" spc="0" dirty="0" smtClean="0">
                <a:ln w="11430"/>
                <a:solidFill>
                  <a:srgbClr val="C00000"/>
                </a:solidFill>
              </a:rPr>
              <a:t> </a:t>
            </a:r>
            <a:r>
              <a:rPr lang="en-US" sz="3400" b="1" cap="none" spc="0" dirty="0" err="1" smtClean="0">
                <a:ln w="11430"/>
                <a:solidFill>
                  <a:srgbClr val="C00000"/>
                </a:solidFill>
              </a:rPr>
              <a:t>trời</a:t>
            </a:r>
            <a:endParaRPr lang="en-US" sz="3400" b="1" cap="none" spc="0" dirty="0">
              <a:ln w="11430"/>
              <a:solidFill>
                <a:srgbClr val="C00000"/>
              </a:solidFill>
            </a:endParaRPr>
          </a:p>
        </p:txBody>
      </p:sp>
    </p:spTree>
    <p:extLst>
      <p:ext uri="{BB962C8B-B14F-4D97-AF65-F5344CB8AC3E}">
        <p14:creationId xmlns:p14="http://schemas.microsoft.com/office/powerpoint/2010/main" val="1700939484"/>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74857" y="221040"/>
            <a:ext cx="7778230" cy="1569660"/>
          </a:xfrm>
          <a:prstGeom prst="rect">
            <a:avLst/>
          </a:prstGeom>
          <a:noFill/>
        </p:spPr>
        <p:txBody>
          <a:bodyPr wrap="square" rtlCol="0">
            <a:spAutoFit/>
          </a:bodyPr>
          <a:lstStyle/>
          <a:p>
            <a:pPr algn="ctr"/>
            <a:r>
              <a:rPr lang="en-US" sz="2400" b="1" dirty="0" err="1" smtClean="0">
                <a:latin typeface="Times New Roman" pitchFamily="18" charset="0"/>
                <a:cs typeface="Times New Roman" pitchFamily="18" charset="0"/>
              </a:rPr>
              <a:t>Thư</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năm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ngày</a:t>
            </a:r>
            <a:r>
              <a:rPr lang="en-US" sz="2400" b="1" dirty="0" smtClean="0">
                <a:latin typeface="Times New Roman" pitchFamily="18" charset="0"/>
                <a:cs typeface="Times New Roman" pitchFamily="18" charset="0"/>
              </a:rPr>
              <a:t> 21 </a:t>
            </a:r>
            <a:r>
              <a:rPr lang="en-US" sz="2400" b="1" dirty="0" err="1" smtClean="0">
                <a:latin typeface="Times New Roman" pitchFamily="18" charset="0"/>
                <a:cs typeface="Times New Roman" pitchFamily="18" charset="0"/>
              </a:rPr>
              <a:t>tháng</a:t>
            </a:r>
            <a:r>
              <a:rPr lang="en-US" sz="2400" b="1" dirty="0" smtClean="0">
                <a:latin typeface="Times New Roman" pitchFamily="18" charset="0"/>
                <a:cs typeface="Times New Roman" pitchFamily="18" charset="0"/>
              </a:rPr>
              <a:t> 11 </a:t>
            </a:r>
            <a:r>
              <a:rPr lang="en-US" sz="2400" b="1" dirty="0" err="1" smtClean="0">
                <a:latin typeface="Times New Roman" pitchFamily="18" charset="0"/>
                <a:cs typeface="Times New Roman" pitchFamily="18" charset="0"/>
              </a:rPr>
              <a:t>năm</a:t>
            </a:r>
            <a:r>
              <a:rPr lang="en-US" sz="2400" b="1" dirty="0" smtClean="0">
                <a:latin typeface="Times New Roman" pitchFamily="18" charset="0"/>
                <a:cs typeface="Times New Roman" pitchFamily="18" charset="0"/>
              </a:rPr>
              <a:t> 2024</a:t>
            </a:r>
          </a:p>
          <a:p>
            <a:pPr algn="ctr"/>
            <a:r>
              <a:rPr lang="en-US" sz="2400" b="1" u="sng" dirty="0" err="1" smtClean="0">
                <a:latin typeface="Times New Roman" pitchFamily="18" charset="0"/>
                <a:cs typeface="Times New Roman" pitchFamily="18" charset="0"/>
              </a:rPr>
              <a:t>Khoa</a:t>
            </a:r>
            <a:r>
              <a:rPr lang="en-US" sz="2400" b="1" u="sng" dirty="0" smtClean="0">
                <a:latin typeface="Times New Roman" pitchFamily="18" charset="0"/>
                <a:cs typeface="Times New Roman" pitchFamily="18" charset="0"/>
              </a:rPr>
              <a:t> </a:t>
            </a:r>
            <a:r>
              <a:rPr lang="en-US" sz="2400" b="1" u="sng" dirty="0" err="1" smtClean="0">
                <a:latin typeface="Times New Roman" pitchFamily="18" charset="0"/>
                <a:cs typeface="Times New Roman" pitchFamily="18" charset="0"/>
              </a:rPr>
              <a:t>học</a:t>
            </a:r>
            <a:endParaRPr lang="en-US" sz="2400" b="1" u="sng" dirty="0" smtClean="0">
              <a:latin typeface="Times New Roman" pitchFamily="18" charset="0"/>
              <a:cs typeface="Times New Roman" pitchFamily="18" charset="0"/>
            </a:endParaRPr>
          </a:p>
          <a:p>
            <a:pPr algn="ctr"/>
            <a:r>
              <a:rPr lang="en-US" sz="2400" b="1" dirty="0" smtClean="0">
                <a:solidFill>
                  <a:srgbClr val="C00000"/>
                </a:solidFill>
                <a:latin typeface="Times New Roman" pitchFamily="18" charset="0"/>
                <a:cs typeface="Times New Roman" pitchFamily="18" charset="0"/>
              </a:rPr>
              <a:t>SỬ DỤNG NĂNG LƯỢNG MẠT TRỜI,</a:t>
            </a:r>
          </a:p>
          <a:p>
            <a:pPr algn="ctr"/>
            <a:r>
              <a:rPr lang="en-US" sz="2400" b="1" dirty="0" smtClean="0">
                <a:solidFill>
                  <a:srgbClr val="C00000"/>
                </a:solidFill>
                <a:latin typeface="Times New Roman" pitchFamily="18" charset="0"/>
                <a:cs typeface="Times New Roman" pitchFamily="18" charset="0"/>
              </a:rPr>
              <a:t>NĂNG LƯỢNG GIÓ, NĂNG LƯỢNG NƯỚC CHẢY</a:t>
            </a:r>
            <a:endParaRPr lang="en-US" sz="2400" b="1" dirty="0">
              <a:solidFill>
                <a:srgbClr val="C00000"/>
              </a:solidFill>
              <a:latin typeface="Times New Roman" pitchFamily="18" charset="0"/>
              <a:cs typeface="Times New Roman" pitchFamily="18" charset="0"/>
            </a:endParaRPr>
          </a:p>
        </p:txBody>
      </p:sp>
      <p:sp>
        <p:nvSpPr>
          <p:cNvPr id="3" name="Rectangle 2"/>
          <p:cNvSpPr/>
          <p:nvPr/>
        </p:nvSpPr>
        <p:spPr>
          <a:xfrm>
            <a:off x="2576895" y="3238500"/>
            <a:ext cx="13174184" cy="707886"/>
          </a:xfrm>
          <a:prstGeom prst="rect">
            <a:avLst/>
          </a:prstGeom>
          <a:noFill/>
        </p:spPr>
        <p:txBody>
          <a:bodyPr wrap="none" lIns="91440" tIns="45720" rIns="91440" bIns="45720">
            <a:spAutoFit/>
          </a:bodyPr>
          <a:lstStyle/>
          <a:p>
            <a:pPr algn="ct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Hãy</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kê</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những</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việc</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sư</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dụng</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năng</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lượng</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mặt</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trời</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mà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em</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biết</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endParaRPr lang="en-US"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9" name="Rectangle 8"/>
          <p:cNvSpPr/>
          <p:nvPr/>
        </p:nvSpPr>
        <p:spPr>
          <a:xfrm>
            <a:off x="1725419" y="1943100"/>
            <a:ext cx="2888676"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solidFill>
                  <a:schemeClr val="accent6">
                    <a:lumMod val="50000"/>
                  </a:schemeClr>
                </a:solidFill>
              </a:rPr>
              <a:t>CỦNG CỐ</a:t>
            </a:r>
            <a:endParaRPr lang="en-US" sz="5400" b="1" cap="none" spc="0" dirty="0">
              <a:ln w="10541" cmpd="sng">
                <a:solidFill>
                  <a:schemeClr val="accent1">
                    <a:shade val="88000"/>
                    <a:satMod val="110000"/>
                  </a:schemeClr>
                </a:solidFill>
                <a:prstDash val="solid"/>
              </a:ln>
              <a:solidFill>
                <a:schemeClr val="accent6">
                  <a:lumMod val="50000"/>
                </a:schemeClr>
              </a:solidFill>
              <a:effectLst/>
            </a:endParaRPr>
          </a:p>
        </p:txBody>
      </p:sp>
    </p:spTree>
    <p:extLst>
      <p:ext uri="{BB962C8B-B14F-4D97-AF65-F5344CB8AC3E}">
        <p14:creationId xmlns:p14="http://schemas.microsoft.com/office/powerpoint/2010/main" val="2935599004"/>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403232" y="-140102"/>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Picture 6" descr="Hình ảnh Học Sinh PNG Miễn Phí Tải Về - Lovepik">
            <a:extLst>
              <a:ext uri="{FF2B5EF4-FFF2-40B4-BE49-F238E27FC236}">
                <a16:creationId xmlns="" xmlns:a16="http://schemas.microsoft.com/office/drawing/2014/main" id="{FE062149-1986-F68E-E201-C556385E28CE}"/>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805" b="99492" l="7667" r="92000">
                        <a14:foregroundMark x1="29583" y1="4617" x2="30917" y2="21474"/>
                        <a14:foregroundMark x1="46167" y1="4151" x2="47083" y2="55485"/>
                        <a14:foregroundMark x1="36083" y1="22152" x2="37417" y2="26599"/>
                        <a14:foregroundMark x1="26917" y1="18382" x2="65417" y2="27700"/>
                        <a14:foregroundMark x1="60583" y1="17069" x2="66250" y2="31724"/>
                        <a14:foregroundMark x1="43583" y1="39941" x2="58833" y2="76620"/>
                        <a14:foregroundMark x1="24750" y1="46379" x2="36583" y2="59720"/>
                        <a14:foregroundMark x1="12083" y1="33037" x2="7667" y2="47734"/>
                        <a14:foregroundMark x1="37417" y1="41254" x2="47083" y2="81067"/>
                        <a14:foregroundMark x1="43583" y1="41508" x2="51000" y2="71495"/>
                        <a14:foregroundMark x1="49250" y1="44600" x2="72833" y2="40152"/>
                        <a14:foregroundMark x1="92083" y1="24820" x2="82000" y2="39941"/>
                        <a14:foregroundMark x1="47917" y1="41931" x2="66250" y2="43033"/>
                        <a14:foregroundMark x1="33500" y1="43922" x2="33083" y2="67937"/>
                        <a14:foregroundMark x1="21667" y1="48158" x2="47500" y2="62389"/>
                        <a14:foregroundMark x1="35250" y1="44176" x2="57083" y2="56586"/>
                        <a14:foregroundMark x1="45750" y1="45277" x2="49667" y2="64380"/>
                        <a14:foregroundMark x1="23000" y1="45489" x2="41833" y2="49725"/>
                        <a14:foregroundMark x1="26083" y1="46167" x2="60167" y2="51038"/>
                        <a14:foregroundMark x1="53167" y1="43287" x2="57583" y2="65481"/>
                        <a14:foregroundMark x1="33500" y1="55485" x2="39167" y2="64845"/>
                        <a14:foregroundMark x1="22167" y1="41931" x2="41333" y2="46379"/>
                        <a14:foregroundMark x1="48833" y1="43033" x2="73750" y2="41931"/>
                        <a14:foregroundMark x1="54917" y1="45277" x2="77667" y2="43287"/>
                        <a14:foregroundMark x1="58417" y1="40618" x2="68917" y2="40152"/>
                        <a14:foregroundMark x1="57583" y1="46379" x2="71500" y2="44600"/>
                        <a14:foregroundMark x1="65833" y1="46167" x2="67583" y2="46845"/>
                        <a14:foregroundMark x1="65833" y1="38374" x2="68500" y2="38585"/>
                        <a14:foregroundMark x1="45750" y1="27700" x2="56250" y2="31258"/>
                        <a14:foregroundMark x1="44000" y1="26599" x2="48833" y2="33715"/>
                        <a14:foregroundMark x1="31750" y1="847" x2="54083" y2="847"/>
                        <a14:foregroundMark x1="33500" y1="84837" x2="35250" y2="95044"/>
                        <a14:foregroundMark x1="35250" y1="95044" x2="35250" y2="95044"/>
                        <a14:foregroundMark x1="48333" y1="80390" x2="55833" y2="91614"/>
                        <a14:foregroundMark x1="55833" y1="91614" x2="56250" y2="91953"/>
                        <a14:foregroundMark x1="54500" y1="83482" x2="55833" y2="93731"/>
                        <a14:foregroundMark x1="48833" y1="82592" x2="52333" y2="91063"/>
                        <a14:foregroundMark x1="51000" y1="89496" x2="51833" y2="95044"/>
                        <a14:foregroundMark x1="52750" y1="95256" x2="66750" y2="95044"/>
                        <a14:foregroundMark x1="52750" y1="97501" x2="70667" y2="95256"/>
                        <a14:foregroundMark x1="27417" y1="98602" x2="31750" y2="96146"/>
                        <a14:foregroundMark x1="29583" y1="99492" x2="36083" y2="96400"/>
                        <a14:foregroundMark x1="32167" y1="85472" x2="36583" y2="94367"/>
                        <a14:foregroundMark x1="37000" y1="84625" x2="36583" y2="94833"/>
                        <a14:foregroundMark x1="26500" y1="97289" x2="37000" y2="95934"/>
                        <a14:foregroundMark x1="34333" y1="97035" x2="38750" y2="95934"/>
                        <a14:foregroundMark x1="50583" y1="97713" x2="65417" y2="97289"/>
                        <a14:foregroundMark x1="63667" y1="97925" x2="70667" y2="96612"/>
                        <a14:foregroundMark x1="34833" y1="39729" x2="43583" y2="70140"/>
                        <a14:foregroundMark x1="31333" y1="10589" x2="43083" y2="14147"/>
                        <a14:foregroundMark x1="31750" y1="847" x2="57583" y2="21940"/>
                        <a14:foregroundMark x1="52750" y1="18594" x2="52750" y2="24608"/>
                      </a14:backgroundRemoval>
                    </a14:imgEffect>
                  </a14:imgLayer>
                </a14:imgProps>
              </a:ext>
              <a:ext uri="{28A0092B-C50C-407E-A947-70E740481C1C}">
                <a14:useLocalDpi xmlns:a14="http://schemas.microsoft.com/office/drawing/2010/main" val="0"/>
              </a:ext>
            </a:extLst>
          </a:blip>
          <a:srcRect/>
          <a:stretch>
            <a:fillRect/>
          </a:stretch>
        </p:blipFill>
        <p:spPr bwMode="auto">
          <a:xfrm>
            <a:off x="1447800" y="2768565"/>
            <a:ext cx="3733800" cy="734517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 xmlns:a16="http://schemas.microsoft.com/office/drawing/2014/main" id="{D37AFFBD-A912-DF40-D0B9-CD47DBE246FD}"/>
              </a:ext>
            </a:extLst>
          </p:cNvPr>
          <p:cNvGrpSpPr/>
          <p:nvPr/>
        </p:nvGrpSpPr>
        <p:grpSpPr>
          <a:xfrm>
            <a:off x="5638800" y="1943100"/>
            <a:ext cx="11125200" cy="6705600"/>
            <a:chOff x="3159209" y="1736851"/>
            <a:chExt cx="7999329" cy="7056369"/>
          </a:xfrm>
        </p:grpSpPr>
        <p:sp>
          <p:nvSpPr>
            <p:cNvPr id="14" name="Rectangular Callout 4">
              <a:extLst>
                <a:ext uri="{FF2B5EF4-FFF2-40B4-BE49-F238E27FC236}">
                  <a16:creationId xmlns="" xmlns:a16="http://schemas.microsoft.com/office/drawing/2014/main" id="{809F9650-B327-239B-ADC4-0E8AD13DB61A}"/>
                </a:ext>
              </a:extLst>
            </p:cNvPr>
            <p:cNvSpPr/>
            <p:nvPr/>
          </p:nvSpPr>
          <p:spPr>
            <a:xfrm>
              <a:off x="3159209" y="1736851"/>
              <a:ext cx="7999329" cy="7056369"/>
            </a:xfrm>
            <a:prstGeom prst="wedgeRectCallout">
              <a:avLst>
                <a:gd name="adj1" fmla="val -57289"/>
                <a:gd name="adj2" fmla="val 16421"/>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914377"/>
              <a:endParaRPr lang="en-GB" sz="8800" b="1">
                <a:solidFill>
                  <a:srgbClr val="FF0000"/>
                </a:solidFill>
                <a:latin typeface="Calibri" panose="020F0502020204030204"/>
                <a:sym typeface="Arial"/>
              </a:endParaRPr>
            </a:p>
          </p:txBody>
        </p:sp>
        <p:sp>
          <p:nvSpPr>
            <p:cNvPr id="16" name="Rectangle 15">
              <a:extLst>
                <a:ext uri="{FF2B5EF4-FFF2-40B4-BE49-F238E27FC236}">
                  <a16:creationId xmlns="" xmlns:a16="http://schemas.microsoft.com/office/drawing/2014/main" id="{F4103B09-782B-D08D-4B57-DD990CEA83C7}"/>
                </a:ext>
              </a:extLst>
            </p:cNvPr>
            <p:cNvSpPr/>
            <p:nvPr/>
          </p:nvSpPr>
          <p:spPr>
            <a:xfrm>
              <a:off x="3487949" y="1817037"/>
              <a:ext cx="7267576" cy="6315588"/>
            </a:xfrm>
            <a:prstGeom prst="rect">
              <a:avLst/>
            </a:prstGeom>
          </p:spPr>
          <p:txBody>
            <a:bodyPr wrap="square">
              <a:spAutoFit/>
            </a:bodyPr>
            <a:lstStyle/>
            <a:p>
              <a:pPr indent="228594" algn="ctr" defTabSz="914377"/>
              <a:r>
                <a:rPr lang="en-US" sz="4800" b="1" dirty="0" err="1">
                  <a:solidFill>
                    <a:srgbClr val="FF0000"/>
                  </a:solidFill>
                  <a:latin typeface="Cambria" panose="02040503050406030204" pitchFamily="18" charset="0"/>
                  <a:ea typeface="Cambria" panose="02040503050406030204" pitchFamily="18" charset="0"/>
                  <a:cs typeface="Arial-Rounded" panose="020B0500000000000000" pitchFamily="34" charset="0"/>
                  <a:sym typeface="Arial"/>
                </a:rPr>
                <a:t>Về</a:t>
              </a:r>
              <a:r>
                <a:rPr lang="en-US" sz="4800" b="1" dirty="0">
                  <a:solidFill>
                    <a:srgbClr val="FF000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a:solidFill>
                    <a:srgbClr val="FF0000"/>
                  </a:solidFill>
                  <a:latin typeface="Cambria" panose="02040503050406030204" pitchFamily="18" charset="0"/>
                  <a:ea typeface="Cambria" panose="02040503050406030204" pitchFamily="18" charset="0"/>
                  <a:cs typeface="Arial-Rounded" panose="020B0500000000000000" pitchFamily="34" charset="0"/>
                  <a:sym typeface="Arial"/>
                </a:rPr>
                <a:t>nhà</a:t>
              </a:r>
              <a:r>
                <a:rPr lang="en-US" sz="4800" b="1" dirty="0">
                  <a:solidFill>
                    <a:srgbClr val="FF0000"/>
                  </a:solidFill>
                  <a:latin typeface="Cambria" panose="02040503050406030204" pitchFamily="18" charset="0"/>
                  <a:ea typeface="Cambria" panose="02040503050406030204" pitchFamily="18" charset="0"/>
                  <a:cs typeface="Arial-Rounded" panose="020B0500000000000000" pitchFamily="34" charset="0"/>
                  <a:sym typeface="Arial"/>
                </a:rPr>
                <a:t>:</a:t>
              </a:r>
            </a:p>
            <a:p>
              <a:pPr indent="228594" algn="just" defTabSz="914377"/>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Tích</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cực</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sư</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dụng</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năng</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lượng</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mặt</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trời</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trong</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sinh</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hoạt</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hằng</a:t>
              </a:r>
              <a:r>
                <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en-US" sz="4800" b="1" dirty="0" err="1"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ngày</a:t>
              </a:r>
              <a:endParaRPr lang="en-US"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endParaRPr>
            </a:p>
            <a:p>
              <a:pPr indent="228594" algn="just" defTabSz="914377"/>
              <a:r>
                <a:rPr lang="vi-VN" sz="4800" b="1" dirty="0" smtClean="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a:t>
              </a:r>
              <a:r>
                <a:rPr lang="vi-VN" sz="4800" b="1" dirty="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Tìm hiểu về việc sử dụng năng lượng gió và những lợi ích của năng lượng gió đối với con người.</a:t>
              </a:r>
            </a:p>
            <a:p>
              <a:pPr indent="228594" algn="just" defTabSz="914377"/>
              <a:r>
                <a:rPr lang="vi-VN" sz="4800" b="1" dirty="0">
                  <a:solidFill>
                    <a:srgbClr val="002060"/>
                  </a:solidFill>
                  <a:latin typeface="Cambria" panose="02040503050406030204" pitchFamily="18" charset="0"/>
                  <a:ea typeface="Cambria" panose="02040503050406030204" pitchFamily="18" charset="0"/>
                  <a:cs typeface="Arial-Rounded" panose="020B0500000000000000" pitchFamily="34" charset="0"/>
                  <a:sym typeface="Arial"/>
                </a:rPr>
                <a:t>+ Làm chong chóng bằng giấy bìa màu hoặc bằng tre,...</a:t>
              </a:r>
            </a:p>
          </p:txBody>
        </p:sp>
      </p:grpSp>
      <p:sp>
        <p:nvSpPr>
          <p:cNvPr id="11" name="Rectangle 10"/>
          <p:cNvSpPr/>
          <p:nvPr/>
        </p:nvSpPr>
        <p:spPr>
          <a:xfrm>
            <a:off x="9297025" y="342900"/>
            <a:ext cx="2542684"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solidFill>
                  <a:srgbClr val="FFC000"/>
                </a:solidFill>
              </a:rPr>
              <a:t>DẶN DÒ</a:t>
            </a:r>
            <a:endParaRPr lang="en-US" sz="5400" b="1" cap="none" spc="0" dirty="0">
              <a:ln w="10541" cmpd="sng">
                <a:solidFill>
                  <a:schemeClr val="accent1">
                    <a:shade val="88000"/>
                    <a:satMod val="110000"/>
                  </a:schemeClr>
                </a:solidFill>
                <a:prstDash val="solid"/>
              </a:ln>
              <a:solidFill>
                <a:srgbClr val="FFC000"/>
              </a:solidFill>
              <a:effectLst/>
            </a:endParaRPr>
          </a:p>
        </p:txBody>
      </p:sp>
    </p:spTree>
    <p:extLst>
      <p:ext uri="{BB962C8B-B14F-4D97-AF65-F5344CB8AC3E}">
        <p14:creationId xmlns:p14="http://schemas.microsoft.com/office/powerpoint/2010/main" val="291772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A6044"/>
        </a:solidFill>
        <a:effectLst/>
      </p:bgPr>
    </p:bg>
    <p:spTree>
      <p:nvGrpSpPr>
        <p:cNvPr id="1" name=""/>
        <p:cNvGrpSpPr/>
        <p:nvPr/>
      </p:nvGrpSpPr>
      <p:grpSpPr>
        <a:xfrm>
          <a:off x="0" y="0"/>
          <a:ext cx="0" cy="0"/>
          <a:chOff x="0" y="0"/>
          <a:chExt cx="0" cy="0"/>
        </a:xfrm>
      </p:grpSpPr>
      <p:grpSp>
        <p:nvGrpSpPr>
          <p:cNvPr id="2" name="Group 2"/>
          <p:cNvGrpSpPr/>
          <p:nvPr/>
        </p:nvGrpSpPr>
        <p:grpSpPr>
          <a:xfrm>
            <a:off x="-1403232" y="-140102"/>
            <a:ext cx="21094464" cy="10567204"/>
            <a:chOff x="0" y="0"/>
            <a:chExt cx="28125952" cy="14089605"/>
          </a:xfrm>
        </p:grpSpPr>
        <p:sp>
          <p:nvSpPr>
            <p:cNvPr id="3" name="Freeform 3"/>
            <p:cNvSpPr/>
            <p:nvPr/>
          </p:nvSpPr>
          <p:spPr>
            <a:xfrm>
              <a:off x="0" y="0"/>
              <a:ext cx="14089605" cy="14089605"/>
            </a:xfrm>
            <a:custGeom>
              <a:avLst/>
              <a:gdLst/>
              <a:ahLst/>
              <a:cxnLst/>
              <a:rect l="l" t="t" r="r" b="b"/>
              <a:pathLst>
                <a:path w="14089605" h="14089605">
                  <a:moveTo>
                    <a:pt x="0" y="0"/>
                  </a:moveTo>
                  <a:lnTo>
                    <a:pt x="14089605" y="0"/>
                  </a:lnTo>
                  <a:lnTo>
                    <a:pt x="14089605" y="14089605"/>
                  </a:lnTo>
                  <a:lnTo>
                    <a:pt x="0" y="14089605"/>
                  </a:lnTo>
                  <a:lnTo>
                    <a:pt x="0" y="0"/>
                  </a:lnTo>
                  <a:close/>
                </a:path>
              </a:pathLst>
            </a:custGeom>
            <a:blipFill>
              <a:blip r:embed="rId2">
                <a:alphaModFix amt="6999"/>
                <a:extLst>
                  <a:ext uri="{96DAC541-7B7A-43D3-8B79-37D633B846F1}">
                    <asvg:svgBlip xmlns="" xmlns:asvg="http://schemas.microsoft.com/office/drawing/2016/SVG/main" r:embed="rId3"/>
                  </a:ext>
                </a:extLst>
              </a:blip>
              <a:stretch>
                <a:fillRect/>
              </a:stretch>
            </a:blipFill>
          </p:spPr>
          <p:txBody>
            <a:bodyPr/>
            <a:lstStyle/>
            <a:p>
              <a:endParaRPr lang="en-US"/>
            </a:p>
          </p:txBody>
        </p:sp>
        <p:sp>
          <p:nvSpPr>
            <p:cNvPr id="4" name="Freeform 4"/>
            <p:cNvSpPr/>
            <p:nvPr/>
          </p:nvSpPr>
          <p:spPr>
            <a:xfrm>
              <a:off x="14036346" y="0"/>
              <a:ext cx="14089605" cy="14089605"/>
            </a:xfrm>
            <a:custGeom>
              <a:avLst/>
              <a:gdLst/>
              <a:ahLst/>
              <a:cxnLst/>
              <a:rect l="l" t="t" r="r" b="b"/>
              <a:pathLst>
                <a:path w="14089605" h="14089605">
                  <a:moveTo>
                    <a:pt x="0" y="0"/>
                  </a:moveTo>
                  <a:lnTo>
                    <a:pt x="14089606" y="0"/>
                  </a:lnTo>
                  <a:lnTo>
                    <a:pt x="14089606" y="14089605"/>
                  </a:lnTo>
                  <a:lnTo>
                    <a:pt x="0" y="14089605"/>
                  </a:lnTo>
                  <a:lnTo>
                    <a:pt x="0" y="0"/>
                  </a:lnTo>
                  <a:close/>
                </a:path>
              </a:pathLst>
            </a:custGeom>
            <a:blipFill>
              <a:blip r:embed="rId4">
                <a:alphaModFix amt="6999"/>
                <a:extLst>
                  <a:ext uri="{96DAC541-7B7A-43D3-8B79-37D633B846F1}">
                    <asvg:svgBlip xmlns="" xmlns:asvg="http://schemas.microsoft.com/office/drawing/2016/SVG/main" r:embed="rId5"/>
                  </a:ext>
                </a:extLst>
              </a:blip>
              <a:stretch>
                <a:fillRect/>
              </a:stretch>
            </a:blipFill>
          </p:spPr>
          <p:txBody>
            <a:bodyPr/>
            <a:lstStyle/>
            <a:p>
              <a:endParaRPr lang="en-US"/>
            </a:p>
          </p:txBody>
        </p:sp>
      </p:grpSp>
      <p:grpSp>
        <p:nvGrpSpPr>
          <p:cNvPr id="5" name="Group 5"/>
          <p:cNvGrpSpPr/>
          <p:nvPr/>
        </p:nvGrpSpPr>
        <p:grpSpPr>
          <a:xfrm>
            <a:off x="-449619" y="9429720"/>
            <a:ext cx="20367859" cy="3086100"/>
            <a:chOff x="0" y="0"/>
            <a:chExt cx="5364375" cy="812800"/>
          </a:xfrm>
        </p:grpSpPr>
        <p:sp>
          <p:nvSpPr>
            <p:cNvPr id="6" name="Freeform 6"/>
            <p:cNvSpPr/>
            <p:nvPr/>
          </p:nvSpPr>
          <p:spPr>
            <a:xfrm>
              <a:off x="0" y="0"/>
              <a:ext cx="5364375" cy="812800"/>
            </a:xfrm>
            <a:custGeom>
              <a:avLst/>
              <a:gdLst/>
              <a:ahLst/>
              <a:cxnLst/>
              <a:rect l="l" t="t" r="r" b="b"/>
              <a:pathLst>
                <a:path w="5364375" h="812800">
                  <a:moveTo>
                    <a:pt x="0" y="0"/>
                  </a:moveTo>
                  <a:lnTo>
                    <a:pt x="5364375" y="0"/>
                  </a:lnTo>
                  <a:lnTo>
                    <a:pt x="5364375" y="812800"/>
                  </a:lnTo>
                  <a:lnTo>
                    <a:pt x="0" y="812800"/>
                  </a:lnTo>
                  <a:close/>
                </a:path>
              </a:pathLst>
            </a:custGeom>
            <a:solidFill>
              <a:srgbClr val="FAB40D"/>
            </a:solidFill>
          </p:spPr>
          <p:txBody>
            <a:bodyPr/>
            <a:lstStyle/>
            <a:p>
              <a:endParaRPr lang="en-US"/>
            </a:p>
          </p:txBody>
        </p:sp>
        <p:sp>
          <p:nvSpPr>
            <p:cNvPr id="7" name="TextBox 7"/>
            <p:cNvSpPr txBox="1"/>
            <p:nvPr/>
          </p:nvSpPr>
          <p:spPr>
            <a:xfrm>
              <a:off x="0" y="-19050"/>
              <a:ext cx="5364375" cy="831850"/>
            </a:xfrm>
            <a:prstGeom prst="rect">
              <a:avLst/>
            </a:prstGeom>
          </p:spPr>
          <p:txBody>
            <a:bodyPr lIns="50800" tIns="50800" rIns="50800" bIns="50800" rtlCol="0" anchor="ctr"/>
            <a:lstStyle/>
            <a:p>
              <a:pPr algn="ctr">
                <a:lnSpc>
                  <a:spcPts val="3187"/>
                </a:lnSpc>
              </a:pPr>
              <a:endParaRPr/>
            </a:p>
          </p:txBody>
        </p:sp>
      </p:grpSp>
      <p:sp>
        <p:nvSpPr>
          <p:cNvPr id="8" name="Freeform 8"/>
          <p:cNvSpPr/>
          <p:nvPr/>
        </p:nvSpPr>
        <p:spPr>
          <a:xfrm>
            <a:off x="11049000" y="1573970"/>
            <a:ext cx="7064649" cy="8707587"/>
          </a:xfrm>
          <a:custGeom>
            <a:avLst/>
            <a:gdLst/>
            <a:ahLst/>
            <a:cxnLst/>
            <a:rect l="l" t="t" r="r" b="b"/>
            <a:pathLst>
              <a:path w="10725092" h="12892689">
                <a:moveTo>
                  <a:pt x="0" y="0"/>
                </a:moveTo>
                <a:lnTo>
                  <a:pt x="10725092" y="0"/>
                </a:lnTo>
                <a:lnTo>
                  <a:pt x="10725092" y="12892689"/>
                </a:lnTo>
                <a:lnTo>
                  <a:pt x="0" y="1289268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US"/>
          </a:p>
        </p:txBody>
      </p:sp>
      <p:sp>
        <p:nvSpPr>
          <p:cNvPr id="9" name="Freeform 9"/>
          <p:cNvSpPr/>
          <p:nvPr/>
        </p:nvSpPr>
        <p:spPr>
          <a:xfrm>
            <a:off x="8020579" y="1633019"/>
            <a:ext cx="702613" cy="702613"/>
          </a:xfrm>
          <a:custGeom>
            <a:avLst/>
            <a:gdLst/>
            <a:ahLst/>
            <a:cxnLst/>
            <a:rect l="l" t="t" r="r" b="b"/>
            <a:pathLst>
              <a:path w="702613" h="702613">
                <a:moveTo>
                  <a:pt x="0" y="0"/>
                </a:moveTo>
                <a:lnTo>
                  <a:pt x="702612" y="0"/>
                </a:lnTo>
                <a:lnTo>
                  <a:pt x="702612" y="702613"/>
                </a:lnTo>
                <a:lnTo>
                  <a:pt x="0" y="70261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US"/>
          </a:p>
        </p:txBody>
      </p:sp>
      <p:sp>
        <p:nvSpPr>
          <p:cNvPr id="10" name="Freeform 10"/>
          <p:cNvSpPr/>
          <p:nvPr/>
        </p:nvSpPr>
        <p:spPr>
          <a:xfrm rot="-154898">
            <a:off x="16907994" y="2794413"/>
            <a:ext cx="702613" cy="702613"/>
          </a:xfrm>
          <a:custGeom>
            <a:avLst/>
            <a:gdLst/>
            <a:ahLst/>
            <a:cxnLst/>
            <a:rect l="l" t="t" r="r" b="b"/>
            <a:pathLst>
              <a:path w="702613" h="702613">
                <a:moveTo>
                  <a:pt x="0" y="0"/>
                </a:moveTo>
                <a:lnTo>
                  <a:pt x="702612" y="0"/>
                </a:lnTo>
                <a:lnTo>
                  <a:pt x="702612" y="702612"/>
                </a:lnTo>
                <a:lnTo>
                  <a:pt x="0" y="70261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US"/>
          </a:p>
        </p:txBody>
      </p:sp>
      <p:sp>
        <p:nvSpPr>
          <p:cNvPr id="14" name="Freeform 14"/>
          <p:cNvSpPr/>
          <p:nvPr/>
        </p:nvSpPr>
        <p:spPr>
          <a:xfrm>
            <a:off x="1153185" y="7801289"/>
            <a:ext cx="4393823" cy="742956"/>
          </a:xfrm>
          <a:custGeom>
            <a:avLst/>
            <a:gdLst/>
            <a:ahLst/>
            <a:cxnLst/>
            <a:rect l="l" t="t" r="r" b="b"/>
            <a:pathLst>
              <a:path w="4393823" h="742956">
                <a:moveTo>
                  <a:pt x="0" y="0"/>
                </a:moveTo>
                <a:lnTo>
                  <a:pt x="4393823" y="0"/>
                </a:lnTo>
                <a:lnTo>
                  <a:pt x="4393823" y="742956"/>
                </a:lnTo>
                <a:lnTo>
                  <a:pt x="0" y="74295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txBody>
          <a:bodyPr/>
          <a:lstStyle/>
          <a:p>
            <a:endParaRPr lang="en-US"/>
          </a:p>
        </p:txBody>
      </p:sp>
      <p:sp>
        <p:nvSpPr>
          <p:cNvPr id="15" name="Freeform 15"/>
          <p:cNvSpPr/>
          <p:nvPr/>
        </p:nvSpPr>
        <p:spPr>
          <a:xfrm rot="-233728" flipH="1">
            <a:off x="-2097664" y="6519603"/>
            <a:ext cx="6501699" cy="1040272"/>
          </a:xfrm>
          <a:custGeom>
            <a:avLst/>
            <a:gdLst/>
            <a:ahLst/>
            <a:cxnLst/>
            <a:rect l="l" t="t" r="r" b="b"/>
            <a:pathLst>
              <a:path w="6501699" h="1040272">
                <a:moveTo>
                  <a:pt x="6501699" y="0"/>
                </a:moveTo>
                <a:lnTo>
                  <a:pt x="0" y="0"/>
                </a:lnTo>
                <a:lnTo>
                  <a:pt x="0" y="1040272"/>
                </a:lnTo>
                <a:lnTo>
                  <a:pt x="6501699" y="1040272"/>
                </a:lnTo>
                <a:lnTo>
                  <a:pt x="6501699" y="0"/>
                </a:lnTo>
                <a:close/>
              </a:path>
            </a:pathLst>
          </a:custGeom>
          <a:blipFill>
            <a:blip r:embed="rId12">
              <a:extLst>
                <a:ext uri="{96DAC541-7B7A-43D3-8B79-37D633B846F1}">
                  <asvg:svgBlip xmlns="" xmlns:asvg="http://schemas.microsoft.com/office/drawing/2016/SVG/main" r:embed="rId13"/>
                </a:ext>
              </a:extLst>
            </a:blip>
            <a:stretch>
              <a:fillRect/>
            </a:stretch>
          </a:blipFill>
          <a:ln cap="sq">
            <a:noFill/>
            <a:prstDash val="solid"/>
            <a:miter/>
          </a:ln>
        </p:spPr>
        <p:txBody>
          <a:bodyPr/>
          <a:lstStyle/>
          <a:p>
            <a:endParaRPr lang="en-US"/>
          </a:p>
        </p:txBody>
      </p:sp>
      <p:sp>
        <p:nvSpPr>
          <p:cNvPr id="16" name="Freeform 16"/>
          <p:cNvSpPr/>
          <p:nvPr/>
        </p:nvSpPr>
        <p:spPr>
          <a:xfrm rot="213565">
            <a:off x="15093079" y="859889"/>
            <a:ext cx="6940652" cy="1110504"/>
          </a:xfrm>
          <a:custGeom>
            <a:avLst/>
            <a:gdLst/>
            <a:ahLst/>
            <a:cxnLst/>
            <a:rect l="l" t="t" r="r" b="b"/>
            <a:pathLst>
              <a:path w="6940652" h="1110504">
                <a:moveTo>
                  <a:pt x="0" y="0"/>
                </a:moveTo>
                <a:lnTo>
                  <a:pt x="6940652" y="0"/>
                </a:lnTo>
                <a:lnTo>
                  <a:pt x="6940652" y="1110504"/>
                </a:lnTo>
                <a:lnTo>
                  <a:pt x="0" y="1110504"/>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a:ln cap="sq">
            <a:noFill/>
            <a:prstDash val="solid"/>
            <a:miter/>
          </a:ln>
        </p:spPr>
        <p:txBody>
          <a:bodyPr/>
          <a:lstStyle/>
          <a:p>
            <a:endParaRPr lang="en-US"/>
          </a:p>
        </p:txBody>
      </p:sp>
      <p:pic>
        <p:nvPicPr>
          <p:cNvPr id="17" name="Picture 16">
            <a:extLst>
              <a:ext uri="{FF2B5EF4-FFF2-40B4-BE49-F238E27FC236}">
                <a16:creationId xmlns="" xmlns:a16="http://schemas.microsoft.com/office/drawing/2014/main" id="{441F96DD-02A7-0CD8-D3E6-A428DB017301}"/>
              </a:ext>
            </a:extLst>
          </p:cNvPr>
          <p:cNvPicPr>
            <a:picLocks noChangeAspect="1"/>
          </p:cNvPicPr>
          <p:nvPr/>
        </p:nvPicPr>
        <p:blipFill>
          <a:blip r:embed="rId16"/>
          <a:stretch>
            <a:fillRect/>
          </a:stretch>
        </p:blipFill>
        <p:spPr>
          <a:xfrm>
            <a:off x="0" y="1943100"/>
            <a:ext cx="11997968" cy="48284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自定义 14">
      <a:dk1>
        <a:sysClr val="windowText" lastClr="000000"/>
      </a:dk1>
      <a:lt1>
        <a:sysClr val="window" lastClr="FFFFFF"/>
      </a:lt1>
      <a:dk2>
        <a:srgbClr val="ED7D31"/>
      </a:dk2>
      <a:lt2>
        <a:srgbClr val="E7E6E6"/>
      </a:lt2>
      <a:accent1>
        <a:srgbClr val="ED7D31"/>
      </a:accent1>
      <a:accent2>
        <a:srgbClr val="ED7D31"/>
      </a:accent2>
      <a:accent3>
        <a:srgbClr val="A5A5A5"/>
      </a:accent3>
      <a:accent4>
        <a:srgbClr val="FFC000"/>
      </a:accent4>
      <a:accent5>
        <a:srgbClr val="A5A5A5"/>
      </a:accent5>
      <a:accent6>
        <a:srgbClr val="F4B183"/>
      </a:accent6>
      <a:hlink>
        <a:srgbClr val="0C0C0C"/>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641</TotalTime>
  <Words>1485</Words>
  <Application>Microsoft Office PowerPoint</Application>
  <PresentationFormat>Custom</PresentationFormat>
  <Paragraphs>152</Paragraphs>
  <Slides>26</Slides>
  <Notes>0</Notes>
  <HiddenSlides>0</HiddenSlides>
  <MMClips>0</MMClips>
  <ScaleCrop>false</ScaleCrop>
  <HeadingPairs>
    <vt:vector size="4" baseType="variant">
      <vt:variant>
        <vt:lpstr>Theme</vt:lpstr>
      </vt:variant>
      <vt:variant>
        <vt:i4>7</vt:i4>
      </vt:variant>
      <vt:variant>
        <vt:lpstr>Slide Titles</vt:lpstr>
      </vt:variant>
      <vt:variant>
        <vt:i4>26</vt:i4>
      </vt:variant>
    </vt:vector>
  </HeadingPairs>
  <TitlesOfParts>
    <vt:vector size="33" baseType="lpstr">
      <vt:lpstr>Office Theme</vt:lpstr>
      <vt:lpstr>1_Office Theme</vt:lpstr>
      <vt:lpstr>Office 主题</vt:lpstr>
      <vt:lpstr>2_Office Theme</vt:lpstr>
      <vt:lpstr>3_Office Theme</vt:lpstr>
      <vt:lpstr>4_Office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Nature Lake Theme Educational Presentation</dc:title>
  <dc:creator>thao</dc:creator>
  <cp:lastModifiedBy>TH</cp:lastModifiedBy>
  <cp:revision>76</cp:revision>
  <dcterms:created xsi:type="dcterms:W3CDTF">2006-08-16T00:00:00Z</dcterms:created>
  <dcterms:modified xsi:type="dcterms:W3CDTF">2024-11-21T03:46:42Z</dcterms:modified>
  <dc:identifier>DAGMZ9ajds0</dc:identifier>
</cp:coreProperties>
</file>