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</p:sldMasterIdLst>
  <p:notesMasterIdLst>
    <p:notesMasterId r:id="rId23"/>
  </p:notesMasterIdLst>
  <p:sldIdLst>
    <p:sldId id="257" r:id="rId4"/>
    <p:sldId id="264" r:id="rId5"/>
    <p:sldId id="265" r:id="rId6"/>
    <p:sldId id="266" r:id="rId7"/>
    <p:sldId id="267" r:id="rId8"/>
    <p:sldId id="268" r:id="rId9"/>
    <p:sldId id="269" r:id="rId10"/>
    <p:sldId id="270" r:id="rId11"/>
    <p:sldId id="271" r:id="rId12"/>
    <p:sldId id="319" r:id="rId13"/>
    <p:sldId id="350" r:id="rId14"/>
    <p:sldId id="351" r:id="rId15"/>
    <p:sldId id="258" r:id="rId16"/>
    <p:sldId id="259" r:id="rId17"/>
    <p:sldId id="260" r:id="rId18"/>
    <p:sldId id="354" r:id="rId19"/>
    <p:sldId id="352" r:id="rId20"/>
    <p:sldId id="261" r:id="rId21"/>
    <p:sldId id="262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7" d="100"/>
          <a:sy n="67" d="100"/>
        </p:scale>
        <p:origin x="85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D990E9-6B18-4B1A-9AC2-90B0F1C7EAF7}" type="datetimeFigureOut">
              <a:rPr lang="en-US" smtClean="0"/>
              <a:t>11/11/2024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5AE33E-D0EF-47CE-95C2-82B686483B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72240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AE0028-385C-49CB-ACDB-9436CC7D944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524363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037233-5BBA-42CA-9420-108A64408B7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894436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A7274F8-0F27-410C-8168-CF873A43056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569956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48E690C-884F-4BB5-BDED-D0228BD8A9F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95424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13528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80343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90987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4292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60556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8801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34878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13622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8560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2470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27386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EB4B6-BD15-4E68-8BFA-8A2D3AAA4790}" type="datetimeFigureOut">
              <a:rPr lang="en-US" smtClean="0"/>
              <a:t>11/11/2024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26279-CC7E-44C3-BE74-6057693754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726297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EB4B6-BD15-4E68-8BFA-8A2D3AAA4790}" type="datetimeFigureOut">
              <a:rPr lang="en-US" smtClean="0"/>
              <a:t>11/11/2024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26279-CC7E-44C3-BE74-6057693754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11664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5333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EB4B6-BD15-4E68-8BFA-8A2D3AAA4790}" type="datetimeFigureOut">
              <a:rPr lang="en-US" smtClean="0"/>
              <a:t>11/11/2024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26279-CC7E-44C3-BE74-6057693754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214975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EB4B6-BD15-4E68-8BFA-8A2D3AAA4790}" type="datetimeFigureOut">
              <a:rPr lang="en-US" smtClean="0"/>
              <a:t>11/11/2024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26279-CC7E-44C3-BE74-6057693754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11448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EB4B6-BD15-4E68-8BFA-8A2D3AAA4790}" type="datetimeFigureOut">
              <a:rPr lang="en-US" smtClean="0"/>
              <a:t>11/11/2024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26279-CC7E-44C3-BE74-6057693754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557041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EB4B6-BD15-4E68-8BFA-8A2D3AAA4790}" type="datetimeFigureOut">
              <a:rPr lang="en-US" smtClean="0"/>
              <a:t>11/11/2024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26279-CC7E-44C3-BE74-6057693754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338317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EB4B6-BD15-4E68-8BFA-8A2D3AAA4790}" type="datetimeFigureOut">
              <a:rPr lang="en-US" smtClean="0"/>
              <a:t>11/11/2024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26279-CC7E-44C3-BE74-6057693754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80274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49"/>
            <a:ext cx="4011084" cy="1162051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EB4B6-BD15-4E68-8BFA-8A2D3AAA4790}" type="datetimeFigureOut">
              <a:rPr lang="en-US" smtClean="0"/>
              <a:t>11/11/2024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26279-CC7E-44C3-BE74-6057693754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868633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EB4B6-BD15-4E68-8BFA-8A2D3AAA4790}" type="datetimeFigureOut">
              <a:rPr lang="en-US" smtClean="0"/>
              <a:t>11/11/2024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26279-CC7E-44C3-BE74-6057693754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121672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EB4B6-BD15-4E68-8BFA-8A2D3AAA4790}" type="datetimeFigureOut">
              <a:rPr lang="en-US" smtClean="0"/>
              <a:t>11/11/2024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26279-CC7E-44C3-BE74-6057693754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432879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EB4B6-BD15-4E68-8BFA-8A2D3AAA4790}" type="datetimeFigureOut">
              <a:rPr lang="en-US" smtClean="0"/>
              <a:t>11/11/2024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26279-CC7E-44C3-BE74-6057693754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391488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420283"/>
            <a:ext cx="5181600" cy="98001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2590800"/>
            <a:ext cx="4267200" cy="11684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048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096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144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19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240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28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1337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438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288563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898768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542" y="2937934"/>
            <a:ext cx="5181600" cy="908050"/>
          </a:xfrm>
        </p:spPr>
        <p:txBody>
          <a:bodyPr anchor="t"/>
          <a:lstStyle>
            <a:lvl1pPr algn="l">
              <a:defRPr sz="2667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1542" y="1937809"/>
            <a:ext cx="5181600" cy="1000125"/>
          </a:xfrm>
        </p:spPr>
        <p:txBody>
          <a:bodyPr anchor="b"/>
          <a:lstStyle>
            <a:lvl1pPr marL="0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1pPr>
            <a:lvl2pPr marL="30481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09630" indent="0">
              <a:buNone/>
              <a:defRPr sz="1067">
                <a:solidFill>
                  <a:schemeClr val="tx1">
                    <a:tint val="75000"/>
                  </a:schemeClr>
                </a:solidFill>
              </a:defRPr>
            </a:lvl3pPr>
            <a:lvl4pPr marL="91444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4pPr>
            <a:lvl5pPr marL="121926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5pPr>
            <a:lvl6pPr marL="152407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6pPr>
            <a:lvl7pPr marL="182889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7pPr>
            <a:lvl8pPr marL="2133707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8pPr>
            <a:lvl9pPr marL="2438522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11930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621924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23409"/>
            <a:ext cx="2693459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449917"/>
            <a:ext cx="2693459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6684" y="1023409"/>
            <a:ext cx="2694517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6684" y="1449917"/>
            <a:ext cx="2694517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601361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517402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410055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82033"/>
            <a:ext cx="2005542" cy="774700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3367" y="182034"/>
            <a:ext cx="3407833" cy="3902075"/>
          </a:xfrm>
        </p:spPr>
        <p:txBody>
          <a:bodyPr/>
          <a:lstStyle>
            <a:lvl1pPr>
              <a:defRPr sz="2133"/>
            </a:lvl1pPr>
            <a:lvl2pPr>
              <a:defRPr sz="1867"/>
            </a:lvl2pPr>
            <a:lvl3pPr>
              <a:defRPr sz="1600"/>
            </a:lvl3pPr>
            <a:lvl4pPr>
              <a:defRPr sz="1333"/>
            </a:lvl4pPr>
            <a:lvl5pPr>
              <a:defRPr sz="1333"/>
            </a:lvl5pPr>
            <a:lvl6pPr>
              <a:defRPr sz="1333"/>
            </a:lvl6pPr>
            <a:lvl7pPr>
              <a:defRPr sz="1333"/>
            </a:lvl7pPr>
            <a:lvl8pPr>
              <a:defRPr sz="1333"/>
            </a:lvl8pPr>
            <a:lvl9pPr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956734"/>
            <a:ext cx="2005542" cy="31273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695349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859" y="3200400"/>
            <a:ext cx="3657600" cy="377825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94859" y="408517"/>
            <a:ext cx="3657600" cy="2743200"/>
          </a:xfrm>
        </p:spPr>
        <p:txBody>
          <a:bodyPr/>
          <a:lstStyle>
            <a:lvl1pPr marL="0" indent="0">
              <a:buNone/>
              <a:defRPr sz="2133"/>
            </a:lvl1pPr>
            <a:lvl2pPr marL="304815" indent="0">
              <a:buNone/>
              <a:defRPr sz="1867"/>
            </a:lvl2pPr>
            <a:lvl3pPr marL="609630" indent="0">
              <a:buNone/>
              <a:defRPr sz="1600"/>
            </a:lvl3pPr>
            <a:lvl4pPr marL="914446" indent="0">
              <a:buNone/>
              <a:defRPr sz="1333"/>
            </a:lvl4pPr>
            <a:lvl5pPr marL="1219261" indent="0">
              <a:buNone/>
              <a:defRPr sz="1333"/>
            </a:lvl5pPr>
            <a:lvl6pPr marL="1524076" indent="0">
              <a:buNone/>
              <a:defRPr sz="1333"/>
            </a:lvl6pPr>
            <a:lvl7pPr marL="1828891" indent="0">
              <a:buNone/>
              <a:defRPr sz="1333"/>
            </a:lvl7pPr>
            <a:lvl8pPr marL="2133707" indent="0">
              <a:buNone/>
              <a:defRPr sz="1333"/>
            </a:lvl8pPr>
            <a:lvl9pPr marL="2438522" indent="0">
              <a:buNone/>
              <a:defRPr sz="1333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94859" y="3578225"/>
            <a:ext cx="3657600" cy="5365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520939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035235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419600" y="183092"/>
            <a:ext cx="1371600" cy="39010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183092"/>
            <a:ext cx="4013200" cy="39010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57705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28935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5EB4B6-BD15-4E68-8BFA-8A2D3AAA4790}" type="datetimeFigureOut">
              <a:rPr lang="en-US" smtClean="0"/>
              <a:t>11/11/2024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026279-CC7E-44C3-BE74-6057693754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96650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1219170" rtl="0" eaLnBrk="1" latinLnBrk="0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0" hangingPunct="1">
        <a:spcBef>
          <a:spcPct val="20000"/>
        </a:spcBef>
        <a:buFont typeface="Arial" panose="020B0604020202020204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66800"/>
            <a:ext cx="5486400" cy="3017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5062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609630" rtl="0" eaLnBrk="1" latinLnBrk="0" hangingPunct="1">
        <a:spcBef>
          <a:spcPct val="0"/>
        </a:spcBef>
        <a:buNone/>
        <a:defRPr sz="293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11" indent="-228611" algn="l" defTabSz="609630" rtl="0" eaLnBrk="1" latinLnBrk="0" hangingPunct="1">
        <a:spcBef>
          <a:spcPct val="20000"/>
        </a:spcBef>
        <a:buFont typeface="Arial" pitchFamily="34" charset="0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1pPr>
      <a:lvl2pPr marL="495325" indent="-190510" algn="l" defTabSz="609630" rtl="0" eaLnBrk="1" latinLnBrk="0" hangingPunct="1">
        <a:spcBef>
          <a:spcPct val="20000"/>
        </a:spcBef>
        <a:buFont typeface="Arial" pitchFamily="34" charset="0"/>
        <a:buChar char="–"/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762038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66853" indent="-152408" algn="l" defTabSz="609630" rtl="0" eaLnBrk="1" latinLnBrk="0" hangingPunct="1">
        <a:spcBef>
          <a:spcPct val="20000"/>
        </a:spcBef>
        <a:buFont typeface="Arial" pitchFamily="34" charset="0"/>
        <a:buChar char="–"/>
        <a:defRPr sz="1333" kern="1200">
          <a:solidFill>
            <a:schemeClr val="tx1"/>
          </a:solidFill>
          <a:latin typeface="+mn-lt"/>
          <a:ea typeface="+mn-ea"/>
          <a:cs typeface="+mn-cs"/>
        </a:defRPr>
      </a:lvl4pPr>
      <a:lvl5pPr marL="1371669" indent="-152408" algn="l" defTabSz="609630" rtl="0" eaLnBrk="1" latinLnBrk="0" hangingPunct="1">
        <a:spcBef>
          <a:spcPct val="20000"/>
        </a:spcBef>
        <a:buFont typeface="Arial" pitchFamily="34" charset="0"/>
        <a:buChar char="»"/>
        <a:defRPr sz="1333" kern="1200">
          <a:solidFill>
            <a:schemeClr val="tx1"/>
          </a:solidFill>
          <a:latin typeface="+mn-lt"/>
          <a:ea typeface="+mn-ea"/>
          <a:cs typeface="+mn-cs"/>
        </a:defRPr>
      </a:lvl5pPr>
      <a:lvl6pPr marL="167648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6pPr>
      <a:lvl7pPr marL="1981299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7pPr>
      <a:lvl8pPr marL="228611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8pPr>
      <a:lvl9pPr marL="2590930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04815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0963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4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1926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52407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9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33707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38522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svg"/><Relationship Id="rId18" Type="http://schemas.openxmlformats.org/officeDocument/2006/relationships/image" Target="../media/image15.png"/><Relationship Id="rId3" Type="http://schemas.openxmlformats.org/officeDocument/2006/relationships/slideLayout" Target="../slideLayouts/slideLayout7.xml"/><Relationship Id="rId21" Type="http://schemas.openxmlformats.org/officeDocument/2006/relationships/image" Target="../media/image18.png"/><Relationship Id="rId7" Type="http://schemas.openxmlformats.org/officeDocument/2006/relationships/image" Target="../media/image4.svg"/><Relationship Id="rId12" Type="http://schemas.openxmlformats.org/officeDocument/2006/relationships/image" Target="../media/image9.png"/><Relationship Id="rId17" Type="http://schemas.openxmlformats.org/officeDocument/2006/relationships/image" Target="../media/image14.svg"/><Relationship Id="rId2" Type="http://schemas.microsoft.com/office/2007/relationships/media" Target="../media/media1.mp4"/><Relationship Id="rId16" Type="http://schemas.openxmlformats.org/officeDocument/2006/relationships/image" Target="../media/image13.png"/><Relationship Id="rId20" Type="http://schemas.openxmlformats.org/officeDocument/2006/relationships/image" Target="../media/image17.svg"/><Relationship Id="rId1" Type="http://schemas.openxmlformats.org/officeDocument/2006/relationships/video" Target="NULL" TargetMode="External"/><Relationship Id="rId6" Type="http://schemas.openxmlformats.org/officeDocument/2006/relationships/image" Target="../media/image3.png"/><Relationship Id="rId11" Type="http://schemas.openxmlformats.org/officeDocument/2006/relationships/image" Target="../media/image8.svg"/><Relationship Id="rId5" Type="http://schemas.openxmlformats.org/officeDocument/2006/relationships/image" Target="../media/image2.svg"/><Relationship Id="rId15" Type="http://schemas.openxmlformats.org/officeDocument/2006/relationships/image" Target="../media/image12.svg"/><Relationship Id="rId23" Type="http://schemas.openxmlformats.org/officeDocument/2006/relationships/image" Target="../media/image20.png"/><Relationship Id="rId10" Type="http://schemas.openxmlformats.org/officeDocument/2006/relationships/image" Target="../media/image7.png"/><Relationship Id="rId19" Type="http://schemas.openxmlformats.org/officeDocument/2006/relationships/image" Target="../media/image16.png"/><Relationship Id="rId4" Type="http://schemas.openxmlformats.org/officeDocument/2006/relationships/image" Target="../media/image1.png"/><Relationship Id="rId9" Type="http://schemas.openxmlformats.org/officeDocument/2006/relationships/image" Target="../media/image6.svg"/><Relationship Id="rId14" Type="http://schemas.openxmlformats.org/officeDocument/2006/relationships/image" Target="../media/image11.png"/><Relationship Id="rId22" Type="http://schemas.openxmlformats.org/officeDocument/2006/relationships/image" Target="../media/image19.svg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4.png"/><Relationship Id="rId12" Type="http://schemas.microsoft.com/office/2007/relationships/hdphoto" Target="../media/hdphoto5.wdp"/><Relationship Id="rId2" Type="http://schemas.openxmlformats.org/officeDocument/2006/relationships/image" Target="../media/image21.jpg"/><Relationship Id="rId16" Type="http://schemas.openxmlformats.org/officeDocument/2006/relationships/image" Target="../media/image28.png"/><Relationship Id="rId1" Type="http://schemas.openxmlformats.org/officeDocument/2006/relationships/slideLayout" Target="../slideLayouts/slideLayout12.xml"/><Relationship Id="rId6" Type="http://schemas.microsoft.com/office/2007/relationships/hdphoto" Target="../media/hdphoto2.wdp"/><Relationship Id="rId11" Type="http://schemas.openxmlformats.org/officeDocument/2006/relationships/image" Target="../media/image26.png"/><Relationship Id="rId5" Type="http://schemas.openxmlformats.org/officeDocument/2006/relationships/image" Target="../media/image23.png"/><Relationship Id="rId15" Type="http://schemas.openxmlformats.org/officeDocument/2006/relationships/slide" Target="slide3.xml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25.png"/><Relationship Id="rId14" Type="http://schemas.microsoft.com/office/2007/relationships/hdphoto" Target="../media/hdphoto6.wdp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35.png"/><Relationship Id="rId18" Type="http://schemas.openxmlformats.org/officeDocument/2006/relationships/image" Target="../media/image37.png"/><Relationship Id="rId26" Type="http://schemas.microsoft.com/office/2007/relationships/hdphoto" Target="../media/hdphoto13.wdp"/><Relationship Id="rId3" Type="http://schemas.openxmlformats.org/officeDocument/2006/relationships/image" Target="../media/image30.png"/><Relationship Id="rId21" Type="http://schemas.openxmlformats.org/officeDocument/2006/relationships/image" Target="../media/image39.png"/><Relationship Id="rId7" Type="http://schemas.openxmlformats.org/officeDocument/2006/relationships/image" Target="../media/image32.png"/><Relationship Id="rId12" Type="http://schemas.openxmlformats.org/officeDocument/2006/relationships/slide" Target="slide5.xml"/><Relationship Id="rId17" Type="http://schemas.openxmlformats.org/officeDocument/2006/relationships/slide" Target="slide4.xml"/><Relationship Id="rId25" Type="http://schemas.openxmlformats.org/officeDocument/2006/relationships/image" Target="../media/image42.png"/><Relationship Id="rId2" Type="http://schemas.openxmlformats.org/officeDocument/2006/relationships/image" Target="../media/image29.jpg"/><Relationship Id="rId16" Type="http://schemas.openxmlformats.org/officeDocument/2006/relationships/slide" Target="slide7.xml"/><Relationship Id="rId20" Type="http://schemas.microsoft.com/office/2007/relationships/hdphoto" Target="../media/hdphoto11.wdp"/><Relationship Id="rId1" Type="http://schemas.openxmlformats.org/officeDocument/2006/relationships/slideLayout" Target="../slideLayouts/slideLayout12.xml"/><Relationship Id="rId6" Type="http://schemas.microsoft.com/office/2007/relationships/hdphoto" Target="../media/hdphoto8.wdp"/><Relationship Id="rId11" Type="http://schemas.microsoft.com/office/2007/relationships/hdphoto" Target="../media/hdphoto10.wdp"/><Relationship Id="rId24" Type="http://schemas.openxmlformats.org/officeDocument/2006/relationships/image" Target="../media/image41.png"/><Relationship Id="rId5" Type="http://schemas.openxmlformats.org/officeDocument/2006/relationships/image" Target="../media/image31.png"/><Relationship Id="rId15" Type="http://schemas.openxmlformats.org/officeDocument/2006/relationships/image" Target="../media/image36.png"/><Relationship Id="rId23" Type="http://schemas.openxmlformats.org/officeDocument/2006/relationships/image" Target="../media/image40.png"/><Relationship Id="rId28" Type="http://schemas.microsoft.com/office/2007/relationships/hdphoto" Target="../media/hdphoto14.wdp"/><Relationship Id="rId10" Type="http://schemas.openxmlformats.org/officeDocument/2006/relationships/image" Target="../media/image34.png"/><Relationship Id="rId19" Type="http://schemas.openxmlformats.org/officeDocument/2006/relationships/image" Target="../media/image38.png"/><Relationship Id="rId4" Type="http://schemas.microsoft.com/office/2007/relationships/hdphoto" Target="../media/hdphoto7.wdp"/><Relationship Id="rId9" Type="http://schemas.microsoft.com/office/2007/relationships/hdphoto" Target="../media/hdphoto9.wdp"/><Relationship Id="rId14" Type="http://schemas.openxmlformats.org/officeDocument/2006/relationships/slide" Target="slide6.xml"/><Relationship Id="rId22" Type="http://schemas.microsoft.com/office/2007/relationships/hdphoto" Target="../media/hdphoto12.wdp"/><Relationship Id="rId27" Type="http://schemas.openxmlformats.org/officeDocument/2006/relationships/image" Target="../media/image4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13" Type="http://schemas.microsoft.com/office/2007/relationships/hdphoto" Target="../media/hdphoto17.wdp"/><Relationship Id="rId3" Type="http://schemas.openxmlformats.org/officeDocument/2006/relationships/slide" Target="slide3.xml"/><Relationship Id="rId7" Type="http://schemas.microsoft.com/office/2007/relationships/hdphoto" Target="../media/hdphoto2.wdp"/><Relationship Id="rId12" Type="http://schemas.openxmlformats.org/officeDocument/2006/relationships/image" Target="../media/image46.pn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3.png"/><Relationship Id="rId11" Type="http://schemas.microsoft.com/office/2007/relationships/hdphoto" Target="../media/hdphoto5.wdp"/><Relationship Id="rId5" Type="http://schemas.microsoft.com/office/2007/relationships/hdphoto" Target="../media/hdphoto15.wdp"/><Relationship Id="rId10" Type="http://schemas.openxmlformats.org/officeDocument/2006/relationships/image" Target="../media/image26.png"/><Relationship Id="rId4" Type="http://schemas.openxmlformats.org/officeDocument/2006/relationships/image" Target="../media/image44.png"/><Relationship Id="rId9" Type="http://schemas.microsoft.com/office/2007/relationships/hdphoto" Target="../media/hdphoto16.wdp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13" Type="http://schemas.microsoft.com/office/2007/relationships/hdphoto" Target="../media/hdphoto17.wdp"/><Relationship Id="rId3" Type="http://schemas.openxmlformats.org/officeDocument/2006/relationships/slide" Target="slide3.xml"/><Relationship Id="rId7" Type="http://schemas.microsoft.com/office/2007/relationships/hdphoto" Target="../media/hdphoto2.wdp"/><Relationship Id="rId12" Type="http://schemas.openxmlformats.org/officeDocument/2006/relationships/image" Target="../media/image46.pn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3.png"/><Relationship Id="rId11" Type="http://schemas.microsoft.com/office/2007/relationships/hdphoto" Target="../media/hdphoto5.wdp"/><Relationship Id="rId5" Type="http://schemas.microsoft.com/office/2007/relationships/hdphoto" Target="../media/hdphoto15.wdp"/><Relationship Id="rId10" Type="http://schemas.openxmlformats.org/officeDocument/2006/relationships/image" Target="../media/image26.png"/><Relationship Id="rId4" Type="http://schemas.openxmlformats.org/officeDocument/2006/relationships/image" Target="../media/image44.png"/><Relationship Id="rId9" Type="http://schemas.microsoft.com/office/2007/relationships/hdphoto" Target="../media/hdphoto16.wdp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13" Type="http://schemas.microsoft.com/office/2007/relationships/hdphoto" Target="../media/hdphoto17.wdp"/><Relationship Id="rId3" Type="http://schemas.openxmlformats.org/officeDocument/2006/relationships/slide" Target="slide3.xml"/><Relationship Id="rId7" Type="http://schemas.microsoft.com/office/2007/relationships/hdphoto" Target="../media/hdphoto2.wdp"/><Relationship Id="rId12" Type="http://schemas.openxmlformats.org/officeDocument/2006/relationships/image" Target="../media/image46.pn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3.png"/><Relationship Id="rId11" Type="http://schemas.microsoft.com/office/2007/relationships/hdphoto" Target="../media/hdphoto5.wdp"/><Relationship Id="rId5" Type="http://schemas.microsoft.com/office/2007/relationships/hdphoto" Target="../media/hdphoto15.wdp"/><Relationship Id="rId10" Type="http://schemas.openxmlformats.org/officeDocument/2006/relationships/image" Target="../media/image26.png"/><Relationship Id="rId4" Type="http://schemas.openxmlformats.org/officeDocument/2006/relationships/image" Target="../media/image44.png"/><Relationship Id="rId9" Type="http://schemas.microsoft.com/office/2007/relationships/hdphoto" Target="../media/hdphoto16.wdp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13" Type="http://schemas.microsoft.com/office/2007/relationships/hdphoto" Target="../media/hdphoto17.wdp"/><Relationship Id="rId3" Type="http://schemas.openxmlformats.org/officeDocument/2006/relationships/slide" Target="slide3.xml"/><Relationship Id="rId7" Type="http://schemas.microsoft.com/office/2007/relationships/hdphoto" Target="../media/hdphoto2.wdp"/><Relationship Id="rId12" Type="http://schemas.openxmlformats.org/officeDocument/2006/relationships/image" Target="../media/image46.pn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3.png"/><Relationship Id="rId11" Type="http://schemas.microsoft.com/office/2007/relationships/hdphoto" Target="../media/hdphoto5.wdp"/><Relationship Id="rId5" Type="http://schemas.microsoft.com/office/2007/relationships/hdphoto" Target="../media/hdphoto15.wdp"/><Relationship Id="rId10" Type="http://schemas.openxmlformats.org/officeDocument/2006/relationships/image" Target="../media/image26.png"/><Relationship Id="rId4" Type="http://schemas.openxmlformats.org/officeDocument/2006/relationships/image" Target="../media/image44.png"/><Relationship Id="rId9" Type="http://schemas.microsoft.com/office/2007/relationships/hdphoto" Target="../media/hdphoto16.wdp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13" Type="http://schemas.microsoft.com/office/2007/relationships/hdphoto" Target="../media/hdphoto17.wdp"/><Relationship Id="rId3" Type="http://schemas.openxmlformats.org/officeDocument/2006/relationships/slide" Target="slide3.xml"/><Relationship Id="rId7" Type="http://schemas.microsoft.com/office/2007/relationships/hdphoto" Target="../media/hdphoto2.wdp"/><Relationship Id="rId12" Type="http://schemas.openxmlformats.org/officeDocument/2006/relationships/image" Target="../media/image46.pn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3.png"/><Relationship Id="rId11" Type="http://schemas.microsoft.com/office/2007/relationships/hdphoto" Target="../media/hdphoto5.wdp"/><Relationship Id="rId5" Type="http://schemas.microsoft.com/office/2007/relationships/hdphoto" Target="../media/hdphoto15.wdp"/><Relationship Id="rId10" Type="http://schemas.openxmlformats.org/officeDocument/2006/relationships/image" Target="../media/image26.png"/><Relationship Id="rId4" Type="http://schemas.openxmlformats.org/officeDocument/2006/relationships/image" Target="../media/image44.png"/><Relationship Id="rId9" Type="http://schemas.microsoft.com/office/2007/relationships/hdphoto" Target="../media/hdphoto16.wdp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9.svg"/><Relationship Id="rId18" Type="http://schemas.openxmlformats.org/officeDocument/2006/relationships/image" Target="../media/image49.png"/><Relationship Id="rId3" Type="http://schemas.openxmlformats.org/officeDocument/2006/relationships/image" Target="../media/image2.svg"/><Relationship Id="rId21" Type="http://schemas.openxmlformats.org/officeDocument/2006/relationships/image" Target="../media/image52.svg"/><Relationship Id="rId7" Type="http://schemas.openxmlformats.org/officeDocument/2006/relationships/image" Target="../media/image6.svg"/><Relationship Id="rId12" Type="http://schemas.openxmlformats.org/officeDocument/2006/relationships/image" Target="../media/image18.png"/><Relationship Id="rId17" Type="http://schemas.openxmlformats.org/officeDocument/2006/relationships/image" Target="../media/image14.svg"/><Relationship Id="rId2" Type="http://schemas.openxmlformats.org/officeDocument/2006/relationships/image" Target="../media/image1.png"/><Relationship Id="rId16" Type="http://schemas.openxmlformats.org/officeDocument/2006/relationships/image" Target="../media/image13.png"/><Relationship Id="rId20" Type="http://schemas.openxmlformats.org/officeDocument/2006/relationships/image" Target="../media/image5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48.svg"/><Relationship Id="rId24" Type="http://schemas.openxmlformats.org/officeDocument/2006/relationships/image" Target="../media/image53.png"/><Relationship Id="rId5" Type="http://schemas.openxmlformats.org/officeDocument/2006/relationships/image" Target="../media/image17.svg"/><Relationship Id="rId15" Type="http://schemas.openxmlformats.org/officeDocument/2006/relationships/image" Target="../media/image4.svg"/><Relationship Id="rId23" Type="http://schemas.openxmlformats.org/officeDocument/2006/relationships/image" Target="../media/image10.svg"/><Relationship Id="rId10" Type="http://schemas.openxmlformats.org/officeDocument/2006/relationships/image" Target="../media/image47.png"/><Relationship Id="rId19" Type="http://schemas.openxmlformats.org/officeDocument/2006/relationships/image" Target="../media/image50.svg"/><Relationship Id="rId4" Type="http://schemas.openxmlformats.org/officeDocument/2006/relationships/image" Target="../media/image16.png"/><Relationship Id="rId9" Type="http://schemas.openxmlformats.org/officeDocument/2006/relationships/image" Target="../media/image8.svg"/><Relationship Id="rId14" Type="http://schemas.openxmlformats.org/officeDocument/2006/relationships/image" Target="../media/image3.png"/><Relationship Id="rId22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4" Type="http://schemas.openxmlformats.org/officeDocument/2006/relationships/image" Target="../media/image55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9.svg"/><Relationship Id="rId18" Type="http://schemas.openxmlformats.org/officeDocument/2006/relationships/image" Target="../media/image56.png"/><Relationship Id="rId3" Type="http://schemas.openxmlformats.org/officeDocument/2006/relationships/image" Target="../media/image2.svg"/><Relationship Id="rId21" Type="http://schemas.openxmlformats.org/officeDocument/2006/relationships/image" Target="../media/image17.svg"/><Relationship Id="rId7" Type="http://schemas.openxmlformats.org/officeDocument/2006/relationships/image" Target="../media/image10.svg"/><Relationship Id="rId12" Type="http://schemas.openxmlformats.org/officeDocument/2006/relationships/image" Target="../media/image18.png"/><Relationship Id="rId17" Type="http://schemas.openxmlformats.org/officeDocument/2006/relationships/image" Target="../media/image4.svg"/><Relationship Id="rId2" Type="http://schemas.openxmlformats.org/officeDocument/2006/relationships/image" Target="../media/image1.png"/><Relationship Id="rId16" Type="http://schemas.openxmlformats.org/officeDocument/2006/relationships/image" Target="../media/image3.png"/><Relationship Id="rId20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11" Type="http://schemas.openxmlformats.org/officeDocument/2006/relationships/image" Target="../media/image52.svg"/><Relationship Id="rId5" Type="http://schemas.openxmlformats.org/officeDocument/2006/relationships/image" Target="../media/image6.svg"/><Relationship Id="rId15" Type="http://schemas.openxmlformats.org/officeDocument/2006/relationships/image" Target="../media/image8.svg"/><Relationship Id="rId10" Type="http://schemas.openxmlformats.org/officeDocument/2006/relationships/image" Target="../media/image51.png"/><Relationship Id="rId19" Type="http://schemas.openxmlformats.org/officeDocument/2006/relationships/image" Target="../media/image57.svg"/><Relationship Id="rId4" Type="http://schemas.openxmlformats.org/officeDocument/2006/relationships/image" Target="../media/image5.png"/><Relationship Id="rId9" Type="http://schemas.openxmlformats.org/officeDocument/2006/relationships/image" Target="../media/image14.svg"/><Relationship Id="rId1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2.svg"/><Relationship Id="rId7" Type="http://schemas.openxmlformats.org/officeDocument/2006/relationships/image" Target="../media/image4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59.svg"/><Relationship Id="rId4" Type="http://schemas.openxmlformats.org/officeDocument/2006/relationships/image" Target="../media/image58.png"/><Relationship Id="rId9" Type="http://schemas.openxmlformats.org/officeDocument/2006/relationships/image" Target="../media/image61.sv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2.svg"/><Relationship Id="rId7" Type="http://schemas.openxmlformats.org/officeDocument/2006/relationships/image" Target="../media/image4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59.svg"/><Relationship Id="rId4" Type="http://schemas.openxmlformats.org/officeDocument/2006/relationships/image" Target="../media/image58.png"/><Relationship Id="rId9" Type="http://schemas.openxmlformats.org/officeDocument/2006/relationships/image" Target="../media/image61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9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svg"/><Relationship Id="rId3" Type="http://schemas.openxmlformats.org/officeDocument/2006/relationships/image" Target="../media/image64.png"/><Relationship Id="rId7" Type="http://schemas.openxmlformats.org/officeDocument/2006/relationships/image" Target="../media/image6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7.svg"/><Relationship Id="rId5" Type="http://schemas.openxmlformats.org/officeDocument/2006/relationships/image" Target="../media/image66.png"/><Relationship Id="rId10" Type="http://schemas.openxmlformats.org/officeDocument/2006/relationships/image" Target="../media/image6.svg"/><Relationship Id="rId4" Type="http://schemas.openxmlformats.org/officeDocument/2006/relationships/image" Target="../media/image65.png"/><Relationship Id="rId9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image" Target="../media/image71.svg"/><Relationship Id="rId7" Type="http://schemas.openxmlformats.org/officeDocument/2006/relationships/image" Target="../media/image75.sv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4.png"/><Relationship Id="rId5" Type="http://schemas.openxmlformats.org/officeDocument/2006/relationships/image" Target="../media/image73.svg"/><Relationship Id="rId4" Type="http://schemas.openxmlformats.org/officeDocument/2006/relationships/image" Target="../media/image72.png"/><Relationship Id="rId9" Type="http://schemas.openxmlformats.org/officeDocument/2006/relationships/image" Target="../media/image77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5E4A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-1151329">
            <a:off x="9008322" y="5936985"/>
            <a:ext cx="922912" cy="1605064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-641696">
            <a:off x="10193453" y="5449958"/>
            <a:ext cx="1605168" cy="281608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8">
            <a:alphaModFix amt="46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-427789" y="4458301"/>
            <a:ext cx="2029968" cy="274320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8">
            <a:alphaModFix amt="46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587195" y="5325473"/>
            <a:ext cx="2029968" cy="2743200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10">
            <a:alphaModFix amt="54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>
            <a:off x="11037052" y="1348874"/>
            <a:ext cx="1285875" cy="2743200"/>
          </a:xfrm>
          <a:prstGeom prst="rect">
            <a:avLst/>
          </a:prstGeom>
        </p:spPr>
      </p:pic>
      <p:grpSp>
        <p:nvGrpSpPr>
          <p:cNvPr id="10" name="Group 10"/>
          <p:cNvGrpSpPr>
            <a:grpSpLocks noChangeAspect="1"/>
          </p:cNvGrpSpPr>
          <p:nvPr/>
        </p:nvGrpSpPr>
        <p:grpSpPr>
          <a:xfrm>
            <a:off x="1200300" y="1553573"/>
            <a:ext cx="3481506" cy="3771900"/>
            <a:chOff x="0" y="0"/>
            <a:chExt cx="1370330" cy="1484630"/>
          </a:xfrm>
        </p:grpSpPr>
        <p:sp>
          <p:nvSpPr>
            <p:cNvPr id="11" name="Freeform 11"/>
            <p:cNvSpPr/>
            <p:nvPr/>
          </p:nvSpPr>
          <p:spPr>
            <a:xfrm>
              <a:off x="-24130" y="-29210"/>
              <a:ext cx="1398270" cy="1512570"/>
            </a:xfrm>
            <a:custGeom>
              <a:avLst/>
              <a:gdLst/>
              <a:ahLst/>
              <a:cxnLst/>
              <a:rect l="l" t="t" r="r" b="b"/>
              <a:pathLst>
                <a:path w="1398270" h="1512570">
                  <a:moveTo>
                    <a:pt x="128270" y="111760"/>
                  </a:moveTo>
                  <a:cubicBezTo>
                    <a:pt x="236220" y="11430"/>
                    <a:pt x="425450" y="0"/>
                    <a:pt x="546100" y="88900"/>
                  </a:cubicBezTo>
                  <a:cubicBezTo>
                    <a:pt x="676910" y="185420"/>
                    <a:pt x="707390" y="358140"/>
                    <a:pt x="727710" y="514350"/>
                  </a:cubicBezTo>
                  <a:cubicBezTo>
                    <a:pt x="782320" y="407670"/>
                    <a:pt x="836930" y="295910"/>
                    <a:pt x="932180" y="217170"/>
                  </a:cubicBezTo>
                  <a:cubicBezTo>
                    <a:pt x="1027430" y="139700"/>
                    <a:pt x="1177290" y="106680"/>
                    <a:pt x="1280160" y="175260"/>
                  </a:cubicBezTo>
                  <a:cubicBezTo>
                    <a:pt x="1377950" y="240030"/>
                    <a:pt x="1398270" y="368300"/>
                    <a:pt x="1393190" y="481330"/>
                  </a:cubicBezTo>
                  <a:cubicBezTo>
                    <a:pt x="1372870" y="922020"/>
                    <a:pt x="1061720" y="1334770"/>
                    <a:pt x="637540" y="1512570"/>
                  </a:cubicBezTo>
                  <a:cubicBezTo>
                    <a:pt x="563880" y="1320800"/>
                    <a:pt x="462280" y="1137920"/>
                    <a:pt x="337820" y="970280"/>
                  </a:cubicBezTo>
                  <a:cubicBezTo>
                    <a:pt x="238760" y="839470"/>
                    <a:pt x="124460" y="715010"/>
                    <a:pt x="62230" y="565150"/>
                  </a:cubicBezTo>
                  <a:cubicBezTo>
                    <a:pt x="0" y="415290"/>
                    <a:pt x="6350" y="224790"/>
                    <a:pt x="128270" y="111760"/>
                  </a:cubicBezTo>
                  <a:close/>
                </a:path>
              </a:pathLst>
            </a:custGeom>
            <a:solidFill>
              <a:srgbClr val="D9D9D9">
                <a:alpha val="25882"/>
              </a:srgbClr>
            </a:solidFill>
          </p:spPr>
        </p:sp>
      </p:grpSp>
      <p:grpSp>
        <p:nvGrpSpPr>
          <p:cNvPr id="12" name="Group 12"/>
          <p:cNvGrpSpPr>
            <a:grpSpLocks noChangeAspect="1"/>
          </p:cNvGrpSpPr>
          <p:nvPr/>
        </p:nvGrpSpPr>
        <p:grpSpPr>
          <a:xfrm rot="8261136">
            <a:off x="3516379" y="3196722"/>
            <a:ext cx="3481506" cy="3771900"/>
            <a:chOff x="0" y="0"/>
            <a:chExt cx="1370330" cy="1484630"/>
          </a:xfrm>
        </p:grpSpPr>
        <p:sp>
          <p:nvSpPr>
            <p:cNvPr id="13" name="Freeform 13"/>
            <p:cNvSpPr/>
            <p:nvPr/>
          </p:nvSpPr>
          <p:spPr>
            <a:xfrm>
              <a:off x="-24130" y="-29210"/>
              <a:ext cx="1398270" cy="1512570"/>
            </a:xfrm>
            <a:custGeom>
              <a:avLst/>
              <a:gdLst/>
              <a:ahLst/>
              <a:cxnLst/>
              <a:rect l="l" t="t" r="r" b="b"/>
              <a:pathLst>
                <a:path w="1398270" h="1512570">
                  <a:moveTo>
                    <a:pt x="128270" y="111760"/>
                  </a:moveTo>
                  <a:cubicBezTo>
                    <a:pt x="236220" y="11430"/>
                    <a:pt x="425450" y="0"/>
                    <a:pt x="546100" y="88900"/>
                  </a:cubicBezTo>
                  <a:cubicBezTo>
                    <a:pt x="676910" y="185420"/>
                    <a:pt x="707390" y="358140"/>
                    <a:pt x="727710" y="514350"/>
                  </a:cubicBezTo>
                  <a:cubicBezTo>
                    <a:pt x="782320" y="407670"/>
                    <a:pt x="836930" y="295910"/>
                    <a:pt x="932180" y="217170"/>
                  </a:cubicBezTo>
                  <a:cubicBezTo>
                    <a:pt x="1027430" y="139700"/>
                    <a:pt x="1177290" y="106680"/>
                    <a:pt x="1280160" y="175260"/>
                  </a:cubicBezTo>
                  <a:cubicBezTo>
                    <a:pt x="1377950" y="240030"/>
                    <a:pt x="1398270" y="368300"/>
                    <a:pt x="1393190" y="481330"/>
                  </a:cubicBezTo>
                  <a:cubicBezTo>
                    <a:pt x="1372870" y="922020"/>
                    <a:pt x="1061720" y="1334770"/>
                    <a:pt x="637540" y="1512570"/>
                  </a:cubicBezTo>
                  <a:cubicBezTo>
                    <a:pt x="563880" y="1320800"/>
                    <a:pt x="462280" y="1137920"/>
                    <a:pt x="337820" y="970280"/>
                  </a:cubicBezTo>
                  <a:cubicBezTo>
                    <a:pt x="238760" y="839470"/>
                    <a:pt x="124460" y="715010"/>
                    <a:pt x="62230" y="565150"/>
                  </a:cubicBezTo>
                  <a:cubicBezTo>
                    <a:pt x="0" y="415290"/>
                    <a:pt x="6350" y="224790"/>
                    <a:pt x="128270" y="111760"/>
                  </a:cubicBezTo>
                  <a:close/>
                </a:path>
              </a:pathLst>
            </a:custGeom>
            <a:solidFill>
              <a:srgbClr val="D9D9D9">
                <a:alpha val="25882"/>
              </a:srgbClr>
            </a:solidFill>
          </p:spPr>
        </p:sp>
      </p:grpSp>
      <p:grpSp>
        <p:nvGrpSpPr>
          <p:cNvPr id="14" name="Group 14"/>
          <p:cNvGrpSpPr>
            <a:grpSpLocks noChangeAspect="1"/>
          </p:cNvGrpSpPr>
          <p:nvPr/>
        </p:nvGrpSpPr>
        <p:grpSpPr>
          <a:xfrm>
            <a:off x="8770182" y="1489181"/>
            <a:ext cx="2106975" cy="2282719"/>
            <a:chOff x="0" y="0"/>
            <a:chExt cx="1370330" cy="1484630"/>
          </a:xfrm>
        </p:grpSpPr>
        <p:sp>
          <p:nvSpPr>
            <p:cNvPr id="15" name="Freeform 15"/>
            <p:cNvSpPr/>
            <p:nvPr/>
          </p:nvSpPr>
          <p:spPr>
            <a:xfrm>
              <a:off x="-24130" y="-29210"/>
              <a:ext cx="1398270" cy="1512570"/>
            </a:xfrm>
            <a:custGeom>
              <a:avLst/>
              <a:gdLst/>
              <a:ahLst/>
              <a:cxnLst/>
              <a:rect l="l" t="t" r="r" b="b"/>
              <a:pathLst>
                <a:path w="1398270" h="1512570">
                  <a:moveTo>
                    <a:pt x="128270" y="111760"/>
                  </a:moveTo>
                  <a:cubicBezTo>
                    <a:pt x="236220" y="11430"/>
                    <a:pt x="425450" y="0"/>
                    <a:pt x="546100" y="88900"/>
                  </a:cubicBezTo>
                  <a:cubicBezTo>
                    <a:pt x="676910" y="185420"/>
                    <a:pt x="707390" y="358140"/>
                    <a:pt x="727710" y="514350"/>
                  </a:cubicBezTo>
                  <a:cubicBezTo>
                    <a:pt x="782320" y="407670"/>
                    <a:pt x="836930" y="295910"/>
                    <a:pt x="932180" y="217170"/>
                  </a:cubicBezTo>
                  <a:cubicBezTo>
                    <a:pt x="1027430" y="139700"/>
                    <a:pt x="1177290" y="106680"/>
                    <a:pt x="1280160" y="175260"/>
                  </a:cubicBezTo>
                  <a:cubicBezTo>
                    <a:pt x="1377950" y="240030"/>
                    <a:pt x="1398270" y="368300"/>
                    <a:pt x="1393190" y="481330"/>
                  </a:cubicBezTo>
                  <a:cubicBezTo>
                    <a:pt x="1372870" y="922020"/>
                    <a:pt x="1061720" y="1334770"/>
                    <a:pt x="637540" y="1512570"/>
                  </a:cubicBezTo>
                  <a:cubicBezTo>
                    <a:pt x="563880" y="1320800"/>
                    <a:pt x="462280" y="1137920"/>
                    <a:pt x="337820" y="970280"/>
                  </a:cubicBezTo>
                  <a:cubicBezTo>
                    <a:pt x="238760" y="839470"/>
                    <a:pt x="124460" y="715010"/>
                    <a:pt x="62230" y="565150"/>
                  </a:cubicBezTo>
                  <a:cubicBezTo>
                    <a:pt x="0" y="415290"/>
                    <a:pt x="6350" y="224790"/>
                    <a:pt x="128270" y="111760"/>
                  </a:cubicBezTo>
                  <a:close/>
                </a:path>
              </a:pathLst>
            </a:custGeom>
            <a:solidFill>
              <a:srgbClr val="D9D9D9">
                <a:alpha val="25882"/>
              </a:srgbClr>
            </a:solidFill>
          </p:spPr>
        </p:sp>
      </p:grpSp>
      <p:grpSp>
        <p:nvGrpSpPr>
          <p:cNvPr id="16" name="Group 16"/>
          <p:cNvGrpSpPr>
            <a:grpSpLocks noChangeAspect="1"/>
          </p:cNvGrpSpPr>
          <p:nvPr/>
        </p:nvGrpSpPr>
        <p:grpSpPr>
          <a:xfrm rot="5862270">
            <a:off x="9720205" y="-455560"/>
            <a:ext cx="2106975" cy="2282719"/>
            <a:chOff x="0" y="0"/>
            <a:chExt cx="1370330" cy="1484630"/>
          </a:xfrm>
        </p:grpSpPr>
        <p:sp>
          <p:nvSpPr>
            <p:cNvPr id="17" name="Freeform 17"/>
            <p:cNvSpPr/>
            <p:nvPr/>
          </p:nvSpPr>
          <p:spPr>
            <a:xfrm>
              <a:off x="-24130" y="-29210"/>
              <a:ext cx="1398270" cy="1512570"/>
            </a:xfrm>
            <a:custGeom>
              <a:avLst/>
              <a:gdLst/>
              <a:ahLst/>
              <a:cxnLst/>
              <a:rect l="l" t="t" r="r" b="b"/>
              <a:pathLst>
                <a:path w="1398270" h="1512570">
                  <a:moveTo>
                    <a:pt x="128270" y="111760"/>
                  </a:moveTo>
                  <a:cubicBezTo>
                    <a:pt x="236220" y="11430"/>
                    <a:pt x="425450" y="0"/>
                    <a:pt x="546100" y="88900"/>
                  </a:cubicBezTo>
                  <a:cubicBezTo>
                    <a:pt x="676910" y="185420"/>
                    <a:pt x="707390" y="358140"/>
                    <a:pt x="727710" y="514350"/>
                  </a:cubicBezTo>
                  <a:cubicBezTo>
                    <a:pt x="782320" y="407670"/>
                    <a:pt x="836930" y="295910"/>
                    <a:pt x="932180" y="217170"/>
                  </a:cubicBezTo>
                  <a:cubicBezTo>
                    <a:pt x="1027430" y="139700"/>
                    <a:pt x="1177290" y="106680"/>
                    <a:pt x="1280160" y="175260"/>
                  </a:cubicBezTo>
                  <a:cubicBezTo>
                    <a:pt x="1377950" y="240030"/>
                    <a:pt x="1398270" y="368300"/>
                    <a:pt x="1393190" y="481330"/>
                  </a:cubicBezTo>
                  <a:cubicBezTo>
                    <a:pt x="1372870" y="922020"/>
                    <a:pt x="1061720" y="1334770"/>
                    <a:pt x="637540" y="1512570"/>
                  </a:cubicBezTo>
                  <a:cubicBezTo>
                    <a:pt x="563880" y="1320800"/>
                    <a:pt x="462280" y="1137920"/>
                    <a:pt x="337820" y="970280"/>
                  </a:cubicBezTo>
                  <a:cubicBezTo>
                    <a:pt x="238760" y="839470"/>
                    <a:pt x="124460" y="715010"/>
                    <a:pt x="62230" y="565150"/>
                  </a:cubicBezTo>
                  <a:cubicBezTo>
                    <a:pt x="0" y="415290"/>
                    <a:pt x="6350" y="224790"/>
                    <a:pt x="128270" y="111760"/>
                  </a:cubicBezTo>
                  <a:close/>
                </a:path>
              </a:pathLst>
            </a:custGeom>
            <a:solidFill>
              <a:srgbClr val="D9D9D9">
                <a:alpha val="25882"/>
              </a:srgbClr>
            </a:solidFill>
          </p:spPr>
        </p:sp>
      </p:grpSp>
      <p:pic>
        <p:nvPicPr>
          <p:cNvPr id="18" name="Picture 18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>
            <a:fillRect/>
          </a:stretch>
        </p:blipFill>
        <p:spPr>
          <a:xfrm rot="-433960">
            <a:off x="1170188" y="859805"/>
            <a:ext cx="9629369" cy="4381363"/>
          </a:xfrm>
          <a:prstGeom prst="rect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>
            <a:fillRect/>
          </a:stretch>
        </p:blipFill>
        <p:spPr>
          <a:xfrm rot="-459823">
            <a:off x="824689" y="1301071"/>
            <a:ext cx="9629369" cy="4381363"/>
          </a:xfrm>
          <a:prstGeom prst="rect">
            <a:avLst/>
          </a:prstGeom>
        </p:spPr>
      </p:pic>
      <p:pic>
        <p:nvPicPr>
          <p:cNvPr id="20" name="Picture 20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rcRect/>
          <a:stretch>
            <a:fillRect/>
          </a:stretch>
        </p:blipFill>
        <p:spPr>
          <a:xfrm>
            <a:off x="4365384" y="271072"/>
            <a:ext cx="6511773" cy="195353"/>
          </a:xfrm>
          <a:prstGeom prst="rect">
            <a:avLst/>
          </a:prstGeom>
        </p:spPr>
      </p:pic>
      <p:pic>
        <p:nvPicPr>
          <p:cNvPr id="21" name="Picture 21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rcRect/>
          <a:stretch>
            <a:fillRect/>
          </a:stretch>
        </p:blipFill>
        <p:spPr>
          <a:xfrm>
            <a:off x="1761884" y="6501720"/>
            <a:ext cx="6511773" cy="195353"/>
          </a:xfrm>
          <a:prstGeom prst="rect">
            <a:avLst/>
          </a:prstGeom>
        </p:spPr>
      </p:pic>
      <p:pic>
        <p:nvPicPr>
          <p:cNvPr id="22" name="Picture 22"/>
          <p:cNvPicPr>
            <a:picLocks noChangeAspect="1"/>
          </p:cNvPicPr>
          <p:nvPr/>
        </p:nvPicPr>
        <p:blipFill>
          <a:blip r:embed="rId8">
            <a:alphaModFix amt="46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1316789" y="6271167"/>
            <a:ext cx="2029968" cy="2743200"/>
          </a:xfrm>
          <a:prstGeom prst="rect">
            <a:avLst/>
          </a:prstGeom>
        </p:spPr>
      </p:pic>
      <p:sp>
        <p:nvSpPr>
          <p:cNvPr id="23" name="TextBox 23"/>
          <p:cNvSpPr txBox="1"/>
          <p:nvPr/>
        </p:nvSpPr>
        <p:spPr>
          <a:xfrm rot="-69258">
            <a:off x="629717" y="1735866"/>
            <a:ext cx="10836356" cy="11156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812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30" b="0" i="0" u="none" strike="noStrike" kern="1200" cap="none" spc="0" normalizeH="0" baseline="0" noProof="0">
                <a:ln>
                  <a:noFill/>
                </a:ln>
                <a:solidFill>
                  <a:srgbClr val="F8A9AD"/>
                </a:solidFill>
                <a:effectLst/>
                <a:uLnTx/>
                <a:uFillTx/>
                <a:latin typeface="Neue Einstellung Bold"/>
                <a:ea typeface="+mn-ea"/>
                <a:cs typeface="+mn-cs"/>
              </a:rPr>
              <a:t>CHÀO MỪNG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2914955" y="3670094"/>
            <a:ext cx="6869490" cy="9678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6792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490" b="0" i="0" u="none" strike="noStrike" kern="1200" cap="none" spc="0" normalizeH="0" baseline="0" noProof="0">
                <a:ln>
                  <a:noFill/>
                </a:ln>
                <a:solidFill>
                  <a:srgbClr val="FF0099"/>
                </a:solidFill>
                <a:effectLst/>
                <a:uLnTx/>
                <a:uFillTx/>
                <a:latin typeface="Bangers Bold"/>
                <a:ea typeface="+mn-ea"/>
                <a:cs typeface="+mn-cs"/>
              </a:rPr>
              <a:t>học sinh lớp 1/3</a:t>
            </a:r>
          </a:p>
        </p:txBody>
      </p:sp>
      <p:pic>
        <p:nvPicPr>
          <p:cNvPr id="25" name="th ia">
            <a:hlinkClick r:id="" action="ppaction://media"/>
            <a:extLst>
              <a:ext uri="{FF2B5EF4-FFF2-40B4-BE49-F238E27FC236}">
                <a16:creationId xmlns:a16="http://schemas.microsoft.com/office/drawing/2014/main" id="{65309FBC-4CEA-442B-8ABB-FDFBB18372C5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end="29982"/>
                </p14:media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-48105" y="-46443"/>
            <a:ext cx="12192000" cy="685800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>
            <a:fillRect/>
          </a:stretch>
        </p:blipFill>
        <p:spPr>
          <a:xfrm rot="538078">
            <a:off x="10569925" y="4151063"/>
            <a:ext cx="2220128" cy="3083512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1090568">
            <a:off x="9363720" y="5933802"/>
            <a:ext cx="922912" cy="16050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21">
            <a:alphaModFix amt="32999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rcRect/>
          <a:stretch>
            <a:fillRect/>
          </a:stretch>
        </p:blipFill>
        <p:spPr>
          <a:xfrm rot="8562047">
            <a:off x="-831695" y="-776705"/>
            <a:ext cx="2309276" cy="2743200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52510AD1-F079-4C88-B4A2-098A404E00E5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4362756" y="5495341"/>
            <a:ext cx="6267231" cy="107298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18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6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25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G:\TRO CHOI POWERPOINT\Giai cuu rung xanh\Free-vector-cartoon-natura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330200"/>
            <a:ext cx="12192000" cy="718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C:\Users\ADMIN\Desktop\Giai cuu con vat\depositphotos_8033217-stock-illustration-cartoon-hunter-with-a-blunderbus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backgroundMark x1="52488" y1="58358" x2="52488" y2="5835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56218" flipH="1">
            <a:off x="134762" y="3499848"/>
            <a:ext cx="2964989" cy="3868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6" descr="Hình ảnh có liên quan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>
                        <a14:foregroundMark x1="67250" y1="27750" x2="57750" y2="327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391801" y="198217"/>
            <a:ext cx="5612191" cy="5612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C:\Users\ADMIN\Desktop\Giai cuu con vat\historieta-linda-de-los-ciervos-47108548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0" r="100000">
                        <a14:foregroundMark x1="17000" y1="15657" x2="20500" y2="27086"/>
                        <a14:foregroundMark x1="27625" y1="69029" x2="30750" y2="75657"/>
                        <a14:foregroundMark x1="96375" y1="86171" x2="98625" y2="89486"/>
                        <a14:foregroundMark x1="90625" y1="96457" x2="91125" y2="9931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36336">
            <a:off x="2729177" y="2817157"/>
            <a:ext cx="1040815" cy="971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9" descr="C:\Users\ADMIN\Desktop\Giai cuu con vat\dessin-animé-mignon-de-tigre-43198987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6792" y="4547141"/>
            <a:ext cx="2934896" cy="28317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 descr="Kết quả hình ảnh cho elephant cartoon"/>
          <p:cNvPicPr>
            <a:picLocks noChangeAspect="1" noChangeArrowheads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100000" l="0" r="100000">
                        <a14:foregroundMark x1="19332" y1="31000" x2="47017" y2="41400"/>
                        <a14:foregroundMark x1="21480" y1="93800" x2="29117" y2="94400"/>
                        <a14:foregroundMark x1="43437" y1="94800" x2="52745" y2="96200"/>
                        <a14:foregroundMark x1="64200" y1="94400" x2="71360" y2="95600"/>
                        <a14:foregroundMark x1="83055" y1="98000" x2="92124" y2="974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9192" y="2314074"/>
            <a:ext cx="4595363" cy="5483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0" descr="C:\Users\ADMIN\Desktop\Tai nguyen thiet ke tro choi\Bảng gỗ\images.jpg"/>
          <p:cNvPicPr>
            <a:picLocks noChangeAspect="1" noChangeArrowheads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3192" y="-950823"/>
            <a:ext cx="3556000" cy="3571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4498768" y="628807"/>
            <a:ext cx="2714205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GIẢI CỨU</a:t>
            </a:r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RỪNG XANH</a:t>
            </a:r>
          </a:p>
        </p:txBody>
      </p:sp>
      <p:pic>
        <p:nvPicPr>
          <p:cNvPr id="18" name="Picture 11" descr="C:\Users\ADMIN\Desktop\Tai nguyen thiet ke tro choi\Angry birds epic birds\1505573783630 (2).png">
            <a:hlinkClick r:id="rId15" action="ppaction://hlinksldjump"/>
          </p:cNvPr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0792" y="2621052"/>
            <a:ext cx="1681872" cy="10231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2299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24000" r="-2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G:\TRO CHOI POWERPOINT\Giai cuu rung xanh\florest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28800" y="-838200"/>
            <a:ext cx="14020800" cy="802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2" descr="C:\Users\ADMIN\Desktop\Giai cuu con vat\depositphotos_8033217-stock-illustration-cartoon-hunter-with-a-blunderbus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96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04801" y="2789767"/>
            <a:ext cx="1092047" cy="1314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5" descr="C:\Users\ADMIN\Desktop\Giai cuu con vat\860b43d1f72858179212c60650ccfc01.jpg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>
                        <a14:foregroundMark x1="6356" y1="4000" x2="13136" y2="15667"/>
                        <a14:foregroundMark x1="64831" y1="1333" x2="64831" y2="15000"/>
                        <a14:foregroundMark x1="16525" y1="33667" x2="20763" y2="39000"/>
                        <a14:foregroundMark x1="58051" y1="29667" x2="51695" y2="36667"/>
                        <a14:foregroundMark x1="30932" y1="42667" x2="27542" y2="533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1" y="4531684"/>
            <a:ext cx="1342159" cy="1706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6" descr="C:\Users\ADMIN\Desktop\Giai cuu con vat\Baby-Elephant-Clipart_7.png.1379429044053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5613" y="4211831"/>
            <a:ext cx="2330787" cy="2330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8" descr="C:\Users\ADMIN\Desktop\Giai cuu con vat\clipbear4.gif"/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100000">
                        <a14:backgroundMark x1="40102" y1="27511" x2="40102" y2="28603"/>
                        <a14:backgroundMark x1="33249" y1="35153" x2="32487" y2="3668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940800" y="2933238"/>
            <a:ext cx="2641600" cy="3070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9" descr="C:\Users\ADMIN\Desktop\Giai cuu con vat\cute-deer-cartoon-illustration-47171319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0" r="100000">
                        <a14:foregroundMark x1="3720" y1="4667" x2="13786" y2="12778"/>
                        <a14:foregroundMark x1="72429" y1="4444" x2="68928" y2="12222"/>
                        <a14:foregroundMark x1="38293" y1="30333" x2="29540" y2="52333"/>
                        <a14:foregroundMark x1="46608" y1="69222" x2="69803" y2="67333"/>
                        <a14:foregroundMark x1="89934" y1="52111" x2="92123" y2="56222"/>
                        <a14:foregroundMark x1="32385" y1="97000" x2="40700" y2="98889"/>
                        <a14:foregroundMark x1="59300" y1="97222" x2="63895" y2="95333"/>
                        <a14:foregroundMark x1="92560" y1="98889" x2="95405" y2="97444"/>
                        <a14:backgroundMark x1="97155" y1="99000" x2="98249" y2="99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341" y="4319135"/>
            <a:ext cx="933521" cy="1839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" name="AutoShape 11" descr="Hình ảnh có liên quan"/>
          <p:cNvSpPr>
            <a:spLocks noChangeAspect="1" noChangeArrowheads="1"/>
          </p:cNvSpPr>
          <p:nvPr/>
        </p:nvSpPr>
        <p:spPr bwMode="auto">
          <a:xfrm>
            <a:off x="207433" y="-126999"/>
            <a:ext cx="406400" cy="406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41" name="Picture 13" descr="C:\Users\ADMIN\Desktop\Picture1 (2).png">
            <a:hlinkClick r:id="rId12" action="ppaction://hlinksldjump"/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4397175"/>
            <a:ext cx="2345011" cy="2043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13" descr="C:\Users\ADMIN\Desktop\Picture1 (2).png">
            <a:hlinkClick r:id="rId14" action="ppaction://hlinksldjump"/>
          </p:cNvPr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1800" y="4409018"/>
            <a:ext cx="2819400" cy="2208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13" descr="C:\Users\ADMIN\Desktop\Picture1 (2).png">
            <a:hlinkClick r:id="rId16" action="ppaction://hlinksldjump"/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9200" y="3225800"/>
            <a:ext cx="2819400" cy="3108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13" descr="C:\Users\ADMIN\Desktop\Picture1 (2).png">
            <a:hlinkClick r:id="rId17" action="ppaction://hlinksldjump"/>
          </p:cNvPr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341" y="4409017"/>
            <a:ext cx="1757927" cy="193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2" descr="C:\Users\ADMIN\Desktop\Giai cuu con vat\historieta-linda-de-los-ciervos-47108548.jpg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0" b="100000" l="0" r="100000">
                        <a14:foregroundMark x1="17000" y1="15657" x2="20500" y2="27086"/>
                        <a14:foregroundMark x1="27625" y1="69029" x2="30750" y2="75657"/>
                        <a14:foregroundMark x1="96375" y1="86171" x2="98625" y2="89486"/>
                        <a14:foregroundMark x1="90625" y1="96457" x2="91125" y2="9931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29338">
            <a:off x="588638" y="4893055"/>
            <a:ext cx="1695065" cy="1582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4" descr="C:\Users\ADMIN\Desktop\Giai cuu con vat\dessin-animé-mignon-de-tigre-43198987.jpg"/>
          <p:cNvPicPr>
            <a:picLocks noChangeAspect="1" noChangeArrowheads="1"/>
          </p:cNvPicPr>
          <p:nvPr/>
        </p:nvPicPr>
        <p:blipFill>
          <a:blip r:embed="rId21" cstate="print"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backgroundRemoval t="0" b="100000" l="0" r="100000">
                        <a14:foregroundMark x1="12308" y1="14741" x2="6538" y2="26693"/>
                        <a14:foregroundMark x1="16154" y1="17928" x2="14231" y2="30279"/>
                        <a14:foregroundMark x1="32692" y1="17530" x2="26538" y2="35060"/>
                        <a14:foregroundMark x1="46538" y1="13944" x2="50000" y2="20319"/>
                        <a14:foregroundMark x1="7692" y1="7968" x2="6538" y2="15139"/>
                        <a14:foregroundMark x1="35000" y1="4781" x2="38462" y2="11554"/>
                        <a14:foregroundMark x1="34231" y1="3984" x2="23077" y2="2390"/>
                        <a14:foregroundMark x1="35385" y1="57371" x2="34615" y2="91633"/>
                        <a14:foregroundMark x1="31538" y1="73307" x2="30385" y2="83665"/>
                        <a14:foregroundMark x1="40000" y1="62948" x2="36923" y2="81673"/>
                        <a14:foregroundMark x1="34231" y1="56175" x2="57692" y2="63347"/>
                        <a14:foregroundMark x1="56538" y1="54980" x2="46538" y2="56574"/>
                        <a14:foregroundMark x1="68077" y1="54183" x2="66923" y2="83267"/>
                        <a14:foregroundMark x1="61538" y1="60558" x2="61538" y2="80478"/>
                        <a14:foregroundMark x1="76923" y1="81275" x2="76154" y2="88446"/>
                        <a14:foregroundMark x1="93462" y1="15538" x2="77692" y2="21116"/>
                        <a14:foregroundMark x1="93077" y1="12749" x2="96154" y2="18327"/>
                        <a14:foregroundMark x1="76923" y1="22311" x2="67308" y2="509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3789" y="4757348"/>
            <a:ext cx="1442953" cy="1392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46" descr="C:\Users\ADMIN\Desktop\Giai cuu con vat\elephant-cartoon-clip-art.png"/>
          <p:cNvPicPr>
            <a:picLocks noChangeAspect="1"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571361" y="4050936"/>
            <a:ext cx="2579291" cy="2527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47" descr="C:\Users\ADMIN\Desktop\Giai cuu con vat\bear  mother and baby cartoon image 5.png"/>
          <p:cNvPicPr>
            <a:picLocks noChangeAspect="1" noChangeArrowheads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9397" y="3632200"/>
            <a:ext cx="3742603" cy="3742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48" descr="C:\Users\ADMIN\Desktop\vector-fruits-cartoon-icons (2).jpg"/>
          <p:cNvPicPr>
            <a:picLocks noChangeAspect="1" noChangeArrowheads="1"/>
          </p:cNvPicPr>
          <p:nvPr/>
        </p:nvPicPr>
        <p:blipFill>
          <a:blip r:embed="rId25" cstate="print">
            <a:extLst>
              <a:ext uri="{BEBA8EAE-BF5A-486C-A8C5-ECC9F3942E4B}">
                <a14:imgProps xmlns:a14="http://schemas.microsoft.com/office/drawing/2010/main">
                  <a14:imgLayer r:embed="rId26">
                    <a14:imgEffect>
                      <a14:backgroundRemoval t="9664" b="96218" l="9886" r="8973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956" y="-56492"/>
            <a:ext cx="830904" cy="751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" name="Explosion 2 49"/>
          <p:cNvSpPr/>
          <p:nvPr/>
        </p:nvSpPr>
        <p:spPr>
          <a:xfrm rot="1364045">
            <a:off x="258667" y="2425183"/>
            <a:ext cx="1336984" cy="949579"/>
          </a:xfrm>
          <a:prstGeom prst="irregularSeal2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1" name="TextBox 50"/>
          <p:cNvSpPr txBox="1"/>
          <p:nvPr/>
        </p:nvSpPr>
        <p:spPr>
          <a:xfrm rot="560109">
            <a:off x="481766" y="2828529"/>
            <a:ext cx="154696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POW!</a:t>
            </a:r>
          </a:p>
        </p:txBody>
      </p:sp>
      <p:pic>
        <p:nvPicPr>
          <p:cNvPr id="52" name="Picture 2" descr="C:\Users\ADMIN\Desktop\Giai cuu con vat\depositphotos_8033217-stock-illustration-cartoon-hunter-with-a-blunderbus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96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843971" flipH="1">
            <a:off x="499242" y="3208496"/>
            <a:ext cx="1092047" cy="1314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52" descr="C:\Users\ADMIN\Desktop\monkey_drawing_branch_hang_54278_2048x2048 (2).jpg"/>
          <p:cNvPicPr>
            <a:picLocks noChangeAspect="1" noChangeArrowheads="1"/>
          </p:cNvPicPr>
          <p:nvPr/>
        </p:nvPicPr>
        <p:blipFill>
          <a:blip r:embed="rId27" cstate="print">
            <a:extLst>
              <a:ext uri="{BEBA8EAE-BF5A-486C-A8C5-ECC9F3942E4B}">
                <a14:imgProps xmlns:a14="http://schemas.microsoft.com/office/drawing/2010/main">
                  <a14:imgLayer r:embed="rId28">
                    <a14:imgEffect>
                      <a14:backgroundRemoval t="0" b="100000" l="0" r="100000">
                        <a14:foregroundMark x1="59619" y1="6027" x2="62549" y2="13058"/>
                        <a14:foregroundMark x1="58984" y1="6027" x2="52246" y2="12612"/>
                        <a14:foregroundMark x1="35693" y1="19420" x2="28760" y2="19085"/>
                        <a14:foregroundMark x1="13135" y1="4464" x2="17188" y2="10268"/>
                        <a14:foregroundMark x1="17188" y1="10268" x2="22314" y2="15067"/>
                        <a14:foregroundMark x1="26514" y1="17634" x2="22607" y2="15625"/>
                        <a14:foregroundMark x1="37109" y1="18862" x2="38770" y2="18192"/>
                        <a14:backgroundMark x1="7715" y1="23438" x2="20166" y2="77790"/>
                        <a14:backgroundMark x1="7715" y1="71987" x2="26660" y2="91071"/>
                        <a14:backgroundMark x1="42627" y1="84152" x2="40625" y2="84152"/>
                        <a14:backgroundMark x1="39453" y1="84487" x2="36621" y2="81138"/>
                        <a14:backgroundMark x1="36914" y1="81920" x2="36182" y2="78571"/>
                        <a14:backgroundMark x1="60010" y1="25446" x2="70215" y2="56362"/>
                        <a14:backgroundMark x1="53760" y1="62388" x2="53662" y2="66406"/>
                        <a14:backgroundMark x1="54688" y1="78906" x2="50928" y2="84710"/>
                        <a14:backgroundMark x1="43994" y1="20647" x2="41846" y2="22991"/>
                        <a14:backgroundMark x1="75146" y1="39397" x2="78125" y2="65179"/>
                        <a14:backgroundMark x1="42041" y1="26786" x2="42969" y2="2567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27215"/>
            <a:ext cx="1763300" cy="825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7755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3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5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6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7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8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-4.44444E-6 L -0.23056 0.00186 " pathEditMode="relative" rAng="0" ptsTypes="AA">
                                      <p:cBhvr>
                                        <p:cTn id="29" dur="3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528" y="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2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3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4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5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6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2.80913E-6 L -0.50833 0.01079 " pathEditMode="relative" rAng="0" ptsTypes="AA">
                                      <p:cBhvr>
                                        <p:cTn id="48" dur="3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417" y="52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2.96296E-6 L -0.00312 0.37407 " pathEditMode="relative" rAng="0" ptsTypes="AA">
                                      <p:cBhvr>
                                        <p:cTn id="55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6" y="18704"/>
                                    </p:animMotion>
                                  </p:childTnLst>
                                </p:cTn>
                              </p:par>
                              <p:par>
                                <p:cTn id="56" presetID="9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9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000"/>
                            </p:stCondLst>
                            <p:childTnLst>
                              <p:par>
                                <p:cTn id="6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xit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xit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73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4" fill="hold">
                      <p:stCondLst>
                        <p:cond delay="0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7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4.44444E-6 L -0.75243 0.03612 " pathEditMode="relative" rAng="0" ptsTypes="AA">
                                      <p:cBhvr>
                                        <p:cTn id="85" dur="3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7622" y="1790"/>
                                    </p:animMotion>
                                  </p:childTnLst>
                                </p:cTn>
                              </p:par>
                              <p:par>
                                <p:cTn id="86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6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9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-2.82051E-6 L -1.12153 0.02101 " pathEditMode="relative" rAng="0" ptsTypes="AA">
                                      <p:cBhvr>
                                        <p:cTn id="110" dur="3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6076" y="105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</p:childTnLst>
        </p:cTn>
      </p:par>
    </p:tnLst>
    <p:bldLst>
      <p:bldP spid="50" grpId="0" animBg="1"/>
      <p:bldP spid="50" grpId="1" animBg="1"/>
      <p:bldP spid="51" grpId="0"/>
      <p:bldP spid="51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G:\TRO CHOI POWERPOINT\Giai cuu rung xanh\Free-vector-cartoon-natura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330200"/>
            <a:ext cx="12192000" cy="718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C:\Users\ADMIN\Desktop\Giai cuu con vat\depositphotos_8033217-stock-illustration-cartoon-hunter-with-a-blunderbuss.jp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backgroundMark x1="52488" y1="58358" x2="52488" y2="5835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56218" flipH="1">
            <a:off x="-157900" y="4386210"/>
            <a:ext cx="2204517" cy="2876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6" descr="Hình ảnh có liên quan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>
                        <a14:foregroundMark x1="67250" y1="27750" x2="57750" y2="327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855200" y="3408716"/>
            <a:ext cx="2971400" cy="2971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9" descr="C:\Users\ADMIN\Desktop\Giai cuu con vat\dessin-animé-mignon-de-tigre-43198987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17823" y="5879592"/>
            <a:ext cx="1553895" cy="1499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 descr="Kết quả hình ảnh cho elephant cartoon"/>
          <p:cNvPicPr>
            <a:picLocks noChangeAspect="1" noChangeArrowheads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0" r="100000">
                        <a14:foregroundMark x1="19332" y1="31000" x2="47017" y2="41400"/>
                        <a14:foregroundMark x1="21480" y1="93800" x2="29117" y2="94400"/>
                        <a14:foregroundMark x1="43437" y1="94800" x2="52745" y2="96200"/>
                        <a14:foregroundMark x1="64200" y1="94400" x2="71360" y2="95600"/>
                        <a14:foregroundMark x1="83055" y1="98000" x2="92124" y2="974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55201" y="4707505"/>
            <a:ext cx="2433036" cy="2903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C:\Users\ADMIN\Desktop\Giai cuu con vat\wooden-board-theme-image-1-vector-clip-art_csp9738361.jpg"/>
          <p:cNvPicPr>
            <a:picLocks noChangeAspect="1" noChangeArrowheads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0" b="100000" l="0" r="100000">
                        <a14:foregroundMark x1="7111" y1="5870" x2="2889" y2="16771"/>
                        <a14:foregroundMark x1="6667" y1="66876" x2="9222" y2="84696"/>
                        <a14:foregroundMark x1="92333" y1="6918" x2="96556" y2="16771"/>
                        <a14:foregroundMark x1="96556" y1="70860" x2="91778" y2="87841"/>
                      </a14:backgroundRemoval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-160631"/>
            <a:ext cx="8331200" cy="4416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C:\Users\ADMIN\Desktop\Giai cuu con vat\wooden-board-theme-image-1-vector-clip-art_csp9738361.jpg"/>
          <p:cNvPicPr>
            <a:picLocks noChangeAspect="1" noChangeArrowheads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0" b="100000" l="0" r="100000">
                        <a14:foregroundMark x1="7111" y1="5870" x2="2889" y2="16771"/>
                        <a14:foregroundMark x1="6667" y1="66876" x2="9222" y2="84696"/>
                        <a14:foregroundMark x1="92333" y1="6918" x2="96556" y2="16771"/>
                        <a14:foregroundMark x1="96556" y1="70860" x2="91778" y2="87841"/>
                      </a14:backgroundRemoval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3941" y="3632201"/>
            <a:ext cx="6554860" cy="3474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657600" y="1492647"/>
            <a:ext cx="457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Cá …ô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8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860800" y="4894417"/>
            <a:ext cx="457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8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1BA652D-20F4-4512-858C-9F941E289251}"/>
              </a:ext>
            </a:extLst>
          </p:cNvPr>
          <p:cNvSpPr txBox="1"/>
          <p:nvPr/>
        </p:nvSpPr>
        <p:spPr>
          <a:xfrm>
            <a:off x="3860800" y="1492647"/>
            <a:ext cx="457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61E670A-14B7-46AA-9294-CDBC7538D157}"/>
              </a:ext>
            </a:extLst>
          </p:cNvPr>
          <p:cNvSpPr txBox="1"/>
          <p:nvPr/>
        </p:nvSpPr>
        <p:spPr>
          <a:xfrm>
            <a:off x="1828800" y="823087"/>
            <a:ext cx="457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r/s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43427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/>
      <p:bldP spid="13" grpId="0"/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G:\TRO CHOI POWERPOINT\Giai cuu rung xanh\Free-vector-cartoon-natura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330200"/>
            <a:ext cx="12192000" cy="718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C:\Users\ADMIN\Desktop\Giai cuu con vat\depositphotos_8033217-stock-illustration-cartoon-hunter-with-a-blunderbuss.jp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backgroundMark x1="52488" y1="58358" x2="52488" y2="5835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56218" flipH="1">
            <a:off x="-157900" y="4386210"/>
            <a:ext cx="2204517" cy="2876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6" descr="Hình ảnh có liên quan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>
                        <a14:foregroundMark x1="67250" y1="27750" x2="57750" y2="327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855200" y="3408716"/>
            <a:ext cx="2971400" cy="2971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9" descr="C:\Users\ADMIN\Desktop\Giai cuu con vat\dessin-animé-mignon-de-tigre-43198987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17823" y="5879592"/>
            <a:ext cx="1553895" cy="1499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 descr="Kết quả hình ảnh cho elephant cartoon"/>
          <p:cNvPicPr>
            <a:picLocks noChangeAspect="1" noChangeArrowheads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0" r="100000">
                        <a14:foregroundMark x1="19332" y1="31000" x2="47017" y2="41400"/>
                        <a14:foregroundMark x1="21480" y1="93800" x2="29117" y2="94400"/>
                        <a14:foregroundMark x1="43437" y1="94800" x2="52745" y2="96200"/>
                        <a14:foregroundMark x1="64200" y1="94400" x2="71360" y2="95600"/>
                        <a14:foregroundMark x1="83055" y1="98000" x2="92124" y2="974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55201" y="4707505"/>
            <a:ext cx="2433036" cy="2903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C:\Users\ADMIN\Desktop\Giai cuu con vat\wooden-board-theme-image-1-vector-clip-art_csp9738361.jpg"/>
          <p:cNvPicPr>
            <a:picLocks noChangeAspect="1" noChangeArrowheads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0" b="100000" l="0" r="100000">
                        <a14:foregroundMark x1="7111" y1="5870" x2="2889" y2="16771"/>
                        <a14:foregroundMark x1="6667" y1="66876" x2="9222" y2="84696"/>
                        <a14:foregroundMark x1="92333" y1="6918" x2="96556" y2="16771"/>
                        <a14:foregroundMark x1="96556" y1="70860" x2="91778" y2="87841"/>
                      </a14:backgroundRemoval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-160631"/>
            <a:ext cx="8331200" cy="4416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C:\Users\ADMIN\Desktop\Giai cuu con vat\wooden-board-theme-image-1-vector-clip-art_csp9738361.jpg"/>
          <p:cNvPicPr>
            <a:picLocks noChangeAspect="1" noChangeArrowheads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0" b="100000" l="0" r="100000">
                        <a14:foregroundMark x1="7111" y1="5870" x2="2889" y2="16771"/>
                        <a14:foregroundMark x1="6667" y1="66876" x2="9222" y2="84696"/>
                        <a14:foregroundMark x1="92333" y1="6918" x2="96556" y2="16771"/>
                        <a14:foregroundMark x1="96556" y1="70860" x2="91778" y2="87841"/>
                      </a14:backgroundRemoval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3941" y="3632201"/>
            <a:ext cx="6554860" cy="3474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657600" y="1492647"/>
            <a:ext cx="457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…ữ số?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8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708400" y="4894417"/>
            <a:ext cx="457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ch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8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1255053-ED66-407D-82B5-451244898228}"/>
              </a:ext>
            </a:extLst>
          </p:cNvPr>
          <p:cNvSpPr txBox="1"/>
          <p:nvPr/>
        </p:nvSpPr>
        <p:spPr>
          <a:xfrm>
            <a:off x="3023001" y="1509602"/>
            <a:ext cx="457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ch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91FA8D0-CE68-4F84-B703-0D8879F77A5A}"/>
              </a:ext>
            </a:extLst>
          </p:cNvPr>
          <p:cNvSpPr txBox="1"/>
          <p:nvPr/>
        </p:nvSpPr>
        <p:spPr>
          <a:xfrm>
            <a:off x="1422400" y="737490"/>
            <a:ext cx="457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ch/tr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2768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/>
      <p:bldP spid="13" grpId="0"/>
      <p:bldP spid="1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G:\TRO CHOI POWERPOINT\Giai cuu rung xanh\Free-vector-cartoon-natura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330200"/>
            <a:ext cx="12192000" cy="718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C:\Users\ADMIN\Desktop\Giai cuu con vat\depositphotos_8033217-stock-illustration-cartoon-hunter-with-a-blunderbuss.jp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backgroundMark x1="52488" y1="58358" x2="52488" y2="5835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56218" flipH="1">
            <a:off x="-157900" y="4386210"/>
            <a:ext cx="2204517" cy="2876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6" descr="Hình ảnh có liên quan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>
                        <a14:foregroundMark x1="67250" y1="27750" x2="57750" y2="327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855200" y="3408716"/>
            <a:ext cx="2971400" cy="2971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9" descr="C:\Users\ADMIN\Desktop\Giai cuu con vat\dessin-animé-mignon-de-tigre-43198987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17823" y="5879592"/>
            <a:ext cx="1553895" cy="1499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 descr="Kết quả hình ảnh cho elephant cartoon"/>
          <p:cNvPicPr>
            <a:picLocks noChangeAspect="1" noChangeArrowheads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0" r="100000">
                        <a14:foregroundMark x1="19332" y1="31000" x2="47017" y2="41400"/>
                        <a14:foregroundMark x1="21480" y1="93800" x2="29117" y2="94400"/>
                        <a14:foregroundMark x1="43437" y1="94800" x2="52745" y2="96200"/>
                        <a14:foregroundMark x1="64200" y1="94400" x2="71360" y2="95600"/>
                        <a14:foregroundMark x1="83055" y1="98000" x2="92124" y2="974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55201" y="4707505"/>
            <a:ext cx="2433036" cy="2903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C:\Users\ADMIN\Desktop\Giai cuu con vat\wooden-board-theme-image-1-vector-clip-art_csp9738361.jpg"/>
          <p:cNvPicPr>
            <a:picLocks noChangeAspect="1" noChangeArrowheads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0" b="100000" l="0" r="100000">
                        <a14:foregroundMark x1="7111" y1="5870" x2="2889" y2="16771"/>
                        <a14:foregroundMark x1="6667" y1="66876" x2="9222" y2="84696"/>
                        <a14:foregroundMark x1="92333" y1="6918" x2="96556" y2="16771"/>
                        <a14:foregroundMark x1="96556" y1="70860" x2="91778" y2="87841"/>
                      </a14:backgroundRemoval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-160631"/>
            <a:ext cx="8331200" cy="4416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C:\Users\ADMIN\Desktop\Giai cuu con vat\wooden-board-theme-image-1-vector-clip-art_csp9738361.jpg"/>
          <p:cNvPicPr>
            <a:picLocks noChangeAspect="1" noChangeArrowheads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0" b="100000" l="0" r="100000">
                        <a14:foregroundMark x1="7111" y1="5870" x2="2889" y2="16771"/>
                        <a14:foregroundMark x1="6667" y1="66876" x2="9222" y2="84696"/>
                        <a14:foregroundMark x1="92333" y1="6918" x2="96556" y2="16771"/>
                        <a14:foregroundMark x1="96556" y1="70860" x2="91778" y2="87841"/>
                      </a14:backgroundRemoval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3941" y="3632201"/>
            <a:ext cx="6554860" cy="3474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657600" y="1492647"/>
            <a:ext cx="457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…e ngà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8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860800" y="4894417"/>
            <a:ext cx="457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tr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8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C6DEBA2-B9DA-4F77-8585-92D5D1AFE077}"/>
              </a:ext>
            </a:extLst>
          </p:cNvPr>
          <p:cNvSpPr txBox="1"/>
          <p:nvPr/>
        </p:nvSpPr>
        <p:spPr>
          <a:xfrm>
            <a:off x="3129681" y="1515595"/>
            <a:ext cx="457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tr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8E4F2A5-6C03-48A7-962D-395676C0BB39}"/>
              </a:ext>
            </a:extLst>
          </p:cNvPr>
          <p:cNvSpPr txBox="1"/>
          <p:nvPr/>
        </p:nvSpPr>
        <p:spPr>
          <a:xfrm>
            <a:off x="1611863" y="858623"/>
            <a:ext cx="457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Tr/ch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4035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/>
      <p:bldP spid="13" grpId="0"/>
      <p:bldP spid="1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G:\TRO CHOI POWERPOINT\Giai cuu rung xanh\Free-vector-cartoon-natura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330200"/>
            <a:ext cx="12192000" cy="718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C:\Users\ADMIN\Desktop\Giai cuu con vat\depositphotos_8033217-stock-illustration-cartoon-hunter-with-a-blunderbuss.jp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backgroundMark x1="52488" y1="58358" x2="52488" y2="5835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56218" flipH="1">
            <a:off x="-157900" y="4386210"/>
            <a:ext cx="2204517" cy="2876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6" descr="Hình ảnh có liên quan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>
                        <a14:foregroundMark x1="67250" y1="27750" x2="57750" y2="327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855200" y="3408716"/>
            <a:ext cx="2971400" cy="2971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9" descr="C:\Users\ADMIN\Desktop\Giai cuu con vat\dessin-animé-mignon-de-tigre-43198987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17823" y="5879592"/>
            <a:ext cx="1553895" cy="1499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 descr="Kết quả hình ảnh cho elephant cartoon"/>
          <p:cNvPicPr>
            <a:picLocks noChangeAspect="1" noChangeArrowheads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0" r="100000">
                        <a14:foregroundMark x1="19332" y1="31000" x2="47017" y2="41400"/>
                        <a14:foregroundMark x1="21480" y1="93800" x2="29117" y2="94400"/>
                        <a14:foregroundMark x1="43437" y1="94800" x2="52745" y2="96200"/>
                        <a14:foregroundMark x1="64200" y1="94400" x2="71360" y2="95600"/>
                        <a14:foregroundMark x1="83055" y1="98000" x2="92124" y2="974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55201" y="4707505"/>
            <a:ext cx="2433036" cy="2903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C:\Users\ADMIN\Desktop\Giai cuu con vat\wooden-board-theme-image-1-vector-clip-art_csp9738361.jpg"/>
          <p:cNvPicPr>
            <a:picLocks noChangeAspect="1" noChangeArrowheads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0" b="100000" l="0" r="100000">
                        <a14:foregroundMark x1="7111" y1="5870" x2="2889" y2="16771"/>
                        <a14:foregroundMark x1="6667" y1="66876" x2="9222" y2="84696"/>
                        <a14:foregroundMark x1="92333" y1="6918" x2="96556" y2="16771"/>
                        <a14:foregroundMark x1="96556" y1="70860" x2="91778" y2="87841"/>
                      </a14:backgroundRemoval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-160631"/>
            <a:ext cx="8331200" cy="4416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C:\Users\ADMIN\Desktop\Giai cuu con vat\wooden-board-theme-image-1-vector-clip-art_csp9738361.jpg"/>
          <p:cNvPicPr>
            <a:picLocks noChangeAspect="1" noChangeArrowheads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0" b="100000" l="0" r="100000">
                        <a14:foregroundMark x1="7111" y1="5870" x2="2889" y2="16771"/>
                        <a14:foregroundMark x1="6667" y1="66876" x2="9222" y2="84696"/>
                        <a14:foregroundMark x1="92333" y1="6918" x2="96556" y2="16771"/>
                        <a14:foregroundMark x1="96556" y1="70860" x2="91778" y2="87841"/>
                      </a14:backgroundRemoval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3941" y="3632201"/>
            <a:ext cx="6554860" cy="3474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657600" y="1492647"/>
            <a:ext cx="457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Hồ có cá….ê.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8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860800" y="4894417"/>
            <a:ext cx="457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tr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8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657BA94-11A5-406E-AC44-D0A01F5F42ED}"/>
              </a:ext>
            </a:extLst>
          </p:cNvPr>
          <p:cNvSpPr txBox="1"/>
          <p:nvPr/>
        </p:nvSpPr>
        <p:spPr>
          <a:xfrm>
            <a:off x="4372833" y="1477407"/>
            <a:ext cx="457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tr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2FA6C14-206B-481D-9BFE-A935B4A0510E}"/>
              </a:ext>
            </a:extLst>
          </p:cNvPr>
          <p:cNvSpPr txBox="1"/>
          <p:nvPr/>
        </p:nvSpPr>
        <p:spPr>
          <a:xfrm>
            <a:off x="1547318" y="779255"/>
            <a:ext cx="457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Tr / ch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4144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/>
      <p:bldP spid="13" grpId="0"/>
      <p:bldP spid="1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G:\TRO CHOI POWERPOINT\Giai cuu rung xanh\Free-vector-cartoon-natura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330200"/>
            <a:ext cx="12192000" cy="718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C:\Users\ADMIN\Desktop\Giai cuu con vat\depositphotos_8033217-stock-illustration-cartoon-hunter-with-a-blunderbuss.jp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backgroundMark x1="52488" y1="58358" x2="52488" y2="5835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56218" flipH="1">
            <a:off x="-157900" y="4386210"/>
            <a:ext cx="2204517" cy="2876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6" descr="Hình ảnh có liên quan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>
                        <a14:foregroundMark x1="67250" y1="27750" x2="57750" y2="327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855200" y="3408716"/>
            <a:ext cx="2971400" cy="2971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9" descr="C:\Users\ADMIN\Desktop\Giai cuu con vat\dessin-animé-mignon-de-tigre-43198987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17823" y="5879592"/>
            <a:ext cx="1553895" cy="1499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 descr="Kết quả hình ảnh cho elephant cartoon"/>
          <p:cNvPicPr>
            <a:picLocks noChangeAspect="1" noChangeArrowheads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0" r="100000">
                        <a14:foregroundMark x1="19332" y1="31000" x2="47017" y2="41400"/>
                        <a14:foregroundMark x1="21480" y1="93800" x2="29117" y2="94400"/>
                        <a14:foregroundMark x1="43437" y1="94800" x2="52745" y2="96200"/>
                        <a14:foregroundMark x1="64200" y1="94400" x2="71360" y2="95600"/>
                        <a14:foregroundMark x1="83055" y1="98000" x2="92124" y2="974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55201" y="4707505"/>
            <a:ext cx="2433036" cy="2903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C:\Users\ADMIN\Desktop\Giai cuu con vat\wooden-board-theme-image-1-vector-clip-art_csp9738361.jpg"/>
          <p:cNvPicPr>
            <a:picLocks noChangeAspect="1" noChangeArrowheads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0" b="100000" l="0" r="100000">
                        <a14:foregroundMark x1="7111" y1="5870" x2="2889" y2="16771"/>
                        <a14:foregroundMark x1="6667" y1="66876" x2="9222" y2="84696"/>
                        <a14:foregroundMark x1="92333" y1="6918" x2="96556" y2="16771"/>
                        <a14:foregroundMark x1="96556" y1="70860" x2="91778" y2="87841"/>
                      </a14:backgroundRemoval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8000" y="-406174"/>
            <a:ext cx="8331200" cy="4416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C:\Users\ADMIN\Desktop\Giai cuu con vat\wooden-board-theme-image-1-vector-clip-art_csp9738361.jpg"/>
          <p:cNvPicPr>
            <a:picLocks noChangeAspect="1" noChangeArrowheads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0" b="100000" l="0" r="100000">
                        <a14:foregroundMark x1="7111" y1="5870" x2="2889" y2="16771"/>
                        <a14:foregroundMark x1="6667" y1="66876" x2="9222" y2="84696"/>
                        <a14:foregroundMark x1="92333" y1="6918" x2="96556" y2="16771"/>
                        <a14:foregroundMark x1="96556" y1="70860" x2="91778" y2="87841"/>
                      </a14:backgroundRemoval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3941" y="3632201"/>
            <a:ext cx="6554860" cy="3474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657600" y="1492647"/>
            <a:ext cx="457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…õ nhỏ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8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860800" y="4894417"/>
            <a:ext cx="457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ng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8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657BA94-11A5-406E-AC44-D0A01F5F42ED}"/>
              </a:ext>
            </a:extLst>
          </p:cNvPr>
          <p:cNvSpPr txBox="1"/>
          <p:nvPr/>
        </p:nvSpPr>
        <p:spPr>
          <a:xfrm>
            <a:off x="1618109" y="447370"/>
            <a:ext cx="457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ng/ ngh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9249B99-4A28-45AD-A551-132516B4B7B2}"/>
              </a:ext>
            </a:extLst>
          </p:cNvPr>
          <p:cNvSpPr txBox="1"/>
          <p:nvPr/>
        </p:nvSpPr>
        <p:spPr>
          <a:xfrm>
            <a:off x="3023001" y="1507025"/>
            <a:ext cx="457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ng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1664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/>
      <p:bldP spid="13" grpId="0"/>
      <p:bldP spid="1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5E4A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-1151329">
            <a:off x="9008322" y="5936985"/>
            <a:ext cx="922912" cy="1605064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1090568">
            <a:off x="9363720" y="5933802"/>
            <a:ext cx="922912" cy="1605064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538078">
            <a:off x="10017987" y="3242210"/>
            <a:ext cx="2843339" cy="3949082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6">
            <a:alphaModFix amt="46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587195" y="5325473"/>
            <a:ext cx="2029968" cy="27432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8">
            <a:alphaModFix amt="54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11037052" y="1348874"/>
            <a:ext cx="1285875" cy="27432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>
            <a:off x="4427916" y="368748"/>
            <a:ext cx="3466919" cy="2743200"/>
          </a:xfrm>
          <a:prstGeom prst="rect">
            <a:avLst/>
          </a:prstGeom>
        </p:spPr>
      </p:pic>
      <p:grpSp>
        <p:nvGrpSpPr>
          <p:cNvPr id="8" name="Group 8"/>
          <p:cNvGrpSpPr>
            <a:grpSpLocks noChangeAspect="1"/>
          </p:cNvGrpSpPr>
          <p:nvPr/>
        </p:nvGrpSpPr>
        <p:grpSpPr>
          <a:xfrm>
            <a:off x="1200300" y="1553573"/>
            <a:ext cx="3481506" cy="3771900"/>
            <a:chOff x="0" y="0"/>
            <a:chExt cx="1370330" cy="1484630"/>
          </a:xfrm>
        </p:grpSpPr>
        <p:sp>
          <p:nvSpPr>
            <p:cNvPr id="9" name="Freeform 9"/>
            <p:cNvSpPr/>
            <p:nvPr/>
          </p:nvSpPr>
          <p:spPr>
            <a:xfrm>
              <a:off x="-24130" y="-29210"/>
              <a:ext cx="1398270" cy="1512570"/>
            </a:xfrm>
            <a:custGeom>
              <a:avLst/>
              <a:gdLst/>
              <a:ahLst/>
              <a:cxnLst/>
              <a:rect l="l" t="t" r="r" b="b"/>
              <a:pathLst>
                <a:path w="1398270" h="1512570">
                  <a:moveTo>
                    <a:pt x="128270" y="111760"/>
                  </a:moveTo>
                  <a:cubicBezTo>
                    <a:pt x="236220" y="11430"/>
                    <a:pt x="425450" y="0"/>
                    <a:pt x="546100" y="88900"/>
                  </a:cubicBezTo>
                  <a:cubicBezTo>
                    <a:pt x="676910" y="185420"/>
                    <a:pt x="707390" y="358140"/>
                    <a:pt x="727710" y="514350"/>
                  </a:cubicBezTo>
                  <a:cubicBezTo>
                    <a:pt x="782320" y="407670"/>
                    <a:pt x="836930" y="295910"/>
                    <a:pt x="932180" y="217170"/>
                  </a:cubicBezTo>
                  <a:cubicBezTo>
                    <a:pt x="1027430" y="139700"/>
                    <a:pt x="1177290" y="106680"/>
                    <a:pt x="1280160" y="175260"/>
                  </a:cubicBezTo>
                  <a:cubicBezTo>
                    <a:pt x="1377950" y="240030"/>
                    <a:pt x="1398270" y="368300"/>
                    <a:pt x="1393190" y="481330"/>
                  </a:cubicBezTo>
                  <a:cubicBezTo>
                    <a:pt x="1372870" y="922020"/>
                    <a:pt x="1061720" y="1334770"/>
                    <a:pt x="637540" y="1512570"/>
                  </a:cubicBezTo>
                  <a:cubicBezTo>
                    <a:pt x="563880" y="1320800"/>
                    <a:pt x="462280" y="1137920"/>
                    <a:pt x="337820" y="970280"/>
                  </a:cubicBezTo>
                  <a:cubicBezTo>
                    <a:pt x="238760" y="839470"/>
                    <a:pt x="124460" y="715010"/>
                    <a:pt x="62230" y="565150"/>
                  </a:cubicBezTo>
                  <a:cubicBezTo>
                    <a:pt x="0" y="415290"/>
                    <a:pt x="6350" y="224790"/>
                    <a:pt x="128270" y="111760"/>
                  </a:cubicBezTo>
                  <a:close/>
                </a:path>
              </a:pathLst>
            </a:custGeom>
            <a:solidFill>
              <a:srgbClr val="D9D9D9">
                <a:alpha val="25882"/>
              </a:srgbClr>
            </a:solidFill>
          </p:spPr>
        </p:sp>
      </p:grpSp>
      <p:pic>
        <p:nvPicPr>
          <p:cNvPr id="10" name="Picture 10"/>
          <p:cNvPicPr>
            <a:picLocks noChangeAspect="1"/>
          </p:cNvPicPr>
          <p:nvPr/>
        </p:nvPicPr>
        <p:blipFill>
          <a:blip r:embed="rId12">
            <a:alphaModFix amt="32999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>
            <a:fillRect/>
          </a:stretch>
        </p:blipFill>
        <p:spPr>
          <a:xfrm rot="8562047">
            <a:off x="-1470254" y="-561190"/>
            <a:ext cx="3496588" cy="4153614"/>
          </a:xfrm>
          <a:prstGeom prst="rect">
            <a:avLst/>
          </a:prstGeom>
        </p:spPr>
      </p:pic>
      <p:grpSp>
        <p:nvGrpSpPr>
          <p:cNvPr id="11" name="Group 11"/>
          <p:cNvGrpSpPr>
            <a:grpSpLocks noChangeAspect="1"/>
          </p:cNvGrpSpPr>
          <p:nvPr/>
        </p:nvGrpSpPr>
        <p:grpSpPr>
          <a:xfrm rot="8261136">
            <a:off x="3516379" y="3196722"/>
            <a:ext cx="3481506" cy="3771900"/>
            <a:chOff x="0" y="0"/>
            <a:chExt cx="1370330" cy="1484630"/>
          </a:xfrm>
        </p:grpSpPr>
        <p:sp>
          <p:nvSpPr>
            <p:cNvPr id="12" name="Freeform 12"/>
            <p:cNvSpPr/>
            <p:nvPr/>
          </p:nvSpPr>
          <p:spPr>
            <a:xfrm>
              <a:off x="-24130" y="-29210"/>
              <a:ext cx="1398270" cy="1512570"/>
            </a:xfrm>
            <a:custGeom>
              <a:avLst/>
              <a:gdLst/>
              <a:ahLst/>
              <a:cxnLst/>
              <a:rect l="l" t="t" r="r" b="b"/>
              <a:pathLst>
                <a:path w="1398270" h="1512570">
                  <a:moveTo>
                    <a:pt x="128270" y="111760"/>
                  </a:moveTo>
                  <a:cubicBezTo>
                    <a:pt x="236220" y="11430"/>
                    <a:pt x="425450" y="0"/>
                    <a:pt x="546100" y="88900"/>
                  </a:cubicBezTo>
                  <a:cubicBezTo>
                    <a:pt x="676910" y="185420"/>
                    <a:pt x="707390" y="358140"/>
                    <a:pt x="727710" y="514350"/>
                  </a:cubicBezTo>
                  <a:cubicBezTo>
                    <a:pt x="782320" y="407670"/>
                    <a:pt x="836930" y="295910"/>
                    <a:pt x="932180" y="217170"/>
                  </a:cubicBezTo>
                  <a:cubicBezTo>
                    <a:pt x="1027430" y="139700"/>
                    <a:pt x="1177290" y="106680"/>
                    <a:pt x="1280160" y="175260"/>
                  </a:cubicBezTo>
                  <a:cubicBezTo>
                    <a:pt x="1377950" y="240030"/>
                    <a:pt x="1398270" y="368300"/>
                    <a:pt x="1393190" y="481330"/>
                  </a:cubicBezTo>
                  <a:cubicBezTo>
                    <a:pt x="1372870" y="922020"/>
                    <a:pt x="1061720" y="1334770"/>
                    <a:pt x="637540" y="1512570"/>
                  </a:cubicBezTo>
                  <a:cubicBezTo>
                    <a:pt x="563880" y="1320800"/>
                    <a:pt x="462280" y="1137920"/>
                    <a:pt x="337820" y="970280"/>
                  </a:cubicBezTo>
                  <a:cubicBezTo>
                    <a:pt x="238760" y="839470"/>
                    <a:pt x="124460" y="715010"/>
                    <a:pt x="62230" y="565150"/>
                  </a:cubicBezTo>
                  <a:cubicBezTo>
                    <a:pt x="0" y="415290"/>
                    <a:pt x="6350" y="224790"/>
                    <a:pt x="128270" y="111760"/>
                  </a:cubicBezTo>
                  <a:close/>
                </a:path>
              </a:pathLst>
            </a:custGeom>
            <a:solidFill>
              <a:srgbClr val="D9D9D9">
                <a:alpha val="25882"/>
              </a:srgbClr>
            </a:solidFill>
          </p:spPr>
        </p:sp>
      </p:grpSp>
      <p:grpSp>
        <p:nvGrpSpPr>
          <p:cNvPr id="13" name="Group 13"/>
          <p:cNvGrpSpPr>
            <a:grpSpLocks noChangeAspect="1"/>
          </p:cNvGrpSpPr>
          <p:nvPr/>
        </p:nvGrpSpPr>
        <p:grpSpPr>
          <a:xfrm>
            <a:off x="8770182" y="1489181"/>
            <a:ext cx="2106975" cy="2282719"/>
            <a:chOff x="0" y="0"/>
            <a:chExt cx="1370330" cy="1484630"/>
          </a:xfrm>
        </p:grpSpPr>
        <p:sp>
          <p:nvSpPr>
            <p:cNvPr id="14" name="Freeform 14"/>
            <p:cNvSpPr/>
            <p:nvPr/>
          </p:nvSpPr>
          <p:spPr>
            <a:xfrm>
              <a:off x="-24130" y="-29210"/>
              <a:ext cx="1398270" cy="1512570"/>
            </a:xfrm>
            <a:custGeom>
              <a:avLst/>
              <a:gdLst/>
              <a:ahLst/>
              <a:cxnLst/>
              <a:rect l="l" t="t" r="r" b="b"/>
              <a:pathLst>
                <a:path w="1398270" h="1512570">
                  <a:moveTo>
                    <a:pt x="128270" y="111760"/>
                  </a:moveTo>
                  <a:cubicBezTo>
                    <a:pt x="236220" y="11430"/>
                    <a:pt x="425450" y="0"/>
                    <a:pt x="546100" y="88900"/>
                  </a:cubicBezTo>
                  <a:cubicBezTo>
                    <a:pt x="676910" y="185420"/>
                    <a:pt x="707390" y="358140"/>
                    <a:pt x="727710" y="514350"/>
                  </a:cubicBezTo>
                  <a:cubicBezTo>
                    <a:pt x="782320" y="407670"/>
                    <a:pt x="836930" y="295910"/>
                    <a:pt x="932180" y="217170"/>
                  </a:cubicBezTo>
                  <a:cubicBezTo>
                    <a:pt x="1027430" y="139700"/>
                    <a:pt x="1177290" y="106680"/>
                    <a:pt x="1280160" y="175260"/>
                  </a:cubicBezTo>
                  <a:cubicBezTo>
                    <a:pt x="1377950" y="240030"/>
                    <a:pt x="1398270" y="368300"/>
                    <a:pt x="1393190" y="481330"/>
                  </a:cubicBezTo>
                  <a:cubicBezTo>
                    <a:pt x="1372870" y="922020"/>
                    <a:pt x="1061720" y="1334770"/>
                    <a:pt x="637540" y="1512570"/>
                  </a:cubicBezTo>
                  <a:cubicBezTo>
                    <a:pt x="563880" y="1320800"/>
                    <a:pt x="462280" y="1137920"/>
                    <a:pt x="337820" y="970280"/>
                  </a:cubicBezTo>
                  <a:cubicBezTo>
                    <a:pt x="238760" y="839470"/>
                    <a:pt x="124460" y="715010"/>
                    <a:pt x="62230" y="565150"/>
                  </a:cubicBezTo>
                  <a:cubicBezTo>
                    <a:pt x="0" y="415290"/>
                    <a:pt x="6350" y="224790"/>
                    <a:pt x="128270" y="111760"/>
                  </a:cubicBezTo>
                  <a:close/>
                </a:path>
              </a:pathLst>
            </a:custGeom>
            <a:solidFill>
              <a:srgbClr val="D9D9D9">
                <a:alpha val="25882"/>
              </a:srgbClr>
            </a:solidFill>
          </p:spPr>
        </p:sp>
      </p:grpSp>
      <p:grpSp>
        <p:nvGrpSpPr>
          <p:cNvPr id="15" name="Group 15"/>
          <p:cNvGrpSpPr>
            <a:grpSpLocks noChangeAspect="1"/>
          </p:cNvGrpSpPr>
          <p:nvPr/>
        </p:nvGrpSpPr>
        <p:grpSpPr>
          <a:xfrm rot="5862270">
            <a:off x="9720205" y="-455560"/>
            <a:ext cx="2106975" cy="2282719"/>
            <a:chOff x="0" y="0"/>
            <a:chExt cx="1370330" cy="1484630"/>
          </a:xfrm>
        </p:grpSpPr>
        <p:sp>
          <p:nvSpPr>
            <p:cNvPr id="16" name="Freeform 16"/>
            <p:cNvSpPr/>
            <p:nvPr/>
          </p:nvSpPr>
          <p:spPr>
            <a:xfrm>
              <a:off x="-24130" y="-29210"/>
              <a:ext cx="1398270" cy="1512570"/>
            </a:xfrm>
            <a:custGeom>
              <a:avLst/>
              <a:gdLst/>
              <a:ahLst/>
              <a:cxnLst/>
              <a:rect l="l" t="t" r="r" b="b"/>
              <a:pathLst>
                <a:path w="1398270" h="1512570">
                  <a:moveTo>
                    <a:pt x="128270" y="111760"/>
                  </a:moveTo>
                  <a:cubicBezTo>
                    <a:pt x="236220" y="11430"/>
                    <a:pt x="425450" y="0"/>
                    <a:pt x="546100" y="88900"/>
                  </a:cubicBezTo>
                  <a:cubicBezTo>
                    <a:pt x="676910" y="185420"/>
                    <a:pt x="707390" y="358140"/>
                    <a:pt x="727710" y="514350"/>
                  </a:cubicBezTo>
                  <a:cubicBezTo>
                    <a:pt x="782320" y="407670"/>
                    <a:pt x="836930" y="295910"/>
                    <a:pt x="932180" y="217170"/>
                  </a:cubicBezTo>
                  <a:cubicBezTo>
                    <a:pt x="1027430" y="139700"/>
                    <a:pt x="1177290" y="106680"/>
                    <a:pt x="1280160" y="175260"/>
                  </a:cubicBezTo>
                  <a:cubicBezTo>
                    <a:pt x="1377950" y="240030"/>
                    <a:pt x="1398270" y="368300"/>
                    <a:pt x="1393190" y="481330"/>
                  </a:cubicBezTo>
                  <a:cubicBezTo>
                    <a:pt x="1372870" y="922020"/>
                    <a:pt x="1061720" y="1334770"/>
                    <a:pt x="637540" y="1512570"/>
                  </a:cubicBezTo>
                  <a:cubicBezTo>
                    <a:pt x="563880" y="1320800"/>
                    <a:pt x="462280" y="1137920"/>
                    <a:pt x="337820" y="970280"/>
                  </a:cubicBezTo>
                  <a:cubicBezTo>
                    <a:pt x="238760" y="839470"/>
                    <a:pt x="124460" y="715010"/>
                    <a:pt x="62230" y="565150"/>
                  </a:cubicBezTo>
                  <a:cubicBezTo>
                    <a:pt x="0" y="415290"/>
                    <a:pt x="6350" y="224790"/>
                    <a:pt x="128270" y="111760"/>
                  </a:cubicBezTo>
                  <a:close/>
                </a:path>
              </a:pathLst>
            </a:custGeom>
            <a:solidFill>
              <a:srgbClr val="D9D9D9">
                <a:alpha val="25882"/>
              </a:srgbClr>
            </a:solidFill>
          </p:spPr>
        </p:sp>
      </p:grpSp>
      <p:pic>
        <p:nvPicPr>
          <p:cNvPr id="17" name="Picture 17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>
            <a:fillRect/>
          </a:stretch>
        </p:blipFill>
        <p:spPr>
          <a:xfrm rot="-641696">
            <a:off x="10071032" y="5289031"/>
            <a:ext cx="1605168" cy="2816084"/>
          </a:xfrm>
          <a:prstGeom prst="rect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rcRect/>
          <a:stretch>
            <a:fillRect/>
          </a:stretch>
        </p:blipFill>
        <p:spPr>
          <a:xfrm>
            <a:off x="4365384" y="271072"/>
            <a:ext cx="6511773" cy="195353"/>
          </a:xfrm>
          <a:prstGeom prst="rect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rcRect/>
          <a:stretch>
            <a:fillRect/>
          </a:stretch>
        </p:blipFill>
        <p:spPr>
          <a:xfrm>
            <a:off x="1761884" y="6501720"/>
            <a:ext cx="6511773" cy="195353"/>
          </a:xfrm>
          <a:prstGeom prst="rect">
            <a:avLst/>
          </a:prstGeom>
        </p:spPr>
      </p:pic>
      <p:pic>
        <p:nvPicPr>
          <p:cNvPr id="20" name="Picture 20"/>
          <p:cNvPicPr>
            <a:picLocks noChangeAspect="1"/>
          </p:cNvPicPr>
          <p:nvPr/>
        </p:nvPicPr>
        <p:blipFill>
          <a:blip r:embed="rId6">
            <a:alphaModFix amt="46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316789" y="6271167"/>
            <a:ext cx="2029968" cy="2743200"/>
          </a:xfrm>
          <a:prstGeom prst="rect">
            <a:avLst/>
          </a:prstGeom>
        </p:spPr>
      </p:pic>
      <p:pic>
        <p:nvPicPr>
          <p:cNvPr id="21" name="Picture 21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rcRect/>
          <a:stretch>
            <a:fillRect/>
          </a:stretch>
        </p:blipFill>
        <p:spPr>
          <a:xfrm>
            <a:off x="4437956" y="149574"/>
            <a:ext cx="3835701" cy="3011025"/>
          </a:xfrm>
          <a:prstGeom prst="rect">
            <a:avLst/>
          </a:prstGeom>
        </p:spPr>
      </p:pic>
      <p:sp>
        <p:nvSpPr>
          <p:cNvPr id="22" name="TextBox 22"/>
          <p:cNvSpPr txBox="1"/>
          <p:nvPr/>
        </p:nvSpPr>
        <p:spPr>
          <a:xfrm>
            <a:off x="5600871" y="1347937"/>
            <a:ext cx="2966775" cy="8776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783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>
                <a:ln>
                  <a:noFill/>
                </a:ln>
                <a:solidFill>
                  <a:srgbClr val="2C664D"/>
                </a:solidFill>
                <a:effectLst/>
                <a:uLnTx/>
                <a:uFillTx/>
                <a:latin typeface="Playfair Display Bold Italics"/>
                <a:ea typeface="+mn-ea"/>
                <a:cs typeface="+mn-cs"/>
              </a:rPr>
              <a:t>Bài 23</a:t>
            </a:r>
          </a:p>
        </p:txBody>
      </p:sp>
      <p:pic>
        <p:nvPicPr>
          <p:cNvPr id="23" name="Picture 23"/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rcRect/>
          <a:stretch>
            <a:fillRect/>
          </a:stretch>
        </p:blipFill>
        <p:spPr>
          <a:xfrm>
            <a:off x="2072595" y="3163826"/>
            <a:ext cx="4088780" cy="2743200"/>
          </a:xfrm>
          <a:prstGeom prst="rect">
            <a:avLst/>
          </a:prstGeom>
        </p:spPr>
      </p:pic>
      <p:pic>
        <p:nvPicPr>
          <p:cNvPr id="24" name="Picture 24"/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rcRect/>
          <a:stretch>
            <a:fillRect/>
          </a:stretch>
        </p:blipFill>
        <p:spPr>
          <a:xfrm flipH="1">
            <a:off x="6254382" y="3163826"/>
            <a:ext cx="4088780" cy="2743200"/>
          </a:xfrm>
          <a:prstGeom prst="rect">
            <a:avLst/>
          </a:prstGeom>
        </p:spPr>
      </p:pic>
      <p:sp>
        <p:nvSpPr>
          <p:cNvPr id="25" name="TextBox 25"/>
          <p:cNvSpPr txBox="1"/>
          <p:nvPr/>
        </p:nvSpPr>
        <p:spPr>
          <a:xfrm>
            <a:off x="2391109" y="3786407"/>
            <a:ext cx="3260929" cy="12104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993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95" b="0" i="0" u="none" strike="noStrike" kern="1200" cap="none" spc="0" normalizeH="0" baseline="0" noProof="0">
                <a:ln>
                  <a:noFill/>
                </a:ln>
                <a:solidFill>
                  <a:srgbClr val="FF1616"/>
                </a:solidFill>
                <a:effectLst/>
                <a:uLnTx/>
                <a:uFillTx/>
                <a:latin typeface="VNI-Avo"/>
                <a:ea typeface="+mn-ea"/>
                <a:cs typeface="+mn-cs"/>
              </a:rPr>
              <a:t>th</a:t>
            </a:r>
          </a:p>
        </p:txBody>
      </p:sp>
      <p:pic>
        <p:nvPicPr>
          <p:cNvPr id="26" name="Picture 26"/>
          <p:cNvPicPr>
            <a:picLocks noChangeAspect="1"/>
          </p:cNvPicPr>
          <p:nvPr/>
        </p:nvPicPr>
        <p:blipFill>
          <a:blip r:embed="rId6">
            <a:alphaModFix amt="46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-427789" y="2720474"/>
            <a:ext cx="3315960" cy="4481027"/>
          </a:xfrm>
          <a:prstGeom prst="rect">
            <a:avLst/>
          </a:prstGeom>
        </p:spPr>
      </p:pic>
      <p:sp>
        <p:nvSpPr>
          <p:cNvPr id="27" name="TextBox 27"/>
          <p:cNvSpPr txBox="1"/>
          <p:nvPr/>
        </p:nvSpPr>
        <p:spPr>
          <a:xfrm>
            <a:off x="6668308" y="3786407"/>
            <a:ext cx="3260929" cy="12104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993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95" b="0" i="0" u="none" strike="noStrike" kern="1200" cap="none" spc="0" normalizeH="0" baseline="0" noProof="0">
                <a:ln>
                  <a:noFill/>
                </a:ln>
                <a:solidFill>
                  <a:srgbClr val="FF1616"/>
                </a:solidFill>
                <a:effectLst/>
                <a:uLnTx/>
                <a:uFillTx/>
                <a:latin typeface="VNI-Avo"/>
                <a:ea typeface="+mn-ea"/>
                <a:cs typeface="+mn-cs"/>
              </a:rPr>
              <a:t>ia</a:t>
            </a:r>
          </a:p>
        </p:txBody>
      </p:sp>
      <p:pic>
        <p:nvPicPr>
          <p:cNvPr id="28" name="Picture 28"/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3"/>
              </a:ext>
            </a:extLst>
          </a:blip>
          <a:srcRect/>
          <a:stretch>
            <a:fillRect/>
          </a:stretch>
        </p:blipFill>
        <p:spPr>
          <a:xfrm>
            <a:off x="587195" y="2626231"/>
            <a:ext cx="10222395" cy="4651190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1DFE7272-B03A-4B68-9261-329939B2AD3C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197" y="5713505"/>
            <a:ext cx="5279258" cy="749707"/>
          </a:xfrm>
          <a:prstGeom prst="rect">
            <a:avLst/>
          </a:prstGeom>
        </p:spPr>
      </p:pic>
      <p:sp>
        <p:nvSpPr>
          <p:cNvPr id="31" name="TextBox 22">
            <a:extLst>
              <a:ext uri="{FF2B5EF4-FFF2-40B4-BE49-F238E27FC236}">
                <a16:creationId xmlns:a16="http://schemas.microsoft.com/office/drawing/2014/main" id="{4AA0E6A1-22FD-4A1D-90A5-3B0D94D3B5E7}"/>
              </a:ext>
            </a:extLst>
          </p:cNvPr>
          <p:cNvSpPr txBox="1"/>
          <p:nvPr/>
        </p:nvSpPr>
        <p:spPr>
          <a:xfrm>
            <a:off x="5184920" y="458646"/>
            <a:ext cx="2966775" cy="8776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783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sng" strike="noStrike" kern="1200" cap="none" spc="0" normalizeH="0" baseline="0" noProof="0">
                <a:ln>
                  <a:noFill/>
                </a:ln>
                <a:solidFill>
                  <a:srgbClr val="2C664D"/>
                </a:solidFill>
                <a:effectLst/>
                <a:uLnTx/>
                <a:uFillTx/>
                <a:latin typeface="Playfair Display Bold Italics"/>
                <a:ea typeface="+mn-ea"/>
                <a:cs typeface="+mn-cs"/>
              </a:rPr>
              <a:t>Tiếng Việt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11">
            <a:extLst>
              <a:ext uri="{FF2B5EF4-FFF2-40B4-BE49-F238E27FC236}">
                <a16:creationId xmlns:a16="http://schemas.microsoft.com/office/drawing/2014/main" id="{6242C5DF-0840-4C0E-ADE9-872D1C4FBE5D}"/>
              </a:ext>
            </a:extLst>
          </p:cNvPr>
          <p:cNvSpPr txBox="1"/>
          <p:nvPr/>
        </p:nvSpPr>
        <p:spPr>
          <a:xfrm>
            <a:off x="230881" y="5511800"/>
            <a:ext cx="11730239" cy="96808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8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Trung thu, bé được chia quà.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78120EC-17D3-4410-A96A-00B97EC433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88" b="64444"/>
          <a:stretch>
            <a:fillRect/>
          </a:stretch>
        </p:blipFill>
        <p:spPr bwMode="auto">
          <a:xfrm>
            <a:off x="1371600" y="177800"/>
            <a:ext cx="8534400" cy="5022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11">
            <a:extLst>
              <a:ext uri="{FF2B5EF4-FFF2-40B4-BE49-F238E27FC236}">
                <a16:creationId xmlns:a16="http://schemas.microsoft.com/office/drawing/2014/main" id="{498CC1FC-A0F0-41D3-A1D2-0A1E41501922}"/>
              </a:ext>
            </a:extLst>
          </p:cNvPr>
          <p:cNvSpPr txBox="1"/>
          <p:nvPr/>
        </p:nvSpPr>
        <p:spPr>
          <a:xfrm>
            <a:off x="2387601" y="5511800"/>
            <a:ext cx="1394719" cy="96808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8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4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</a:t>
            </a:r>
          </a:p>
        </p:txBody>
      </p:sp>
      <p:sp>
        <p:nvSpPr>
          <p:cNvPr id="7" name="TextBox 11">
            <a:extLst>
              <a:ext uri="{FF2B5EF4-FFF2-40B4-BE49-F238E27FC236}">
                <a16:creationId xmlns:a16="http://schemas.microsoft.com/office/drawing/2014/main" id="{F113A218-FA34-4157-963F-33A141A9425A}"/>
              </a:ext>
            </a:extLst>
          </p:cNvPr>
          <p:cNvSpPr txBox="1"/>
          <p:nvPr/>
        </p:nvSpPr>
        <p:spPr>
          <a:xfrm>
            <a:off x="8867554" y="5508914"/>
            <a:ext cx="1152661" cy="96808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8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4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ia</a:t>
            </a:r>
          </a:p>
        </p:txBody>
      </p:sp>
    </p:spTree>
    <p:extLst>
      <p:ext uri="{BB962C8B-B14F-4D97-AF65-F5344CB8AC3E}">
        <p14:creationId xmlns:p14="http://schemas.microsoft.com/office/powerpoint/2010/main" val="2938755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E5FD171-8529-4100-8807-FD5722FC0A91}"/>
              </a:ext>
            </a:extLst>
          </p:cNvPr>
          <p:cNvGrpSpPr/>
          <p:nvPr/>
        </p:nvGrpSpPr>
        <p:grpSpPr>
          <a:xfrm>
            <a:off x="941408" y="878541"/>
            <a:ext cx="5061643" cy="2816197"/>
            <a:chOff x="1258901" y="1317811"/>
            <a:chExt cx="7592464" cy="4224295"/>
          </a:xfrm>
        </p:grpSpPr>
        <p:sp>
          <p:nvSpPr>
            <p:cNvPr id="20" name="Rectangle: Rounded Corners 19">
              <a:extLst>
                <a:ext uri="{FF2B5EF4-FFF2-40B4-BE49-F238E27FC236}">
                  <a16:creationId xmlns:a16="http://schemas.microsoft.com/office/drawing/2014/main" id="{8E14CD0F-EFE6-42E2-BB32-8C90329C95E6}"/>
                </a:ext>
              </a:extLst>
            </p:cNvPr>
            <p:cNvSpPr/>
            <p:nvPr/>
          </p:nvSpPr>
          <p:spPr>
            <a:xfrm>
              <a:off x="1258901" y="1317811"/>
              <a:ext cx="6809337" cy="4222378"/>
            </a:xfrm>
            <a:prstGeom prst="roundRect">
              <a:avLst/>
            </a:prstGeom>
            <a:solidFill>
              <a:srgbClr val="AADE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4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E83E6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3C7BC924-03AA-458D-B23A-0D7E43526A2C}"/>
                </a:ext>
              </a:extLst>
            </p:cNvPr>
            <p:cNvSpPr/>
            <p:nvPr/>
          </p:nvSpPr>
          <p:spPr>
            <a:xfrm>
              <a:off x="3716734" y="2079428"/>
              <a:ext cx="5134631" cy="346267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4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401" b="0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HP-211" panose="020B0803050302020204" pitchFamily="34" charset="0"/>
                  <a:ea typeface="+mn-ea"/>
                  <a:cs typeface="+mn-cs"/>
                </a:rPr>
                <a:t>Th </a:t>
              </a:r>
              <a:r>
                <a:rPr kumimoji="0" lang="en-US" sz="10001" b="0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HP-211" panose="020B0803050302020204" pitchFamily="34" charset="0"/>
                  <a:ea typeface="+mn-ea"/>
                  <a:cs typeface="+mn-cs"/>
                </a:rPr>
                <a:t> </a:t>
              </a:r>
              <a:endParaRPr kumimoji="0" lang="en-US" sz="10001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8E327D0E-7D8F-4D83-9549-D535475B124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36317"/>
            <a:ext cx="2322888" cy="1247878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418EF79B-D529-4107-97DD-BB08FBFD94B8}"/>
              </a:ext>
            </a:extLst>
          </p:cNvPr>
          <p:cNvGrpSpPr/>
          <p:nvPr/>
        </p:nvGrpSpPr>
        <p:grpSpPr>
          <a:xfrm>
            <a:off x="6807200" y="878541"/>
            <a:ext cx="4539558" cy="2814919"/>
            <a:chOff x="10210800" y="1317811"/>
            <a:chExt cx="6809337" cy="4222378"/>
          </a:xfrm>
        </p:grpSpPr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138DFF35-7087-489A-844F-4A484F1027B3}"/>
                </a:ext>
              </a:extLst>
            </p:cNvPr>
            <p:cNvSpPr/>
            <p:nvPr/>
          </p:nvSpPr>
          <p:spPr>
            <a:xfrm>
              <a:off x="10210800" y="1317811"/>
              <a:ext cx="6809337" cy="4222378"/>
            </a:xfrm>
            <a:prstGeom prst="roundRect">
              <a:avLst/>
            </a:prstGeom>
            <a:solidFill>
              <a:srgbClr val="AADE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4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E83E6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2EF1C9FC-0883-45DB-B70F-7091F4D7772F}"/>
                </a:ext>
              </a:extLst>
            </p:cNvPr>
            <p:cNvSpPr/>
            <p:nvPr/>
          </p:nvSpPr>
          <p:spPr>
            <a:xfrm>
              <a:off x="13041432" y="1951169"/>
              <a:ext cx="2941190" cy="346267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4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401" b="0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HP-211" panose="020B0803050302020204" pitchFamily="34" charset="0"/>
                  <a:ea typeface="+mn-ea"/>
                  <a:cs typeface="+mn-cs"/>
                </a:rPr>
                <a:t>th</a:t>
              </a:r>
              <a:endParaRPr kumimoji="0" lang="en-US" sz="10001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C1BFF4D7-13C5-4960-BE2B-FC30A1B8808C}"/>
              </a:ext>
            </a:extLst>
          </p:cNvPr>
          <p:cNvGrpSpPr/>
          <p:nvPr/>
        </p:nvGrpSpPr>
        <p:grpSpPr>
          <a:xfrm>
            <a:off x="3733270" y="3835400"/>
            <a:ext cx="4539558" cy="2814919"/>
            <a:chOff x="1258901" y="1317811"/>
            <a:chExt cx="6809337" cy="4222378"/>
          </a:xfrm>
        </p:grpSpPr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1880EC95-CFA4-45DE-BCB6-19585C4E3773}"/>
                </a:ext>
              </a:extLst>
            </p:cNvPr>
            <p:cNvSpPr/>
            <p:nvPr/>
          </p:nvSpPr>
          <p:spPr>
            <a:xfrm>
              <a:off x="1258901" y="1317811"/>
              <a:ext cx="6809337" cy="4222378"/>
            </a:xfrm>
            <a:prstGeom prst="roundRect">
              <a:avLst/>
            </a:prstGeom>
            <a:solidFill>
              <a:srgbClr val="AADE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4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E83E6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8110CF89-9F3C-48EA-A335-F2CCB0204EA6}"/>
                </a:ext>
              </a:extLst>
            </p:cNvPr>
            <p:cNvSpPr/>
            <p:nvPr/>
          </p:nvSpPr>
          <p:spPr>
            <a:xfrm>
              <a:off x="3315805" y="1720840"/>
              <a:ext cx="2974382" cy="346267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4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401" b="0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HP-211" panose="020B0803050302020204" pitchFamily="34" charset="0"/>
                  <a:ea typeface="+mn-ea"/>
                  <a:cs typeface="+mn-cs"/>
                </a:rPr>
                <a:t>ia </a:t>
              </a:r>
              <a:r>
                <a:rPr kumimoji="0" lang="en-US" sz="10001" b="0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HP-211" panose="020B0803050302020204" pitchFamily="34" charset="0"/>
                  <a:ea typeface="+mn-ea"/>
                  <a:cs typeface="+mn-cs"/>
                </a:rPr>
                <a:t> </a:t>
              </a:r>
              <a:endParaRPr kumimoji="0" lang="en-US" sz="10001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684442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TextBox 5"/>
          <p:cNvSpPr txBox="1"/>
          <p:nvPr/>
        </p:nvSpPr>
        <p:spPr>
          <a:xfrm>
            <a:off x="3327411" y="496550"/>
            <a:ext cx="1199367" cy="14465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marL="0" marR="0" lvl="0" indent="0" algn="l" defTabSz="914446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.VnAvant" panose="020B7200000000000000" pitchFamily="34" charset="0"/>
                <a:ea typeface="+mn-ea"/>
                <a:cs typeface="+mn-cs"/>
              </a:rPr>
              <a:t>th</a:t>
            </a:r>
            <a:endParaRPr kumimoji="0" sz="8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.VnAvant" panose="020B7200000000000000" pitchFamily="34" charset="0"/>
              <a:ea typeface="+mn-ea"/>
              <a:cs typeface="+mn-cs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FB7FC438-C21C-4692-A38B-43DB16538615}"/>
              </a:ext>
            </a:extLst>
          </p:cNvPr>
          <p:cNvGrpSpPr/>
          <p:nvPr/>
        </p:nvGrpSpPr>
        <p:grpSpPr>
          <a:xfrm>
            <a:off x="1057523" y="1966914"/>
            <a:ext cx="4594773" cy="2971800"/>
            <a:chOff x="1057522" y="1624014"/>
            <a:chExt cx="4594773" cy="2971800"/>
          </a:xfrm>
        </p:grpSpPr>
        <p:sp>
          <p:nvSpPr>
            <p:cNvPr id="7" name="Rectangle 6"/>
            <p:cNvSpPr/>
            <p:nvPr/>
          </p:nvSpPr>
          <p:spPr>
            <a:xfrm>
              <a:off x="1057522" y="1624014"/>
              <a:ext cx="2353765" cy="1485900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46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.VnAvant" panose="020B7200000000000000" pitchFamily="34" charset="0"/>
                <a:ea typeface="+mn-ea"/>
                <a:cs typeface="+mn-cs"/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3429000" y="1638300"/>
              <a:ext cx="2223000" cy="1485900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46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.VnAvant" panose="020B7200000000000000" pitchFamily="34" charset="0"/>
                <a:ea typeface="+mn-ea"/>
                <a:cs typeface="+mn-cs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1075530" y="3109914"/>
              <a:ext cx="4576765" cy="1485900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46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.VnAvant" panose="020B7200000000000000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A6F83FE2-A05F-4763-A6D7-5566A5E9CC1C}"/>
              </a:ext>
            </a:extLst>
          </p:cNvPr>
          <p:cNvGrpSpPr/>
          <p:nvPr/>
        </p:nvGrpSpPr>
        <p:grpSpPr>
          <a:xfrm>
            <a:off x="6324601" y="1966914"/>
            <a:ext cx="4576765" cy="2971800"/>
            <a:chOff x="6781800" y="2362200"/>
            <a:chExt cx="2362200" cy="1828800"/>
          </a:xfrm>
        </p:grpSpPr>
        <p:sp>
          <p:nvSpPr>
            <p:cNvPr id="10" name="Rectangle 9"/>
            <p:cNvSpPr/>
            <p:nvPr/>
          </p:nvSpPr>
          <p:spPr>
            <a:xfrm>
              <a:off x="6781800" y="3276600"/>
              <a:ext cx="2362200" cy="914400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46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.VnAvant" panose="020B7200000000000000" pitchFamily="34" charset="0"/>
                <a:ea typeface="+mn-ea"/>
                <a:cs typeface="+mn-cs"/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781800" y="2362200"/>
              <a:ext cx="1524000" cy="914400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46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.VnAvant" panose="020B7200000000000000" pitchFamily="34" charset="0"/>
                <a:ea typeface="+mn-ea"/>
                <a:cs typeface="+mn-cs"/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8305800" y="2362200"/>
              <a:ext cx="838200" cy="914400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46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.VnAvant" panose="020B7200000000000000" pitchFamily="34" charset="0"/>
                <a:ea typeface="+mn-ea"/>
                <a:cs typeface="+mn-cs"/>
              </a:endParaRPr>
            </a:p>
          </p:txBody>
        </p:sp>
      </p:grpSp>
      <p:sp>
        <p:nvSpPr>
          <p:cNvPr id="7180" name="TextBox 13"/>
          <p:cNvSpPr txBox="1"/>
          <p:nvPr/>
        </p:nvSpPr>
        <p:spPr>
          <a:xfrm>
            <a:off x="8595756" y="547182"/>
            <a:ext cx="2123045" cy="144655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46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.VnAvant" panose="020B7200000000000000" pitchFamily="34" charset="0"/>
                <a:ea typeface="+mn-ea"/>
                <a:cs typeface="+mn-cs"/>
              </a:rPr>
              <a:t>ia</a:t>
            </a:r>
            <a:endParaRPr kumimoji="0" sz="8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.VnAvant" panose="020B7200000000000000" pitchFamily="34" charset="0"/>
              <a:ea typeface="+mn-ea"/>
              <a:cs typeface="+mn-cs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D4E9962-C48C-43A8-907A-A1A89780211F}"/>
              </a:ext>
            </a:extLst>
          </p:cNvPr>
          <p:cNvSpPr/>
          <p:nvPr/>
        </p:nvSpPr>
        <p:spPr>
          <a:xfrm>
            <a:off x="1057523" y="1943100"/>
            <a:ext cx="2353765" cy="150971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46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.VnAvant" panose="020B7200000000000000" pitchFamily="34" charset="0"/>
                <a:ea typeface="+mn-ea"/>
                <a:cs typeface="+mn-cs"/>
              </a:rPr>
              <a:t>th</a:t>
            </a:r>
            <a:endParaRPr kumimoji="0" lang="en-US" sz="8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.VnAvant" panose="020B7200000000000000" pitchFamily="34" charset="0"/>
              <a:ea typeface="+mn-ea"/>
              <a:cs typeface="+mn-cs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D9C1ABC0-7904-41EF-A8A1-867E186B786A}"/>
              </a:ext>
            </a:extLst>
          </p:cNvPr>
          <p:cNvSpPr/>
          <p:nvPr/>
        </p:nvSpPr>
        <p:spPr>
          <a:xfrm>
            <a:off x="3414486" y="1943100"/>
            <a:ext cx="2223000" cy="1524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46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u</a:t>
            </a:r>
            <a:endParaRPr kumimoji="0" lang="en-US" sz="8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4AA8572-6278-4C6E-95FC-0F4C325578D9}"/>
              </a:ext>
            </a:extLst>
          </p:cNvPr>
          <p:cNvSpPr/>
          <p:nvPr/>
        </p:nvSpPr>
        <p:spPr>
          <a:xfrm>
            <a:off x="1129411" y="3452814"/>
            <a:ext cx="4576765" cy="14859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46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.VnAvant" panose="020B7200000000000000" pitchFamily="34" charset="0"/>
                <a:ea typeface="+mn-ea"/>
                <a:cs typeface="+mn-cs"/>
              </a:rPr>
              <a:t>th</a:t>
            </a:r>
            <a:r>
              <a:rPr kumimoji="0" lang="en-US" sz="8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u</a:t>
            </a:r>
            <a:endParaRPr kumimoji="0" lang="en-US" sz="8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A8BCDDDF-5B37-4F82-ADA0-E873E9552011}"/>
              </a:ext>
            </a:extLst>
          </p:cNvPr>
          <p:cNvSpPr/>
          <p:nvPr/>
        </p:nvSpPr>
        <p:spPr>
          <a:xfrm>
            <a:off x="6324601" y="3467100"/>
            <a:ext cx="4576765" cy="14859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46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ch</a:t>
            </a:r>
            <a:r>
              <a:rPr kumimoji="0" lang="en-US" sz="8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ia</a:t>
            </a:r>
            <a:endParaRPr kumimoji="0" lang="en-US" sz="8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E335646E-0D33-4437-ABB3-C2EC508E663B}"/>
              </a:ext>
            </a:extLst>
          </p:cNvPr>
          <p:cNvSpPr/>
          <p:nvPr/>
        </p:nvSpPr>
        <p:spPr>
          <a:xfrm>
            <a:off x="6324600" y="1981200"/>
            <a:ext cx="2952752" cy="14859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46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.VnAvant" panose="020B7200000000000000" pitchFamily="34" charset="0"/>
                <a:ea typeface="+mn-ea"/>
                <a:cs typeface="+mn-cs"/>
              </a:rPr>
              <a:t>ch</a:t>
            </a:r>
            <a:endParaRPr kumimoji="0" lang="en-US" sz="8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.VnAvant" panose="020B7200000000000000" pitchFamily="34" charset="0"/>
              <a:ea typeface="+mn-ea"/>
              <a:cs typeface="+mn-cs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135DEAE8-2B09-406E-92A5-E47F96A7669C}"/>
              </a:ext>
            </a:extLst>
          </p:cNvPr>
          <p:cNvSpPr/>
          <p:nvPr/>
        </p:nvSpPr>
        <p:spPr>
          <a:xfrm>
            <a:off x="8737600" y="1981200"/>
            <a:ext cx="2163766" cy="14859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46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.VnAvant" panose="020B7200000000000000" pitchFamily="34" charset="0"/>
                <a:ea typeface="+mn-ea"/>
                <a:cs typeface="+mn-cs"/>
              </a:rPr>
              <a:t>ia</a:t>
            </a:r>
            <a:endParaRPr kumimoji="0" lang="en-US" sz="8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.VnAvant" panose="020B7200000000000000" pitchFamily="34" charset="0"/>
              <a:ea typeface="+mn-ea"/>
              <a:cs typeface="+mn-cs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2" grpId="0"/>
      <p:bldP spid="7180" grpId="0"/>
      <p:bldP spid="26" grpId="0" animBg="1"/>
      <p:bldP spid="27" grpId="0" animBg="1"/>
      <p:bldP spid="28" grpId="0" animBg="1"/>
      <p:bldP spid="30" grpId="0" animBg="1"/>
      <p:bldP spid="31" grpId="0" animBg="1"/>
      <p:bldP spid="3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5E4A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-1151329">
            <a:off x="9008322" y="5936985"/>
            <a:ext cx="922912" cy="1605064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1090568">
            <a:off x="9363720" y="5933802"/>
            <a:ext cx="922912" cy="1605064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>
            <a:alphaModFix amt="46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587195" y="5325473"/>
            <a:ext cx="2029968" cy="2743200"/>
          </a:xfrm>
          <a:prstGeom prst="rect">
            <a:avLst/>
          </a:prstGeom>
        </p:spPr>
      </p:pic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1200300" y="1553573"/>
            <a:ext cx="3481506" cy="3771900"/>
            <a:chOff x="0" y="0"/>
            <a:chExt cx="1370330" cy="1484630"/>
          </a:xfrm>
        </p:grpSpPr>
        <p:sp>
          <p:nvSpPr>
            <p:cNvPr id="6" name="Freeform 6"/>
            <p:cNvSpPr/>
            <p:nvPr/>
          </p:nvSpPr>
          <p:spPr>
            <a:xfrm>
              <a:off x="-24130" y="-29210"/>
              <a:ext cx="1398270" cy="1512570"/>
            </a:xfrm>
            <a:custGeom>
              <a:avLst/>
              <a:gdLst/>
              <a:ahLst/>
              <a:cxnLst/>
              <a:rect l="l" t="t" r="r" b="b"/>
              <a:pathLst>
                <a:path w="1398270" h="1512570">
                  <a:moveTo>
                    <a:pt x="128270" y="111760"/>
                  </a:moveTo>
                  <a:cubicBezTo>
                    <a:pt x="236220" y="11430"/>
                    <a:pt x="425450" y="0"/>
                    <a:pt x="546100" y="88900"/>
                  </a:cubicBezTo>
                  <a:cubicBezTo>
                    <a:pt x="676910" y="185420"/>
                    <a:pt x="707390" y="358140"/>
                    <a:pt x="727710" y="514350"/>
                  </a:cubicBezTo>
                  <a:cubicBezTo>
                    <a:pt x="782320" y="407670"/>
                    <a:pt x="836930" y="295910"/>
                    <a:pt x="932180" y="217170"/>
                  </a:cubicBezTo>
                  <a:cubicBezTo>
                    <a:pt x="1027430" y="139700"/>
                    <a:pt x="1177290" y="106680"/>
                    <a:pt x="1280160" y="175260"/>
                  </a:cubicBezTo>
                  <a:cubicBezTo>
                    <a:pt x="1377950" y="240030"/>
                    <a:pt x="1398270" y="368300"/>
                    <a:pt x="1393190" y="481330"/>
                  </a:cubicBezTo>
                  <a:cubicBezTo>
                    <a:pt x="1372870" y="922020"/>
                    <a:pt x="1061720" y="1334770"/>
                    <a:pt x="637540" y="1512570"/>
                  </a:cubicBezTo>
                  <a:cubicBezTo>
                    <a:pt x="563880" y="1320800"/>
                    <a:pt x="462280" y="1137920"/>
                    <a:pt x="337820" y="970280"/>
                  </a:cubicBezTo>
                  <a:cubicBezTo>
                    <a:pt x="238760" y="839470"/>
                    <a:pt x="124460" y="715010"/>
                    <a:pt x="62230" y="565150"/>
                  </a:cubicBezTo>
                  <a:cubicBezTo>
                    <a:pt x="0" y="415290"/>
                    <a:pt x="6350" y="224790"/>
                    <a:pt x="128270" y="111760"/>
                  </a:cubicBezTo>
                  <a:close/>
                </a:path>
              </a:pathLst>
            </a:custGeom>
            <a:solidFill>
              <a:srgbClr val="D9D9D9">
                <a:alpha val="25882"/>
              </a:srgbClr>
            </a:solidFill>
          </p:spPr>
        </p:sp>
      </p:grpSp>
      <p:grpSp>
        <p:nvGrpSpPr>
          <p:cNvPr id="7" name="Group 7"/>
          <p:cNvGrpSpPr>
            <a:grpSpLocks noChangeAspect="1"/>
          </p:cNvGrpSpPr>
          <p:nvPr/>
        </p:nvGrpSpPr>
        <p:grpSpPr>
          <a:xfrm rot="8261136">
            <a:off x="3516379" y="3196722"/>
            <a:ext cx="3481506" cy="3771900"/>
            <a:chOff x="0" y="0"/>
            <a:chExt cx="1370330" cy="1484630"/>
          </a:xfrm>
        </p:grpSpPr>
        <p:sp>
          <p:nvSpPr>
            <p:cNvPr id="8" name="Freeform 8"/>
            <p:cNvSpPr/>
            <p:nvPr/>
          </p:nvSpPr>
          <p:spPr>
            <a:xfrm>
              <a:off x="-24130" y="-29210"/>
              <a:ext cx="1398270" cy="1512570"/>
            </a:xfrm>
            <a:custGeom>
              <a:avLst/>
              <a:gdLst/>
              <a:ahLst/>
              <a:cxnLst/>
              <a:rect l="l" t="t" r="r" b="b"/>
              <a:pathLst>
                <a:path w="1398270" h="1512570">
                  <a:moveTo>
                    <a:pt x="128270" y="111760"/>
                  </a:moveTo>
                  <a:cubicBezTo>
                    <a:pt x="236220" y="11430"/>
                    <a:pt x="425450" y="0"/>
                    <a:pt x="546100" y="88900"/>
                  </a:cubicBezTo>
                  <a:cubicBezTo>
                    <a:pt x="676910" y="185420"/>
                    <a:pt x="707390" y="358140"/>
                    <a:pt x="727710" y="514350"/>
                  </a:cubicBezTo>
                  <a:cubicBezTo>
                    <a:pt x="782320" y="407670"/>
                    <a:pt x="836930" y="295910"/>
                    <a:pt x="932180" y="217170"/>
                  </a:cubicBezTo>
                  <a:cubicBezTo>
                    <a:pt x="1027430" y="139700"/>
                    <a:pt x="1177290" y="106680"/>
                    <a:pt x="1280160" y="175260"/>
                  </a:cubicBezTo>
                  <a:cubicBezTo>
                    <a:pt x="1377950" y="240030"/>
                    <a:pt x="1398270" y="368300"/>
                    <a:pt x="1393190" y="481330"/>
                  </a:cubicBezTo>
                  <a:cubicBezTo>
                    <a:pt x="1372870" y="922020"/>
                    <a:pt x="1061720" y="1334770"/>
                    <a:pt x="637540" y="1512570"/>
                  </a:cubicBezTo>
                  <a:cubicBezTo>
                    <a:pt x="563880" y="1320800"/>
                    <a:pt x="462280" y="1137920"/>
                    <a:pt x="337820" y="970280"/>
                  </a:cubicBezTo>
                  <a:cubicBezTo>
                    <a:pt x="238760" y="839470"/>
                    <a:pt x="124460" y="715010"/>
                    <a:pt x="62230" y="565150"/>
                  </a:cubicBezTo>
                  <a:cubicBezTo>
                    <a:pt x="0" y="415290"/>
                    <a:pt x="6350" y="224790"/>
                    <a:pt x="128270" y="111760"/>
                  </a:cubicBezTo>
                  <a:close/>
                </a:path>
              </a:pathLst>
            </a:custGeom>
            <a:solidFill>
              <a:srgbClr val="D9D9D9">
                <a:alpha val="25882"/>
              </a:srgbClr>
            </a:solidFill>
          </p:spPr>
        </p:sp>
      </p:grpSp>
      <p:grpSp>
        <p:nvGrpSpPr>
          <p:cNvPr id="9" name="Group 9"/>
          <p:cNvGrpSpPr>
            <a:grpSpLocks noChangeAspect="1"/>
          </p:cNvGrpSpPr>
          <p:nvPr/>
        </p:nvGrpSpPr>
        <p:grpSpPr>
          <a:xfrm>
            <a:off x="8770182" y="1489181"/>
            <a:ext cx="2106975" cy="2282719"/>
            <a:chOff x="0" y="0"/>
            <a:chExt cx="1370330" cy="1484630"/>
          </a:xfrm>
        </p:grpSpPr>
        <p:sp>
          <p:nvSpPr>
            <p:cNvPr id="10" name="Freeform 10"/>
            <p:cNvSpPr/>
            <p:nvPr/>
          </p:nvSpPr>
          <p:spPr>
            <a:xfrm>
              <a:off x="-24130" y="-29210"/>
              <a:ext cx="1398270" cy="1512570"/>
            </a:xfrm>
            <a:custGeom>
              <a:avLst/>
              <a:gdLst/>
              <a:ahLst/>
              <a:cxnLst/>
              <a:rect l="l" t="t" r="r" b="b"/>
              <a:pathLst>
                <a:path w="1398270" h="1512570">
                  <a:moveTo>
                    <a:pt x="128270" y="111760"/>
                  </a:moveTo>
                  <a:cubicBezTo>
                    <a:pt x="236220" y="11430"/>
                    <a:pt x="425450" y="0"/>
                    <a:pt x="546100" y="88900"/>
                  </a:cubicBezTo>
                  <a:cubicBezTo>
                    <a:pt x="676910" y="185420"/>
                    <a:pt x="707390" y="358140"/>
                    <a:pt x="727710" y="514350"/>
                  </a:cubicBezTo>
                  <a:cubicBezTo>
                    <a:pt x="782320" y="407670"/>
                    <a:pt x="836930" y="295910"/>
                    <a:pt x="932180" y="217170"/>
                  </a:cubicBezTo>
                  <a:cubicBezTo>
                    <a:pt x="1027430" y="139700"/>
                    <a:pt x="1177290" y="106680"/>
                    <a:pt x="1280160" y="175260"/>
                  </a:cubicBezTo>
                  <a:cubicBezTo>
                    <a:pt x="1377950" y="240030"/>
                    <a:pt x="1398270" y="368300"/>
                    <a:pt x="1393190" y="481330"/>
                  </a:cubicBezTo>
                  <a:cubicBezTo>
                    <a:pt x="1372870" y="922020"/>
                    <a:pt x="1061720" y="1334770"/>
                    <a:pt x="637540" y="1512570"/>
                  </a:cubicBezTo>
                  <a:cubicBezTo>
                    <a:pt x="563880" y="1320800"/>
                    <a:pt x="462280" y="1137920"/>
                    <a:pt x="337820" y="970280"/>
                  </a:cubicBezTo>
                  <a:cubicBezTo>
                    <a:pt x="238760" y="839470"/>
                    <a:pt x="124460" y="715010"/>
                    <a:pt x="62230" y="565150"/>
                  </a:cubicBezTo>
                  <a:cubicBezTo>
                    <a:pt x="0" y="415290"/>
                    <a:pt x="6350" y="224790"/>
                    <a:pt x="128270" y="111760"/>
                  </a:cubicBezTo>
                  <a:close/>
                </a:path>
              </a:pathLst>
            </a:custGeom>
            <a:solidFill>
              <a:srgbClr val="D9D9D9">
                <a:alpha val="25882"/>
              </a:srgbClr>
            </a:solidFill>
          </p:spPr>
        </p:sp>
      </p:grpSp>
      <p:grpSp>
        <p:nvGrpSpPr>
          <p:cNvPr id="11" name="Group 11"/>
          <p:cNvGrpSpPr>
            <a:grpSpLocks noChangeAspect="1"/>
          </p:cNvGrpSpPr>
          <p:nvPr/>
        </p:nvGrpSpPr>
        <p:grpSpPr>
          <a:xfrm rot="5862270">
            <a:off x="9720205" y="-455560"/>
            <a:ext cx="2106975" cy="2282719"/>
            <a:chOff x="0" y="0"/>
            <a:chExt cx="1370330" cy="1484630"/>
          </a:xfrm>
        </p:grpSpPr>
        <p:sp>
          <p:nvSpPr>
            <p:cNvPr id="12" name="Freeform 12"/>
            <p:cNvSpPr/>
            <p:nvPr/>
          </p:nvSpPr>
          <p:spPr>
            <a:xfrm>
              <a:off x="-24130" y="-29210"/>
              <a:ext cx="1398270" cy="1512570"/>
            </a:xfrm>
            <a:custGeom>
              <a:avLst/>
              <a:gdLst/>
              <a:ahLst/>
              <a:cxnLst/>
              <a:rect l="l" t="t" r="r" b="b"/>
              <a:pathLst>
                <a:path w="1398270" h="1512570">
                  <a:moveTo>
                    <a:pt x="128270" y="111760"/>
                  </a:moveTo>
                  <a:cubicBezTo>
                    <a:pt x="236220" y="11430"/>
                    <a:pt x="425450" y="0"/>
                    <a:pt x="546100" y="88900"/>
                  </a:cubicBezTo>
                  <a:cubicBezTo>
                    <a:pt x="676910" y="185420"/>
                    <a:pt x="707390" y="358140"/>
                    <a:pt x="727710" y="514350"/>
                  </a:cubicBezTo>
                  <a:cubicBezTo>
                    <a:pt x="782320" y="407670"/>
                    <a:pt x="836930" y="295910"/>
                    <a:pt x="932180" y="217170"/>
                  </a:cubicBezTo>
                  <a:cubicBezTo>
                    <a:pt x="1027430" y="139700"/>
                    <a:pt x="1177290" y="106680"/>
                    <a:pt x="1280160" y="175260"/>
                  </a:cubicBezTo>
                  <a:cubicBezTo>
                    <a:pt x="1377950" y="240030"/>
                    <a:pt x="1398270" y="368300"/>
                    <a:pt x="1393190" y="481330"/>
                  </a:cubicBezTo>
                  <a:cubicBezTo>
                    <a:pt x="1372870" y="922020"/>
                    <a:pt x="1061720" y="1334770"/>
                    <a:pt x="637540" y="1512570"/>
                  </a:cubicBezTo>
                  <a:cubicBezTo>
                    <a:pt x="563880" y="1320800"/>
                    <a:pt x="462280" y="1137920"/>
                    <a:pt x="337820" y="970280"/>
                  </a:cubicBezTo>
                  <a:cubicBezTo>
                    <a:pt x="238760" y="839470"/>
                    <a:pt x="124460" y="715010"/>
                    <a:pt x="62230" y="565150"/>
                  </a:cubicBezTo>
                  <a:cubicBezTo>
                    <a:pt x="0" y="415290"/>
                    <a:pt x="6350" y="224790"/>
                    <a:pt x="128270" y="111760"/>
                  </a:cubicBezTo>
                  <a:close/>
                </a:path>
              </a:pathLst>
            </a:custGeom>
            <a:solidFill>
              <a:srgbClr val="D9D9D9">
                <a:alpha val="25882"/>
              </a:srgbClr>
            </a:solidFill>
          </p:spPr>
        </p:sp>
      </p:grpSp>
      <p:pic>
        <p:nvPicPr>
          <p:cNvPr id="13" name="Picture 1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587195" y="859805"/>
            <a:ext cx="11092795" cy="5047222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4365384" y="271072"/>
            <a:ext cx="6511773" cy="195353"/>
          </a:xfrm>
          <a:prstGeom prst="rect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1761884" y="6501720"/>
            <a:ext cx="6511773" cy="195353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4">
            <a:alphaModFix amt="46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316789" y="6271167"/>
            <a:ext cx="2029968" cy="2743200"/>
          </a:xfrm>
          <a:prstGeom prst="rect">
            <a:avLst/>
          </a:prstGeom>
        </p:spPr>
      </p:pic>
      <p:pic>
        <p:nvPicPr>
          <p:cNvPr id="17" name="Picture 17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>
            <a:off x="671532" y="1157981"/>
            <a:ext cx="2802127" cy="1879972"/>
          </a:xfrm>
          <a:prstGeom prst="rect">
            <a:avLst/>
          </a:prstGeom>
        </p:spPr>
      </p:pic>
      <p:sp>
        <p:nvSpPr>
          <p:cNvPr id="18" name="TextBox 18"/>
          <p:cNvSpPr txBox="1"/>
          <p:nvPr/>
        </p:nvSpPr>
        <p:spPr>
          <a:xfrm>
            <a:off x="322943" y="1215524"/>
            <a:ext cx="3260929" cy="12104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993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95" b="0" i="0" u="none" strike="noStrike" kern="1200" cap="none" spc="0" normalizeH="0" baseline="0" noProof="0">
                <a:ln>
                  <a:noFill/>
                </a:ln>
                <a:solidFill>
                  <a:srgbClr val="FF1616"/>
                </a:solidFill>
                <a:effectLst/>
                <a:uLnTx/>
                <a:uFillTx/>
                <a:latin typeface="VNI-Avo"/>
                <a:ea typeface="+mn-ea"/>
                <a:cs typeface="+mn-cs"/>
              </a:rPr>
              <a:t>thu</a:t>
            </a:r>
          </a:p>
        </p:txBody>
      </p:sp>
      <p:pic>
        <p:nvPicPr>
          <p:cNvPr id="19" name="Picture 19"/>
          <p:cNvPicPr>
            <a:picLocks noChangeAspect="1"/>
          </p:cNvPicPr>
          <p:nvPr/>
        </p:nvPicPr>
        <p:blipFill>
          <a:blip r:embed="rId12">
            <a:alphaModFix amt="32999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>
            <a:fillRect/>
          </a:stretch>
        </p:blipFill>
        <p:spPr>
          <a:xfrm rot="8562047">
            <a:off x="36763" y="-621032"/>
            <a:ext cx="2309276" cy="2743200"/>
          </a:xfrm>
          <a:prstGeom prst="rect">
            <a:avLst/>
          </a:prstGeom>
        </p:spPr>
      </p:pic>
      <p:pic>
        <p:nvPicPr>
          <p:cNvPr id="20" name="Picture 2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 flipH="1">
            <a:off x="3473659" y="1559551"/>
            <a:ext cx="2802127" cy="1879972"/>
          </a:xfrm>
          <a:prstGeom prst="rect">
            <a:avLst/>
          </a:prstGeom>
        </p:spPr>
      </p:pic>
      <p:pic>
        <p:nvPicPr>
          <p:cNvPr id="21" name="Picture 2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>
            <a:off x="6133592" y="750568"/>
            <a:ext cx="2802127" cy="1879972"/>
          </a:xfrm>
          <a:prstGeom prst="rect">
            <a:avLst/>
          </a:prstGeom>
        </p:spPr>
      </p:pic>
      <p:pic>
        <p:nvPicPr>
          <p:cNvPr id="22" name="Picture 22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 flipH="1">
            <a:off x="8935719" y="1348874"/>
            <a:ext cx="2802127" cy="1879972"/>
          </a:xfrm>
          <a:prstGeom prst="rect">
            <a:avLst/>
          </a:prstGeom>
        </p:spPr>
      </p:pic>
      <p:pic>
        <p:nvPicPr>
          <p:cNvPr id="23" name="Picture 23"/>
          <p:cNvPicPr>
            <a:picLocks noChangeAspect="1"/>
          </p:cNvPicPr>
          <p:nvPr/>
        </p:nvPicPr>
        <p:blipFill>
          <a:blip r:embed="rId14">
            <a:alphaModFix amt="54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>
            <a:fillRect/>
          </a:stretch>
        </p:blipFill>
        <p:spPr>
          <a:xfrm>
            <a:off x="11037052" y="1348874"/>
            <a:ext cx="1285875" cy="2743200"/>
          </a:xfrm>
          <a:prstGeom prst="rect">
            <a:avLst/>
          </a:prstGeom>
        </p:spPr>
      </p:pic>
      <p:sp>
        <p:nvSpPr>
          <p:cNvPr id="24" name="TextBox 24"/>
          <p:cNvSpPr txBox="1"/>
          <p:nvPr/>
        </p:nvSpPr>
        <p:spPr>
          <a:xfrm>
            <a:off x="3051341" y="1754067"/>
            <a:ext cx="3260929" cy="12104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993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95" b="0" i="0" u="none" strike="noStrike" kern="1200" cap="none" spc="0" normalizeH="0" baseline="0" noProof="0">
                <a:ln>
                  <a:noFill/>
                </a:ln>
                <a:solidFill>
                  <a:srgbClr val="FF1616"/>
                </a:solidFill>
                <a:effectLst/>
                <a:uLnTx/>
                <a:uFillTx/>
                <a:latin typeface="VNI-Avo"/>
                <a:ea typeface="+mn-ea"/>
                <a:cs typeface="+mn-cs"/>
              </a:rPr>
              <a:t>theû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5875475" y="1078423"/>
            <a:ext cx="3260929" cy="12104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993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95" b="0" i="0" u="none" strike="noStrike" kern="1200" cap="none" spc="0" normalizeH="0" baseline="0" noProof="0">
                <a:ln>
                  <a:noFill/>
                </a:ln>
                <a:solidFill>
                  <a:srgbClr val="FF1616"/>
                </a:solidFill>
                <a:effectLst/>
                <a:uLnTx/>
                <a:uFillTx/>
                <a:latin typeface="VNI-Avo"/>
                <a:ea typeface="+mn-ea"/>
                <a:cs typeface="+mn-cs"/>
              </a:rPr>
              <a:t>thoï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8785054" y="1426201"/>
            <a:ext cx="3260929" cy="12104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993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95" b="0" i="0" u="none" strike="noStrike" kern="1200" cap="none" spc="0" normalizeH="0" baseline="0" noProof="0">
                <a:ln>
                  <a:noFill/>
                </a:ln>
                <a:solidFill>
                  <a:srgbClr val="FF1616"/>
                </a:solidFill>
                <a:effectLst/>
                <a:uLnTx/>
                <a:uFillTx/>
                <a:latin typeface="VNI-Avo"/>
                <a:ea typeface="+mn-ea"/>
                <a:cs typeface="+mn-cs"/>
              </a:rPr>
              <a:t>thô</a:t>
            </a:r>
          </a:p>
        </p:txBody>
      </p:sp>
      <p:pic>
        <p:nvPicPr>
          <p:cNvPr id="27" name="Picture 27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rcRect/>
          <a:stretch>
            <a:fillRect/>
          </a:stretch>
        </p:blipFill>
        <p:spPr>
          <a:xfrm rot="-641696">
            <a:off x="10071032" y="5289031"/>
            <a:ext cx="1605168" cy="2816084"/>
          </a:xfrm>
          <a:prstGeom prst="rect">
            <a:avLst/>
          </a:prstGeom>
        </p:spPr>
      </p:pic>
      <p:pic>
        <p:nvPicPr>
          <p:cNvPr id="28" name="Picture 28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rcRect/>
          <a:stretch>
            <a:fillRect/>
          </a:stretch>
        </p:blipFill>
        <p:spPr>
          <a:xfrm>
            <a:off x="587195" y="3284574"/>
            <a:ext cx="2802127" cy="1879972"/>
          </a:xfrm>
          <a:prstGeom prst="rect">
            <a:avLst/>
          </a:prstGeom>
        </p:spPr>
      </p:pic>
      <p:sp>
        <p:nvSpPr>
          <p:cNvPr id="29" name="TextBox 29"/>
          <p:cNvSpPr txBox="1"/>
          <p:nvPr/>
        </p:nvSpPr>
        <p:spPr>
          <a:xfrm>
            <a:off x="322943" y="3324977"/>
            <a:ext cx="3260929" cy="12104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993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95" b="0" i="0" u="none" strike="noStrike" kern="1200" cap="none" spc="0" normalizeH="0" baseline="0" noProof="0">
                <a:ln>
                  <a:noFill/>
                </a:ln>
                <a:solidFill>
                  <a:srgbClr val="FF1616"/>
                </a:solidFill>
                <a:effectLst/>
                <a:uLnTx/>
                <a:uFillTx/>
                <a:latin typeface="VNI-Avo"/>
                <a:ea typeface="+mn-ea"/>
                <a:cs typeface="+mn-cs"/>
              </a:rPr>
              <a:t>chia</a:t>
            </a:r>
          </a:p>
        </p:txBody>
      </p:sp>
      <p:pic>
        <p:nvPicPr>
          <p:cNvPr id="30" name="Picture 30"/>
          <p:cNvPicPr>
            <a:picLocks noChangeAspect="1"/>
          </p:cNvPicPr>
          <p:nvPr/>
        </p:nvPicPr>
        <p:blipFill>
          <a:blip r:embed="rId4">
            <a:alphaModFix amt="46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-692041" y="3953873"/>
            <a:ext cx="2029968" cy="2743200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rcRect/>
          <a:stretch>
            <a:fillRect/>
          </a:stretch>
        </p:blipFill>
        <p:spPr>
          <a:xfrm flipH="1">
            <a:off x="3616707" y="3595428"/>
            <a:ext cx="2802127" cy="1879972"/>
          </a:xfrm>
          <a:prstGeom prst="rect">
            <a:avLst/>
          </a:prstGeom>
        </p:spPr>
      </p:pic>
      <p:sp>
        <p:nvSpPr>
          <p:cNvPr id="32" name="TextBox 32"/>
          <p:cNvSpPr txBox="1"/>
          <p:nvPr/>
        </p:nvSpPr>
        <p:spPr>
          <a:xfrm>
            <a:off x="3389321" y="3689768"/>
            <a:ext cx="3260929" cy="12104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993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95" b="0" i="0" u="none" strike="noStrike" kern="1200" cap="none" spc="0" normalizeH="0" baseline="0" noProof="0">
                <a:ln>
                  <a:noFill/>
                </a:ln>
                <a:solidFill>
                  <a:srgbClr val="FF1616"/>
                </a:solidFill>
                <a:effectLst/>
                <a:uLnTx/>
                <a:uFillTx/>
                <a:latin typeface="VNI-Avo"/>
                <a:ea typeface="+mn-ea"/>
                <a:cs typeface="+mn-cs"/>
              </a:rPr>
              <a:t>ñóa</a:t>
            </a:r>
          </a:p>
        </p:txBody>
      </p:sp>
      <p:pic>
        <p:nvPicPr>
          <p:cNvPr id="33" name="Picture 33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rcRect/>
          <a:stretch>
            <a:fillRect/>
          </a:stretch>
        </p:blipFill>
        <p:spPr>
          <a:xfrm>
            <a:off x="6212329" y="2883132"/>
            <a:ext cx="2802127" cy="1879972"/>
          </a:xfrm>
          <a:prstGeom prst="rect">
            <a:avLst/>
          </a:prstGeom>
        </p:spPr>
      </p:pic>
      <p:pic>
        <p:nvPicPr>
          <p:cNvPr id="34" name="Picture 34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rcRect/>
          <a:stretch>
            <a:fillRect/>
          </a:stretch>
        </p:blipFill>
        <p:spPr>
          <a:xfrm flipH="1">
            <a:off x="9014456" y="3228846"/>
            <a:ext cx="2802127" cy="1879972"/>
          </a:xfrm>
          <a:prstGeom prst="rect">
            <a:avLst/>
          </a:prstGeom>
        </p:spPr>
      </p:pic>
      <p:pic>
        <p:nvPicPr>
          <p:cNvPr id="35" name="Picture 35"/>
          <p:cNvPicPr>
            <a:picLocks noChangeAspect="1"/>
          </p:cNvPicPr>
          <p:nvPr/>
        </p:nvPicPr>
        <p:blipFill>
          <a:blip r:embed="rId20">
            <a:alphaModFix amt="46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rcRect/>
          <a:stretch>
            <a:fillRect/>
          </a:stretch>
        </p:blipFill>
        <p:spPr>
          <a:xfrm rot="538078">
            <a:off x="10569925" y="4151063"/>
            <a:ext cx="2220128" cy="3083512"/>
          </a:xfrm>
          <a:prstGeom prst="rect">
            <a:avLst/>
          </a:prstGeom>
        </p:spPr>
      </p:pic>
      <p:sp>
        <p:nvSpPr>
          <p:cNvPr id="36" name="TextBox 36"/>
          <p:cNvSpPr txBox="1"/>
          <p:nvPr/>
        </p:nvSpPr>
        <p:spPr>
          <a:xfrm>
            <a:off x="5982928" y="3014124"/>
            <a:ext cx="3260929" cy="12104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993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95" b="0" i="0" u="none" strike="noStrike" kern="1200" cap="none" spc="0" normalizeH="0" baseline="0" noProof="0">
                <a:ln>
                  <a:noFill/>
                </a:ln>
                <a:solidFill>
                  <a:srgbClr val="FF1616"/>
                </a:solidFill>
                <a:effectLst/>
                <a:uLnTx/>
                <a:uFillTx/>
                <a:latin typeface="VNI-Avo"/>
                <a:ea typeface="+mn-ea"/>
                <a:cs typeface="+mn-cs"/>
              </a:rPr>
              <a:t>mía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8883482" y="3306173"/>
            <a:ext cx="3260929" cy="12104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993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95" b="0" i="0" u="none" strike="noStrike" kern="1200" cap="none" spc="0" normalizeH="0" baseline="0" noProof="0">
                <a:ln>
                  <a:noFill/>
                </a:ln>
                <a:solidFill>
                  <a:srgbClr val="FF1616"/>
                </a:solidFill>
                <a:effectLst/>
                <a:uLnTx/>
                <a:uFillTx/>
                <a:latin typeface="VNI-Avo"/>
                <a:ea typeface="+mn-ea"/>
                <a:cs typeface="+mn-cs"/>
              </a:rPr>
              <a:t>thìa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5E4A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 cstate="print">
            <a:alphaModFix amt="71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-1151329">
            <a:off x="4400364" y="6389885"/>
            <a:ext cx="922912" cy="1605064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2" cstate="print">
            <a:alphaModFix amt="71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-1151329">
            <a:off x="192026" y="6389885"/>
            <a:ext cx="922912" cy="1605064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2" cstate="print">
            <a:alphaModFix amt="71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-1151329">
            <a:off x="8672365" y="6328649"/>
            <a:ext cx="922912" cy="1605064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2" cstate="print">
            <a:alphaModFix amt="71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1090568">
            <a:off x="7919931" y="6241276"/>
            <a:ext cx="922912" cy="16050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2" cstate="print">
            <a:alphaModFix amt="71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1090568">
            <a:off x="3711593" y="6241276"/>
            <a:ext cx="922912" cy="16050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>
            <a:alphaModFix amt="59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-9401406">
            <a:off x="10048332" y="-1683522"/>
            <a:ext cx="2220128" cy="3083512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6">
            <a:alphaModFix amt="71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10010782">
            <a:off x="-241708" y="-1512629"/>
            <a:ext cx="1605168" cy="281608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 flipH="1">
            <a:off x="1662821" y="378367"/>
            <a:ext cx="4022713" cy="2670076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6065922" y="434765"/>
            <a:ext cx="3937744" cy="2613678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 flipH="1">
            <a:off x="806253" y="2992045"/>
            <a:ext cx="4432033" cy="2941762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6578259" y="2992045"/>
            <a:ext cx="4574713" cy="3036466"/>
          </a:xfrm>
          <a:prstGeom prst="rect">
            <a:avLst/>
          </a:prstGeom>
        </p:spPr>
      </p:pic>
      <p:sp>
        <p:nvSpPr>
          <p:cNvPr id="13" name="TextBox 13"/>
          <p:cNvSpPr txBox="1"/>
          <p:nvPr/>
        </p:nvSpPr>
        <p:spPr>
          <a:xfrm>
            <a:off x="6871535" y="3545194"/>
            <a:ext cx="4397245" cy="11267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993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95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VNI-Avo"/>
                <a:ea typeface="+mn-ea"/>
                <a:cs typeface="+mn-cs"/>
              </a:rPr>
              <a:t>laù tía toâ</a:t>
            </a:r>
          </a:p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 r:embed="rId6">
            <a:alphaModFix amt="37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10010782">
            <a:off x="-116784" y="-709832"/>
            <a:ext cx="1605168" cy="2816084"/>
          </a:xfrm>
          <a:prstGeom prst="rect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4">
            <a:alphaModFix amt="43999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-1195484">
            <a:off x="11001725" y="1386113"/>
            <a:ext cx="2220128" cy="3083512"/>
          </a:xfrm>
          <a:prstGeom prst="rect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2043713" y="895768"/>
            <a:ext cx="3260929" cy="11267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993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95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VNI-Avo"/>
                <a:ea typeface="+mn-ea"/>
                <a:cs typeface="+mn-cs"/>
              </a:rPr>
              <a:t>thuû ñoâ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0" y="3545194"/>
            <a:ext cx="6215269" cy="11267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993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95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VNI-Avo"/>
                <a:ea typeface="+mn-ea"/>
                <a:cs typeface="+mn-cs"/>
              </a:rPr>
              <a:t>thìa dóa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6404330" y="1041512"/>
            <a:ext cx="3260929" cy="11267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993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95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VNI-Avo"/>
                <a:ea typeface="+mn-ea"/>
                <a:cs typeface="+mn-cs"/>
              </a:rPr>
              <a:t>laù thö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5E4A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 cstate="print">
            <a:alphaModFix amt="71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-1151329">
            <a:off x="4400364" y="6389885"/>
            <a:ext cx="922912" cy="1605064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2" cstate="print">
            <a:alphaModFix amt="71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-1151329">
            <a:off x="192026" y="6389885"/>
            <a:ext cx="922912" cy="1605064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2" cstate="print">
            <a:alphaModFix amt="71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-1151329">
            <a:off x="8672365" y="6328649"/>
            <a:ext cx="922912" cy="1605064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2" cstate="print">
            <a:alphaModFix amt="71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1090568">
            <a:off x="7919931" y="6241276"/>
            <a:ext cx="922912" cy="16050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2" cstate="print">
            <a:alphaModFix amt="71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1090568">
            <a:off x="3711593" y="6241276"/>
            <a:ext cx="922912" cy="16050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>
            <a:alphaModFix amt="59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-9401406">
            <a:off x="9589631" y="-1739213"/>
            <a:ext cx="2220128" cy="3083512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6">
            <a:alphaModFix amt="71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10010782">
            <a:off x="-149102" y="-895968"/>
            <a:ext cx="1605168" cy="281608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8" cstate="print">
            <a:alphaModFix amt="71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1538702" y="257793"/>
            <a:ext cx="4022713" cy="2670076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8" cstate="print">
            <a:alphaModFix amt="62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 flipH="1">
            <a:off x="6822681" y="218631"/>
            <a:ext cx="4081715" cy="2709238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8" cstate="print">
            <a:alphaModFix amt="73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 flipH="1">
            <a:off x="1662821" y="2927869"/>
            <a:ext cx="4432033" cy="2941762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8" cstate="print">
            <a:alphaModFix amt="77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6146869" y="2880517"/>
            <a:ext cx="4574713" cy="3036466"/>
          </a:xfrm>
          <a:prstGeom prst="rect">
            <a:avLst/>
          </a:prstGeom>
        </p:spPr>
      </p:pic>
      <p:sp>
        <p:nvSpPr>
          <p:cNvPr id="13" name="TextBox 13"/>
          <p:cNvSpPr txBox="1"/>
          <p:nvPr/>
        </p:nvSpPr>
        <p:spPr>
          <a:xfrm>
            <a:off x="6404330" y="3545194"/>
            <a:ext cx="4397245" cy="11267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993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95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VNI-Avo"/>
                <a:ea typeface="+mn-ea"/>
                <a:cs typeface="+mn-cs"/>
              </a:rPr>
              <a:t>laù mía</a:t>
            </a:r>
          </a:p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 r:embed="rId6">
            <a:alphaModFix amt="37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10010782">
            <a:off x="1258039" y="-1549809"/>
            <a:ext cx="1605168" cy="2816084"/>
          </a:xfrm>
          <a:prstGeom prst="rect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4">
            <a:alphaModFix amt="43999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-1195484">
            <a:off x="10573936" y="1118745"/>
            <a:ext cx="2220128" cy="3083512"/>
          </a:xfrm>
          <a:prstGeom prst="rect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1393445" y="1076749"/>
            <a:ext cx="4722917" cy="10125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890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361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VNI-Avo"/>
                <a:ea typeface="+mn-ea"/>
                <a:cs typeface="+mn-cs"/>
              </a:rPr>
              <a:t>chuù thoû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771203" y="3545194"/>
            <a:ext cx="6215269" cy="11267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993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95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VNI-Avo"/>
                <a:ea typeface="+mn-ea"/>
                <a:cs typeface="+mn-cs"/>
              </a:rPr>
              <a:t>væa heø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7439693" y="985821"/>
            <a:ext cx="3260929" cy="11267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993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95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VNI-Avo"/>
                <a:ea typeface="+mn-ea"/>
                <a:cs typeface="+mn-cs"/>
              </a:rPr>
              <a:t>thaû caù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11" name="Group 8">
            <a:extLst>
              <a:ext uri="{FF2B5EF4-FFF2-40B4-BE49-F238E27FC236}">
                <a16:creationId xmlns:a16="http://schemas.microsoft.com/office/drawing/2014/main" id="{52B45374-AA8D-436A-B762-149EFF66D6E1}"/>
              </a:ext>
            </a:extLst>
          </p:cNvPr>
          <p:cNvGrpSpPr>
            <a:grpSpLocks/>
          </p:cNvGrpSpPr>
          <p:nvPr/>
        </p:nvGrpSpPr>
        <p:grpSpPr bwMode="auto">
          <a:xfrm>
            <a:off x="2708044" y="571598"/>
            <a:ext cx="6181956" cy="5543903"/>
            <a:chOff x="2736" y="1188"/>
            <a:chExt cx="2304" cy="2352"/>
          </a:xfrm>
        </p:grpSpPr>
        <p:grpSp>
          <p:nvGrpSpPr>
            <p:cNvPr id="13" name="Group 9">
              <a:extLst>
                <a:ext uri="{FF2B5EF4-FFF2-40B4-BE49-F238E27FC236}">
                  <a16:creationId xmlns:a16="http://schemas.microsoft.com/office/drawing/2014/main" id="{87EBC4C1-D7D2-4BF9-BD72-A59AFC770E9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736" y="1200"/>
              <a:ext cx="2304" cy="2304"/>
              <a:chOff x="2736" y="1200"/>
              <a:chExt cx="2400" cy="2304"/>
            </a:xfrm>
          </p:grpSpPr>
          <p:sp>
            <p:nvSpPr>
              <p:cNvPr id="19" name="Rectangle 10">
                <a:extLst>
                  <a:ext uri="{FF2B5EF4-FFF2-40B4-BE49-F238E27FC236}">
                    <a16:creationId xmlns:a16="http://schemas.microsoft.com/office/drawing/2014/main" id="{90D53416-538A-4824-B88A-0A0684CF7DE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36" y="3055"/>
                <a:ext cx="400" cy="4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609630" rtl="0" eaLnBrk="1" fontAlgn="auto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67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1" name="Rectangle 11">
                <a:extLst>
                  <a:ext uri="{FF2B5EF4-FFF2-40B4-BE49-F238E27FC236}">
                    <a16:creationId xmlns:a16="http://schemas.microsoft.com/office/drawing/2014/main" id="{C9A1102B-122E-4045-8585-F88CBCC8654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52" y="3055"/>
                <a:ext cx="384" cy="4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609630" rtl="0" eaLnBrk="1" fontAlgn="auto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67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2" name="Rectangle 12">
                <a:extLst>
                  <a:ext uri="{FF2B5EF4-FFF2-40B4-BE49-F238E27FC236}">
                    <a16:creationId xmlns:a16="http://schemas.microsoft.com/office/drawing/2014/main" id="{B03372EC-2B5B-4807-827A-B4C349E7A64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36" y="3055"/>
                <a:ext cx="416" cy="4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609630" rtl="0" eaLnBrk="1" fontAlgn="auto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67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3" name="Rectangle 13">
                <a:extLst>
                  <a:ext uri="{FF2B5EF4-FFF2-40B4-BE49-F238E27FC236}">
                    <a16:creationId xmlns:a16="http://schemas.microsoft.com/office/drawing/2014/main" id="{C7AAFF85-91A5-466C-A901-F17F46B0AE4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36" y="3055"/>
                <a:ext cx="400" cy="4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609630" rtl="0" eaLnBrk="1" fontAlgn="auto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67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4" name="Rectangle 14">
                <a:extLst>
                  <a:ext uri="{FF2B5EF4-FFF2-40B4-BE49-F238E27FC236}">
                    <a16:creationId xmlns:a16="http://schemas.microsoft.com/office/drawing/2014/main" id="{A8D256E3-64A5-49FA-9FC3-9A7CFACCC56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36" y="3055"/>
                <a:ext cx="400" cy="4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609630" rtl="0" eaLnBrk="1" fontAlgn="auto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67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5" name="Rectangle 15">
                <a:extLst>
                  <a:ext uri="{FF2B5EF4-FFF2-40B4-BE49-F238E27FC236}">
                    <a16:creationId xmlns:a16="http://schemas.microsoft.com/office/drawing/2014/main" id="{3ACF9EF5-DA53-48D0-8DAF-A9BCEB36F90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36" y="3055"/>
                <a:ext cx="400" cy="4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609630" rtl="0" eaLnBrk="1" fontAlgn="auto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67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6" name="Rectangle 16">
                <a:extLst>
                  <a:ext uri="{FF2B5EF4-FFF2-40B4-BE49-F238E27FC236}">
                    <a16:creationId xmlns:a16="http://schemas.microsoft.com/office/drawing/2014/main" id="{2DAABF3A-0DF8-461D-BECE-FE11D270410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36" y="2606"/>
                <a:ext cx="400" cy="4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609630" rtl="0" eaLnBrk="1" fontAlgn="auto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67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7" name="Rectangle 17">
                <a:extLst>
                  <a:ext uri="{FF2B5EF4-FFF2-40B4-BE49-F238E27FC236}">
                    <a16:creationId xmlns:a16="http://schemas.microsoft.com/office/drawing/2014/main" id="{4AA7CF7A-1B4A-4258-AC00-ACE21004679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52" y="2606"/>
                <a:ext cx="384" cy="4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609630" rtl="0" eaLnBrk="1" fontAlgn="auto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67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8" name="Rectangle 18">
                <a:extLst>
                  <a:ext uri="{FF2B5EF4-FFF2-40B4-BE49-F238E27FC236}">
                    <a16:creationId xmlns:a16="http://schemas.microsoft.com/office/drawing/2014/main" id="{2F660B4B-E7BD-45E9-8034-0D451F299F0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36" y="2606"/>
                <a:ext cx="416" cy="4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609630" rtl="0" eaLnBrk="1" fontAlgn="auto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67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9" name="Rectangle 19">
                <a:extLst>
                  <a:ext uri="{FF2B5EF4-FFF2-40B4-BE49-F238E27FC236}">
                    <a16:creationId xmlns:a16="http://schemas.microsoft.com/office/drawing/2014/main" id="{6C1636EF-BC25-4227-8D13-0B602B52713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36" y="2606"/>
                <a:ext cx="400" cy="4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609630" rtl="0" eaLnBrk="1" fontAlgn="auto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67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0" name="Rectangle 20">
                <a:extLst>
                  <a:ext uri="{FF2B5EF4-FFF2-40B4-BE49-F238E27FC236}">
                    <a16:creationId xmlns:a16="http://schemas.microsoft.com/office/drawing/2014/main" id="{E7F70BCF-8C16-4F2E-AD41-D5E09B1F46C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36" y="2606"/>
                <a:ext cx="400" cy="4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609630" rtl="0" eaLnBrk="1" fontAlgn="auto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67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1" name="Rectangle 21">
                <a:extLst>
                  <a:ext uri="{FF2B5EF4-FFF2-40B4-BE49-F238E27FC236}">
                    <a16:creationId xmlns:a16="http://schemas.microsoft.com/office/drawing/2014/main" id="{C4787BB4-79C0-4003-A0F9-93FA3DD9AE6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36" y="2606"/>
                <a:ext cx="400" cy="4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609630" rtl="0" eaLnBrk="1" fontAlgn="auto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67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2" name="Rectangle 22">
                <a:extLst>
                  <a:ext uri="{FF2B5EF4-FFF2-40B4-BE49-F238E27FC236}">
                    <a16:creationId xmlns:a16="http://schemas.microsoft.com/office/drawing/2014/main" id="{5253074D-19A5-4B9B-9305-9BA93B1B819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36" y="2124"/>
                <a:ext cx="400" cy="48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609630" rtl="0" eaLnBrk="1" fontAlgn="auto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67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3" name="Rectangle 23">
                <a:extLst>
                  <a:ext uri="{FF2B5EF4-FFF2-40B4-BE49-F238E27FC236}">
                    <a16:creationId xmlns:a16="http://schemas.microsoft.com/office/drawing/2014/main" id="{5C291264-A64C-4D53-B4B5-580AED1EDD4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52" y="2124"/>
                <a:ext cx="384" cy="48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609630" rtl="0" eaLnBrk="1" fontAlgn="auto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67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4" name="Rectangle 24">
                <a:extLst>
                  <a:ext uri="{FF2B5EF4-FFF2-40B4-BE49-F238E27FC236}">
                    <a16:creationId xmlns:a16="http://schemas.microsoft.com/office/drawing/2014/main" id="{8AA9EE51-9FC9-4A77-9062-5300F90540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36" y="2124"/>
                <a:ext cx="416" cy="48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609630" rtl="0" eaLnBrk="1" fontAlgn="auto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67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5" name="Rectangle 25">
                <a:extLst>
                  <a:ext uri="{FF2B5EF4-FFF2-40B4-BE49-F238E27FC236}">
                    <a16:creationId xmlns:a16="http://schemas.microsoft.com/office/drawing/2014/main" id="{6EDF52F7-192C-4106-9959-8752C601A84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36" y="2124"/>
                <a:ext cx="400" cy="48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609630" rtl="0" eaLnBrk="1" fontAlgn="auto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67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6" name="Rectangle 26">
                <a:extLst>
                  <a:ext uri="{FF2B5EF4-FFF2-40B4-BE49-F238E27FC236}">
                    <a16:creationId xmlns:a16="http://schemas.microsoft.com/office/drawing/2014/main" id="{3EB4F8B7-B9C7-4F2D-8173-0AF066CCB5E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36" y="2124"/>
                <a:ext cx="400" cy="48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609630" rtl="0" eaLnBrk="1" fontAlgn="auto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67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7" name="Rectangle 27">
                <a:extLst>
                  <a:ext uri="{FF2B5EF4-FFF2-40B4-BE49-F238E27FC236}">
                    <a16:creationId xmlns:a16="http://schemas.microsoft.com/office/drawing/2014/main" id="{30B7B289-65AC-40E6-B199-6499D8E12F2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36" y="2124"/>
                <a:ext cx="400" cy="48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609630" rtl="0" eaLnBrk="1" fontAlgn="auto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67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8" name="Rectangle 28">
                <a:extLst>
                  <a:ext uri="{FF2B5EF4-FFF2-40B4-BE49-F238E27FC236}">
                    <a16:creationId xmlns:a16="http://schemas.microsoft.com/office/drawing/2014/main" id="{7DCA63B9-38FE-4F61-868B-DCE803728C1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36" y="1639"/>
                <a:ext cx="400" cy="4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609630" rtl="0" eaLnBrk="1" fontAlgn="auto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67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9" name="Rectangle 29">
                <a:extLst>
                  <a:ext uri="{FF2B5EF4-FFF2-40B4-BE49-F238E27FC236}">
                    <a16:creationId xmlns:a16="http://schemas.microsoft.com/office/drawing/2014/main" id="{E1EB5BCA-D7A5-43C6-A656-7DE93815B49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52" y="1639"/>
                <a:ext cx="384" cy="4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609630" rtl="0" eaLnBrk="1" fontAlgn="auto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67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40" name="Rectangle 30">
                <a:extLst>
                  <a:ext uri="{FF2B5EF4-FFF2-40B4-BE49-F238E27FC236}">
                    <a16:creationId xmlns:a16="http://schemas.microsoft.com/office/drawing/2014/main" id="{09ACEDDF-1012-47C0-8E3F-43732C96125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36" y="1639"/>
                <a:ext cx="416" cy="4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609630" rtl="0" eaLnBrk="1" fontAlgn="auto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67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41" name="Rectangle 31">
                <a:extLst>
                  <a:ext uri="{FF2B5EF4-FFF2-40B4-BE49-F238E27FC236}">
                    <a16:creationId xmlns:a16="http://schemas.microsoft.com/office/drawing/2014/main" id="{8177D852-BFF4-409D-A386-3BE7628C13D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36" y="1639"/>
                <a:ext cx="400" cy="4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609630" rtl="0" eaLnBrk="1" fontAlgn="auto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67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42" name="Rectangle 32">
                <a:extLst>
                  <a:ext uri="{FF2B5EF4-FFF2-40B4-BE49-F238E27FC236}">
                    <a16:creationId xmlns:a16="http://schemas.microsoft.com/office/drawing/2014/main" id="{A5DF0871-C369-4E82-99A9-C9A50530839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36" y="1639"/>
                <a:ext cx="400" cy="4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609630" rtl="0" eaLnBrk="1" fontAlgn="auto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67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43" name="Rectangle 33">
                <a:extLst>
                  <a:ext uri="{FF2B5EF4-FFF2-40B4-BE49-F238E27FC236}">
                    <a16:creationId xmlns:a16="http://schemas.microsoft.com/office/drawing/2014/main" id="{C6088881-4690-4BF1-AB14-177AE2E790C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36" y="1639"/>
                <a:ext cx="400" cy="4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609630" rtl="0" eaLnBrk="1" fontAlgn="auto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67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44" name="Rectangle 34">
                <a:extLst>
                  <a:ext uri="{FF2B5EF4-FFF2-40B4-BE49-F238E27FC236}">
                    <a16:creationId xmlns:a16="http://schemas.microsoft.com/office/drawing/2014/main" id="{BF154C14-30B4-4006-97BB-B8D2E609A9D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36" y="1200"/>
                <a:ext cx="400" cy="4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609630" rtl="0" eaLnBrk="1" fontAlgn="auto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67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45" name="Rectangle 35">
                <a:extLst>
                  <a:ext uri="{FF2B5EF4-FFF2-40B4-BE49-F238E27FC236}">
                    <a16:creationId xmlns:a16="http://schemas.microsoft.com/office/drawing/2014/main" id="{88C6034E-249B-4F58-B980-C0CF1E96730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52" y="1200"/>
                <a:ext cx="384" cy="4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609630" rtl="0" eaLnBrk="1" fontAlgn="auto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67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46" name="Rectangle 36">
                <a:extLst>
                  <a:ext uri="{FF2B5EF4-FFF2-40B4-BE49-F238E27FC236}">
                    <a16:creationId xmlns:a16="http://schemas.microsoft.com/office/drawing/2014/main" id="{F786A940-561D-4820-8DFA-65B90B3F408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36" y="1200"/>
                <a:ext cx="416" cy="4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609630" rtl="0" eaLnBrk="1" fontAlgn="auto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67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47" name="Rectangle 37">
                <a:extLst>
                  <a:ext uri="{FF2B5EF4-FFF2-40B4-BE49-F238E27FC236}">
                    <a16:creationId xmlns:a16="http://schemas.microsoft.com/office/drawing/2014/main" id="{18354E71-A6CB-48B6-92A6-ECA92062968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36" y="1200"/>
                <a:ext cx="400" cy="4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609630" rtl="0" eaLnBrk="1" fontAlgn="auto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67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48" name="Rectangle 38">
                <a:extLst>
                  <a:ext uri="{FF2B5EF4-FFF2-40B4-BE49-F238E27FC236}">
                    <a16:creationId xmlns:a16="http://schemas.microsoft.com/office/drawing/2014/main" id="{98F697AE-FF59-4593-8D8C-A4A38A7F2DF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36" y="1200"/>
                <a:ext cx="400" cy="4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609630" rtl="0" eaLnBrk="1" fontAlgn="auto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67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49" name="Rectangle 39">
                <a:extLst>
                  <a:ext uri="{FF2B5EF4-FFF2-40B4-BE49-F238E27FC236}">
                    <a16:creationId xmlns:a16="http://schemas.microsoft.com/office/drawing/2014/main" id="{DA04680F-457D-40E5-84BC-6E3FA00F5A0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36" y="1200"/>
                <a:ext cx="400" cy="4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609630" rtl="0" eaLnBrk="1" fontAlgn="auto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67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50" name="Line 40">
                <a:extLst>
                  <a:ext uri="{FF2B5EF4-FFF2-40B4-BE49-F238E27FC236}">
                    <a16:creationId xmlns:a16="http://schemas.microsoft.com/office/drawing/2014/main" id="{AC45BBE3-9763-468E-AE61-10C684E3B62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36" y="1639"/>
                <a:ext cx="2400" cy="0"/>
              </a:xfrm>
              <a:prstGeom prst="line">
                <a:avLst/>
              </a:prstGeom>
              <a:noFill/>
              <a:ln w="38100">
                <a:solidFill>
                  <a:srgbClr val="0066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60963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1" name="Line 41">
                <a:extLst>
                  <a:ext uri="{FF2B5EF4-FFF2-40B4-BE49-F238E27FC236}">
                    <a16:creationId xmlns:a16="http://schemas.microsoft.com/office/drawing/2014/main" id="{5232A522-8D46-46AC-BFF9-00560FA38AD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36" y="2124"/>
                <a:ext cx="2400" cy="0"/>
              </a:xfrm>
              <a:prstGeom prst="line">
                <a:avLst/>
              </a:prstGeom>
              <a:noFill/>
              <a:ln w="38100">
                <a:solidFill>
                  <a:srgbClr val="0066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60963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2" name="Line 42">
                <a:extLst>
                  <a:ext uri="{FF2B5EF4-FFF2-40B4-BE49-F238E27FC236}">
                    <a16:creationId xmlns:a16="http://schemas.microsoft.com/office/drawing/2014/main" id="{DDD42E49-41D6-407E-9364-AB8A6530C36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36" y="2606"/>
                <a:ext cx="2400" cy="0"/>
              </a:xfrm>
              <a:prstGeom prst="line">
                <a:avLst/>
              </a:prstGeom>
              <a:noFill/>
              <a:ln w="38100">
                <a:solidFill>
                  <a:srgbClr val="0066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60963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3" name="Line 43">
                <a:extLst>
                  <a:ext uri="{FF2B5EF4-FFF2-40B4-BE49-F238E27FC236}">
                    <a16:creationId xmlns:a16="http://schemas.microsoft.com/office/drawing/2014/main" id="{2D4660CD-B0EC-4400-B716-D1E01CC27AE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36" y="3055"/>
                <a:ext cx="2400" cy="0"/>
              </a:xfrm>
              <a:prstGeom prst="line">
                <a:avLst/>
              </a:prstGeom>
              <a:noFill/>
              <a:ln w="38100">
                <a:solidFill>
                  <a:srgbClr val="0066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60963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4" name="Line 44">
                <a:extLst>
                  <a:ext uri="{FF2B5EF4-FFF2-40B4-BE49-F238E27FC236}">
                    <a16:creationId xmlns:a16="http://schemas.microsoft.com/office/drawing/2014/main" id="{6E8728D5-647E-4549-ABD4-B5D207A27ED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136" y="1200"/>
                <a:ext cx="0" cy="2304"/>
              </a:xfrm>
              <a:prstGeom prst="line">
                <a:avLst/>
              </a:prstGeom>
              <a:noFill/>
              <a:ln w="38100">
                <a:solidFill>
                  <a:srgbClr val="0066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60963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5" name="Line 45">
                <a:extLst>
                  <a:ext uri="{FF2B5EF4-FFF2-40B4-BE49-F238E27FC236}">
                    <a16:creationId xmlns:a16="http://schemas.microsoft.com/office/drawing/2014/main" id="{6A5D2F8B-817B-439B-821F-43D44C7CCD2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536" y="1200"/>
                <a:ext cx="0" cy="2304"/>
              </a:xfrm>
              <a:prstGeom prst="line">
                <a:avLst/>
              </a:prstGeom>
              <a:noFill/>
              <a:ln w="38100">
                <a:solidFill>
                  <a:srgbClr val="0066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60963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6" name="Line 46">
                <a:extLst>
                  <a:ext uri="{FF2B5EF4-FFF2-40B4-BE49-F238E27FC236}">
                    <a16:creationId xmlns:a16="http://schemas.microsoft.com/office/drawing/2014/main" id="{3D3D9BCE-3997-4B65-84FD-37B3449AD88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936" y="1200"/>
                <a:ext cx="0" cy="2304"/>
              </a:xfrm>
              <a:prstGeom prst="line">
                <a:avLst/>
              </a:prstGeom>
              <a:noFill/>
              <a:ln w="38100">
                <a:solidFill>
                  <a:srgbClr val="0066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60963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7" name="Line 47">
                <a:extLst>
                  <a:ext uri="{FF2B5EF4-FFF2-40B4-BE49-F238E27FC236}">
                    <a16:creationId xmlns:a16="http://schemas.microsoft.com/office/drawing/2014/main" id="{2ACB991D-B912-4A94-B0F0-30638612DC8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52" y="1200"/>
                <a:ext cx="0" cy="2304"/>
              </a:xfrm>
              <a:prstGeom prst="line">
                <a:avLst/>
              </a:prstGeom>
              <a:noFill/>
              <a:ln w="38100">
                <a:solidFill>
                  <a:srgbClr val="0066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60963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8" name="Line 48">
                <a:extLst>
                  <a:ext uri="{FF2B5EF4-FFF2-40B4-BE49-F238E27FC236}">
                    <a16:creationId xmlns:a16="http://schemas.microsoft.com/office/drawing/2014/main" id="{64FE2ACF-C328-4410-AD9D-7BB9F493A1D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736" y="1200"/>
                <a:ext cx="0" cy="2304"/>
              </a:xfrm>
              <a:prstGeom prst="line">
                <a:avLst/>
              </a:prstGeom>
              <a:noFill/>
              <a:ln w="38100">
                <a:solidFill>
                  <a:srgbClr val="0066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60963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9" name="Line 49">
                <a:extLst>
                  <a:ext uri="{FF2B5EF4-FFF2-40B4-BE49-F238E27FC236}">
                    <a16:creationId xmlns:a16="http://schemas.microsoft.com/office/drawing/2014/main" id="{91566A8E-FD44-4151-88BD-BB400D1156F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36" y="1200"/>
                <a:ext cx="2400" cy="0"/>
              </a:xfrm>
              <a:prstGeom prst="line">
                <a:avLst/>
              </a:prstGeom>
              <a:noFill/>
              <a:ln w="38100" cap="sq">
                <a:solidFill>
                  <a:srgbClr val="0066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60963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60" name="Line 50">
                <a:extLst>
                  <a:ext uri="{FF2B5EF4-FFF2-40B4-BE49-F238E27FC236}">
                    <a16:creationId xmlns:a16="http://schemas.microsoft.com/office/drawing/2014/main" id="{E010A798-1F8D-4511-8630-778F6B9600E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36" y="1200"/>
                <a:ext cx="0" cy="2304"/>
              </a:xfrm>
              <a:prstGeom prst="line">
                <a:avLst/>
              </a:prstGeom>
              <a:noFill/>
              <a:ln w="38100" cap="sq">
                <a:solidFill>
                  <a:srgbClr val="0066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60963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61" name="Line 51">
                <a:extLst>
                  <a:ext uri="{FF2B5EF4-FFF2-40B4-BE49-F238E27FC236}">
                    <a16:creationId xmlns:a16="http://schemas.microsoft.com/office/drawing/2014/main" id="{8D8197FB-6714-4352-8834-A477B4D0A48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136" y="1200"/>
                <a:ext cx="0" cy="2304"/>
              </a:xfrm>
              <a:prstGeom prst="line">
                <a:avLst/>
              </a:prstGeom>
              <a:noFill/>
              <a:ln w="38100" cap="sq">
                <a:solidFill>
                  <a:srgbClr val="0066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60963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62" name="Line 52">
                <a:extLst>
                  <a:ext uri="{FF2B5EF4-FFF2-40B4-BE49-F238E27FC236}">
                    <a16:creationId xmlns:a16="http://schemas.microsoft.com/office/drawing/2014/main" id="{FB40B59E-DB90-4464-90E1-C2C967DBAD2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36" y="3504"/>
                <a:ext cx="2400" cy="0"/>
              </a:xfrm>
              <a:prstGeom prst="line">
                <a:avLst/>
              </a:prstGeom>
              <a:noFill/>
              <a:ln w="38100" cap="sq">
                <a:solidFill>
                  <a:srgbClr val="0066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60963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pic>
          <p:nvPicPr>
            <p:cNvPr id="15" name="Picture 53" descr="th">
              <a:extLst>
                <a:ext uri="{FF2B5EF4-FFF2-40B4-BE49-F238E27FC236}">
                  <a16:creationId xmlns:a16="http://schemas.microsoft.com/office/drawing/2014/main" id="{EC1202C6-9301-40CD-8399-A907DE26E59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96" y="1188"/>
              <a:ext cx="1817" cy="23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" name="Line 54">
              <a:extLst>
                <a:ext uri="{FF2B5EF4-FFF2-40B4-BE49-F238E27FC236}">
                  <a16:creationId xmlns:a16="http://schemas.microsoft.com/office/drawing/2014/main" id="{7FC95B81-3DE4-4D40-B081-515C1E09F01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12" y="1632"/>
              <a:ext cx="295" cy="1"/>
            </a:xfrm>
            <a:prstGeom prst="line">
              <a:avLst/>
            </a:prstGeom>
            <a:noFill/>
            <a:ln w="38100">
              <a:solidFill>
                <a:srgbClr val="3366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9642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11" name="Group 1">
            <a:extLst>
              <a:ext uri="{FF2B5EF4-FFF2-40B4-BE49-F238E27FC236}">
                <a16:creationId xmlns:a16="http://schemas.microsoft.com/office/drawing/2014/main" id="{EF0BAEFC-16F7-43E7-A8B0-DADCCD6CCBC2}"/>
              </a:ext>
            </a:extLst>
          </p:cNvPr>
          <p:cNvGrpSpPr>
            <a:grpSpLocks/>
          </p:cNvGrpSpPr>
          <p:nvPr/>
        </p:nvGrpSpPr>
        <p:grpSpPr bwMode="auto">
          <a:xfrm>
            <a:off x="2816016" y="571598"/>
            <a:ext cx="6354495" cy="5712724"/>
            <a:chOff x="685800" y="296863"/>
            <a:chExt cx="7848600" cy="6324600"/>
          </a:xfrm>
        </p:grpSpPr>
        <p:pic>
          <p:nvPicPr>
            <p:cNvPr id="13" name="Picture 4" descr="ai">
              <a:extLst>
                <a:ext uri="{FF2B5EF4-FFF2-40B4-BE49-F238E27FC236}">
                  <a16:creationId xmlns:a16="http://schemas.microsoft.com/office/drawing/2014/main" id="{87CE8F28-FC36-4D5B-AC7C-773E6EA9903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5800" y="296863"/>
              <a:ext cx="7848600" cy="6324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AutoShape 11">
              <a:extLst>
                <a:ext uri="{FF2B5EF4-FFF2-40B4-BE49-F238E27FC236}">
                  <a16:creationId xmlns:a16="http://schemas.microsoft.com/office/drawing/2014/main" id="{7235C0B0-A81B-4B24-BCC9-8CF1BB2DD98E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859763">
              <a:off x="4750594" y="3202783"/>
              <a:ext cx="452437" cy="1574800"/>
            </a:xfrm>
            <a:prstGeom prst="curvedRightArrow">
              <a:avLst>
                <a:gd name="adj1" fmla="val 54612"/>
                <a:gd name="adj2" fmla="val 109239"/>
                <a:gd name="adj3" fmla="val 29236"/>
              </a:avLst>
            </a:prstGeom>
            <a:solidFill>
              <a:srgbClr val="FFFF00"/>
            </a:solidFill>
            <a:ln w="9525">
              <a:solidFill>
                <a:srgbClr val="3399FF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.VnArial" pitchFamily="34" charset="0"/>
                <a:ea typeface="+mn-ea"/>
                <a:cs typeface="+mn-cs"/>
              </a:endParaRPr>
            </a:p>
          </p:txBody>
        </p:sp>
        <p:sp>
          <p:nvSpPr>
            <p:cNvPr id="17" name="AutoShape 17">
              <a:extLst>
                <a:ext uri="{FF2B5EF4-FFF2-40B4-BE49-F238E27FC236}">
                  <a16:creationId xmlns:a16="http://schemas.microsoft.com/office/drawing/2014/main" id="{804C2C8A-6E59-46A1-8F6C-4A18545146D1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6379396">
              <a:off x="4869657" y="5087144"/>
              <a:ext cx="527050" cy="1735137"/>
            </a:xfrm>
            <a:prstGeom prst="curvedRightArrow">
              <a:avLst>
                <a:gd name="adj1" fmla="val 54595"/>
                <a:gd name="adj2" fmla="val 109221"/>
                <a:gd name="adj3" fmla="val 33333"/>
              </a:avLst>
            </a:prstGeom>
            <a:solidFill>
              <a:srgbClr val="FFFF00"/>
            </a:solidFill>
            <a:ln w="9525">
              <a:solidFill>
                <a:srgbClr val="3399FF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.VnArial" pitchFamily="34" charset="0"/>
                <a:ea typeface="+mn-ea"/>
                <a:cs typeface="+mn-cs"/>
              </a:endParaRPr>
            </a:p>
          </p:txBody>
        </p:sp>
        <p:sp>
          <p:nvSpPr>
            <p:cNvPr id="19" name="Oval 7">
              <a:extLst>
                <a:ext uri="{FF2B5EF4-FFF2-40B4-BE49-F238E27FC236}">
                  <a16:creationId xmlns:a16="http://schemas.microsoft.com/office/drawing/2014/main" id="{22079192-CF22-4DA8-8569-B7B435A6E4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47800" y="4876800"/>
              <a:ext cx="228600" cy="228600"/>
            </a:xfrm>
            <a:prstGeom prst="ellipse">
              <a:avLst/>
            </a:prstGeom>
            <a:solidFill>
              <a:srgbClr val="00CC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.VnArial" pitchFamily="34" charset="0"/>
                <a:ea typeface="+mn-ea"/>
                <a:cs typeface="+mn-cs"/>
              </a:endParaRPr>
            </a:p>
          </p:txBody>
        </p:sp>
        <p:sp>
          <p:nvSpPr>
            <p:cNvPr id="21" name="Oval 7">
              <a:extLst>
                <a:ext uri="{FF2B5EF4-FFF2-40B4-BE49-F238E27FC236}">
                  <a16:creationId xmlns:a16="http://schemas.microsoft.com/office/drawing/2014/main" id="{AA64BC71-2AEC-40CC-BC3C-DD11167628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78050" y="3352800"/>
              <a:ext cx="228600" cy="228600"/>
            </a:xfrm>
            <a:prstGeom prst="ellipse">
              <a:avLst/>
            </a:prstGeom>
            <a:solidFill>
              <a:srgbClr val="00CC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.VnArial" pitchFamily="34" charset="0"/>
                <a:ea typeface="+mn-ea"/>
                <a:cs typeface="+mn-cs"/>
              </a:endParaRPr>
            </a:p>
          </p:txBody>
        </p:sp>
        <p:sp>
          <p:nvSpPr>
            <p:cNvPr id="22" name="Oval 7">
              <a:extLst>
                <a:ext uri="{FF2B5EF4-FFF2-40B4-BE49-F238E27FC236}">
                  <a16:creationId xmlns:a16="http://schemas.microsoft.com/office/drawing/2014/main" id="{A4D1A976-35B3-4A29-B07D-15539B68F6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11563" y="4876800"/>
              <a:ext cx="228600" cy="228600"/>
            </a:xfrm>
            <a:prstGeom prst="ellipse">
              <a:avLst/>
            </a:prstGeom>
            <a:solidFill>
              <a:srgbClr val="00CC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.VnArial" pitchFamily="34" charset="0"/>
                <a:ea typeface="+mn-ea"/>
                <a:cs typeface="+mn-cs"/>
              </a:endParaRPr>
            </a:p>
          </p:txBody>
        </p:sp>
        <p:sp>
          <p:nvSpPr>
            <p:cNvPr id="23" name="Oval 10">
              <a:extLst>
                <a:ext uri="{FF2B5EF4-FFF2-40B4-BE49-F238E27FC236}">
                  <a16:creationId xmlns:a16="http://schemas.microsoft.com/office/drawing/2014/main" id="{09B744FE-01D9-4C09-A420-1EB0338E64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43600" y="4191000"/>
              <a:ext cx="228600" cy="228600"/>
            </a:xfrm>
            <a:prstGeom prst="ellipse">
              <a:avLst/>
            </a:prstGeom>
            <a:solidFill>
              <a:srgbClr val="00CC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.VnArial" pitchFamily="34" charset="0"/>
                <a:ea typeface="+mn-ea"/>
                <a:cs typeface="+mn-cs"/>
              </a:endParaRPr>
            </a:p>
          </p:txBody>
        </p:sp>
        <p:sp>
          <p:nvSpPr>
            <p:cNvPr id="24" name="Oval 7">
              <a:extLst>
                <a:ext uri="{FF2B5EF4-FFF2-40B4-BE49-F238E27FC236}">
                  <a16:creationId xmlns:a16="http://schemas.microsoft.com/office/drawing/2014/main" id="{DCA2AE5F-2C0D-454A-A6E6-0B03554FCE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67600" y="4922838"/>
              <a:ext cx="228600" cy="228600"/>
            </a:xfrm>
            <a:prstGeom prst="ellipse">
              <a:avLst/>
            </a:prstGeom>
            <a:solidFill>
              <a:srgbClr val="00CC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.VnArial" pitchFamily="34" charset="0"/>
                <a:ea typeface="+mn-ea"/>
                <a:cs typeface="+mn-cs"/>
              </a:endParaRPr>
            </a:p>
          </p:txBody>
        </p:sp>
        <p:sp>
          <p:nvSpPr>
            <p:cNvPr id="25" name="Line 10">
              <a:extLst>
                <a:ext uri="{FF2B5EF4-FFF2-40B4-BE49-F238E27FC236}">
                  <a16:creationId xmlns:a16="http://schemas.microsoft.com/office/drawing/2014/main" id="{B1842335-647B-4FE4-A0D9-AE54C0B9AE59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>
              <a:off x="1219200" y="3962400"/>
              <a:ext cx="838200" cy="533400"/>
            </a:xfrm>
            <a:prstGeom prst="line">
              <a:avLst/>
            </a:prstGeom>
            <a:noFill/>
            <a:ln w="57150">
              <a:solidFill>
                <a:srgbClr val="0066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6" name="Line 10">
              <a:extLst>
                <a:ext uri="{FF2B5EF4-FFF2-40B4-BE49-F238E27FC236}">
                  <a16:creationId xmlns:a16="http://schemas.microsoft.com/office/drawing/2014/main" id="{11ED6853-0C17-4DFD-8D85-C13B4F0DB24F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>
              <a:off x="2133600" y="4038600"/>
              <a:ext cx="914400" cy="0"/>
            </a:xfrm>
            <a:prstGeom prst="line">
              <a:avLst/>
            </a:prstGeom>
            <a:noFill/>
            <a:ln w="57150">
              <a:solidFill>
                <a:srgbClr val="0066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7" name="Line 10">
              <a:extLst>
                <a:ext uri="{FF2B5EF4-FFF2-40B4-BE49-F238E27FC236}">
                  <a16:creationId xmlns:a16="http://schemas.microsoft.com/office/drawing/2014/main" id="{D95675B0-BAC8-43EA-981A-2678B02E08DF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>
              <a:off x="5943600" y="3962400"/>
              <a:ext cx="914400" cy="0"/>
            </a:xfrm>
            <a:prstGeom prst="line">
              <a:avLst/>
            </a:prstGeom>
            <a:noFill/>
            <a:ln w="57150">
              <a:solidFill>
                <a:srgbClr val="0066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275824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5E4A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8571105" cy="4794008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4">
            <a:alphaModFix amt="50000"/>
          </a:blip>
          <a:srcRect/>
          <a:stretch>
            <a:fillRect/>
          </a:stretch>
        </p:blipFill>
        <p:spPr>
          <a:xfrm>
            <a:off x="9388401" y="-2637379"/>
            <a:ext cx="2920335" cy="4084384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5">
            <a:alphaModFix amt="74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8916540">
            <a:off x="8994608" y="-1225038"/>
            <a:ext cx="1591056" cy="274320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34737" y="499207"/>
            <a:ext cx="1232568" cy="1232568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9">
            <a:alphaModFix amt="46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-878947" y="5050084"/>
            <a:ext cx="2029968" cy="2743200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9">
            <a:alphaModFix amt="46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8148079" y="5895636"/>
            <a:ext cx="2029968" cy="2743200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9">
            <a:alphaModFix amt="46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0982185" y="4800600"/>
            <a:ext cx="2029968" cy="2743200"/>
          </a:xfrm>
          <a:prstGeom prst="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-29184" y="5660835"/>
            <a:ext cx="11976255" cy="7493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629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>
                <a:ln>
                  <a:noFill/>
                </a:ln>
                <a:solidFill>
                  <a:srgbClr val="293731"/>
                </a:solidFill>
                <a:effectLst/>
                <a:uLnTx/>
                <a:uFillTx/>
                <a:latin typeface="VNI-Avo"/>
                <a:ea typeface="+mn-ea"/>
                <a:cs typeface="+mn-cs"/>
              </a:rPr>
              <a:t>dóa to cho boá meï. Thìa dóa nhoû cho beù. 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9184" y="4973884"/>
            <a:ext cx="12250368" cy="7493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629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>
                <a:ln>
                  <a:noFill/>
                </a:ln>
                <a:solidFill>
                  <a:srgbClr val="293731"/>
                </a:solidFill>
                <a:effectLst/>
                <a:uLnTx/>
                <a:uFillTx/>
                <a:latin typeface="VNI-Avo"/>
                <a:ea typeface="+mn-ea"/>
                <a:cs typeface="+mn-cs"/>
              </a:rPr>
              <a:t>Beù chia thìa, chia dóa cho caû nhaø. Thìa  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5E4A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4585368" y="784726"/>
            <a:ext cx="3850105" cy="27432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4631517" y="2511926"/>
            <a:ext cx="3757808" cy="274320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-610089" y="1687291"/>
            <a:ext cx="5650797" cy="5573099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8" cstate="print">
            <a:alphaModFix amt="9999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7829912" y="3237163"/>
            <a:ext cx="3757808" cy="27432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8" cstate="print">
            <a:alphaModFix amt="9999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1042096" y="0"/>
            <a:ext cx="3757808" cy="2743200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C834B8E5-8B50-48AA-A7F9-8451C294C802}:289"/>
</p:tagLst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135</Words>
  <Application>Microsoft Office PowerPoint</Application>
  <PresentationFormat>Widescreen</PresentationFormat>
  <Paragraphs>65</Paragraphs>
  <Slides>19</Slides>
  <Notes>4</Notes>
  <HiddenSlides>0</HiddenSlides>
  <MMClips>1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19</vt:i4>
      </vt:variant>
    </vt:vector>
  </HeadingPairs>
  <TitlesOfParts>
    <vt:vector size="33" baseType="lpstr">
      <vt:lpstr>.VnArial</vt:lpstr>
      <vt:lpstr>.VnAvant</vt:lpstr>
      <vt:lpstr>Arial</vt:lpstr>
      <vt:lpstr>Bangers Bold</vt:lpstr>
      <vt:lpstr>Calibri</vt:lpstr>
      <vt:lpstr>Comic Sans MS</vt:lpstr>
      <vt:lpstr>HP-211</vt:lpstr>
      <vt:lpstr>Neue Einstellung Bold</vt:lpstr>
      <vt:lpstr>Playfair Display Bold Italics</vt:lpstr>
      <vt:lpstr>UTM Avo</vt:lpstr>
      <vt:lpstr>VNI-Avo</vt:lpstr>
      <vt:lpstr>1_Office Theme</vt:lpstr>
      <vt:lpstr>2_Office Theme</vt:lpstr>
      <vt:lpstr>3_Office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Hồ Thị Lưu</dc:creator>
  <cp:lastModifiedBy>Hồ Thị Lưu</cp:lastModifiedBy>
  <cp:revision>1</cp:revision>
  <dcterms:created xsi:type="dcterms:W3CDTF">2024-11-11T04:07:01Z</dcterms:created>
  <dcterms:modified xsi:type="dcterms:W3CDTF">2024-11-11T04:07:38Z</dcterms:modified>
</cp:coreProperties>
</file>