
<file path=[Content_Types].xml><?xml version="1.0" encoding="utf-8"?>
<Types xmlns="http://schemas.openxmlformats.org/package/2006/content-types">
  <Default Extension="png" ContentType="image/png"/>
  <Default Extension="mp3" ContentType="audio/mpeg"/>
  <Default Extension="jfif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  <p:sldMasterId id="2147483664" r:id="rId3"/>
    <p:sldMasterId id="2147483669" r:id="rId4"/>
  </p:sldMasterIdLst>
  <p:notesMasterIdLst>
    <p:notesMasterId r:id="rId37"/>
  </p:notesMasterIdLst>
  <p:sldIdLst>
    <p:sldId id="257" r:id="rId5"/>
    <p:sldId id="261" r:id="rId6"/>
    <p:sldId id="262" r:id="rId7"/>
    <p:sldId id="278" r:id="rId8"/>
    <p:sldId id="279" r:id="rId9"/>
    <p:sldId id="280" r:id="rId10"/>
    <p:sldId id="281" r:id="rId11"/>
    <p:sldId id="276" r:id="rId12"/>
    <p:sldId id="283" r:id="rId13"/>
    <p:sldId id="284" r:id="rId14"/>
    <p:sldId id="312" r:id="rId15"/>
    <p:sldId id="302" r:id="rId16"/>
    <p:sldId id="285" r:id="rId17"/>
    <p:sldId id="286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3" r:id="rId30"/>
    <p:sldId id="301" r:id="rId31"/>
    <p:sldId id="305" r:id="rId32"/>
    <p:sldId id="306" r:id="rId33"/>
    <p:sldId id="307" r:id="rId34"/>
    <p:sldId id="308" r:id="rId35"/>
    <p:sldId id="309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G2tiL+Hbpwu462ACau3QhG071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6600"/>
    <a:srgbClr val="0072BB"/>
    <a:srgbClr val="FFF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09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38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xong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Hoàn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/>
              <a:t> </a:t>
            </a:r>
            <a:endParaRPr dirty="0"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513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369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81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0838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690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443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5652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2555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142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6125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841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1382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vi-V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684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twinkl.com.vn/" TargetMode="Externa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.au/resources/australian-resources-eylf-literacy/australian-resources-eylf-literacy-oral-language-speaking-and-listening/attention-and-listening-games-speaking-and-listening-communication-language-and-literacy-eylf-australia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twinkl.com.vn/" TargetMode="Externa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.au/resources/australian-resources-eylf-literacy/australian-resources-eylf-literacy-oral-language-speaking-and-listening/attention-and-listening-games-speaking-and-listening-communication-language-and-literacy-eylf-australia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twinkl.com.vn/" TargetMode="Externa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Relationship Id="rId4" Type="http://schemas.openxmlformats.org/officeDocument/2006/relationships/hyperlink" Target="https://www.twinkl.com.au/resources/australian-resources-eylf-literacy/australian-resources-eylf-literacy-oral-language-speaking-and-listening/attention-and-listening-games-speaking-and-listening-communication-language-and-literacy-eylf-australia" TargetMode="Externa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4317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377" lvl="1" indent="-4063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566" lvl="2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754" lvl="3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943" lvl="4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131" lvl="5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320" lvl="6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509" lvl="7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697" lvl="8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5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30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41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4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61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56FFB8B2-680A-D041-BC39-982DA51A6AD0}"/>
              </a:ext>
            </a:extLst>
          </p:cNvPr>
          <p:cNvSpPr/>
          <p:nvPr userDrawn="1"/>
        </p:nvSpPr>
        <p:spPr>
          <a:xfrm>
            <a:off x="1" y="6018835"/>
            <a:ext cx="1250065" cy="83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9055BEC6-A490-4C33-8C1A-A996D938AAB2}"/>
              </a:ext>
            </a:extLst>
          </p:cNvPr>
          <p:cNvSpPr/>
          <p:nvPr userDrawn="1"/>
        </p:nvSpPr>
        <p:spPr>
          <a:xfrm>
            <a:off x="10265460" y="6018836"/>
            <a:ext cx="1725913" cy="83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34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 pitchFamily="50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69E54E30-49BF-3149-A991-26EB6AFCB1E1}"/>
              </a:ext>
            </a:extLst>
          </p:cNvPr>
          <p:cNvSpPr/>
          <p:nvPr userDrawn="1"/>
        </p:nvSpPr>
        <p:spPr>
          <a:xfrm>
            <a:off x="10338816" y="6436782"/>
            <a:ext cx="1853184" cy="421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5603E3ED-F60D-879E-96C3-9311433FB6C2}"/>
              </a:ext>
            </a:extLst>
          </p:cNvPr>
          <p:cNvSpPr/>
          <p:nvPr userDrawn="1"/>
        </p:nvSpPr>
        <p:spPr>
          <a:xfrm>
            <a:off x="11312323" y="6643868"/>
            <a:ext cx="879676" cy="254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9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4D16689A-D1B7-D64D-80ED-B7EF8F3CED25}"/>
              </a:ext>
            </a:extLst>
          </p:cNvPr>
          <p:cNvSpPr/>
          <p:nvPr userDrawn="1"/>
        </p:nvSpPr>
        <p:spPr>
          <a:xfrm>
            <a:off x="0" y="5632704"/>
            <a:ext cx="18531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4CE44DC2-E041-374A-BEC8-C6501EF4E0D4}"/>
              </a:ext>
            </a:extLst>
          </p:cNvPr>
          <p:cNvSpPr/>
          <p:nvPr userDrawn="1"/>
        </p:nvSpPr>
        <p:spPr>
          <a:xfrm>
            <a:off x="10338816" y="5632704"/>
            <a:ext cx="18531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DD788574-AA17-E864-3B4B-AAED57787B70}"/>
              </a:ext>
            </a:extLst>
          </p:cNvPr>
          <p:cNvSpPr/>
          <p:nvPr userDrawn="1"/>
        </p:nvSpPr>
        <p:spPr>
          <a:xfrm>
            <a:off x="1" y="6018835"/>
            <a:ext cx="1250065" cy="83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6F2332F4-D9E3-986D-88AF-067BA7FE3C87}"/>
              </a:ext>
            </a:extLst>
          </p:cNvPr>
          <p:cNvSpPr/>
          <p:nvPr userDrawn="1"/>
        </p:nvSpPr>
        <p:spPr>
          <a:xfrm>
            <a:off x="10265460" y="6018836"/>
            <a:ext cx="1725913" cy="83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061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C1BED488-3325-2B4C-9877-3D55FF6C4035}"/>
              </a:ext>
            </a:extLst>
          </p:cNvPr>
          <p:cNvSpPr/>
          <p:nvPr userDrawn="1"/>
        </p:nvSpPr>
        <p:spPr>
          <a:xfrm>
            <a:off x="0" y="5632704"/>
            <a:ext cx="18531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0AFB23B2-6769-E74B-ABA9-6E70B590C42D}"/>
              </a:ext>
            </a:extLst>
          </p:cNvPr>
          <p:cNvSpPr/>
          <p:nvPr userDrawn="1"/>
        </p:nvSpPr>
        <p:spPr>
          <a:xfrm>
            <a:off x="10338816" y="5632704"/>
            <a:ext cx="18531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365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062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155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497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095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951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897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7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45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967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527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849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6206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5D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 flipH="1">
            <a:off x="-12702" y="0"/>
            <a:ext cx="3527987" cy="189282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3311691" y="0"/>
            <a:ext cx="1440160" cy="227687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871532" y="0"/>
            <a:ext cx="4416491" cy="189282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304245" y="0"/>
            <a:ext cx="1440160" cy="1604797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59563" y="448771"/>
            <a:ext cx="620224" cy="31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247218">
            <a:off x="2533415" y="196523"/>
            <a:ext cx="740028" cy="48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 userDrawn="1"/>
        </p:nvCxnSpPr>
        <p:spPr>
          <a:xfrm flipH="1">
            <a:off x="0" y="1"/>
            <a:ext cx="1679509" cy="93272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47328" y="1"/>
            <a:ext cx="3168352" cy="1220755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10512491" y="0"/>
            <a:ext cx="1219200" cy="121920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8688288" y="2"/>
            <a:ext cx="3503712" cy="46636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E:\丫头\png\小人\卡通类素材\k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" y="79568"/>
            <a:ext cx="1135525" cy="105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786775">
            <a:off x="11287429" y="-75893"/>
            <a:ext cx="720643" cy="8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47883">
            <a:off x="3384845" y="-26225"/>
            <a:ext cx="688056" cy="64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95984" y="-26639"/>
            <a:ext cx="274165" cy="37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66270" y="22836"/>
            <a:ext cx="348255" cy="45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074484">
            <a:off x="4241537" y="-38932"/>
            <a:ext cx="446115" cy="52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372338">
            <a:off x="8370304" y="212168"/>
            <a:ext cx="761816" cy="39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721682">
            <a:off x="8648717" y="-48759"/>
            <a:ext cx="751219" cy="49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240259">
            <a:off x="1223699" y="339088"/>
            <a:ext cx="611509" cy="72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椭圆 22"/>
          <p:cNvSpPr/>
          <p:nvPr userDrawn="1"/>
        </p:nvSpPr>
        <p:spPr>
          <a:xfrm>
            <a:off x="-12701" y="170396"/>
            <a:ext cx="12204700" cy="6687609"/>
          </a:xfrm>
          <a:custGeom>
            <a:avLst/>
            <a:gdLst>
              <a:gd name="connsiteX0" fmla="*/ 4869557 w 9153525"/>
              <a:gd name="connsiteY0" fmla="*/ 0 h 4876007"/>
              <a:gd name="connsiteX1" fmla="*/ 9153525 w 9153525"/>
              <a:gd name="connsiteY1" fmla="*/ 741494 h 4876007"/>
              <a:gd name="connsiteX2" fmla="*/ 9153525 w 9153525"/>
              <a:gd name="connsiteY2" fmla="*/ 4443082 h 4876007"/>
              <a:gd name="connsiteX3" fmla="*/ 7766785 w 9153525"/>
              <a:gd name="connsiteY3" fmla="*/ 4876007 h 4876007"/>
              <a:gd name="connsiteX4" fmla="*/ 1976549 w 9153525"/>
              <a:gd name="connsiteY4" fmla="*/ 4876007 h 4876007"/>
              <a:gd name="connsiteX5" fmla="*/ 0 w 9153525"/>
              <a:gd name="connsiteY5" fmla="*/ 4376929 h 4876007"/>
              <a:gd name="connsiteX6" fmla="*/ 9525 w 9153525"/>
              <a:gd name="connsiteY6" fmla="*/ 1017198 h 4876007"/>
              <a:gd name="connsiteX7" fmla="*/ 4869557 w 9153525"/>
              <a:gd name="connsiteY7" fmla="*/ 0 h 4876007"/>
              <a:gd name="connsiteX0" fmla="*/ 4869557 w 9153525"/>
              <a:gd name="connsiteY0" fmla="*/ 0 h 4876007"/>
              <a:gd name="connsiteX1" fmla="*/ 9153525 w 9153525"/>
              <a:gd name="connsiteY1" fmla="*/ 741494 h 4876007"/>
              <a:gd name="connsiteX2" fmla="*/ 9153525 w 9153525"/>
              <a:gd name="connsiteY2" fmla="*/ 4443082 h 4876007"/>
              <a:gd name="connsiteX3" fmla="*/ 7766785 w 9153525"/>
              <a:gd name="connsiteY3" fmla="*/ 4876007 h 4876007"/>
              <a:gd name="connsiteX4" fmla="*/ 1976549 w 9153525"/>
              <a:gd name="connsiteY4" fmla="*/ 4876007 h 4876007"/>
              <a:gd name="connsiteX5" fmla="*/ 0 w 9153525"/>
              <a:gd name="connsiteY5" fmla="*/ 4376929 h 4876007"/>
              <a:gd name="connsiteX6" fmla="*/ 9525 w 9153525"/>
              <a:gd name="connsiteY6" fmla="*/ 1360098 h 4876007"/>
              <a:gd name="connsiteX7" fmla="*/ 4869557 w 9153525"/>
              <a:gd name="connsiteY7" fmla="*/ 0 h 4876007"/>
              <a:gd name="connsiteX0" fmla="*/ 4869557 w 9153525"/>
              <a:gd name="connsiteY0" fmla="*/ 0 h 4876007"/>
              <a:gd name="connsiteX1" fmla="*/ 9153525 w 9153525"/>
              <a:gd name="connsiteY1" fmla="*/ 741494 h 4876007"/>
              <a:gd name="connsiteX2" fmla="*/ 9153525 w 9153525"/>
              <a:gd name="connsiteY2" fmla="*/ 4443082 h 4876007"/>
              <a:gd name="connsiteX3" fmla="*/ 7766785 w 9153525"/>
              <a:gd name="connsiteY3" fmla="*/ 4876007 h 4876007"/>
              <a:gd name="connsiteX4" fmla="*/ 1976549 w 9153525"/>
              <a:gd name="connsiteY4" fmla="*/ 4876007 h 4876007"/>
              <a:gd name="connsiteX5" fmla="*/ 0 w 9153525"/>
              <a:gd name="connsiteY5" fmla="*/ 4376929 h 4876007"/>
              <a:gd name="connsiteX6" fmla="*/ 9525 w 9153525"/>
              <a:gd name="connsiteY6" fmla="*/ 1360098 h 4876007"/>
              <a:gd name="connsiteX7" fmla="*/ 4869557 w 9153525"/>
              <a:gd name="connsiteY7" fmla="*/ 0 h 4876007"/>
              <a:gd name="connsiteX0" fmla="*/ 4894957 w 9153525"/>
              <a:gd name="connsiteY0" fmla="*/ 0 h 5015707"/>
              <a:gd name="connsiteX1" fmla="*/ 9153525 w 9153525"/>
              <a:gd name="connsiteY1" fmla="*/ 881194 h 5015707"/>
              <a:gd name="connsiteX2" fmla="*/ 9153525 w 9153525"/>
              <a:gd name="connsiteY2" fmla="*/ 4582782 h 5015707"/>
              <a:gd name="connsiteX3" fmla="*/ 7766785 w 9153525"/>
              <a:gd name="connsiteY3" fmla="*/ 5015707 h 5015707"/>
              <a:gd name="connsiteX4" fmla="*/ 1976549 w 9153525"/>
              <a:gd name="connsiteY4" fmla="*/ 5015707 h 5015707"/>
              <a:gd name="connsiteX5" fmla="*/ 0 w 9153525"/>
              <a:gd name="connsiteY5" fmla="*/ 4516629 h 5015707"/>
              <a:gd name="connsiteX6" fmla="*/ 9525 w 9153525"/>
              <a:gd name="connsiteY6" fmla="*/ 1499798 h 5015707"/>
              <a:gd name="connsiteX7" fmla="*/ 4894957 w 9153525"/>
              <a:gd name="connsiteY7" fmla="*/ 0 h 5015707"/>
              <a:gd name="connsiteX0" fmla="*/ 4894957 w 9153525"/>
              <a:gd name="connsiteY0" fmla="*/ 0 h 5015707"/>
              <a:gd name="connsiteX1" fmla="*/ 9140825 w 9153525"/>
              <a:gd name="connsiteY1" fmla="*/ 538294 h 5015707"/>
              <a:gd name="connsiteX2" fmla="*/ 9153525 w 9153525"/>
              <a:gd name="connsiteY2" fmla="*/ 4582782 h 5015707"/>
              <a:gd name="connsiteX3" fmla="*/ 7766785 w 9153525"/>
              <a:gd name="connsiteY3" fmla="*/ 5015707 h 5015707"/>
              <a:gd name="connsiteX4" fmla="*/ 1976549 w 9153525"/>
              <a:gd name="connsiteY4" fmla="*/ 5015707 h 5015707"/>
              <a:gd name="connsiteX5" fmla="*/ 0 w 9153525"/>
              <a:gd name="connsiteY5" fmla="*/ 4516629 h 5015707"/>
              <a:gd name="connsiteX6" fmla="*/ 9525 w 9153525"/>
              <a:gd name="connsiteY6" fmla="*/ 1499798 h 5015707"/>
              <a:gd name="connsiteX7" fmla="*/ 4894957 w 9153525"/>
              <a:gd name="connsiteY7" fmla="*/ 0 h 5015707"/>
              <a:gd name="connsiteX0" fmla="*/ 4894957 w 9153525"/>
              <a:gd name="connsiteY0" fmla="*/ 0 h 5015707"/>
              <a:gd name="connsiteX1" fmla="*/ 9140825 w 9153525"/>
              <a:gd name="connsiteY1" fmla="*/ 538294 h 5015707"/>
              <a:gd name="connsiteX2" fmla="*/ 9153525 w 9153525"/>
              <a:gd name="connsiteY2" fmla="*/ 4582782 h 5015707"/>
              <a:gd name="connsiteX3" fmla="*/ 7766785 w 9153525"/>
              <a:gd name="connsiteY3" fmla="*/ 5015707 h 5015707"/>
              <a:gd name="connsiteX4" fmla="*/ 1976549 w 9153525"/>
              <a:gd name="connsiteY4" fmla="*/ 5015707 h 5015707"/>
              <a:gd name="connsiteX5" fmla="*/ 0 w 9153525"/>
              <a:gd name="connsiteY5" fmla="*/ 4516629 h 5015707"/>
              <a:gd name="connsiteX6" fmla="*/ 9525 w 9153525"/>
              <a:gd name="connsiteY6" fmla="*/ 1233098 h 5015707"/>
              <a:gd name="connsiteX7" fmla="*/ 4894957 w 9153525"/>
              <a:gd name="connsiteY7" fmla="*/ 0 h 5015707"/>
              <a:gd name="connsiteX0" fmla="*/ 4894957 w 9153525"/>
              <a:gd name="connsiteY0" fmla="*/ 0 h 5015707"/>
              <a:gd name="connsiteX1" fmla="*/ 9140825 w 9153525"/>
              <a:gd name="connsiteY1" fmla="*/ 538294 h 5015707"/>
              <a:gd name="connsiteX2" fmla="*/ 9153525 w 9153525"/>
              <a:gd name="connsiteY2" fmla="*/ 4582782 h 5015707"/>
              <a:gd name="connsiteX3" fmla="*/ 7766785 w 9153525"/>
              <a:gd name="connsiteY3" fmla="*/ 5015707 h 5015707"/>
              <a:gd name="connsiteX4" fmla="*/ 1976549 w 9153525"/>
              <a:gd name="connsiteY4" fmla="*/ 5015707 h 5015707"/>
              <a:gd name="connsiteX5" fmla="*/ 0 w 9153525"/>
              <a:gd name="connsiteY5" fmla="*/ 4681729 h 5015707"/>
              <a:gd name="connsiteX6" fmla="*/ 9525 w 9153525"/>
              <a:gd name="connsiteY6" fmla="*/ 1233098 h 5015707"/>
              <a:gd name="connsiteX7" fmla="*/ 4894957 w 9153525"/>
              <a:gd name="connsiteY7" fmla="*/ 0 h 501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3525" h="5015707">
                <a:moveTo>
                  <a:pt x="4894957" y="0"/>
                </a:moveTo>
                <a:cubicBezTo>
                  <a:pt x="6562986" y="0"/>
                  <a:pt x="8037072" y="79396"/>
                  <a:pt x="9140825" y="538294"/>
                </a:cubicBezTo>
                <a:cubicBezTo>
                  <a:pt x="9145058" y="1886457"/>
                  <a:pt x="9149292" y="3234619"/>
                  <a:pt x="9153525" y="4582782"/>
                </a:cubicBezTo>
                <a:cubicBezTo>
                  <a:pt x="8743370" y="4753309"/>
                  <a:pt x="8276816" y="4899491"/>
                  <a:pt x="7766785" y="5015707"/>
                </a:cubicBezTo>
                <a:lnTo>
                  <a:pt x="1976549" y="5015707"/>
                </a:lnTo>
                <a:cubicBezTo>
                  <a:pt x="1207329" y="4841697"/>
                  <a:pt x="527425" y="4973531"/>
                  <a:pt x="0" y="4681729"/>
                </a:cubicBezTo>
                <a:cubicBezTo>
                  <a:pt x="0" y="3631669"/>
                  <a:pt x="9525" y="2283158"/>
                  <a:pt x="9525" y="1233098"/>
                </a:cubicBezTo>
                <a:cubicBezTo>
                  <a:pt x="651581" y="557237"/>
                  <a:pt x="2914218" y="0"/>
                  <a:pt x="48949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ea"/>
              <a:sym typeface="+mn-lt"/>
            </a:endParaRPr>
          </a:p>
        </p:txBody>
      </p:sp>
      <p:pic>
        <p:nvPicPr>
          <p:cNvPr id="27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3701" y="6306613"/>
            <a:ext cx="857976" cy="44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00783">
            <a:off x="1106655" y="6169099"/>
            <a:ext cx="1067196" cy="70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丫头\png\小人\卡通类素材\gur.png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" r="292" b="9279"/>
          <a:stretch/>
        </p:blipFill>
        <p:spPr bwMode="auto">
          <a:xfrm rot="10800000" flipH="1" flipV="1">
            <a:off x="-12701" y="5541236"/>
            <a:ext cx="12204701" cy="131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18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solidFill>
          <a:srgbClr val="10C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77817C-7B71-42AF-900A-2817BE836D2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A75A3B-6662-4096-B8F1-4038B9AC79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6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963390">
            <a:off x="11241597" y="3653702"/>
            <a:ext cx="1038064" cy="68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丫头\png\小人\卡通类素材\l;'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4" y="1029910"/>
            <a:ext cx="5555209" cy="4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706780">
            <a:off x="5562233" y="3907425"/>
            <a:ext cx="1552931" cy="101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丫头\png\小人\卡通类素材\yunf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149" y="641563"/>
            <a:ext cx="2936968" cy="123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E:\丫头\png\小人\卡通类素材\shu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551" y="48352"/>
            <a:ext cx="3075949" cy="436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丫头\png\小人\卡通类素材\trd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7"/>
          <a:stretch/>
        </p:blipFill>
        <p:spPr bwMode="auto">
          <a:xfrm>
            <a:off x="3599724" y="4001669"/>
            <a:ext cx="8614139" cy="285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丫头\png\小人\卡通类素材\yunf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00" y="1029910"/>
            <a:ext cx="2400267" cy="100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E:\丫头\png\小人\卡通类素材\ad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7" y="471076"/>
            <a:ext cx="2554928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E:\丫头\png\小人\卡通类素材\ryf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3819" y="49081"/>
            <a:ext cx="1702131" cy="17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丫头\png\小人\卡通类素材\ryf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00639" y="4942724"/>
            <a:ext cx="1547427" cy="195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39707" y="3543417"/>
            <a:ext cx="1232205" cy="63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04957">
            <a:off x="8743207" y="3338028"/>
            <a:ext cx="1552931" cy="101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E:\丫头\png\小人\卡通类素材\ip'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47" y="2033826"/>
            <a:ext cx="4078783" cy="42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E:\丫头\png\小人\卡通类素材\yio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5138">
            <a:off x="162147" y="4550701"/>
            <a:ext cx="1378040" cy="231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14638" y="5699510"/>
            <a:ext cx="1224997" cy="142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81361" y="4595427"/>
            <a:ext cx="533412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41927" y="5832436"/>
            <a:ext cx="533412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88753" y="6108373"/>
            <a:ext cx="533412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41550" y="6275493"/>
            <a:ext cx="533412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8896325">
            <a:off x="3139728" y="5904689"/>
            <a:ext cx="1232205" cy="63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26347">
            <a:off x="1444407" y="5745048"/>
            <a:ext cx="1183128" cy="137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E:\丫头\png\小人\卡通类素材\ry.png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377942">
            <a:off x="2256660" y="6379068"/>
            <a:ext cx="517413" cy="6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E:\丫头\png\小人\卡通类素材\yio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4862" flipH="1">
            <a:off x="7521248" y="5537558"/>
            <a:ext cx="771088" cy="129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丫头\png\小人\卡通类素材\yunf.png"/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3030176"/>
            <a:ext cx="927900" cy="100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12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9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1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vi-VN" smtClean="0"/>
              <a:pPr/>
              <a:t>‹#›</a:t>
            </a:fld>
            <a:endParaRPr lang="vi-V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B8F84-8A5C-4099-9472-B57FE852EA28}" type="datetimeFigureOut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44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2DA5CA-13BA-463D-9C5F-AF8A90AB1E9B}" type="slidenum">
              <a:rPr kumimoji="0" lang="en-US" sz="144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4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62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ctr" defTabSz="1097280" rtl="0" eaLnBrk="1" latinLnBrk="0" hangingPunct="1"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2994" y="695325"/>
            <a:ext cx="10886013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994" y="1957387"/>
            <a:ext cx="10886013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1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AE3A7-20DA-48F3-81C3-2C954A8690A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11/21/2024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E023C-A976-4855-B18A-9D2929674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77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0" Type="http://schemas.openxmlformats.org/officeDocument/2006/relationships/image" Target="../media/image51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39.png"/><Relationship Id="rId17" Type="http://schemas.openxmlformats.org/officeDocument/2006/relationships/image" Target="../media/image55.png"/><Relationship Id="rId2" Type="http://schemas.microsoft.com/office/2007/relationships/media" Target="../media/media1.mp3"/><Relationship Id="rId16" Type="http://schemas.openxmlformats.org/officeDocument/2006/relationships/slide" Target="slide8.xml"/><Relationship Id="rId1" Type="http://schemas.openxmlformats.org/officeDocument/2006/relationships/audio" Target="NULL" TargetMode="External"/><Relationship Id="rId6" Type="http://schemas.openxmlformats.org/officeDocument/2006/relationships/image" Target="../media/image54.png"/><Relationship Id="rId11" Type="http://schemas.openxmlformats.org/officeDocument/2006/relationships/slide" Target="slide7.xml"/><Relationship Id="rId5" Type="http://schemas.openxmlformats.org/officeDocument/2006/relationships/image" Target="../media/image53.png"/><Relationship Id="rId15" Type="http://schemas.openxmlformats.org/officeDocument/2006/relationships/image" Target="../media/image42.png"/><Relationship Id="rId10" Type="http://schemas.openxmlformats.org/officeDocument/2006/relationships/slide" Target="slide6.xml"/><Relationship Id="rId4" Type="http://schemas.openxmlformats.org/officeDocument/2006/relationships/notesSlide" Target="../notesSlides/notesSlide3.xml"/><Relationship Id="rId9" Type="http://schemas.openxmlformats.org/officeDocument/2006/relationships/slide" Target="slide4.xml"/><Relationship Id="rId1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image" Target="../media/image53.png"/><Relationship Id="rId7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image" Target="../media/image53.png"/><Relationship Id="rId7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image" Target="../media/image53.png"/><Relationship Id="rId7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image" Target="../media/image53.png"/><Relationship Id="rId7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52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52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3.png"/><Relationship Id="rId7" Type="http://schemas.openxmlformats.org/officeDocument/2006/relationships/image" Target="../media/image5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53.pn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3.png"/><Relationship Id="rId7" Type="http://schemas.openxmlformats.org/officeDocument/2006/relationships/image" Target="../media/image5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52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78.jfif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78.jfif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0.jp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62" y="-298"/>
            <a:ext cx="12193057" cy="68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1432" y="4632856"/>
            <a:ext cx="2584928" cy="212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702" y="4966415"/>
            <a:ext cx="1731415" cy="101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529" y="5334846"/>
            <a:ext cx="12193057" cy="152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278" y="-345132"/>
            <a:ext cx="3974937" cy="265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/>
          <p:cNvPicPr preferRelativeResize="0"/>
          <p:nvPr/>
        </p:nvPicPr>
        <p:blipFill rotWithShape="1">
          <a:blip r:embed="rId8">
            <a:alphaModFix/>
          </a:blip>
          <a:srcRect l="14882" t="19368" r="21376" b="36863"/>
          <a:stretch/>
        </p:blipFill>
        <p:spPr>
          <a:xfrm>
            <a:off x="2870200" y="4627222"/>
            <a:ext cx="2716307" cy="186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301755" y="3796046"/>
            <a:ext cx="2521628" cy="365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529" y="5766262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26725" y="181416"/>
            <a:ext cx="2438611" cy="243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813358" y="-321874"/>
            <a:ext cx="4102964" cy="2743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576829" y="4419662"/>
            <a:ext cx="658425" cy="90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238212" y="4673663"/>
            <a:ext cx="664523" cy="90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1;p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6753" y="1505900"/>
            <a:ext cx="1322947" cy="142049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516753" y="-11875"/>
            <a:ext cx="10750732" cy="434734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Chào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mừng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quý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thầy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cô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đến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dự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giờ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lớp</a:t>
            </a:r>
            <a:r>
              <a:rPr lang="en-US" altLang="zh-CN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5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9933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1/5</a:t>
            </a:r>
            <a:endParaRPr lang="en-US" altLang="zh-CN" sz="54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FF9933"/>
              </a:solidFill>
              <a:latin typeface="Arial" panose="020B0604020202020204" pitchFamily="34" charset="0"/>
              <a:ea typeface="华康少女文字W5(P)" panose="040F0500000000000000" pitchFamily="82" charset="-122"/>
              <a:cs typeface="Arial" panose="020B0604020202020204" pitchFamily="34" charset="0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3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Môn</a:t>
            </a:r>
            <a:r>
              <a:rPr lang="en-US" altLang="zh-CN" sz="43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: </a:t>
            </a:r>
            <a:r>
              <a:rPr lang="en-US" altLang="zh-CN" sz="43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Tiếng</a:t>
            </a:r>
            <a:r>
              <a:rPr lang="en-US" altLang="zh-CN" sz="43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43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Việt</a:t>
            </a:r>
            <a:r>
              <a:rPr lang="en-US" altLang="zh-CN" sz="43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    </a:t>
            </a:r>
          </a:p>
          <a:p>
            <a:pPr algn="ctr">
              <a:lnSpc>
                <a:spcPct val="150000"/>
              </a:lnSpc>
            </a:pPr>
            <a:r>
              <a:rPr lang="en-US" altLang="zh-CN" sz="32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Giáo</a:t>
            </a:r>
            <a:r>
              <a:rPr lang="en-US" altLang="zh-CN" sz="3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32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viên</a:t>
            </a:r>
            <a:r>
              <a:rPr lang="en-US" altLang="zh-CN" sz="3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: </a:t>
            </a:r>
            <a:r>
              <a:rPr lang="en-US" altLang="zh-CN" sz="32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Đoàn</a:t>
            </a:r>
            <a:r>
              <a:rPr lang="en-US" altLang="zh-CN" sz="3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32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Hương</a:t>
            </a:r>
            <a:r>
              <a:rPr lang="en-US" altLang="zh-CN" sz="3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32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Quỳnh</a:t>
            </a:r>
            <a:r>
              <a:rPr lang="en-US" altLang="zh-CN" sz="3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ea typeface="华康少女文字W5(P)" panose="040F0500000000000000" pitchFamily="82" charset="-122"/>
                <a:cs typeface="Arial" panose="020B0604020202020204" pitchFamily="34" charset="0"/>
                <a:sym typeface="+mn-lt"/>
              </a:rPr>
              <a:t>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1469" y="4313302"/>
            <a:ext cx="3881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B0F0"/>
                </a:solidFill>
              </a:rPr>
              <a:t>Năm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học</a:t>
            </a:r>
            <a:r>
              <a:rPr lang="en-US" sz="3200" b="1" dirty="0">
                <a:solidFill>
                  <a:srgbClr val="00B0F0"/>
                </a:solidFill>
              </a:rPr>
              <a:t>: </a:t>
            </a:r>
            <a:r>
              <a:rPr lang="en-US" sz="3200" b="1" dirty="0" smtClean="0">
                <a:solidFill>
                  <a:srgbClr val="00B0F0"/>
                </a:solidFill>
              </a:rPr>
              <a:t>2024 </a:t>
            </a:r>
            <a:r>
              <a:rPr lang="en-US" sz="3200" b="1" dirty="0">
                <a:solidFill>
                  <a:srgbClr val="00B0F0"/>
                </a:solidFill>
              </a:rPr>
              <a:t>- </a:t>
            </a:r>
            <a:r>
              <a:rPr lang="en-US" sz="3200" b="1" dirty="0" smtClean="0">
                <a:solidFill>
                  <a:srgbClr val="00B0F0"/>
                </a:solidFill>
              </a:rPr>
              <a:t>2025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91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 r="28893"/>
          <a:stretch/>
        </p:blipFill>
        <p:spPr>
          <a:xfrm>
            <a:off x="-2267" y="0"/>
            <a:ext cx="1219426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05265" y="-365668"/>
            <a:ext cx="4724843" cy="315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3065" y="218961"/>
            <a:ext cx="2427723" cy="161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0168425" y="-238903"/>
            <a:ext cx="1985027" cy="198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3060" y="6144877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7945" y="1036377"/>
            <a:ext cx="8038651" cy="46376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6"/>
          <p:cNvGrpSpPr/>
          <p:nvPr/>
        </p:nvGrpSpPr>
        <p:grpSpPr>
          <a:xfrm>
            <a:off x="1298662" y="2042945"/>
            <a:ext cx="2015278" cy="1902555"/>
            <a:chOff x="1770392" y="2794609"/>
            <a:chExt cx="1072181" cy="998471"/>
          </a:xfrm>
        </p:grpSpPr>
        <p:pic>
          <p:nvPicPr>
            <p:cNvPr id="212" name="Google Shape;212;p6"/>
            <p:cNvPicPr preferRelativeResize="0"/>
            <p:nvPr/>
          </p:nvPicPr>
          <p:blipFill rotWithShape="1">
            <a:blip r:embed="rId9">
              <a:alphaModFix/>
            </a:blip>
            <a:srcRect t="10121" b="21922"/>
            <a:stretch/>
          </p:blipFill>
          <p:spPr>
            <a:xfrm>
              <a:off x="1770392" y="2794609"/>
              <a:ext cx="1072181" cy="9984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6"/>
            <p:cNvSpPr/>
            <p:nvPr/>
          </p:nvSpPr>
          <p:spPr>
            <a:xfrm>
              <a:off x="2079319" y="3027144"/>
              <a:ext cx="533400" cy="53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5" t="-91" r="11900" b="27935"/>
          <a:stretch/>
        </p:blipFill>
        <p:spPr>
          <a:xfrm>
            <a:off x="3196054" y="2656100"/>
            <a:ext cx="6300789" cy="1728788"/>
          </a:xfrm>
          <a:prstGeom prst="rect">
            <a:avLst/>
          </a:prstGeom>
        </p:spPr>
      </p:pic>
      <p:sp>
        <p:nvSpPr>
          <p:cNvPr id="14" name="文本框 22">
            <a:extLst>
              <a:ext uri="{FF2B5EF4-FFF2-40B4-BE49-F238E27FC236}">
                <a16:creationId xmlns:a16="http://schemas.microsoft.com/office/drawing/2014/main" id="{2E2EEE7A-A3AE-4AED-ABD9-179027EEB41F}"/>
              </a:ext>
            </a:extLst>
          </p:cNvPr>
          <p:cNvSpPr txBox="1"/>
          <p:nvPr/>
        </p:nvSpPr>
        <p:spPr>
          <a:xfrm>
            <a:off x="1822411" y="2578722"/>
            <a:ext cx="107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44CAD8"/>
                </a:solidFill>
                <a:latin typeface="Calibri" panose="020F0502020204030204" pitchFamily="34" charset="0"/>
                <a:ea typeface="方正卡通简体" panose="03000509000000000000" pitchFamily="65" charset="-122"/>
                <a:cs typeface="Calibri" panose="020F0502020204030204" pitchFamily="34" charset="0"/>
              </a:rPr>
              <a:t>1</a:t>
            </a:r>
            <a:endParaRPr lang="zh-CN" altLang="en-US" sz="4800" b="1" dirty="0">
              <a:solidFill>
                <a:srgbClr val="44CAD8"/>
              </a:solidFill>
              <a:latin typeface="Calibri" panose="020F0502020204030204" pitchFamily="34" charset="0"/>
              <a:ea typeface="方正卡通简体" panose="03000509000000000000" pitchFamily="65" charset="-122"/>
              <a:cs typeface="Calibri" panose="020F0502020204030204" pitchFamily="34" charset="0"/>
            </a:endParaRPr>
          </a:p>
        </p:txBody>
      </p:sp>
      <p:pic>
        <p:nvPicPr>
          <p:cNvPr id="15" name="Google Shape;214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641385">
            <a:off x="8205170" y="818019"/>
            <a:ext cx="2458511" cy="263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BDA6F-5E2E-FAFD-E233-16CD0E48FFBB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35000"/>
          </a:blip>
          <a:stretch>
            <a:fillRect/>
          </a:stretch>
        </p:blipFill>
        <p:spPr>
          <a:xfrm>
            <a:off x="960841" y="4797377"/>
            <a:ext cx="1583517" cy="1583517"/>
          </a:xfrm>
          <a:prstGeom prst="ellipse">
            <a:avLst/>
          </a:prstGeom>
          <a:ln w="19050" cap="rnd">
            <a:noFill/>
          </a:ln>
          <a:effectLst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oat Cartoo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>
                        <a14:foregroundMark x1="78000" y1="78269" x2="78000" y2="78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2238"/>
          <a:stretch/>
        </p:blipFill>
        <p:spPr bwMode="auto">
          <a:xfrm flipH="1">
            <a:off x="3783495" y="3920331"/>
            <a:ext cx="22352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>
            <a:hlinkClick r:id="rId8" action="ppaction://hlinksldjump"/>
          </p:cNvPr>
          <p:cNvSpPr/>
          <p:nvPr/>
        </p:nvSpPr>
        <p:spPr>
          <a:xfrm>
            <a:off x="4474454" y="2762706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33" name="Picture 2" descr="Boat Cartoo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>
                        <a14:foregroundMark x1="78000" y1="78269" x2="78000" y2="78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2238"/>
          <a:stretch/>
        </p:blipFill>
        <p:spPr bwMode="auto">
          <a:xfrm flipH="1">
            <a:off x="1059345" y="3920331"/>
            <a:ext cx="22352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val 33">
            <a:hlinkClick r:id="rId9" action="ppaction://hlinksldjump"/>
          </p:cNvPr>
          <p:cNvSpPr/>
          <p:nvPr/>
        </p:nvSpPr>
        <p:spPr>
          <a:xfrm>
            <a:off x="1750304" y="2762706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41" name="Picture 2" descr="Boat Cartoo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>
                        <a14:foregroundMark x1="78000" y1="78269" x2="78000" y2="78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2238"/>
          <a:stretch/>
        </p:blipFill>
        <p:spPr bwMode="auto">
          <a:xfrm flipH="1">
            <a:off x="6336865" y="3920331"/>
            <a:ext cx="22352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val 41">
            <a:hlinkClick r:id="rId10" action="ppaction://hlinksldjump"/>
          </p:cNvPr>
          <p:cNvSpPr/>
          <p:nvPr/>
        </p:nvSpPr>
        <p:spPr>
          <a:xfrm>
            <a:off x="7027824" y="2762706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44" name="Picture 2" descr="Boat Cartoo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>
                        <a14:foregroundMark x1="78000" y1="78269" x2="78000" y2="78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2238"/>
          <a:stretch/>
        </p:blipFill>
        <p:spPr bwMode="auto">
          <a:xfrm flipH="1">
            <a:off x="8876141" y="3951801"/>
            <a:ext cx="22352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>
            <a:hlinkClick r:id="rId11" action="ppaction://hlinksldjump"/>
          </p:cNvPr>
          <p:cNvSpPr/>
          <p:nvPr/>
        </p:nvSpPr>
        <p:spPr>
          <a:xfrm>
            <a:off x="9567100" y="2794176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221" name="Google Shape;221;p7"/>
          <p:cNvPicPr preferRelativeResize="0"/>
          <p:nvPr/>
        </p:nvPicPr>
        <p:blipFill rotWithShape="1">
          <a:blip r:embed="rId12">
            <a:alphaModFix/>
          </a:blip>
          <a:srcRect l="9481" t="16910" r="23929" b="18558"/>
          <a:stretch/>
        </p:blipFill>
        <p:spPr>
          <a:xfrm>
            <a:off x="133351" y="-76200"/>
            <a:ext cx="2209800" cy="1428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-161870" y="-346381"/>
            <a:ext cx="3812015" cy="2424879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" name="Google Shape;209;p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2985316" y="5605463"/>
            <a:ext cx="13994822" cy="12525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ounded Rectangle 3">
            <a:hlinkClick r:id="rId16" action="ppaction://hlinksldjump"/>
          </p:cNvPr>
          <p:cNvSpPr/>
          <p:nvPr/>
        </p:nvSpPr>
        <p:spPr>
          <a:xfrm>
            <a:off x="10658475" y="109863"/>
            <a:ext cx="1357313" cy="756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HOÀN THÀNH</a:t>
            </a:r>
          </a:p>
        </p:txBody>
      </p:sp>
      <p:pic>
        <p:nvPicPr>
          <p:cNvPr id="5" name="Tieng-song-bien-www_nhacchuongvui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70" end="18241.81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797174" y="-1578895"/>
            <a:ext cx="609600" cy="609600"/>
          </a:xfrm>
          <a:prstGeom prst="rect">
            <a:avLst/>
          </a:prstGeom>
        </p:spPr>
      </p:pic>
      <p:pic>
        <p:nvPicPr>
          <p:cNvPr id="40" name="Tieng-song-bien-www_nhacchuongvui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70" end="18241.81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16395" y="-1547425"/>
            <a:ext cx="609600" cy="609600"/>
          </a:xfrm>
          <a:prstGeom prst="rect">
            <a:avLst/>
          </a:prstGeom>
        </p:spPr>
      </p:pic>
      <p:pic>
        <p:nvPicPr>
          <p:cNvPr id="43" name="Tieng-song-bien-www_nhacchuongvui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70" end="18241.81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756196" y="-1578895"/>
            <a:ext cx="609600" cy="609600"/>
          </a:xfrm>
          <a:prstGeom prst="rect">
            <a:avLst/>
          </a:prstGeom>
        </p:spPr>
      </p:pic>
      <p:pic>
        <p:nvPicPr>
          <p:cNvPr id="46" name="Tieng-song-bien-www_nhacchuongvui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70" end="18241.81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295472" y="-1547425"/>
            <a:ext cx="609600" cy="609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73F543-720E-2B4B-90CD-2A00E2B68DB5}"/>
              </a:ext>
            </a:extLst>
          </p:cNvPr>
          <p:cNvSpPr/>
          <p:nvPr/>
        </p:nvSpPr>
        <p:spPr>
          <a:xfrm>
            <a:off x="-187574" y="1261342"/>
            <a:ext cx="1205415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#9Slide05 Handsome Script" panose="00000500000000000000" pitchFamily="2" charset="0"/>
                <a:cs typeface="Calibri" panose="020F0502020204030204" pitchFamily="34" charset="0"/>
              </a:rPr>
              <a:t>Thuyền</a:t>
            </a:r>
            <a:r>
              <a:rPr lang="en-US" sz="8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#9Slide05 Handsome Scrip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sz="88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#9Slide05 Handsome Script" panose="00000500000000000000" pitchFamily="2" charset="0"/>
                <a:cs typeface="Calibri" panose="020F0502020204030204" pitchFamily="34" charset="0"/>
              </a:rPr>
              <a:t>ra</a:t>
            </a:r>
            <a:r>
              <a:rPr lang="en-US" sz="8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#9Slide05 Handsome Scrip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sz="88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#9Slide05 Handsome Script" panose="00000500000000000000" pitchFamily="2" charset="0"/>
                <a:cs typeface="Calibri" panose="020F0502020204030204" pitchFamily="34" charset="0"/>
              </a:rPr>
              <a:t>khơi</a:t>
            </a:r>
            <a:endParaRPr lang="en-US" sz="8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#9Slide05 Handsome Script" panose="00000500000000000000" pitchFamily="2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0.25 -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5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0.69805 3.7037E-6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0.32096 -4.81481E-6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4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13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513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0.94296 3.7037E-6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13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10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513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69805 3.7037E-6 " pathEditMode="relative" rAng="0" ptsTypes="AA">
                                      <p:cBhvr>
                                        <p:cTn id="6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6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13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10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3513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69805 4.07407E-6 " pathEditMode="relative" rAng="0" ptsTypes="AA">
                                      <p:cBhvr>
                                        <p:cTn id="8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6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13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10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32" grpId="0" animBg="1"/>
      <p:bldP spid="34" grpId="0" animBg="1"/>
      <p:bldP spid="42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9"/>
            <a:ext cx="3318499" cy="2214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8930755" y="-489980"/>
            <a:ext cx="3812015" cy="2424879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2" name="Google Shape;232;p7"/>
          <p:cNvSpPr/>
          <p:nvPr/>
        </p:nvSpPr>
        <p:spPr>
          <a:xfrm>
            <a:off x="1522628" y="2385971"/>
            <a:ext cx="9042377" cy="1021657"/>
          </a:xfrm>
          <a:prstGeom prst="rect">
            <a:avLst/>
          </a:prstGeom>
          <a:solidFill>
            <a:srgbClr val="84EDED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–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đất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bãi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6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271463" y="5877127"/>
            <a:ext cx="1357313" cy="756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QUAY VỀ</a:t>
            </a:r>
          </a:p>
        </p:txBody>
      </p:sp>
      <p:sp>
        <p:nvSpPr>
          <p:cNvPr id="12" name="Oval 11"/>
          <p:cNvSpPr/>
          <p:nvPr/>
        </p:nvSpPr>
        <p:spPr>
          <a:xfrm>
            <a:off x="1095987" y="1131238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1028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45F97468-9818-7A55-FA95-5763A5705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111290"/>
            <a:ext cx="37846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29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9"/>
            <a:ext cx="3318499" cy="2214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8930755" y="-489980"/>
            <a:ext cx="3812015" cy="2424879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271463" y="5877127"/>
            <a:ext cx="1357313" cy="756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QUAY VỀ</a:t>
            </a:r>
          </a:p>
        </p:txBody>
      </p:sp>
      <p:sp>
        <p:nvSpPr>
          <p:cNvPr id="12" name="Oval 11"/>
          <p:cNvSpPr/>
          <p:nvPr/>
        </p:nvSpPr>
        <p:spPr>
          <a:xfrm>
            <a:off x="1095987" y="1131238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2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4C6DE979-2F45-8237-CFE2-7BF7F8997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111290"/>
            <a:ext cx="37846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32;p7">
            <a:extLst>
              <a:ext uri="{FF2B5EF4-FFF2-40B4-BE49-F238E27FC236}">
                <a16:creationId xmlns:a16="http://schemas.microsoft.com/office/drawing/2014/main" id="{5306A857-87A0-2A99-D716-9C1515C53403}"/>
              </a:ext>
            </a:extLst>
          </p:cNvPr>
          <p:cNvSpPr/>
          <p:nvPr/>
        </p:nvSpPr>
        <p:spPr>
          <a:xfrm>
            <a:off x="1095987" y="2373528"/>
            <a:ext cx="9042377" cy="1021657"/>
          </a:xfrm>
          <a:prstGeom prst="rect">
            <a:avLst/>
          </a:prstGeom>
          <a:solidFill>
            <a:srgbClr val="84EDED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ât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mặt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trời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6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15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9"/>
            <a:ext cx="3318499" cy="2214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8930755" y="-489980"/>
            <a:ext cx="3812015" cy="2424879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271463" y="5877127"/>
            <a:ext cx="1357313" cy="756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QUAY VỀ</a:t>
            </a:r>
          </a:p>
        </p:txBody>
      </p:sp>
      <p:sp>
        <p:nvSpPr>
          <p:cNvPr id="12" name="Oval 11"/>
          <p:cNvSpPr/>
          <p:nvPr/>
        </p:nvSpPr>
        <p:spPr>
          <a:xfrm>
            <a:off x="1095987" y="1131238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2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D08A0151-F4AF-09F1-551A-F463C3743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111290"/>
            <a:ext cx="37846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32;p7">
            <a:extLst>
              <a:ext uri="{FF2B5EF4-FFF2-40B4-BE49-F238E27FC236}">
                <a16:creationId xmlns:a16="http://schemas.microsoft.com/office/drawing/2014/main" id="{6782EAF1-71DC-9B9C-0FED-B86C491942BC}"/>
              </a:ext>
            </a:extLst>
          </p:cNvPr>
          <p:cNvSpPr/>
          <p:nvPr/>
        </p:nvSpPr>
        <p:spPr>
          <a:xfrm>
            <a:off x="1498623" y="2465957"/>
            <a:ext cx="9042377" cy="1021657"/>
          </a:xfrm>
          <a:prstGeom prst="rect">
            <a:avLst/>
          </a:prstGeom>
          <a:solidFill>
            <a:srgbClr val="84EDED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lạt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bật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lửa</a:t>
            </a:r>
            <a:r>
              <a:rPr lang="en-US" sz="6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6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3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9"/>
            <a:ext cx="3318499" cy="2214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8930755" y="-489980"/>
            <a:ext cx="3812015" cy="2424879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271463" y="5877127"/>
            <a:ext cx="1357313" cy="756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QUAY VỀ</a:t>
            </a:r>
          </a:p>
        </p:txBody>
      </p:sp>
      <p:sp>
        <p:nvSpPr>
          <p:cNvPr id="12" name="Oval 11"/>
          <p:cNvSpPr/>
          <p:nvPr/>
        </p:nvSpPr>
        <p:spPr>
          <a:xfrm>
            <a:off x="1095987" y="1131238"/>
            <a:ext cx="853282" cy="82854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2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77278CF6-7924-4337-8511-3F7E54584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111290"/>
            <a:ext cx="37846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32;p7">
            <a:extLst>
              <a:ext uri="{FF2B5EF4-FFF2-40B4-BE49-F238E27FC236}">
                <a16:creationId xmlns:a16="http://schemas.microsoft.com/office/drawing/2014/main" id="{A5DFAC9B-F694-A47F-07D5-59AC19689F4C}"/>
              </a:ext>
            </a:extLst>
          </p:cNvPr>
          <p:cNvSpPr/>
          <p:nvPr/>
        </p:nvSpPr>
        <p:spPr>
          <a:xfrm>
            <a:off x="845128" y="2465957"/>
            <a:ext cx="10626436" cy="1021657"/>
          </a:xfrm>
          <a:prstGeom prst="rect">
            <a:avLst/>
          </a:prstGeom>
          <a:solidFill>
            <a:srgbClr val="84EDED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Hè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nghỉ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mát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ở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Cát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r>
              <a:rPr lang="en-US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69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62" y="-298"/>
            <a:ext cx="12193057" cy="68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8920" y="4878731"/>
            <a:ext cx="2584928" cy="212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54720" y="4993637"/>
            <a:ext cx="1731414" cy="101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1" y="5502698"/>
            <a:ext cx="12193057" cy="152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278" y="-345132"/>
            <a:ext cx="3974937" cy="265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84789" y="2086491"/>
            <a:ext cx="1322947" cy="1420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1"/>
          <p:cNvPicPr preferRelativeResize="0"/>
          <p:nvPr/>
        </p:nvPicPr>
        <p:blipFill rotWithShape="1">
          <a:blip r:embed="rId9">
            <a:alphaModFix/>
          </a:blip>
          <a:srcRect l="14882" t="19368" r="21376" b="36863"/>
          <a:stretch/>
        </p:blipFill>
        <p:spPr>
          <a:xfrm>
            <a:off x="616337" y="4851269"/>
            <a:ext cx="2716307" cy="186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69578" y="4115682"/>
            <a:ext cx="2521628" cy="365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1057" y="5963208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26725" y="181416"/>
            <a:ext cx="2438611" cy="243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813358" y="-321874"/>
            <a:ext cx="4102964" cy="2743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124637" y="3276842"/>
            <a:ext cx="658425" cy="90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27967" y="4051110"/>
            <a:ext cx="664523" cy="9083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8" name="Google Shape;598;p21"/>
          <p:cNvGrpSpPr/>
          <p:nvPr/>
        </p:nvGrpSpPr>
        <p:grpSpPr>
          <a:xfrm>
            <a:off x="2024201" y="-473614"/>
            <a:ext cx="6969178" cy="6540699"/>
            <a:chOff x="2592640" y="-178325"/>
            <a:chExt cx="6998404" cy="6484993"/>
          </a:xfrm>
        </p:grpSpPr>
        <p:sp>
          <p:nvSpPr>
            <p:cNvPr id="599" name="Google Shape;599;p21"/>
            <p:cNvSpPr/>
            <p:nvPr/>
          </p:nvSpPr>
          <p:spPr>
            <a:xfrm>
              <a:off x="3196103" y="384925"/>
              <a:ext cx="5808578" cy="5284340"/>
            </a:xfrm>
            <a:prstGeom prst="diamond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600" name="Google Shape;600;p21"/>
            <p:cNvSpPr/>
            <p:nvPr/>
          </p:nvSpPr>
          <p:spPr>
            <a:xfrm rot="-2501939">
              <a:off x="2382541" y="974173"/>
              <a:ext cx="3771508" cy="804719"/>
            </a:xfrm>
            <a:prstGeom prst="triangle">
              <a:avLst>
                <a:gd name="adj" fmla="val 50095"/>
              </a:avLst>
            </a:prstGeom>
            <a:solidFill>
              <a:srgbClr val="84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601" name="Google Shape;601;p21"/>
            <p:cNvSpPr/>
            <p:nvPr/>
          </p:nvSpPr>
          <p:spPr>
            <a:xfrm rot="2562316">
              <a:off x="6037199" y="1084330"/>
              <a:ext cx="3695097" cy="634936"/>
            </a:xfrm>
            <a:prstGeom prst="triangle">
              <a:avLst>
                <a:gd name="adj" fmla="val 50000"/>
              </a:avLst>
            </a:prstGeom>
            <a:solidFill>
              <a:srgbClr val="FFD99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602" name="Google Shape;602;p21"/>
            <p:cNvSpPr/>
            <p:nvPr/>
          </p:nvSpPr>
          <p:spPr>
            <a:xfrm rot="8125751" flipH="1">
              <a:off x="5921489" y="4285246"/>
              <a:ext cx="3988176" cy="726461"/>
            </a:xfrm>
            <a:prstGeom prst="triangle">
              <a:avLst>
                <a:gd name="adj" fmla="val 50000"/>
              </a:avLst>
            </a:prstGeom>
            <a:solidFill>
              <a:srgbClr val="84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603" name="Google Shape;603;p21"/>
            <p:cNvSpPr/>
            <p:nvPr/>
          </p:nvSpPr>
          <p:spPr>
            <a:xfrm rot="-8193880" flipH="1">
              <a:off x="2336508" y="4352265"/>
              <a:ext cx="3913836" cy="689991"/>
            </a:xfrm>
            <a:prstGeom prst="triangle">
              <a:avLst>
                <a:gd name="adj" fmla="val 50000"/>
              </a:avLst>
            </a:prstGeom>
            <a:solidFill>
              <a:srgbClr val="FFD99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sp>
          <p:nvSpPr>
            <p:cNvPr id="604" name="Google Shape;604;p21"/>
            <p:cNvSpPr/>
            <p:nvPr/>
          </p:nvSpPr>
          <p:spPr>
            <a:xfrm>
              <a:off x="4155435" y="1283229"/>
              <a:ext cx="3894494" cy="354667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rmAutofit lnSpcReduction="10000"/>
            </a:bodyPr>
            <a:lstStyle/>
            <a:p>
              <a:pPr algn="ctr"/>
              <a:r>
                <a:rPr lang="en-US" sz="6000" b="1" dirty="0" err="1" smtClean="0">
                  <a:solidFill>
                    <a:srgbClr val="7F7F7F"/>
                  </a:solidFill>
                </a:rPr>
                <a:t>Viết</a:t>
              </a:r>
              <a:r>
                <a:rPr lang="en-US" sz="6000" b="1" dirty="0" smtClean="0">
                  <a:solidFill>
                    <a:srgbClr val="7F7F7F"/>
                  </a:solidFill>
                </a:rPr>
                <a:t> </a:t>
              </a:r>
              <a:r>
                <a:rPr lang="en-US" sz="6000" b="1" dirty="0" err="1" smtClean="0">
                  <a:solidFill>
                    <a:srgbClr val="7F7F7F"/>
                  </a:solidFill>
                </a:rPr>
                <a:t>bảng</a:t>
              </a:r>
              <a:r>
                <a:rPr lang="en-US" sz="6000" b="1" dirty="0" smtClean="0">
                  <a:solidFill>
                    <a:srgbClr val="7F7F7F"/>
                  </a:solidFill>
                </a:rPr>
                <a:t> con</a:t>
              </a:r>
              <a:endParaRPr sz="6000" b="1"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911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 r="28893"/>
          <a:stretch/>
        </p:blipFill>
        <p:spPr>
          <a:xfrm>
            <a:off x="-2267" y="0"/>
            <a:ext cx="1219426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05265" y="-365668"/>
            <a:ext cx="4724843" cy="315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3065" y="218961"/>
            <a:ext cx="2427723" cy="161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0168425" y="-238903"/>
            <a:ext cx="1985027" cy="198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3060" y="6144877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7945" y="1036377"/>
            <a:ext cx="8038651" cy="46376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6"/>
          <p:cNvGrpSpPr/>
          <p:nvPr/>
        </p:nvGrpSpPr>
        <p:grpSpPr>
          <a:xfrm>
            <a:off x="1298662" y="2042945"/>
            <a:ext cx="2015278" cy="1902555"/>
            <a:chOff x="1770392" y="2794609"/>
            <a:chExt cx="1072181" cy="998471"/>
          </a:xfrm>
        </p:grpSpPr>
        <p:pic>
          <p:nvPicPr>
            <p:cNvPr id="212" name="Google Shape;212;p6"/>
            <p:cNvPicPr preferRelativeResize="0"/>
            <p:nvPr/>
          </p:nvPicPr>
          <p:blipFill rotWithShape="1">
            <a:blip r:embed="rId9">
              <a:alphaModFix/>
            </a:blip>
            <a:srcRect t="10121" b="21922"/>
            <a:stretch/>
          </p:blipFill>
          <p:spPr>
            <a:xfrm>
              <a:off x="1770392" y="2794609"/>
              <a:ext cx="1072181" cy="9984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6"/>
            <p:cNvSpPr/>
            <p:nvPr/>
          </p:nvSpPr>
          <p:spPr>
            <a:xfrm>
              <a:off x="2079319" y="3027144"/>
              <a:ext cx="533400" cy="53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</a:endParaRPr>
            </a:p>
          </p:txBody>
        </p:sp>
      </p:grpSp>
      <p:sp>
        <p:nvSpPr>
          <p:cNvPr id="14" name="文本框 22">
            <a:extLst>
              <a:ext uri="{FF2B5EF4-FFF2-40B4-BE49-F238E27FC236}">
                <a16:creationId xmlns:a16="http://schemas.microsoft.com/office/drawing/2014/main" id="{2E2EEE7A-A3AE-4AED-ABD9-179027EEB41F}"/>
              </a:ext>
            </a:extLst>
          </p:cNvPr>
          <p:cNvSpPr txBox="1"/>
          <p:nvPr/>
        </p:nvSpPr>
        <p:spPr>
          <a:xfrm>
            <a:off x="1822411" y="2578722"/>
            <a:ext cx="107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44CAD8"/>
                </a:solidFill>
                <a:latin typeface="Calibri" panose="020F0502020204030204" pitchFamily="34" charset="0"/>
                <a:ea typeface="方正卡通简体" panose="03000509000000000000" pitchFamily="65" charset="-122"/>
                <a:cs typeface="Calibri" panose="020F0502020204030204" pitchFamily="34" charset="0"/>
              </a:rPr>
              <a:t>2</a:t>
            </a:r>
            <a:endParaRPr lang="zh-CN" altLang="en-US" sz="4800" b="1" dirty="0">
              <a:solidFill>
                <a:srgbClr val="44CAD8"/>
              </a:solidFill>
              <a:latin typeface="Calibri" panose="020F0502020204030204" pitchFamily="34" charset="0"/>
              <a:ea typeface="方正卡通简体" panose="03000509000000000000" pitchFamily="65" charset="-122"/>
              <a:cs typeface="Calibri" panose="020F0502020204030204" pitchFamily="34" charset="0"/>
            </a:endParaRPr>
          </a:p>
        </p:txBody>
      </p:sp>
      <p:pic>
        <p:nvPicPr>
          <p:cNvPr id="15" name="Google Shape;214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641385">
            <a:off x="8205170" y="818019"/>
            <a:ext cx="2458511" cy="263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BDA6F-5E2E-FAFD-E233-16CD0E48FFB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35000"/>
          </a:blip>
          <a:stretch>
            <a:fillRect/>
          </a:stretch>
        </p:blipFill>
        <p:spPr>
          <a:xfrm>
            <a:off x="960841" y="4797377"/>
            <a:ext cx="1583517" cy="1583517"/>
          </a:xfrm>
          <a:prstGeom prst="ellipse">
            <a:avLst/>
          </a:prstGeom>
          <a:ln w="19050" cap="rnd"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782562" y="2644170"/>
            <a:ext cx="53864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Khám</a:t>
            </a:r>
            <a:r>
              <a:rPr lang="en-US" sz="9600" b="1" spc="50" dirty="0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phá</a:t>
            </a:r>
            <a:endParaRPr lang="en-US" sz="9600" b="1" spc="50" dirty="0">
              <a:ln w="38100" cmpd="sng">
                <a:solidFill>
                  <a:srgbClr val="002060"/>
                </a:solidFill>
                <a:prstDash val="sysDash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53607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012529" y="3105836"/>
            <a:ext cx="6075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/>
              <a:t/>
            </a:r>
            <a:br>
              <a:rPr lang="vi-VN" dirty="0"/>
            </a:br>
            <a:endParaRPr lang="vi-VN" dirty="0"/>
          </a:p>
        </p:txBody>
      </p:sp>
      <p:sp>
        <p:nvSpPr>
          <p:cNvPr id="17" name="TextBox 16"/>
          <p:cNvSpPr txBox="1"/>
          <p:nvPr/>
        </p:nvSpPr>
        <p:spPr>
          <a:xfrm>
            <a:off x="1929789" y="523715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ớt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rau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ngót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cà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rốt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vi-VN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94588" y="5240696"/>
            <a:ext cx="11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C04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endParaRPr lang="vi-VN" sz="4000" dirty="0">
              <a:solidFill>
                <a:srgbClr val="FC04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421401" y="5232357"/>
            <a:ext cx="1131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C04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ôt</a:t>
            </a:r>
            <a:endParaRPr lang="vi-VN" sz="4000" dirty="0">
              <a:solidFill>
                <a:srgbClr val="FC04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5358" y="5228822"/>
            <a:ext cx="11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C04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ơt</a:t>
            </a:r>
            <a:endParaRPr lang="vi-VN" sz="4000" dirty="0">
              <a:solidFill>
                <a:srgbClr val="FC04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02"/>
          <a:stretch/>
        </p:blipFill>
        <p:spPr bwMode="auto">
          <a:xfrm>
            <a:off x="0" y="0"/>
            <a:ext cx="12192000" cy="522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0042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 r="28893"/>
          <a:stretch/>
        </p:blipFill>
        <p:spPr>
          <a:xfrm>
            <a:off x="-2267" y="0"/>
            <a:ext cx="1219426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060" y="6144877"/>
            <a:ext cx="12193057" cy="109127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54;p13"/>
          <p:cNvSpPr txBox="1">
            <a:spLocks/>
          </p:cNvSpPr>
          <p:nvPr/>
        </p:nvSpPr>
        <p:spPr>
          <a:xfrm>
            <a:off x="3591339" y="1036603"/>
            <a:ext cx="7482816" cy="3058319"/>
          </a:xfrm>
          <a:prstGeom prst="rect">
            <a:avLst/>
          </a:prstGeom>
          <a:solidFill>
            <a:srgbClr val="00B0F0"/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Baøi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49: </a:t>
            </a:r>
            <a:b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o</a:t>
            </a:r>
            <a:r>
              <a:rPr kumimoji="0" lang="en-US" sz="9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t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en-US" sz="9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oât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en-US" sz="9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ôt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F093B-0823-42E9-99FC-2AB009322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02" y="2329957"/>
            <a:ext cx="1868041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67879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 r="28893"/>
          <a:stretch/>
        </p:blipFill>
        <p:spPr>
          <a:xfrm>
            <a:off x="-2267" y="0"/>
            <a:ext cx="1219426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05265" y="-365668"/>
            <a:ext cx="4724843" cy="315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3065" y="218961"/>
            <a:ext cx="2427723" cy="161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0168425" y="-238903"/>
            <a:ext cx="1985027" cy="198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3060" y="6144877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7945" y="1036377"/>
            <a:ext cx="8038651" cy="46376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6"/>
          <p:cNvGrpSpPr/>
          <p:nvPr/>
        </p:nvGrpSpPr>
        <p:grpSpPr>
          <a:xfrm>
            <a:off x="1298662" y="2042945"/>
            <a:ext cx="2015278" cy="1902555"/>
            <a:chOff x="1770392" y="2794609"/>
            <a:chExt cx="1072181" cy="998471"/>
          </a:xfrm>
        </p:grpSpPr>
        <p:pic>
          <p:nvPicPr>
            <p:cNvPr id="212" name="Google Shape;212;p6"/>
            <p:cNvPicPr preferRelativeResize="0"/>
            <p:nvPr/>
          </p:nvPicPr>
          <p:blipFill rotWithShape="1">
            <a:blip r:embed="rId9">
              <a:alphaModFix/>
            </a:blip>
            <a:srcRect t="10121" b="21922"/>
            <a:stretch/>
          </p:blipFill>
          <p:spPr>
            <a:xfrm>
              <a:off x="1770392" y="2794609"/>
              <a:ext cx="1072181" cy="9984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6"/>
            <p:cNvSpPr/>
            <p:nvPr/>
          </p:nvSpPr>
          <p:spPr>
            <a:xfrm>
              <a:off x="2079319" y="3027144"/>
              <a:ext cx="533400" cy="53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</a:endParaRPr>
            </a:p>
          </p:txBody>
        </p:sp>
      </p:grpSp>
      <p:sp>
        <p:nvSpPr>
          <p:cNvPr id="14" name="文本框 22">
            <a:extLst>
              <a:ext uri="{FF2B5EF4-FFF2-40B4-BE49-F238E27FC236}">
                <a16:creationId xmlns:a16="http://schemas.microsoft.com/office/drawing/2014/main" id="{2E2EEE7A-A3AE-4AED-ABD9-179027EEB41F}"/>
              </a:ext>
            </a:extLst>
          </p:cNvPr>
          <p:cNvSpPr txBox="1"/>
          <p:nvPr/>
        </p:nvSpPr>
        <p:spPr>
          <a:xfrm>
            <a:off x="1822411" y="2578722"/>
            <a:ext cx="107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44CAD8"/>
                </a:solidFill>
                <a:latin typeface="Calibri" panose="020F0502020204030204" pitchFamily="34" charset="0"/>
                <a:ea typeface="方正卡通简体" panose="03000509000000000000" pitchFamily="65" charset="-122"/>
                <a:cs typeface="Calibri" panose="020F0502020204030204" pitchFamily="34" charset="0"/>
              </a:rPr>
              <a:t>3</a:t>
            </a:r>
            <a:endParaRPr lang="zh-CN" altLang="en-US" sz="4800" b="1" dirty="0">
              <a:solidFill>
                <a:srgbClr val="44CAD8"/>
              </a:solidFill>
              <a:latin typeface="Calibri" panose="020F0502020204030204" pitchFamily="34" charset="0"/>
              <a:ea typeface="方正卡通简体" panose="03000509000000000000" pitchFamily="65" charset="-122"/>
              <a:cs typeface="Calibri" panose="020F0502020204030204" pitchFamily="34" charset="0"/>
            </a:endParaRPr>
          </a:p>
        </p:txBody>
      </p:sp>
      <p:pic>
        <p:nvPicPr>
          <p:cNvPr id="15" name="Google Shape;214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641385">
            <a:off x="8205170" y="818019"/>
            <a:ext cx="2458511" cy="263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BDA6F-5E2E-FAFD-E233-16CD0E48FFB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35000"/>
          </a:blip>
          <a:stretch>
            <a:fillRect/>
          </a:stretch>
        </p:blipFill>
        <p:spPr>
          <a:xfrm>
            <a:off x="960841" y="4797377"/>
            <a:ext cx="1583517" cy="1583517"/>
          </a:xfrm>
          <a:prstGeom prst="ellipse">
            <a:avLst/>
          </a:prstGeom>
          <a:ln w="19050" cap="rnd"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782562" y="2644170"/>
            <a:ext cx="5261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Luyện</a:t>
            </a:r>
            <a:r>
              <a:rPr lang="en-US" sz="9600" b="1" spc="50" dirty="0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endParaRPr lang="en-US" sz="9600" b="1" spc="50" dirty="0">
              <a:ln w="38100" cmpd="sng">
                <a:solidFill>
                  <a:srgbClr val="002060"/>
                </a:solidFill>
                <a:prstDash val="sysDash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075011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710687" y="1479829"/>
            <a:ext cx="4854420" cy="2642540"/>
            <a:chOff x="384" y="1680"/>
            <a:chExt cx="1682" cy="973"/>
          </a:xfrm>
          <a:noFill/>
        </p:grpSpPr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77">
                <a:spcBef>
                  <a:spcPct val="0"/>
                </a:spcBef>
                <a:buFontTx/>
                <a:buNone/>
              </a:pPr>
              <a:endParaRPr lang="en-US" sz="6600" b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defTabSz="914377"/>
              <a:endParaRPr lang="en-US" sz="6600" b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386" y="2173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77">
                <a:spcBef>
                  <a:spcPct val="0"/>
                </a:spcBef>
                <a:buFontTx/>
                <a:buNone/>
              </a:pPr>
              <a:endParaRPr lang="en-US" sz="6600" b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053064" y="1567417"/>
            <a:ext cx="17741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914377">
              <a:defRPr/>
            </a:pPr>
            <a:r>
              <a:rPr lang="en-US" sz="6600" b="1" kern="10" dirty="0" smtClean="0">
                <a:ln w="0"/>
                <a:solidFill>
                  <a:prstClr val="black"/>
                </a:solidFill>
                <a:latin typeface=".VnArial" panose="020B7200000000000000" pitchFamily="34" charset="0"/>
                <a:cs typeface="Times New Roman" panose="02020603050405020304" pitchFamily="18" charset="0"/>
              </a:rPr>
              <a:t>ng</a:t>
            </a:r>
            <a:endParaRPr lang="en-US" sz="6600" b="1" kern="10" dirty="0">
              <a:ln w="0"/>
              <a:solidFill>
                <a:prstClr val="black"/>
              </a:solidFill>
              <a:latin typeface=".VnArial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3337" y="1567417"/>
            <a:ext cx="2982394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914377">
              <a:defRPr/>
            </a:pPr>
            <a:r>
              <a:rPr lang="en-US" sz="6600" b="1" kern="10" dirty="0" err="1" smtClean="0">
                <a:ln w="0"/>
                <a:solidFill>
                  <a:srgbClr val="FF0000"/>
                </a:solidFill>
                <a:latin typeface="VNI-Avo" pitchFamily="2" charset="0"/>
                <a:cs typeface="Times New Roman" panose="02020603050405020304" pitchFamily="18" charset="0"/>
              </a:rPr>
              <a:t>ot</a:t>
            </a:r>
            <a:endParaRPr lang="en-US" sz="6600" b="1" kern="10" dirty="0">
              <a:ln w="0"/>
              <a:solidFill>
                <a:srgbClr val="FF0000"/>
              </a:solidFill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31532" y="2818753"/>
            <a:ext cx="32214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914377">
              <a:defRPr/>
            </a:pPr>
            <a:r>
              <a:rPr lang="en-US" sz="6600" b="1" kern="10" dirty="0" err="1" smtClean="0">
                <a:ln w="0"/>
                <a:solidFill>
                  <a:prstClr val="black"/>
                </a:solidFill>
                <a:latin typeface=".VnArial" panose="020B7200000000000000" pitchFamily="34" charset="0"/>
                <a:cs typeface="Times New Roman" panose="02020603050405020304" pitchFamily="18" charset="0"/>
              </a:rPr>
              <a:t>ng</a:t>
            </a:r>
            <a:r>
              <a:rPr lang="en-US" sz="6600" b="1" kern="10" dirty="0" err="1" smtClean="0">
                <a:ln w="0"/>
                <a:solidFill>
                  <a:srgbClr val="FF0000"/>
                </a:solidFill>
                <a:latin typeface=".VnArial" panose="020B7200000000000000" pitchFamily="34" charset="0"/>
                <a:cs typeface="Times New Roman" panose="02020603050405020304" pitchFamily="18" charset="0"/>
              </a:rPr>
              <a:t>ot</a:t>
            </a:r>
            <a:endParaRPr lang="en-US" sz="6600" b="1" kern="1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6280" y="206066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VNI-Avo" pitchFamily="2" charset="0"/>
              </a:rPr>
              <a:t>ot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87398" y="206065"/>
            <a:ext cx="10983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VNI-Avo" pitchFamily="2" charset="0"/>
              </a:rPr>
              <a:t>oât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05386" y="206064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ôt</a:t>
            </a:r>
            <a:endParaRPr lang="en-GB" sz="72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156" y="4561410"/>
            <a:ext cx="175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VNI-Avo" pitchFamily="2" charset="0"/>
              </a:rPr>
              <a:t>ngoùt</a:t>
            </a:r>
            <a:endParaRPr lang="en-US" sz="4800" dirty="0">
              <a:latin typeface="VNI-Avo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" y="-47018"/>
            <a:ext cx="1612053" cy="7243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91285" y="2836435"/>
            <a:ext cx="2183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kern="10" dirty="0">
                <a:ln w="0"/>
                <a:solidFill>
                  <a:srgbClr val="FF0000"/>
                </a:solidFill>
                <a:latin typeface="VNI-Avo" pitchFamily="2" charset="0"/>
                <a:cs typeface="Times New Roman" panose="02020603050405020304" pitchFamily="18" charset="0"/>
              </a:rPr>
              <a:t>ù</a:t>
            </a:r>
            <a:endParaRPr lang="en-US" sz="6600" dirty="0"/>
          </a:p>
        </p:txBody>
      </p:sp>
      <p:sp>
        <p:nvSpPr>
          <p:cNvPr id="18" name="TextBox 17"/>
          <p:cNvSpPr txBox="1"/>
          <p:nvPr/>
        </p:nvSpPr>
        <p:spPr>
          <a:xfrm>
            <a:off x="2483842" y="4597846"/>
            <a:ext cx="1923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black"/>
                </a:solidFill>
                <a:latin typeface="VNI-Avo" pitchFamily="2" charset="0"/>
              </a:rPr>
              <a:t>voùt</a:t>
            </a:r>
            <a:endParaRPr lang="en-US" sz="48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1837" y="4565334"/>
            <a:ext cx="186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black"/>
                </a:solidFill>
                <a:latin typeface="VNI-Avo" pitchFamily="2" charset="0"/>
              </a:rPr>
              <a:t>coät</a:t>
            </a:r>
            <a:endParaRPr lang="en-US" sz="48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73900" y="4597847"/>
            <a:ext cx="1931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black"/>
                </a:solidFill>
                <a:latin typeface="VNI-Avo" pitchFamily="2" charset="0"/>
              </a:rPr>
              <a:t>toát</a:t>
            </a:r>
            <a:endParaRPr lang="en-US" sz="48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9884" y="4561410"/>
            <a:ext cx="2004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prstClr val="black"/>
                </a:solidFill>
                <a:latin typeface="VNI-Avo" pitchFamily="2" charset="0"/>
              </a:rPr>
              <a:t>thôùt</a:t>
            </a:r>
            <a:endParaRPr lang="en-US" sz="48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0376" y="4553100"/>
            <a:ext cx="166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black"/>
                </a:solidFill>
                <a:latin typeface="VNI-Avo" pitchFamily="2" charset="0"/>
              </a:rPr>
              <a:t>vôït</a:t>
            </a:r>
            <a:endParaRPr lang="en-US" sz="48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6972" y="4561409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ot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24890" y="4597846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ot</a:t>
            </a:r>
            <a:endParaRPr lang="en-US" sz="48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11525" y="4583332"/>
            <a:ext cx="8290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oât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82819" y="4612360"/>
            <a:ext cx="8290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</a:rPr>
              <a:t>oât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829371" y="4554803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ôt</a:t>
            </a:r>
            <a:endParaRPr lang="en-GB" sz="4800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78462" y="4561409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ôt</a:t>
            </a:r>
            <a:endParaRPr lang="en-GB" sz="4800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01490" y="206247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00B0F0"/>
                </a:solidFill>
                <a:latin typeface="VNI-Avo" pitchFamily="2" charset="0"/>
              </a:rPr>
              <a:t>t</a:t>
            </a:r>
            <a:endParaRPr lang="en-US" sz="7200" b="1" dirty="0">
              <a:solidFill>
                <a:srgbClr val="00B0F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88793" y="217372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00B0F0"/>
                </a:solidFill>
                <a:latin typeface="VNI-Avo" pitchFamily="2" charset="0"/>
              </a:rPr>
              <a:t>t</a:t>
            </a:r>
            <a:endParaRPr lang="en-US" sz="7200" b="1" dirty="0">
              <a:solidFill>
                <a:srgbClr val="00B0F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14379" y="202078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00B0F0"/>
                </a:solidFill>
                <a:latin typeface="VNI-Avo" pitchFamily="2" charset="0"/>
              </a:rPr>
              <a:t>t</a:t>
            </a:r>
            <a:endParaRPr lang="en-US" sz="7200" b="1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3929" y="206424"/>
            <a:ext cx="7825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00B0F0"/>
                </a:solidFill>
                <a:latin typeface="VNI-Avo" pitchFamily="2" charset="0"/>
              </a:rPr>
              <a:t>o</a:t>
            </a:r>
            <a:endParaRPr lang="en-US" sz="7200" b="1" dirty="0">
              <a:solidFill>
                <a:srgbClr val="00B0F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83987" y="196507"/>
            <a:ext cx="8194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err="1" smtClean="0">
                <a:solidFill>
                  <a:srgbClr val="00B050"/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oâ</a:t>
            </a:r>
            <a:endParaRPr lang="en-US" sz="7200" b="1" dirty="0">
              <a:solidFill>
                <a:srgbClr val="00B05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105385" y="221429"/>
            <a:ext cx="7825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7030A0"/>
                </a:solidFill>
                <a:latin typeface="VNI-Avo" pitchFamily="2" charset="0"/>
              </a:rPr>
              <a:t>ô</a:t>
            </a:r>
            <a:endParaRPr lang="en-US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8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4" grpId="0"/>
      <p:bldP spid="5" grpId="0"/>
      <p:bldP spid="6" grpId="0"/>
      <p:bldP spid="12" grpId="0"/>
      <p:bldP spid="2" grpId="0"/>
      <p:bldP spid="18" grpId="0"/>
      <p:bldP spid="19" grpId="0"/>
      <p:bldP spid="20" grpId="0"/>
      <p:bldP spid="21" grpId="0"/>
      <p:bldP spid="22" grpId="0"/>
      <p:bldP spid="3" grpId="0"/>
      <p:bldP spid="23" grpId="0"/>
      <p:bldP spid="25" grpId="0"/>
      <p:bldP spid="26" grpId="0"/>
      <p:bldP spid="27" grpId="0"/>
      <p:bldP spid="28" grpId="0"/>
      <p:bldP spid="11" grpId="0"/>
      <p:bldP spid="11" grpId="1"/>
      <p:bldP spid="29" grpId="0"/>
      <p:bldP spid="29" grpId="1"/>
      <p:bldP spid="30" grpId="0"/>
      <p:bldP spid="30" grpId="1"/>
      <p:bldP spid="14" grpId="0"/>
      <p:bldP spid="14" grpId="1"/>
      <p:bldP spid="33" grpId="0"/>
      <p:bldP spid="33" grpId="1"/>
      <p:bldP spid="35" grpId="0"/>
      <p:bldP spid="3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8"/>
            <a:ext cx="2696317" cy="1737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9724572" y="-72571"/>
            <a:ext cx="2873056" cy="1621218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77278CF6-7924-4337-8511-3F7E54584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124" y="4939351"/>
            <a:ext cx="1975547" cy="197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46269" y="1805663"/>
            <a:ext cx="5124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prstClr val="black"/>
                </a:solidFill>
                <a:latin typeface="VNI-Avo" pitchFamily="2" charset="0"/>
              </a:rPr>
              <a:t>q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uaû</a:t>
            </a:r>
            <a:r>
              <a:rPr lang="en-US" sz="8000" dirty="0" smtClean="0">
                <a:solidFill>
                  <a:prstClr val="black"/>
                </a:solidFill>
                <a:latin typeface="VNI-Avo" pitchFamily="2" charset="0"/>
              </a:rPr>
              <a:t> 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nhoùt</a:t>
            </a:r>
            <a:endParaRPr lang="en-US" sz="80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1272" y="1805662"/>
            <a:ext cx="5089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prstClr val="black"/>
                </a:solidFill>
                <a:latin typeface="VNI-Avo" pitchFamily="2" charset="0"/>
              </a:rPr>
              <a:t>l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aù</a:t>
            </a:r>
            <a:r>
              <a:rPr lang="en-US" sz="8000" dirty="0" smtClean="0">
                <a:solidFill>
                  <a:prstClr val="black"/>
                </a:solidFill>
                <a:latin typeface="VNI-Avo" pitchFamily="2" charset="0"/>
              </a:rPr>
              <a:t> 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loát</a:t>
            </a:r>
            <a:endParaRPr lang="en-US" sz="8000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5622" y="3698115"/>
            <a:ext cx="5526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prstClr val="black"/>
                </a:solidFill>
                <a:latin typeface="VNI-Avo" pitchFamily="2" charset="0"/>
              </a:rPr>
              <a:t>q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uaû</a:t>
            </a:r>
            <a:r>
              <a:rPr lang="en-US" sz="8000" dirty="0" smtClean="0">
                <a:solidFill>
                  <a:prstClr val="black"/>
                </a:solidFill>
                <a:latin typeface="VNI-Avo" pitchFamily="2" charset="0"/>
              </a:rPr>
              <a:t> </a:t>
            </a:r>
            <a:r>
              <a:rPr lang="en-US" sz="8000" dirty="0" err="1" smtClean="0">
                <a:solidFill>
                  <a:prstClr val="black"/>
                </a:solidFill>
                <a:latin typeface="VNI-Avo" pitchFamily="2" charset="0"/>
              </a:rPr>
              <a:t>ôùt</a:t>
            </a:r>
            <a:endParaRPr lang="en-US" sz="8000" dirty="0">
              <a:solidFill>
                <a:prstClr val="black"/>
              </a:solidFill>
              <a:latin typeface="VNI-Avo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9" y="1133451"/>
            <a:ext cx="1612053" cy="72435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508476" y="3001887"/>
            <a:ext cx="2166610" cy="104034"/>
            <a:chOff x="1365160" y="3309870"/>
            <a:chExt cx="2046297" cy="4384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365160" y="3309870"/>
              <a:ext cx="203486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630083" y="3353710"/>
              <a:ext cx="781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8813285" y="3001866"/>
            <a:ext cx="1202685" cy="88800"/>
            <a:chOff x="6360017" y="3309870"/>
            <a:chExt cx="2307465" cy="7045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360017" y="3309870"/>
              <a:ext cx="230746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022372" y="3376256"/>
              <a:ext cx="1645110" cy="406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812767" y="4833243"/>
            <a:ext cx="1024947" cy="173394"/>
            <a:chOff x="5816958" y="5355873"/>
            <a:chExt cx="2000518" cy="96315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816958" y="5355873"/>
              <a:ext cx="200051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816958" y="5452188"/>
              <a:ext cx="200051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48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8" y="1302286"/>
            <a:ext cx="4817593" cy="3700789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948" y="1566709"/>
            <a:ext cx="5319364" cy="33246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7656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69" y="553899"/>
            <a:ext cx="3811573" cy="2556734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68" y="3373473"/>
            <a:ext cx="3811573" cy="24676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059" y="601590"/>
            <a:ext cx="3974414" cy="2649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053" y="3535317"/>
            <a:ext cx="3998420" cy="2305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99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41" y="582307"/>
            <a:ext cx="4212438" cy="2538263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41" y="3271872"/>
            <a:ext cx="2563345" cy="2606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86" y="582307"/>
            <a:ext cx="4677391" cy="2538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4" y="3271872"/>
            <a:ext cx="1648325" cy="2606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037" y="3380832"/>
            <a:ext cx="2563345" cy="2497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94" y="3388189"/>
            <a:ext cx="2563345" cy="2373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9946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888" y="-279128"/>
            <a:ext cx="2696317" cy="1737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7"/>
          <p:cNvGrpSpPr/>
          <p:nvPr/>
        </p:nvGrpSpPr>
        <p:grpSpPr>
          <a:xfrm>
            <a:off x="9724572" y="-72571"/>
            <a:ext cx="2873056" cy="1621218"/>
            <a:chOff x="8426725" y="-169475"/>
            <a:chExt cx="3812015" cy="2424879"/>
          </a:xfrm>
        </p:grpSpPr>
        <p:pic>
          <p:nvPicPr>
            <p:cNvPr id="230" name="Google Shape;230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26725" y="219516"/>
              <a:ext cx="2035888" cy="203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13357" y="-169475"/>
              <a:ext cx="3425383" cy="22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Picture 4" descr="Unit 2 oa/ow | Baamboozle - Baamboozle | The Most Fun Classroom Games!">
            <a:extLst>
              <a:ext uri="{FF2B5EF4-FFF2-40B4-BE49-F238E27FC236}">
                <a16:creationId xmlns:a16="http://schemas.microsoft.com/office/drawing/2014/main" id="{77278CF6-7924-4337-8511-3F7E54584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124" y="4939351"/>
            <a:ext cx="1975547" cy="197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46269" y="1805663"/>
            <a:ext cx="5124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nhoùt</a:t>
            </a:r>
            <a:endParaRPr kumimoji="0" lang="en-US" sz="8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1272" y="1805662"/>
            <a:ext cx="5089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aù</a:t>
            </a:r>
            <a:r>
              <a:rPr kumimoji="0" 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loát</a:t>
            </a:r>
            <a:endParaRPr kumimoji="0" lang="en-US" sz="8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5622" y="3698115"/>
            <a:ext cx="5526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ôùt</a:t>
            </a:r>
            <a:endParaRPr kumimoji="0" lang="en-US" sz="8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9" y="1133451"/>
            <a:ext cx="1612053" cy="7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677167" y="1473402"/>
            <a:ext cx="4848648" cy="2607233"/>
            <a:chOff x="384" y="1680"/>
            <a:chExt cx="1680" cy="960"/>
          </a:xfrm>
          <a:noFill/>
        </p:grpSpPr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053064" y="1567417"/>
            <a:ext cx="17741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ng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.VnArial" panose="020B7200000000000000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3337" y="1567417"/>
            <a:ext cx="2982394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Times New Roman" panose="02020603050405020304" pitchFamily="18" charset="0"/>
                <a:sym typeface="Arial"/>
              </a:rPr>
              <a:t>ot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23723" y="2826474"/>
            <a:ext cx="32214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ng</a:t>
            </a: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srgbClr val="FF0000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ot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VNI-Avo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6280" y="206066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87398" y="206065"/>
            <a:ext cx="10983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oât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05386" y="206064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ôt</a:t>
            </a:r>
            <a:endParaRPr kumimoji="0" lang="en-GB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156" y="4561410"/>
            <a:ext cx="175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ngoùt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" y="-47018"/>
            <a:ext cx="1612053" cy="7243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91285" y="2836435"/>
            <a:ext cx="2183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Times New Roman" panose="02020603050405020304" pitchFamily="18" charset="0"/>
                <a:sym typeface="Arial"/>
              </a:rPr>
              <a:t>ù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3842" y="4597846"/>
            <a:ext cx="1923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voùt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1837" y="4565334"/>
            <a:ext cx="186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coät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73900" y="4597847"/>
            <a:ext cx="1931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toát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9884" y="4561410"/>
            <a:ext cx="2004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thôùt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0376" y="4553100"/>
            <a:ext cx="166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vôït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183" y="5580449"/>
            <a:ext cx="5124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nhoùt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31034" y="5578930"/>
            <a:ext cx="508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aù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loát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79884" y="5516397"/>
            <a:ext cx="5526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ôùt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5987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0" y="631064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13" y="1959801"/>
            <a:ext cx="9535411" cy="339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7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472316"/>
              </p:ext>
            </p:extLst>
          </p:nvPr>
        </p:nvGraphicFramePr>
        <p:xfrm>
          <a:off x="3440832" y="1914834"/>
          <a:ext cx="5232112" cy="290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60041" y="2259585"/>
            <a:ext cx="6054725" cy="2446904"/>
          </a:xfrm>
          <a:prstGeom prst="rect">
            <a:avLst/>
          </a:prstGeom>
          <a:noFill/>
        </p:spPr>
        <p:txBody>
          <a:bodyPr lIns="91520" tIns="45760" rIns="91520" bIns="45760">
            <a:spAutoFit/>
          </a:bodyPr>
          <a:lstStyle/>
          <a:p>
            <a:pPr defTabSz="6875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5300" dirty="0">
                <a:solidFill>
                  <a:srgbClr val="FF0000"/>
                </a:solidFill>
                <a:latin typeface="HP001 4 hàng"/>
              </a:rPr>
              <a:t>Τ </a:t>
            </a:r>
            <a:r>
              <a:rPr lang="en-US" sz="15300" dirty="0">
                <a:solidFill>
                  <a:srgbClr val="FF0000"/>
                </a:solidFill>
                <a:latin typeface="HP001 4 hàng"/>
              </a:rPr>
              <a:t> </a:t>
            </a:r>
            <a:r>
              <a:rPr lang="el-GR" sz="15300" dirty="0">
                <a:solidFill>
                  <a:srgbClr val="FF0000"/>
                </a:solidFill>
                <a:latin typeface="HP001 4 hàng"/>
              </a:rPr>
              <a:t> </a:t>
            </a:r>
            <a:endParaRPr lang="en-US" sz="15300" dirty="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2" y="0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24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70866" y="2283129"/>
            <a:ext cx="6053138" cy="2446904"/>
          </a:xfrm>
          <a:prstGeom prst="rect">
            <a:avLst/>
          </a:prstGeom>
          <a:noFill/>
        </p:spPr>
        <p:txBody>
          <a:bodyPr lIns="91520" tIns="45760" rIns="91520" bIns="45760">
            <a:spAutoFit/>
          </a:bodyPr>
          <a:lstStyle/>
          <a:p>
            <a:pPr defTabSz="6875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300" dirty="0">
                <a:solidFill>
                  <a:srgbClr val="FF0000"/>
                </a:solidFill>
                <a:latin typeface="HP001 4 hàng"/>
              </a:rPr>
              <a:t>Ō</a:t>
            </a:r>
            <a:endParaRPr lang="en-US" sz="15300" dirty="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2" y="0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844453"/>
              </p:ext>
            </p:extLst>
          </p:nvPr>
        </p:nvGraphicFramePr>
        <p:xfrm>
          <a:off x="3537812" y="1956396"/>
          <a:ext cx="5232112" cy="290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78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2" y="0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01594" y="2366220"/>
            <a:ext cx="6054725" cy="2462293"/>
          </a:xfrm>
          <a:prstGeom prst="rect">
            <a:avLst/>
          </a:prstGeom>
          <a:noFill/>
        </p:spPr>
        <p:txBody>
          <a:bodyPr lIns="91520" tIns="45760" rIns="91520" bIns="45760">
            <a:spAutoFit/>
          </a:bodyPr>
          <a:lstStyle/>
          <a:p>
            <a:pPr defTabSz="6875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5400" dirty="0">
                <a:solidFill>
                  <a:srgbClr val="FF0000"/>
                </a:solidFill>
                <a:latin typeface="HP001 4 hàng"/>
              </a:rPr>
              <a:t>Σ</a:t>
            </a:r>
            <a:r>
              <a:rPr lang="en-US" sz="15400" dirty="0">
                <a:solidFill>
                  <a:srgbClr val="FF0000"/>
                </a:solidFill>
                <a:latin typeface="HP001 4 hàng"/>
              </a:rPr>
              <a:t> </a:t>
            </a:r>
            <a:r>
              <a:rPr lang="el-GR" sz="15400" dirty="0">
                <a:solidFill>
                  <a:srgbClr val="FF0000"/>
                </a:solidFill>
                <a:latin typeface="HP001 4 hàng"/>
              </a:rPr>
              <a:t> </a:t>
            </a:r>
            <a:endParaRPr lang="en-US" sz="15400" dirty="0">
              <a:solidFill>
                <a:srgbClr val="FF0000"/>
              </a:solidFill>
              <a:latin typeface="HP001 4 hàng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05757"/>
              </p:ext>
            </p:extLst>
          </p:nvPr>
        </p:nvGraphicFramePr>
        <p:xfrm>
          <a:off x="3482395" y="2039526"/>
          <a:ext cx="5232112" cy="290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700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36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8745" marR="88745" marT="44490" marB="44490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07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873938"/>
              </p:ext>
            </p:extLst>
          </p:nvPr>
        </p:nvGraphicFramePr>
        <p:xfrm>
          <a:off x="2790996" y="1787237"/>
          <a:ext cx="6477692" cy="336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24918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211550" y="2927784"/>
            <a:ext cx="8261351" cy="184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20" tIns="45760" rIns="91520" bIns="45760">
            <a:spAutoFit/>
          </a:bodyPr>
          <a:lstStyle>
            <a:lvl1pPr defTabSz="6873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7388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7388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7388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7388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7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7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7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7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400" dirty="0" err="1" smtClean="0">
                <a:solidFill>
                  <a:srgbClr val="FF0000"/>
                </a:solidFill>
                <a:latin typeface="HP001 4 hàng" panose="020B0603050302020204" pitchFamily="34" charset="0"/>
                <a:cs typeface="HP001 4H" charset="0"/>
              </a:rPr>
              <a:t>lá</a:t>
            </a:r>
            <a:r>
              <a:rPr lang="en-US" altLang="en-US" sz="11400" dirty="0" smtClean="0">
                <a:solidFill>
                  <a:srgbClr val="FF0000"/>
                </a:solidFill>
                <a:latin typeface="HP001 4 hàng" panose="020B0603050302020204" pitchFamily="34" charset="0"/>
                <a:cs typeface="HP001 4H" charset="0"/>
              </a:rPr>
              <a:t> </a:t>
            </a:r>
            <a:r>
              <a:rPr lang="en-US" altLang="en-US" sz="11400" dirty="0" err="1" smtClean="0">
                <a:solidFill>
                  <a:srgbClr val="FF0000"/>
                </a:solidFill>
                <a:latin typeface="HP001 4 hàng" panose="020B0603050302020204" pitchFamily="34" charset="0"/>
                <a:cs typeface="HP001 4H" charset="0"/>
              </a:rPr>
              <a:t>lō</a:t>
            </a:r>
            <a:endParaRPr lang="en-US" altLang="en-US" sz="11400" dirty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2" y="0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86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44266" y="2672215"/>
            <a:ext cx="8524876" cy="1862129"/>
          </a:xfrm>
          <a:prstGeom prst="rect">
            <a:avLst/>
          </a:prstGeom>
          <a:noFill/>
        </p:spPr>
        <p:txBody>
          <a:bodyPr lIns="91520" tIns="45760" rIns="91520" bIns="45760">
            <a:spAutoFit/>
          </a:bodyPr>
          <a:lstStyle/>
          <a:p>
            <a:pPr algn="ctr" defTabSz="6875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1400" dirty="0">
                <a:solidFill>
                  <a:srgbClr val="FF0000"/>
                </a:solidFill>
                <a:latin typeface="HP001 4 hàng" pitchFamily="34" charset="0"/>
              </a:rPr>
              <a:t>Ǖ</a:t>
            </a:r>
            <a:r>
              <a:rPr lang="el-GR" sz="11400" dirty="0">
                <a:solidFill>
                  <a:srgbClr val="FF0000"/>
                </a:solidFill>
                <a:latin typeface="HP001 4 hàng" pitchFamily="34" charset="0"/>
              </a:rPr>
              <a:t>ί</a:t>
            </a:r>
            <a:r>
              <a:rPr lang="lt-LT" sz="11400" dirty="0">
                <a:solidFill>
                  <a:srgbClr val="FF0000"/>
                </a:solidFill>
                <a:latin typeface="HP001 4 hàng" pitchFamily="34" charset="0"/>
              </a:rPr>
              <a:t>ả ė</a:t>
            </a:r>
            <a:endParaRPr lang="en-US" sz="11400" dirty="0">
              <a:solidFill>
                <a:srgbClr val="FF0000"/>
              </a:solidFill>
              <a:latin typeface="HP001 4 hàng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365347"/>
              </p:ext>
            </p:extLst>
          </p:nvPr>
        </p:nvGraphicFramePr>
        <p:xfrm>
          <a:off x="2984960" y="1547405"/>
          <a:ext cx="6477692" cy="336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9142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24918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18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6729" marR="66729" marT="33371" marB="3337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6729" marR="66729" marT="33371" marB="3337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2" y="0"/>
            <a:ext cx="26273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8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 r="28893"/>
          <a:stretch/>
        </p:blipFill>
        <p:spPr>
          <a:xfrm>
            <a:off x="-2267" y="0"/>
            <a:ext cx="1219426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05265" y="-365668"/>
            <a:ext cx="4724843" cy="315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3065" y="218961"/>
            <a:ext cx="2427723" cy="161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0168425" y="-238903"/>
            <a:ext cx="1985027" cy="198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3060" y="6144877"/>
            <a:ext cx="12193057" cy="10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7945" y="1036377"/>
            <a:ext cx="8038651" cy="46376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6"/>
          <p:cNvGrpSpPr/>
          <p:nvPr/>
        </p:nvGrpSpPr>
        <p:grpSpPr>
          <a:xfrm>
            <a:off x="1298662" y="2042945"/>
            <a:ext cx="2015278" cy="1902555"/>
            <a:chOff x="1770392" y="2794609"/>
            <a:chExt cx="1072181" cy="998471"/>
          </a:xfrm>
        </p:grpSpPr>
        <p:pic>
          <p:nvPicPr>
            <p:cNvPr id="212" name="Google Shape;212;p6"/>
            <p:cNvPicPr preferRelativeResize="0"/>
            <p:nvPr/>
          </p:nvPicPr>
          <p:blipFill rotWithShape="1">
            <a:blip r:embed="rId9">
              <a:alphaModFix/>
            </a:blip>
            <a:srcRect t="10121" b="21922"/>
            <a:stretch/>
          </p:blipFill>
          <p:spPr>
            <a:xfrm>
              <a:off x="1770392" y="2794609"/>
              <a:ext cx="1072181" cy="9984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6"/>
            <p:cNvSpPr/>
            <p:nvPr/>
          </p:nvSpPr>
          <p:spPr>
            <a:xfrm>
              <a:off x="2079319" y="3027144"/>
              <a:ext cx="533400" cy="53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文本框 22">
            <a:extLst>
              <a:ext uri="{FF2B5EF4-FFF2-40B4-BE49-F238E27FC236}">
                <a16:creationId xmlns:a16="http://schemas.microsoft.com/office/drawing/2014/main" id="{2E2EEE7A-A3AE-4AED-ABD9-179027EEB41F}"/>
              </a:ext>
            </a:extLst>
          </p:cNvPr>
          <p:cNvSpPr txBox="1"/>
          <p:nvPr/>
        </p:nvSpPr>
        <p:spPr>
          <a:xfrm>
            <a:off x="1822411" y="2578722"/>
            <a:ext cx="107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altLang="zh-CN" sz="4800" b="1" dirty="0">
                <a:solidFill>
                  <a:srgbClr val="44CAD8"/>
                </a:solidFill>
                <a:latin typeface="Calibri" panose="020F0502020204030204" pitchFamily="34" charset="0"/>
                <a:ea typeface="方正卡通简体" panose="03000509000000000000" pitchFamily="65" charset="-122"/>
                <a:cs typeface="Calibri" panose="020F0502020204030204" pitchFamily="34" charset="0"/>
              </a:rPr>
              <a:t>4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44CAD8"/>
              </a:solidFill>
              <a:effectLst/>
              <a:uLnTx/>
              <a:uFillTx/>
              <a:latin typeface="Calibri" panose="020F0502020204030204" pitchFamily="34" charset="0"/>
              <a:ea typeface="方正卡通简体" panose="03000509000000000000" pitchFamily="65" charset="-122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Google Shape;214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641385">
            <a:off x="8205170" y="818019"/>
            <a:ext cx="2458511" cy="263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BDA6F-5E2E-FAFD-E233-16CD0E48FFB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35000"/>
          </a:blip>
          <a:stretch>
            <a:fillRect/>
          </a:stretch>
        </p:blipFill>
        <p:spPr>
          <a:xfrm>
            <a:off x="960841" y="4797377"/>
            <a:ext cx="1583517" cy="1583517"/>
          </a:xfrm>
          <a:prstGeom prst="ellipse">
            <a:avLst/>
          </a:prstGeom>
          <a:ln w="19050" cap="rnd"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782562" y="2644170"/>
            <a:ext cx="50754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rgbClr val="168C8C">
                    <a:lumMod val="40000"/>
                    <a:lumOff val="60000"/>
                  </a:srgbClr>
                </a:solidFill>
                <a:effectLst>
                  <a:glow rad="38100">
                    <a:srgbClr val="168C8C">
                      <a:alpha val="40000"/>
                    </a:srgb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Vận</a:t>
            </a:r>
            <a:r>
              <a:rPr lang="en-US" sz="9600" b="1" spc="50" dirty="0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rgbClr val="168C8C">
                    <a:lumMod val="40000"/>
                    <a:lumOff val="60000"/>
                  </a:srgbClr>
                </a:solidFill>
                <a:effectLst>
                  <a:glow rad="38100">
                    <a:srgbClr val="168C8C">
                      <a:alpha val="40000"/>
                    </a:srgb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b="1" spc="50" dirty="0" err="1" smtClean="0">
                <a:ln w="38100" cmpd="sng">
                  <a:solidFill>
                    <a:srgbClr val="002060"/>
                  </a:solidFill>
                  <a:prstDash val="sysDash"/>
                </a:ln>
                <a:solidFill>
                  <a:srgbClr val="168C8C">
                    <a:lumMod val="40000"/>
                    <a:lumOff val="60000"/>
                  </a:srgbClr>
                </a:solidFill>
                <a:effectLst>
                  <a:glow rad="38100">
                    <a:srgbClr val="168C8C">
                      <a:alpha val="40000"/>
                    </a:srgb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endParaRPr kumimoji="0" lang="en-US" sz="9600" b="1" i="0" u="none" strike="noStrike" kern="0" cap="none" spc="50" normalizeH="0" baseline="0" noProof="0" dirty="0">
              <a:ln w="38100" cmpd="sng">
                <a:solidFill>
                  <a:srgbClr val="002060"/>
                </a:solidFill>
                <a:prstDash val="sysDash"/>
              </a:ln>
              <a:solidFill>
                <a:srgbClr val="168C8C">
                  <a:lumMod val="40000"/>
                  <a:lumOff val="60000"/>
                </a:srgbClr>
              </a:solidFill>
              <a:effectLst>
                <a:glow rad="38100">
                  <a:srgbClr val="168C8C">
                    <a:alpha val="40000"/>
                  </a:srgbClr>
                </a:glo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026782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677167" y="1473402"/>
            <a:ext cx="4848648" cy="2607233"/>
            <a:chOff x="384" y="1680"/>
            <a:chExt cx="1680" cy="960"/>
          </a:xfrm>
          <a:noFill/>
        </p:grpSpPr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384" y="1680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1248" y="1680"/>
              <a:ext cx="0" cy="48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384" y="2160"/>
              <a:ext cx="1680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6600" b="1" i="0" u="none" strike="noStrike" kern="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053064" y="1567417"/>
            <a:ext cx="17741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ng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.VnArial" panose="020B7200000000000000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3337" y="1567417"/>
            <a:ext cx="2982394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Times New Roman" panose="02020603050405020304" pitchFamily="18" charset="0"/>
                <a:sym typeface="Arial"/>
              </a:rPr>
              <a:t>ot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23723" y="2826474"/>
            <a:ext cx="3221403" cy="11079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prstClr val="black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ng</a:t>
            </a:r>
            <a:r>
              <a:rPr kumimoji="0" lang="en-US" sz="6600" b="1" i="0" u="none" strike="noStrike" kern="10" cap="none" spc="0" normalizeH="0" baseline="0" noProof="0" dirty="0" err="1" smtClean="0">
                <a:ln w="0"/>
                <a:solidFill>
                  <a:srgbClr val="FF0000"/>
                </a:solidFill>
                <a:effectLst/>
                <a:uLnTx/>
                <a:uFillTx/>
                <a:latin typeface=".VnArial" panose="020B7200000000000000" pitchFamily="34" charset="0"/>
                <a:cs typeface="Times New Roman" panose="02020603050405020304" pitchFamily="18" charset="0"/>
                <a:sym typeface="Arial"/>
              </a:rPr>
              <a:t>ot</a:t>
            </a:r>
            <a:endParaRPr kumimoji="0" lang="en-US" sz="6600" b="1" i="0" u="none" strike="noStrike" kern="1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VNI-Avo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6280" y="206066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87398" y="206065"/>
            <a:ext cx="10983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oât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05386" y="206064"/>
            <a:ext cx="10615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ôt</a:t>
            </a:r>
            <a:endParaRPr kumimoji="0" lang="en-GB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156" y="4561410"/>
            <a:ext cx="175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ngoùt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" y="-47018"/>
            <a:ext cx="1612053" cy="7243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91285" y="2836435"/>
            <a:ext cx="2183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1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Times New Roman" panose="02020603050405020304" pitchFamily="18" charset="0"/>
                <a:sym typeface="Arial"/>
              </a:rPr>
              <a:t>ù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3842" y="4597846"/>
            <a:ext cx="1923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voùt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1837" y="4565334"/>
            <a:ext cx="186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coät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73900" y="4597847"/>
            <a:ext cx="1931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toát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9884" y="4561410"/>
            <a:ext cx="2004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thôùt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0376" y="4553100"/>
            <a:ext cx="166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vôït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6972" y="4561409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24890" y="4597846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11525" y="4583332"/>
            <a:ext cx="8290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oât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82819" y="4612360"/>
            <a:ext cx="8290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oât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829371" y="4554803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ôt</a:t>
            </a:r>
            <a:endParaRPr kumimoji="0" lang="en-GB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78462" y="4561409"/>
            <a:ext cx="805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ôt</a:t>
            </a:r>
            <a:endParaRPr kumimoji="0" lang="en-GB" sz="4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01490" y="206247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88793" y="217372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14379" y="202078"/>
            <a:ext cx="463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t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3929" y="206424"/>
            <a:ext cx="7825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o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83987" y="196507"/>
            <a:ext cx="8194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oâ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105385" y="221429"/>
            <a:ext cx="7825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ô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183" y="5580449"/>
            <a:ext cx="5124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nhoùt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31034" y="5578930"/>
            <a:ext cx="508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aù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loát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79884" y="5516397"/>
            <a:ext cx="5526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q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uaû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cs typeface="Arial"/>
                <a:sym typeface="Arial"/>
              </a:rPr>
              <a:t>ôùt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022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84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53E22CA-CC05-A54B-B2F8-1FC9D76B3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23" y="2013451"/>
            <a:ext cx="3235532" cy="21570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3E22CA-CC05-A54B-B2F8-1FC9D76B3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36" y="2323667"/>
            <a:ext cx="2399435" cy="1599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0BA410-890A-0F40-848C-949839501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09" y="1995426"/>
            <a:ext cx="2434728" cy="1623151"/>
          </a:xfrm>
          <a:prstGeom prst="rect">
            <a:avLst/>
          </a:prstGeom>
        </p:spPr>
      </p:pic>
      <p:pic>
        <p:nvPicPr>
          <p:cNvPr id="4" name="Picture 3" descr="A picture containing text, furniture, table, worktable&#10;&#10;Description automatically generated">
            <a:extLst>
              <a:ext uri="{FF2B5EF4-FFF2-40B4-BE49-F238E27FC236}">
                <a16:creationId xmlns:a16="http://schemas.microsoft.com/office/drawing/2014/main" id="{B88B7449-F757-A042-9371-A497F7663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899" y="1923831"/>
            <a:ext cx="5452108" cy="34329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5666" y="2290329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ôt</a:t>
            </a:r>
            <a:endParaRPr lang="en-ID" sz="4000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BC5291-8A83-AE47-BE3E-062042B3D1D9}"/>
              </a:ext>
            </a:extLst>
          </p:cNvPr>
          <p:cNvSpPr/>
          <p:nvPr/>
        </p:nvSpPr>
        <p:spPr>
          <a:xfrm>
            <a:off x="3345666" y="3223475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l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ốt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DDE68A-6CC7-C746-B6B1-B585DC8ABD6B}"/>
              </a:ext>
            </a:extLst>
          </p:cNvPr>
          <p:cNvSpPr/>
          <p:nvPr/>
        </p:nvSpPr>
        <p:spPr>
          <a:xfrm>
            <a:off x="3345666" y="4170472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l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á</a:t>
            </a:r>
            <a:r>
              <a:rPr lang="en-ID" sz="4000" b="1" kern="1200" dirty="0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lốt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A9B626-7F97-B248-B334-4F77B165B851}"/>
              </a:ext>
            </a:extLst>
          </p:cNvPr>
          <p:cNvGrpSpPr/>
          <p:nvPr/>
        </p:nvGrpSpPr>
        <p:grpSpPr>
          <a:xfrm>
            <a:off x="1702921" y="5066434"/>
            <a:ext cx="8620913" cy="1673842"/>
            <a:chOff x="42169" y="4727315"/>
            <a:chExt cx="8620913" cy="167384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3E22CA-CC05-A54B-B2F8-1FC9D76B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9" y="4801534"/>
              <a:ext cx="2399435" cy="159962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0BA410-890A-0F40-848C-949839501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354" y="4778005"/>
              <a:ext cx="2434728" cy="162315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A4B7024-8846-C449-9D6B-04BCC7862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4040" y="4727315"/>
              <a:ext cx="2094115" cy="16738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452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-0.0013 -0.281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A4B7024-8846-C449-9D6B-04BCC7862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418" y="2031377"/>
            <a:ext cx="3301509" cy="20634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3E22CA-CC05-A54B-B2F8-1FC9D76B3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36" y="2323667"/>
            <a:ext cx="2399435" cy="1599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0BA410-890A-0F40-848C-949839501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09" y="1995426"/>
            <a:ext cx="2434728" cy="1623151"/>
          </a:xfrm>
          <a:prstGeom prst="rect">
            <a:avLst/>
          </a:prstGeom>
        </p:spPr>
      </p:pic>
      <p:pic>
        <p:nvPicPr>
          <p:cNvPr id="4" name="Picture 3" descr="A picture containing text, furniture, table, worktable&#10;&#10;Description automatically generated">
            <a:extLst>
              <a:ext uri="{FF2B5EF4-FFF2-40B4-BE49-F238E27FC236}">
                <a16:creationId xmlns:a16="http://schemas.microsoft.com/office/drawing/2014/main" id="{B88B7449-F757-A042-9371-A497F7663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899" y="1923831"/>
            <a:ext cx="5452108" cy="34329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5666" y="2290329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ot</a:t>
            </a:r>
            <a:endParaRPr lang="en-ID" sz="4000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BC5291-8A83-AE47-BE3E-062042B3D1D9}"/>
              </a:ext>
            </a:extLst>
          </p:cNvPr>
          <p:cNvSpPr/>
          <p:nvPr/>
        </p:nvSpPr>
        <p:spPr>
          <a:xfrm>
            <a:off x="3345666" y="3223475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nhót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DDE68A-6CC7-C746-B6B1-B585DC8ABD6B}"/>
              </a:ext>
            </a:extLst>
          </p:cNvPr>
          <p:cNvSpPr/>
          <p:nvPr/>
        </p:nvSpPr>
        <p:spPr>
          <a:xfrm>
            <a:off x="3345666" y="4170472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q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uả</a:t>
            </a:r>
            <a:r>
              <a:rPr lang="en-ID" sz="4000" b="1" kern="1200" dirty="0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nhót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A9B626-7F97-B248-B334-4F77B165B851}"/>
              </a:ext>
            </a:extLst>
          </p:cNvPr>
          <p:cNvGrpSpPr/>
          <p:nvPr/>
        </p:nvGrpSpPr>
        <p:grpSpPr>
          <a:xfrm>
            <a:off x="1836223" y="5121761"/>
            <a:ext cx="8487611" cy="1618515"/>
            <a:chOff x="175471" y="4782642"/>
            <a:chExt cx="8487611" cy="16185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3E22CA-CC05-A54B-B2F8-1FC9D76B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71" y="4801534"/>
              <a:ext cx="2132830" cy="159962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0BA410-890A-0F40-848C-949839501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354" y="4782642"/>
              <a:ext cx="2434728" cy="161387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A4B7024-8846-C449-9D6B-04BCC7862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4040" y="4909825"/>
              <a:ext cx="2094115" cy="13088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74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22222E-6 L 0.00091 -0.2877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53E22CA-CC05-A54B-B2F8-1FC9D76B3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193" y="2186994"/>
            <a:ext cx="3159959" cy="2011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3E22CA-CC05-A54B-B2F8-1FC9D76B3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36" y="2323667"/>
            <a:ext cx="2399435" cy="1599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0BA410-890A-0F40-848C-949839501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09" y="1995426"/>
            <a:ext cx="2434728" cy="1623151"/>
          </a:xfrm>
          <a:prstGeom prst="rect">
            <a:avLst/>
          </a:prstGeom>
        </p:spPr>
      </p:pic>
      <p:pic>
        <p:nvPicPr>
          <p:cNvPr id="4" name="Picture 3" descr="A picture containing text, furniture, table, worktable&#10;&#10;Description automatically generated">
            <a:extLst>
              <a:ext uri="{FF2B5EF4-FFF2-40B4-BE49-F238E27FC236}">
                <a16:creationId xmlns:a16="http://schemas.microsoft.com/office/drawing/2014/main" id="{B88B7449-F757-A042-9371-A497F7663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899" y="1923831"/>
            <a:ext cx="5452108" cy="34329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5666" y="2290329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ơt</a:t>
            </a:r>
            <a:endParaRPr lang="en-ID" sz="4000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BC5291-8A83-AE47-BE3E-062042B3D1D9}"/>
              </a:ext>
            </a:extLst>
          </p:cNvPr>
          <p:cNvSpPr/>
          <p:nvPr/>
        </p:nvSpPr>
        <p:spPr>
          <a:xfrm>
            <a:off x="3345666" y="3223475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ớt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DDE68A-6CC7-C746-B6B1-B585DC8ABD6B}"/>
              </a:ext>
            </a:extLst>
          </p:cNvPr>
          <p:cNvSpPr/>
          <p:nvPr/>
        </p:nvSpPr>
        <p:spPr>
          <a:xfrm>
            <a:off x="3345666" y="4170472"/>
            <a:ext cx="5816577" cy="833663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buClrTx/>
            </a:pPr>
            <a:r>
              <a:rPr lang="en-ID" sz="4000" b="1" kern="1200" dirty="0" err="1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q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uả</a:t>
            </a:r>
            <a:r>
              <a:rPr lang="en-ID" sz="4000" b="1" kern="1200" dirty="0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 </a:t>
            </a:r>
            <a:r>
              <a:rPr lang="en-ID" sz="4000" b="1" kern="1200" dirty="0" err="1" smtClean="0">
                <a:solidFill>
                  <a:srgbClr val="1C1C1C"/>
                </a:solidFill>
                <a:latin typeface="Mali" pitchFamily="2" charset="-34"/>
                <a:cs typeface="Mali" pitchFamily="2" charset="-34"/>
              </a:rPr>
              <a:t>ớt</a:t>
            </a:r>
            <a:endParaRPr lang="en-GB" sz="4000" b="1" kern="1200" dirty="0">
              <a:solidFill>
                <a:srgbClr val="1C1C1C"/>
              </a:solidFill>
              <a:latin typeface="Mali" pitchFamily="2" charset="-34"/>
              <a:cs typeface="Mali" pitchFamily="2" charset="-3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A9B626-7F97-B248-B334-4F77B165B851}"/>
              </a:ext>
            </a:extLst>
          </p:cNvPr>
          <p:cNvGrpSpPr/>
          <p:nvPr/>
        </p:nvGrpSpPr>
        <p:grpSpPr>
          <a:xfrm>
            <a:off x="1702921" y="5117124"/>
            <a:ext cx="8485649" cy="1623151"/>
            <a:chOff x="42169" y="4778005"/>
            <a:chExt cx="8485649" cy="162315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3E22CA-CC05-A54B-B2F8-1FC9D76B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9" y="4837525"/>
              <a:ext cx="2399435" cy="152764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0BA410-890A-0F40-848C-949839501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3617" y="4778005"/>
              <a:ext cx="2164201" cy="162315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A4B7024-8846-C449-9D6B-04BCC7862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4040" y="4870186"/>
              <a:ext cx="2094115" cy="1388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1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-0.00026 -0.3076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 rot="395714">
            <a:off x="4260056" y="1890980"/>
            <a:ext cx="4986271" cy="130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Xem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laïi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baøi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VNI-Avo" pitchFamily="2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Chuaån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bò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baøi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: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Tieát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 2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96586">
            <a:off x="5672337" y="1303483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Arial" charset="0"/>
              </a:rPr>
              <a:t>DAËN DOØ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52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68C8C"/>
      </a:accent1>
      <a:accent2>
        <a:srgbClr val="F59E00"/>
      </a:accent2>
      <a:accent3>
        <a:srgbClr val="B5E6D9"/>
      </a:accent3>
      <a:accent4>
        <a:srgbClr val="B4D9C4"/>
      </a:accent4>
      <a:accent5>
        <a:srgbClr val="BCD97E"/>
      </a:accent5>
      <a:accent6>
        <a:srgbClr val="99C53B"/>
      </a:accent6>
      <a:hlink>
        <a:srgbClr val="168C8C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ptD52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267</Words>
  <Application>Microsoft Office PowerPoint</Application>
  <PresentationFormat>Widescreen</PresentationFormat>
  <Paragraphs>147</Paragraphs>
  <Slides>32</Slides>
  <Notes>17</Notes>
  <HiddenSlides>0</HiddenSlides>
  <MMClips>4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51" baseType="lpstr">
      <vt:lpstr>#9Slide05 Handsome Script</vt:lpstr>
      <vt:lpstr>.VnArial</vt:lpstr>
      <vt:lpstr>Arial</vt:lpstr>
      <vt:lpstr>Arial-Rounded</vt:lpstr>
      <vt:lpstr>Calibri</vt:lpstr>
      <vt:lpstr>Calibri Light</vt:lpstr>
      <vt:lpstr>等线</vt:lpstr>
      <vt:lpstr>HP001 4 hàng</vt:lpstr>
      <vt:lpstr>HP001 4H</vt:lpstr>
      <vt:lpstr>Mali</vt:lpstr>
      <vt:lpstr>Times New Roman</vt:lpstr>
      <vt:lpstr>Twinkl</vt:lpstr>
      <vt:lpstr>VNI-Avo</vt:lpstr>
      <vt:lpstr>华康少女文字W5(P)</vt:lpstr>
      <vt:lpstr>方正卡通简体</vt:lpstr>
      <vt:lpstr>Office 主题​​</vt:lpstr>
      <vt:lpstr>pptD52.tmp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Hương Quỳnh</cp:lastModifiedBy>
  <cp:revision>59</cp:revision>
  <dcterms:created xsi:type="dcterms:W3CDTF">2017-05-26T02:40:49Z</dcterms:created>
  <dcterms:modified xsi:type="dcterms:W3CDTF">2024-11-21T01:18:33Z</dcterms:modified>
</cp:coreProperties>
</file>