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61" r:id="rId2"/>
    <p:sldMasterId id="2147483827" r:id="rId3"/>
    <p:sldMasterId id="2147483873" r:id="rId4"/>
    <p:sldMasterId id="2147483895" r:id="rId5"/>
    <p:sldMasterId id="2147483900" r:id="rId6"/>
  </p:sldMasterIdLst>
  <p:notesMasterIdLst>
    <p:notesMasterId r:id="rId23"/>
  </p:notesMasterIdLst>
  <p:sldIdLst>
    <p:sldId id="3401" r:id="rId7"/>
    <p:sldId id="2007577095" r:id="rId8"/>
    <p:sldId id="264" r:id="rId9"/>
    <p:sldId id="256" r:id="rId10"/>
    <p:sldId id="257" r:id="rId11"/>
    <p:sldId id="258" r:id="rId12"/>
    <p:sldId id="2007577122" r:id="rId13"/>
    <p:sldId id="260" r:id="rId14"/>
    <p:sldId id="261" r:id="rId15"/>
    <p:sldId id="259" r:id="rId16"/>
    <p:sldId id="2007577108" r:id="rId17"/>
    <p:sldId id="2007577121" r:id="rId18"/>
    <p:sldId id="2007577116" r:id="rId19"/>
    <p:sldId id="2007577120" r:id="rId20"/>
    <p:sldId id="2007577113" r:id="rId21"/>
    <p:sldId id="51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E5FF"/>
    <a:srgbClr val="FF99CC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17" autoAdjust="0"/>
    <p:restoredTop sz="94660"/>
  </p:normalViewPr>
  <p:slideViewPr>
    <p:cSldViewPr snapToGrid="0">
      <p:cViewPr varScale="1">
        <p:scale>
          <a:sx n="64" d="100"/>
          <a:sy n="64" d="100"/>
        </p:scale>
        <p:origin x="69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C870-01CD-44BE-B8B4-B3FCA5C58FD9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FD831-A322-40CE-9411-6E8D2E6C1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E650A-89FF-4CC3-B1B5-DF8CF759A3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51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9628C-5FB7-4DD4-A232-928A4CE82FC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1013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1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3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_图片 2" descr="图片包含 室内, 墙壁&#10;&#10;已生成高可信度的说明">
            <a:extLst>
              <a:ext uri="{FF2B5EF4-FFF2-40B4-BE49-F238E27FC236}">
                <a16:creationId xmlns:a16="http://schemas.microsoft.com/office/drawing/2014/main" id="{3D3BFAC6-E4F7-4285-9F4E-EFC21AFFE8B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9561" y="-321904"/>
            <a:ext cx="9892397" cy="750180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890A358-1FE7-49FE-8C71-27E2C45C82F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0226" y="-242207"/>
            <a:ext cx="5352893" cy="3506145"/>
          </a:xfrm>
          <a:prstGeom prst="rect">
            <a:avLst/>
          </a:prstGeom>
        </p:spPr>
      </p:pic>
      <p:pic>
        <p:nvPicPr>
          <p:cNvPr id="12" name="PA_图片 6">
            <a:extLst>
              <a:ext uri="{FF2B5EF4-FFF2-40B4-BE49-F238E27FC236}">
                <a16:creationId xmlns:a16="http://schemas.microsoft.com/office/drawing/2014/main" id="{1EB92C0C-91B8-4FCE-B507-FFA510A4D8CC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7175" y="433160"/>
            <a:ext cx="4229070" cy="3064817"/>
          </a:xfrm>
          <a:prstGeom prst="rect">
            <a:avLst/>
          </a:prstGeom>
        </p:spPr>
      </p:pic>
      <p:pic>
        <p:nvPicPr>
          <p:cNvPr id="13" name="PA_图片 8" descr="图片包含 矢量图形&#10;&#10;已生成高可信度的说明">
            <a:extLst>
              <a:ext uri="{FF2B5EF4-FFF2-40B4-BE49-F238E27FC236}">
                <a16:creationId xmlns:a16="http://schemas.microsoft.com/office/drawing/2014/main" id="{D5901FA8-80E5-47CA-B278-792CF245A16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747" y="3859845"/>
            <a:ext cx="2559562" cy="36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8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419 0.85926 L 0.86419 0.85926 C 0.86133 0.86297 0.85885 0.86713 0.85573 0.86991 C 0.8543 0.8713 0.8526 0.87153 0.85104 0.87199 C 0.84531 0.87408 0.84023 0.875 0.83438 0.87639 L 0.79271 0.87408 C 0.78906 0.87385 0.78542 0.87361 0.78203 0.87199 C 0.7806 0.87153 0.77982 0.86852 0.77839 0.86783 C 0.77487 0.86574 0.77122 0.86505 0.76771 0.86366 C 0.75859 0.85973 0.76732 0.8625 0.75456 0.85926 C 0.74688 0.85486 0.75495 0.85926 0.74154 0.85301 C 0.73581 0.85024 0.7293 0.84653 0.7237 0.84445 C 0.72044 0.84352 0.71732 0.84329 0.71406 0.84236 C 0.71172 0.8419 0.70938 0.84098 0.70703 0.84028 C 0.70221 0.8375 0.69753 0.83403 0.69271 0.83172 C 0.68737 0.8294 0.68112 0.82709 0.67604 0.82338 C 0.67044 0.81922 0.66953 0.81783 0.66523 0.81274 C 0.66081 0.78102 0.66328 0.80209 0.66523 0.73033 C 0.66536 0.72593 0.66615 0.72176 0.66654 0.7176 C 0.66797 0.69561 0.66784 0.6838 0.66888 0.66042 C 0.67109 0.61019 0.66901 0.66111 0.67122 0.62662 C 0.67175 0.61875 0.67201 0.61088 0.6724 0.60324 C 0.67279 0.58357 0.67357 0.56366 0.67357 0.54399 C 0.67357 0.54121 0.67552 0.48658 0.67122 0.46343 C 0.67057 0.45996 0.66992 0.45625 0.66888 0.45301 C 0.66797 0.44977 0.66654 0.44723 0.66523 0.44445 C 0.66445 0.44028 0.66419 0.43565 0.66289 0.43172 C 0.66094 0.4257 0.65794 0.42061 0.65573 0.41482 C 0.65495 0.41274 0.6543 0.41042 0.65339 0.40857 C 0.65195 0.40556 0.65039 0.40232 0.64857 0.4 C 0.64727 0.39815 0.64531 0.39746 0.64388 0.39584 C 0.64219 0.39399 0.64089 0.39098 0.63906 0.38936 C 0.63685 0.3875 0.63438 0.38681 0.6319 0.38519 C 0.62995 0.3838 0.628 0.38218 0.62604 0.38102 C 0.61966 0.37686 0.61979 0.37709 0.61406 0.37454 C 0.60234 0.36412 0.61706 0.37709 0.60339 0.36621 C 0.60182 0.36482 0.60039 0.36274 0.59857 0.36204 C 0.59518 0.36042 0.59154 0.36019 0.58789 0.35973 C 0.55143 0.35486 0.58112 0.36042 0.5569 0.35556 C 0.54909 0.35602 0.51706 0.35672 0.50339 0.35973 C 0.50208 0.36019 0.50104 0.36135 0.49974 0.36204 C 0.4974 0.36297 0.49505 0.36343 0.49271 0.36412 C 0.48242 0.3669 0.4849 0.36598 0.47357 0.36829 L 0.46406 0.37037 C 0.45182 0.36899 0.43945 0.36899 0.42721 0.36621 C 0.42422 0.36551 0.42161 0.36181 0.41888 0.35973 C 0.41654 0.35811 0.41406 0.35695 0.41172 0.35556 L 0.40456 0.34283 C 0.40339 0.34074 0.40234 0.33843 0.40104 0.33658 C 0.39779 0.33241 0.39479 0.32778 0.39141 0.32385 C 0.39023 0.32246 0.38906 0.32107 0.38789 0.31968 C 0.38633 0.3176 0.38477 0.31505 0.38307 0.3132 C 0.38164 0.31158 0.37995 0.31065 0.37839 0.30903 C 0.37708 0.30764 0.37604 0.30602 0.37474 0.30486 C 0.3737 0.30371 0.3724 0.30348 0.37122 0.30255 C 0.36719 0.3 0.36341 0.29607 0.35938 0.29422 C 0.35612 0.29283 0.35286 0.2919 0.34974 0.29005 C 0.32122 0.27153 0.3418 0.28102 0.32839 0.27524 C 0.32682 0.27292 0.32487 0.27153 0.32357 0.26875 C 0.32279 0.26713 0.32305 0.26436 0.3224 0.2625 C 0.32148 0.25996 0.32005 0.25811 0.31888 0.25602 L 0.31641 0.24329 C 0.31602 0.24121 0.31563 0.23912 0.31523 0.23704 L 0.31406 0.22848 C 0.31367 0.22153 0.31393 0.21412 0.31289 0.20741 C 0.31237 0.20394 0.31029 0.20209 0.30925 0.19885 C 0.30208 0.17639 0.31745 0.21482 0.30456 0.18403 C 0.30221 0.17199 0.30508 0.18287 0.29857 0.17153 C 0.2944 0.16412 0.29388 0.15834 0.28906 0.15232 C 0.28802 0.15116 0.28659 0.15116 0.28555 0.15024 C 0.28346 0.14838 0.28164 0.14561 0.27956 0.14399 C 0.27721 0.14213 0.27474 0.14144 0.2724 0.13959 C 0.27057 0.13843 0.26536 0.13449 0.26289 0.13334 C 0.26094 0.13241 0.25885 0.13195 0.2569 0.13125 C 0.24661 0.13195 0.2362 0.13172 0.22591 0.13334 C 0.22266 0.1338 0.21966 0.13704 0.21641 0.1375 L 0.20456 0.13959 C 0.2013 0.14028 0.19818 0.14121 0.19505 0.1419 C 0.19023 0.1426 0.18555 0.14329 0.18073 0.14399 C 0.17917 0.14468 0.17747 0.14514 0.17591 0.14607 C 0.17474 0.14653 0.17357 0.14769 0.1724 0.14815 C 0.17044 0.14908 0.16836 0.14954 0.16641 0.15024 C 0.15833 0.15741 0.15755 0.1588 0.14505 0.16297 C 0.13997 0.16459 0.13464 0.16436 0.12956 0.16505 C 0.10104 0.16945 0.1375 0.16598 0.08542 0.16922 C 0.08385 0.16991 0.08229 0.17107 0.08073 0.17153 C 0.05964 0.1757 0.07005 0.16991 0.06042 0.1757 C 0.05052 0.175 0.0405 0.17616 0.03073 0.17361 C 0.0293 0.17315 0.02943 0.16875 0.02839 0.16713 C 0.02734 0.16574 0.02591 0.16574 0.02474 0.16505 C 0.02253 0.15348 0.02487 0.16389 0.02122 0.15232 C 0.01888 0.14514 0.01888 0.14468 0.01758 0.1375 C 0.01719 0.11713 0.01693 0.09653 0.01641 0.07616 C 0.01615 0.0669 0.01589 0.05787 0.01523 0.04861 C 0.0151 0.04653 0.01471 0.04422 0.01406 0.04236 C 0.01341 0.04051 0.0125 0.03959 0.01172 0.0382 L 0.01523 0.0382 " pathEditMode="relative" ptsTypes="AAAAAAAAAAAAAAAAAAAAAAAAAAAAAAAAAAAAAAAAAAAAAAAAAAAAAAAAAAAAAAAAAAAAAAAAAAAAAAAAAAAAAAAAAAAAAAA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2000" accel="50000" decel="50000" autoRev="1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3.75E-6 4.44444E-6 L 0.06705 0.006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6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1-原创素材\1_mm1102\PPT\PPT_014\materaials\pageimg_g16.png">
            <a:extLst>
              <a:ext uri="{FF2B5EF4-FFF2-40B4-BE49-F238E27FC236}">
                <a16:creationId xmlns:a16="http://schemas.microsoft.com/office/drawing/2014/main" id="{F0C5347E-219D-4058-A14F-DA8D5D9656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21" y="-30992"/>
            <a:ext cx="11848906" cy="688899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34">
            <a:extLst>
              <a:ext uri="{FF2B5EF4-FFF2-40B4-BE49-F238E27FC236}">
                <a16:creationId xmlns:a16="http://schemas.microsoft.com/office/drawing/2014/main" id="{7A94D1F6-8705-4172-8272-342EA32602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041" y="0"/>
            <a:ext cx="1302586" cy="1207834"/>
          </a:xfrm>
          <a:prstGeom prst="rect">
            <a:avLst/>
          </a:prstGeom>
        </p:spPr>
      </p:pic>
      <p:pic>
        <p:nvPicPr>
          <p:cNvPr id="4" name="图片 35">
            <a:extLst>
              <a:ext uri="{FF2B5EF4-FFF2-40B4-BE49-F238E27FC236}">
                <a16:creationId xmlns:a16="http://schemas.microsoft.com/office/drawing/2014/main" id="{90B4873B-BBB4-4E65-8321-DEBC9EDB251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400" y="1011299"/>
            <a:ext cx="5374251" cy="109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3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>
            <a:extLst>
              <a:ext uri="{FF2B5EF4-FFF2-40B4-BE49-F238E27FC236}">
                <a16:creationId xmlns:a16="http://schemas.microsoft.com/office/drawing/2014/main" id="{B22B1E67-3008-4521-AE81-657AB5E1176C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:a16="http://schemas.microsoft.com/office/drawing/2014/main" id="{318CC0AA-2F1C-47E2-96E1-12F350AB0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4895" y="56367"/>
            <a:ext cx="5002213" cy="1549970"/>
          </a:xfrm>
          <a:prstGeom prst="rect">
            <a:avLst/>
          </a:prstGeom>
        </p:spPr>
      </p:pic>
      <p:pic>
        <p:nvPicPr>
          <p:cNvPr id="9" name="PA_图片 2">
            <a:extLst>
              <a:ext uri="{FF2B5EF4-FFF2-40B4-BE49-F238E27FC236}">
                <a16:creationId xmlns:a16="http://schemas.microsoft.com/office/drawing/2014/main" id="{F453868A-7C7E-4C9C-BFDE-8FEE5AE3420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38663" y="1049796"/>
            <a:ext cx="7547145" cy="6071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22">
            <a:extLst>
              <a:ext uri="{FF2B5EF4-FFF2-40B4-BE49-F238E27FC236}">
                <a16:creationId xmlns:a16="http://schemas.microsoft.com/office/drawing/2014/main" id="{3FCE1FC1-F6CB-4EDD-B53D-CAC5165879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881" y="4085590"/>
            <a:ext cx="2421891" cy="225044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:a16="http://schemas.microsoft.com/office/drawing/2014/main" id="{12D22E61-431C-4BF7-B86C-F36DBA00E06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37" y="4089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57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880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:a16="http://schemas.microsoft.com/office/drawing/2014/main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:a16="http://schemas.microsoft.com/office/drawing/2014/main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87126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097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931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:a16="http://schemas.microsoft.com/office/drawing/2014/main" id="{11AD8B8B-499E-4064-9606-1DD7568A748C}"/>
              </a:ext>
            </a:extLst>
          </p:cNvPr>
          <p:cNvSpPr/>
          <p:nvPr userDrawn="1"/>
        </p:nvSpPr>
        <p:spPr>
          <a:xfrm>
            <a:off x="247076" y="287079"/>
            <a:ext cx="11697847" cy="6434396"/>
          </a:xfrm>
          <a:prstGeom prst="roundRect">
            <a:avLst>
              <a:gd name="adj" fmla="val 8405"/>
            </a:avLst>
          </a:prstGeom>
          <a:solidFill>
            <a:srgbClr val="FFFFFF"/>
          </a:solidFill>
          <a:ln w="25400" cap="flat" cmpd="sng" algn="ctr">
            <a:solidFill>
              <a:schemeClr val="bg1">
                <a:lumMod val="85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151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:a16="http://schemas.microsoft.com/office/drawing/2014/main" id="{06641879-0A61-4DE0-96FB-E16ED04EE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1077" y="-2315702"/>
            <a:ext cx="6349846" cy="116557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7404B6D-4094-42EA-B728-B90A2DF483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17520652">
            <a:off x="-1241912" y="-526164"/>
            <a:ext cx="3020116" cy="3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48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nen1">
            <a:extLst>
              <a:ext uri="{FF2B5EF4-FFF2-40B4-BE49-F238E27FC236}">
                <a16:creationId xmlns:a16="http://schemas.microsoft.com/office/drawing/2014/main" id="{0ED50697-74BC-4EFA-B781-F79743CC2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3B3005-989A-4064-A3A2-8F1316801303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151286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id="{EF218D41-CACC-45EA-9B9C-2C45D39FBC7D}"/>
              </a:ext>
            </a:extLst>
          </p:cNvPr>
          <p:cNvSpPr/>
          <p:nvPr userDrawn="1"/>
        </p:nvSpPr>
        <p:spPr>
          <a:xfrm>
            <a:off x="395785" y="1201003"/>
            <a:ext cx="10508776" cy="5008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4">
            <a:extLst>
              <a:ext uri="{FF2B5EF4-FFF2-40B4-BE49-F238E27FC236}">
                <a16:creationId xmlns:a16="http://schemas.microsoft.com/office/drawing/2014/main" id="{02083DA8-612E-41DA-A4D1-2ACB2678C6D8}"/>
              </a:ext>
            </a:extLst>
          </p:cNvPr>
          <p:cNvGrpSpPr/>
          <p:nvPr userDrawn="1"/>
        </p:nvGrpSpPr>
        <p:grpSpPr>
          <a:xfrm>
            <a:off x="-418200" y="1324483"/>
            <a:ext cx="1627969" cy="3772305"/>
            <a:chOff x="2822570" y="743589"/>
            <a:chExt cx="1294598" cy="2999823"/>
          </a:xfrm>
        </p:grpSpPr>
        <p:pic>
          <p:nvPicPr>
            <p:cNvPr id="9" name="图片 17">
              <a:extLst>
                <a:ext uri="{FF2B5EF4-FFF2-40B4-BE49-F238E27FC236}">
                  <a16:creationId xmlns:a16="http://schemas.microsoft.com/office/drawing/2014/main" id="{189FBF95-47D8-446F-BB0A-1652EB7CD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172519" y="3110245"/>
              <a:ext cx="633167" cy="633167"/>
            </a:xfrm>
            <a:prstGeom prst="rect">
              <a:avLst/>
            </a:prstGeom>
          </p:spPr>
        </p:pic>
        <p:pic>
          <p:nvPicPr>
            <p:cNvPr id="10" name="图形 21">
              <a:extLst>
                <a:ext uri="{FF2B5EF4-FFF2-40B4-BE49-F238E27FC236}">
                  <a16:creationId xmlns:a16="http://schemas.microsoft.com/office/drawing/2014/main" id="{8D592D9E-78DF-4E6B-B377-C92906ECC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931827">
              <a:off x="2374753" y="1191406"/>
              <a:ext cx="2190232" cy="1294598"/>
            </a:xfrm>
            <a:prstGeom prst="rect">
              <a:avLst/>
            </a:prstGeom>
          </p:spPr>
        </p:pic>
      </p:grpSp>
      <p:pic>
        <p:nvPicPr>
          <p:cNvPr id="11" name="图片 20">
            <a:extLst>
              <a:ext uri="{FF2B5EF4-FFF2-40B4-BE49-F238E27FC236}">
                <a16:creationId xmlns:a16="http://schemas.microsoft.com/office/drawing/2014/main" id="{46A1C692-1A89-4E71-82D9-E6FC90E3EB5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370" y="-150126"/>
            <a:ext cx="2257728" cy="3457550"/>
          </a:xfrm>
          <a:prstGeom prst="rect">
            <a:avLst/>
          </a:prstGeom>
        </p:spPr>
      </p:pic>
      <p:sp>
        <p:nvSpPr>
          <p:cNvPr id="13" name="矩形 15">
            <a:extLst>
              <a:ext uri="{FF2B5EF4-FFF2-40B4-BE49-F238E27FC236}">
                <a16:creationId xmlns:a16="http://schemas.microsoft.com/office/drawing/2014/main" id="{4109CCAE-A277-41A5-B571-A07038641370}"/>
              </a:ext>
            </a:extLst>
          </p:cNvPr>
          <p:cNvSpPr/>
          <p:nvPr/>
        </p:nvSpPr>
        <p:spPr>
          <a:xfrm>
            <a:off x="1993312" y="224266"/>
            <a:ext cx="7200913" cy="805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0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0454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2">
            <a:extLst>
              <a:ext uri="{FF2B5EF4-FFF2-40B4-BE49-F238E27FC236}">
                <a16:creationId xmlns:a16="http://schemas.microsoft.com/office/drawing/2014/main" id="{82C95F20-6AC4-4CAC-B270-10188A197E0A}"/>
              </a:ext>
            </a:extLst>
          </p:cNvPr>
          <p:cNvSpPr/>
          <p:nvPr userDrawn="1"/>
        </p:nvSpPr>
        <p:spPr>
          <a:xfrm>
            <a:off x="200167" y="464024"/>
            <a:ext cx="11791666" cy="6141492"/>
          </a:xfrm>
          <a:custGeom>
            <a:avLst/>
            <a:gdLst>
              <a:gd name="connsiteX0" fmla="*/ 0 w 8128398"/>
              <a:gd name="connsiteY0" fmla="*/ 2334126 h 4668252"/>
              <a:gd name="connsiteX1" fmla="*/ 4064199 w 8128398"/>
              <a:gd name="connsiteY1" fmla="*/ 0 h 4668252"/>
              <a:gd name="connsiteX2" fmla="*/ 8128398 w 8128398"/>
              <a:gd name="connsiteY2" fmla="*/ 2334126 h 4668252"/>
              <a:gd name="connsiteX3" fmla="*/ 4064199 w 8128398"/>
              <a:gd name="connsiteY3" fmla="*/ 4668252 h 4668252"/>
              <a:gd name="connsiteX4" fmla="*/ 0 w 8128398"/>
              <a:gd name="connsiteY4" fmla="*/ 2334126 h 4668252"/>
              <a:gd name="connsiteX0" fmla="*/ 162302 w 8290700"/>
              <a:gd name="connsiteY0" fmla="*/ 2423774 h 4757900"/>
              <a:gd name="connsiteX1" fmla="*/ 1139129 w 8290700"/>
              <a:gd name="connsiteY1" fmla="*/ 669643 h 4757900"/>
              <a:gd name="connsiteX2" fmla="*/ 4226501 w 8290700"/>
              <a:gd name="connsiteY2" fmla="*/ 89648 h 4757900"/>
              <a:gd name="connsiteX3" fmla="*/ 8290700 w 8290700"/>
              <a:gd name="connsiteY3" fmla="*/ 2423774 h 4757900"/>
              <a:gd name="connsiteX4" fmla="*/ 4226501 w 8290700"/>
              <a:gd name="connsiteY4" fmla="*/ 4757900 h 4757900"/>
              <a:gd name="connsiteX5" fmla="*/ 162302 w 8290700"/>
              <a:gd name="connsiteY5" fmla="*/ 2423774 h 4757900"/>
              <a:gd name="connsiteX0" fmla="*/ 162302 w 8453932"/>
              <a:gd name="connsiteY0" fmla="*/ 2334994 h 4669120"/>
              <a:gd name="connsiteX1" fmla="*/ 1139129 w 8453932"/>
              <a:gd name="connsiteY1" fmla="*/ 580863 h 4669120"/>
              <a:gd name="connsiteX2" fmla="*/ 4226501 w 8453932"/>
              <a:gd name="connsiteY2" fmla="*/ 868 h 4669120"/>
              <a:gd name="connsiteX3" fmla="*/ 7472553 w 8453932"/>
              <a:gd name="connsiteY3" fmla="*/ 677116 h 4669120"/>
              <a:gd name="connsiteX4" fmla="*/ 8290700 w 8453932"/>
              <a:gd name="connsiteY4" fmla="*/ 2334994 h 4669120"/>
              <a:gd name="connsiteX5" fmla="*/ 4226501 w 8453932"/>
              <a:gd name="connsiteY5" fmla="*/ 4669120 h 4669120"/>
              <a:gd name="connsiteX6" fmla="*/ 162302 w 8453932"/>
              <a:gd name="connsiteY6" fmla="*/ 2334994 h 4669120"/>
              <a:gd name="connsiteX0" fmla="*/ 380 w 8292010"/>
              <a:gd name="connsiteY0" fmla="*/ 2334994 h 4737634"/>
              <a:gd name="connsiteX1" fmla="*/ 977207 w 8292010"/>
              <a:gd name="connsiteY1" fmla="*/ 580863 h 4737634"/>
              <a:gd name="connsiteX2" fmla="*/ 4064579 w 8292010"/>
              <a:gd name="connsiteY2" fmla="*/ 868 h 4737634"/>
              <a:gd name="connsiteX3" fmla="*/ 7310631 w 8292010"/>
              <a:gd name="connsiteY3" fmla="*/ 677116 h 4737634"/>
              <a:gd name="connsiteX4" fmla="*/ 8128778 w 8292010"/>
              <a:gd name="connsiteY4" fmla="*/ 2334994 h 4737634"/>
              <a:gd name="connsiteX5" fmla="*/ 4064579 w 8292010"/>
              <a:gd name="connsiteY5" fmla="*/ 4669120 h 4737634"/>
              <a:gd name="connsiteX6" fmla="*/ 1054209 w 8292010"/>
              <a:gd name="connsiteY6" fmla="*/ 3958572 h 4737634"/>
              <a:gd name="connsiteX7" fmla="*/ 380 w 8292010"/>
              <a:gd name="connsiteY7" fmla="*/ 2334994 h 4737634"/>
              <a:gd name="connsiteX0" fmla="*/ 380 w 8160907"/>
              <a:gd name="connsiteY0" fmla="*/ 2334994 h 4676413"/>
              <a:gd name="connsiteX1" fmla="*/ 977207 w 8160907"/>
              <a:gd name="connsiteY1" fmla="*/ 580863 h 4676413"/>
              <a:gd name="connsiteX2" fmla="*/ 4064579 w 8160907"/>
              <a:gd name="connsiteY2" fmla="*/ 868 h 4676413"/>
              <a:gd name="connsiteX3" fmla="*/ 7310631 w 8160907"/>
              <a:gd name="connsiteY3" fmla="*/ 677116 h 4676413"/>
              <a:gd name="connsiteX4" fmla="*/ 8128778 w 8160907"/>
              <a:gd name="connsiteY4" fmla="*/ 2334994 h 4676413"/>
              <a:gd name="connsiteX5" fmla="*/ 7031498 w 8160907"/>
              <a:gd name="connsiteY5" fmla="*/ 4199203 h 4676413"/>
              <a:gd name="connsiteX6" fmla="*/ 4064579 w 8160907"/>
              <a:gd name="connsiteY6" fmla="*/ 4669120 h 4676413"/>
              <a:gd name="connsiteX7" fmla="*/ 1054209 w 8160907"/>
              <a:gd name="connsiteY7" fmla="*/ 3958572 h 4676413"/>
              <a:gd name="connsiteX8" fmla="*/ 380 w 8160907"/>
              <a:gd name="connsiteY8" fmla="*/ 2334994 h 4676413"/>
              <a:gd name="connsiteX0" fmla="*/ 62 w 8160589"/>
              <a:gd name="connsiteY0" fmla="*/ 2334994 h 4670006"/>
              <a:gd name="connsiteX1" fmla="*/ 976889 w 8160589"/>
              <a:gd name="connsiteY1" fmla="*/ 580863 h 4670006"/>
              <a:gd name="connsiteX2" fmla="*/ 4064261 w 8160589"/>
              <a:gd name="connsiteY2" fmla="*/ 868 h 4670006"/>
              <a:gd name="connsiteX3" fmla="*/ 7310313 w 8160589"/>
              <a:gd name="connsiteY3" fmla="*/ 677116 h 4670006"/>
              <a:gd name="connsiteX4" fmla="*/ 8128460 w 8160589"/>
              <a:gd name="connsiteY4" fmla="*/ 2334994 h 4670006"/>
              <a:gd name="connsiteX5" fmla="*/ 7031180 w 8160589"/>
              <a:gd name="connsiteY5" fmla="*/ 4199203 h 4670006"/>
              <a:gd name="connsiteX6" fmla="*/ 4064261 w 8160589"/>
              <a:gd name="connsiteY6" fmla="*/ 4669120 h 4670006"/>
              <a:gd name="connsiteX7" fmla="*/ 948013 w 8160589"/>
              <a:gd name="connsiteY7" fmla="*/ 4131826 h 4670006"/>
              <a:gd name="connsiteX8" fmla="*/ 62 w 8160589"/>
              <a:gd name="connsiteY8" fmla="*/ 2334994 h 4670006"/>
              <a:gd name="connsiteX0" fmla="*/ 3056 w 8163583"/>
              <a:gd name="connsiteY0" fmla="*/ 2353191 h 4688203"/>
              <a:gd name="connsiteX1" fmla="*/ 791407 w 8163583"/>
              <a:gd name="connsiteY1" fmla="*/ 387304 h 4688203"/>
              <a:gd name="connsiteX2" fmla="*/ 4067255 w 8163583"/>
              <a:gd name="connsiteY2" fmla="*/ 19065 h 4688203"/>
              <a:gd name="connsiteX3" fmla="*/ 7313307 w 8163583"/>
              <a:gd name="connsiteY3" fmla="*/ 695313 h 4688203"/>
              <a:gd name="connsiteX4" fmla="*/ 8131454 w 8163583"/>
              <a:gd name="connsiteY4" fmla="*/ 2353191 h 4688203"/>
              <a:gd name="connsiteX5" fmla="*/ 7034174 w 8163583"/>
              <a:gd name="connsiteY5" fmla="*/ 4217400 h 4688203"/>
              <a:gd name="connsiteX6" fmla="*/ 4067255 w 8163583"/>
              <a:gd name="connsiteY6" fmla="*/ 4687317 h 4688203"/>
              <a:gd name="connsiteX7" fmla="*/ 951007 w 8163583"/>
              <a:gd name="connsiteY7" fmla="*/ 4150023 h 4688203"/>
              <a:gd name="connsiteX8" fmla="*/ 3056 w 8163583"/>
              <a:gd name="connsiteY8" fmla="*/ 2353191 h 4688203"/>
              <a:gd name="connsiteX0" fmla="*/ 38786 w 8199313"/>
              <a:gd name="connsiteY0" fmla="*/ 2353191 h 4794578"/>
              <a:gd name="connsiteX1" fmla="*/ 827137 w 8199313"/>
              <a:gd name="connsiteY1" fmla="*/ 387304 h 4794578"/>
              <a:gd name="connsiteX2" fmla="*/ 4102985 w 8199313"/>
              <a:gd name="connsiteY2" fmla="*/ 19065 h 4794578"/>
              <a:gd name="connsiteX3" fmla="*/ 7349037 w 8199313"/>
              <a:gd name="connsiteY3" fmla="*/ 695313 h 4794578"/>
              <a:gd name="connsiteX4" fmla="*/ 8167184 w 8199313"/>
              <a:gd name="connsiteY4" fmla="*/ 2353191 h 4794578"/>
              <a:gd name="connsiteX5" fmla="*/ 7069904 w 8199313"/>
              <a:gd name="connsiteY5" fmla="*/ 4217400 h 4794578"/>
              <a:gd name="connsiteX6" fmla="*/ 4102985 w 8199313"/>
              <a:gd name="connsiteY6" fmla="*/ 4687317 h 4794578"/>
              <a:gd name="connsiteX7" fmla="*/ 549204 w 8199313"/>
              <a:gd name="connsiteY7" fmla="*/ 4563909 h 4794578"/>
              <a:gd name="connsiteX8" fmla="*/ 38786 w 8199313"/>
              <a:gd name="connsiteY8" fmla="*/ 2353191 h 4794578"/>
              <a:gd name="connsiteX0" fmla="*/ 38786 w 8199313"/>
              <a:gd name="connsiteY0" fmla="*/ 2353191 h 4802240"/>
              <a:gd name="connsiteX1" fmla="*/ 827137 w 8199313"/>
              <a:gd name="connsiteY1" fmla="*/ 387304 h 4802240"/>
              <a:gd name="connsiteX2" fmla="*/ 4102985 w 8199313"/>
              <a:gd name="connsiteY2" fmla="*/ 19065 h 4802240"/>
              <a:gd name="connsiteX3" fmla="*/ 7349037 w 8199313"/>
              <a:gd name="connsiteY3" fmla="*/ 695313 h 4802240"/>
              <a:gd name="connsiteX4" fmla="*/ 8167184 w 8199313"/>
              <a:gd name="connsiteY4" fmla="*/ 2353191 h 4802240"/>
              <a:gd name="connsiteX5" fmla="*/ 7460318 w 8199313"/>
              <a:gd name="connsiteY5" fmla="*/ 4602411 h 4802240"/>
              <a:gd name="connsiteX6" fmla="*/ 4102985 w 8199313"/>
              <a:gd name="connsiteY6" fmla="*/ 4687317 h 4802240"/>
              <a:gd name="connsiteX7" fmla="*/ 549204 w 8199313"/>
              <a:gd name="connsiteY7" fmla="*/ 4563909 h 4802240"/>
              <a:gd name="connsiteX8" fmla="*/ 38786 w 8199313"/>
              <a:gd name="connsiteY8" fmla="*/ 2353191 h 4802240"/>
              <a:gd name="connsiteX0" fmla="*/ 38786 w 8234668"/>
              <a:gd name="connsiteY0" fmla="*/ 2415359 h 4864408"/>
              <a:gd name="connsiteX1" fmla="*/ 827137 w 8234668"/>
              <a:gd name="connsiteY1" fmla="*/ 449472 h 4864408"/>
              <a:gd name="connsiteX2" fmla="*/ 4102985 w 8234668"/>
              <a:gd name="connsiteY2" fmla="*/ 81233 h 4864408"/>
              <a:gd name="connsiteX3" fmla="*/ 7618288 w 8234668"/>
              <a:gd name="connsiteY3" fmla="*/ 237716 h 4864408"/>
              <a:gd name="connsiteX4" fmla="*/ 8167184 w 8234668"/>
              <a:gd name="connsiteY4" fmla="*/ 2415359 h 4864408"/>
              <a:gd name="connsiteX5" fmla="*/ 7460318 w 8234668"/>
              <a:gd name="connsiteY5" fmla="*/ 4664579 h 4864408"/>
              <a:gd name="connsiteX6" fmla="*/ 4102985 w 8234668"/>
              <a:gd name="connsiteY6" fmla="*/ 4749485 h 4864408"/>
              <a:gd name="connsiteX7" fmla="*/ 549204 w 8234668"/>
              <a:gd name="connsiteY7" fmla="*/ 4626077 h 4864408"/>
              <a:gd name="connsiteX8" fmla="*/ 38786 w 8234668"/>
              <a:gd name="connsiteY8" fmla="*/ 2415359 h 4864408"/>
              <a:gd name="connsiteX0" fmla="*/ 38786 w 8234668"/>
              <a:gd name="connsiteY0" fmla="*/ 2415359 h 4864408"/>
              <a:gd name="connsiteX1" fmla="*/ 827137 w 8234668"/>
              <a:gd name="connsiteY1" fmla="*/ 449472 h 4864408"/>
              <a:gd name="connsiteX2" fmla="*/ 4102985 w 8234668"/>
              <a:gd name="connsiteY2" fmla="*/ 81233 h 4864408"/>
              <a:gd name="connsiteX3" fmla="*/ 7618288 w 8234668"/>
              <a:gd name="connsiteY3" fmla="*/ 237716 h 4864408"/>
              <a:gd name="connsiteX4" fmla="*/ 8167184 w 8234668"/>
              <a:gd name="connsiteY4" fmla="*/ 2444235 h 4864408"/>
              <a:gd name="connsiteX5" fmla="*/ 7460318 w 8234668"/>
              <a:gd name="connsiteY5" fmla="*/ 4664579 h 4864408"/>
              <a:gd name="connsiteX6" fmla="*/ 4102985 w 8234668"/>
              <a:gd name="connsiteY6" fmla="*/ 4749485 h 4864408"/>
              <a:gd name="connsiteX7" fmla="*/ 549204 w 8234668"/>
              <a:gd name="connsiteY7" fmla="*/ 4626077 h 4864408"/>
              <a:gd name="connsiteX8" fmla="*/ 38786 w 8234668"/>
              <a:gd name="connsiteY8" fmla="*/ 2415359 h 486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34668" h="4864408">
                <a:moveTo>
                  <a:pt x="38786" y="2415359"/>
                </a:moveTo>
                <a:cubicBezTo>
                  <a:pt x="85108" y="1719258"/>
                  <a:pt x="149771" y="838493"/>
                  <a:pt x="827137" y="449472"/>
                </a:cubicBezTo>
                <a:cubicBezTo>
                  <a:pt x="1504504" y="60451"/>
                  <a:pt x="2971127" y="116526"/>
                  <a:pt x="4102985" y="81233"/>
                </a:cubicBezTo>
                <a:cubicBezTo>
                  <a:pt x="5234844" y="45940"/>
                  <a:pt x="6940922" y="-151305"/>
                  <a:pt x="7618288" y="237716"/>
                </a:cubicBezTo>
                <a:cubicBezTo>
                  <a:pt x="8295655" y="626737"/>
                  <a:pt x="8298729" y="1966307"/>
                  <a:pt x="8167184" y="2444235"/>
                </a:cubicBezTo>
                <a:cubicBezTo>
                  <a:pt x="8035639" y="2922163"/>
                  <a:pt x="8137685" y="4275558"/>
                  <a:pt x="7460318" y="4664579"/>
                </a:cubicBezTo>
                <a:cubicBezTo>
                  <a:pt x="6782952" y="5053600"/>
                  <a:pt x="5254837" y="4755902"/>
                  <a:pt x="4102985" y="4749485"/>
                </a:cubicBezTo>
                <a:cubicBezTo>
                  <a:pt x="2951133" y="4743068"/>
                  <a:pt x="1226571" y="5015098"/>
                  <a:pt x="549204" y="4626077"/>
                </a:cubicBezTo>
                <a:cubicBezTo>
                  <a:pt x="-128162" y="4237056"/>
                  <a:pt x="-7536" y="3111460"/>
                  <a:pt x="38786" y="2415359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97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471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:a16="http://schemas.microsoft.com/office/drawing/2014/main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:a16="http://schemas.microsoft.com/office/drawing/2014/main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:a16="http://schemas.microsoft.com/office/drawing/2014/main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20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5F07-3376-4EB4-851C-C01CF14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B2C266-EC5F-43A6-86D4-1CC2C7AD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4B1DF6FC-7E16-4635-8A35-944AD89C60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2">
            <a:extLst>
              <a:ext uri="{FF2B5EF4-FFF2-40B4-BE49-F238E27FC236}">
                <a16:creationId xmlns:a16="http://schemas.microsoft.com/office/drawing/2014/main" id="{97358077-9EE7-44A7-97C6-315D9C46C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7479" y="1331058"/>
            <a:ext cx="5507665" cy="1549970"/>
          </a:xfrm>
          <a:prstGeom prst="rect">
            <a:avLst/>
          </a:prstGeom>
        </p:spPr>
      </p:pic>
      <p:pic>
        <p:nvPicPr>
          <p:cNvPr id="8" name="图片 1">
            <a:extLst>
              <a:ext uri="{FF2B5EF4-FFF2-40B4-BE49-F238E27FC236}">
                <a16:creationId xmlns:a16="http://schemas.microsoft.com/office/drawing/2014/main" id="{9646E44B-3867-4CC2-B640-09E839EA10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9" name="图片 20">
            <a:extLst>
              <a:ext uri="{FF2B5EF4-FFF2-40B4-BE49-F238E27FC236}">
                <a16:creationId xmlns:a16="http://schemas.microsoft.com/office/drawing/2014/main" id="{A048540C-02AE-45F9-A868-5AF452F0EF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>
            <a:extLst>
              <a:ext uri="{FF2B5EF4-FFF2-40B4-BE49-F238E27FC236}">
                <a16:creationId xmlns:a16="http://schemas.microsoft.com/office/drawing/2014/main" id="{890BE992-9077-47BD-BA72-99B4456EAB4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11" name="矩形 8">
            <a:extLst>
              <a:ext uri="{FF2B5EF4-FFF2-40B4-BE49-F238E27FC236}">
                <a16:creationId xmlns:a16="http://schemas.microsoft.com/office/drawing/2014/main" id="{93040D19-7743-43B1-A900-286D474B37E7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34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9AE12-2383-4AF9-8359-698ABAA2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9FAA95-4383-4919-B4B6-17A3DE4A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D1CFC-5940-49FA-A9B1-F0F1922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B394D-F8FC-4D7A-A8E5-32FE0A8D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2">
            <a:extLst>
              <a:ext uri="{FF2B5EF4-FFF2-40B4-BE49-F238E27FC236}">
                <a16:creationId xmlns:a16="http://schemas.microsoft.com/office/drawing/2014/main" id="{316C996C-61E1-487A-B996-5A13664185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龚芝怡 - 卓别林">
            <a:hlinkClick r:id="" action="ppaction://media"/>
            <a:extLst>
              <a:ext uri="{FF2B5EF4-FFF2-40B4-BE49-F238E27FC236}">
                <a16:creationId xmlns:a16="http://schemas.microsoft.com/office/drawing/2014/main" id="{4BBE9D32-A35B-4C15-927C-15CB5DD7FEA9}"/>
              </a:ext>
            </a:extLst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113" y="-160020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7ECCED-74AF-4222-ACEA-AF0F161A1948}"/>
              </a:ext>
            </a:extLst>
          </p:cNvPr>
          <p:cNvSpPr txBox="1"/>
          <p:nvPr userDrawn="1"/>
        </p:nvSpPr>
        <p:spPr>
          <a:xfrm>
            <a:off x="2968651" y="2321004"/>
            <a:ext cx="6560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285DAF-BC7B-4DEA-9336-B1E7E1A835AE}"/>
              </a:ext>
            </a:extLst>
          </p:cNvPr>
          <p:cNvSpPr txBox="1"/>
          <p:nvPr userDrawn="1"/>
        </p:nvSpPr>
        <p:spPr>
          <a:xfrm>
            <a:off x="8248564" y="5910407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8294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B06B21EF-4290-4023-8D12-6133B3456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28900" y="-2705103"/>
            <a:ext cx="6858000" cy="12268204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:a16="http://schemas.microsoft.com/office/drawing/2014/main" id="{73C579E6-EAF1-422D-AC51-D4A36153AB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7678" y="-2289879"/>
            <a:ext cx="6224681" cy="11494606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:a16="http://schemas.microsoft.com/office/drawing/2014/main" id="{1220DD6E-E2D4-4158-9681-6CFE69A19E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5" y="1274025"/>
            <a:ext cx="5215801" cy="5583975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:a16="http://schemas.microsoft.com/office/drawing/2014/main" id="{3E428603-5A8C-47DE-80E7-95AD414D89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76" y="6143219"/>
            <a:ext cx="656057" cy="677220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:a16="http://schemas.microsoft.com/office/drawing/2014/main" id="{F3F40050-FF5E-4375-9241-620E3FAC99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8">
            <a:extLst>
              <a:ext uri="{FF2B5EF4-FFF2-40B4-BE49-F238E27FC236}">
                <a16:creationId xmlns:a16="http://schemas.microsoft.com/office/drawing/2014/main" id="{604A78A6-248E-4841-9FCB-2B52759943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29" y="5756310"/>
            <a:ext cx="497071" cy="529665"/>
          </a:xfrm>
          <a:prstGeom prst="rect">
            <a:avLst/>
          </a:prstGeom>
        </p:spPr>
      </p:pic>
      <p:pic>
        <p:nvPicPr>
          <p:cNvPr id="8" name="图片 20">
            <a:extLst>
              <a:ext uri="{FF2B5EF4-FFF2-40B4-BE49-F238E27FC236}">
                <a16:creationId xmlns:a16="http://schemas.microsoft.com/office/drawing/2014/main" id="{452DF785-0E58-4CAE-AFE9-171977E46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2" y="94409"/>
            <a:ext cx="498012" cy="597614"/>
          </a:xfrm>
          <a:prstGeom prst="rect">
            <a:avLst/>
          </a:prstGeom>
        </p:spPr>
      </p:pic>
      <p:pic>
        <p:nvPicPr>
          <p:cNvPr id="9" name="图片 24">
            <a:extLst>
              <a:ext uri="{FF2B5EF4-FFF2-40B4-BE49-F238E27FC236}">
                <a16:creationId xmlns:a16="http://schemas.microsoft.com/office/drawing/2014/main" id="{D4D8A061-494A-4B32-A7C3-42E31E5A3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0" name="图片 26">
            <a:extLst>
              <a:ext uri="{FF2B5EF4-FFF2-40B4-BE49-F238E27FC236}">
                <a16:creationId xmlns:a16="http://schemas.microsoft.com/office/drawing/2014/main" id="{1DF9917B-E90E-4946-84E5-4E3AC4D3C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7290495">
            <a:off x="10805766" y="5220749"/>
            <a:ext cx="2044871" cy="2130452"/>
          </a:xfrm>
          <a:prstGeom prst="rect">
            <a:avLst/>
          </a:prstGeom>
        </p:spPr>
      </p:pic>
      <p:pic>
        <p:nvPicPr>
          <p:cNvPr id="11" name="图片 28">
            <a:extLst>
              <a:ext uri="{FF2B5EF4-FFF2-40B4-BE49-F238E27FC236}">
                <a16:creationId xmlns:a16="http://schemas.microsoft.com/office/drawing/2014/main" id="{1FC472B4-0239-4099-BDB8-3CD9C4FFBB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1" y="753947"/>
            <a:ext cx="444494" cy="732592"/>
          </a:xfrm>
          <a:prstGeom prst="rect">
            <a:avLst/>
          </a:prstGeom>
        </p:spPr>
      </p:pic>
      <p:pic>
        <p:nvPicPr>
          <p:cNvPr id="12" name="图片 36">
            <a:extLst>
              <a:ext uri="{FF2B5EF4-FFF2-40B4-BE49-F238E27FC236}">
                <a16:creationId xmlns:a16="http://schemas.microsoft.com/office/drawing/2014/main" id="{3F5532E2-9ED9-4571-B262-DB498E114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6" y="4004224"/>
            <a:ext cx="532692" cy="594157"/>
          </a:xfrm>
          <a:prstGeom prst="rect">
            <a:avLst/>
          </a:prstGeom>
        </p:spPr>
      </p:pic>
      <p:sp>
        <p:nvSpPr>
          <p:cNvPr id="13" name="矩形 39">
            <a:extLst>
              <a:ext uri="{FF2B5EF4-FFF2-40B4-BE49-F238E27FC236}">
                <a16:creationId xmlns:a16="http://schemas.microsoft.com/office/drawing/2014/main" id="{BC667135-285B-43E4-9109-FD5A575A6D8C}"/>
              </a:ext>
            </a:extLst>
          </p:cNvPr>
          <p:cNvSpPr/>
          <p:nvPr userDrawn="1"/>
        </p:nvSpPr>
        <p:spPr>
          <a:xfrm>
            <a:off x="11460235" y="699479"/>
            <a:ext cx="99112" cy="858080"/>
          </a:xfrm>
          <a:prstGeom prst="rect">
            <a:avLst/>
          </a:prstGeom>
          <a:solidFill>
            <a:srgbClr val="49D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3">
            <a:extLst>
              <a:ext uri="{FF2B5EF4-FFF2-40B4-BE49-F238E27FC236}">
                <a16:creationId xmlns:a16="http://schemas.microsoft.com/office/drawing/2014/main" id="{89A685F2-D426-47F1-9E6E-91E41B3E6B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74" y="4953111"/>
            <a:ext cx="716833" cy="8031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1050C6A-EBF3-4AAC-9E6B-85FB9AC093B4}"/>
              </a:ext>
            </a:extLst>
          </p:cNvPr>
          <p:cNvSpPr/>
          <p:nvPr userDrawn="1"/>
        </p:nvSpPr>
        <p:spPr>
          <a:xfrm>
            <a:off x="490782" y="2406689"/>
            <a:ext cx="594484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80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99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3883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2738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6459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475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0620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7919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466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110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733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493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9421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4619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495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179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920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7880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7804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8576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1739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3202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6830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701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074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5518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2067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3036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4648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0125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9578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4652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375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6968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95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97954"/>
            <a:ext cx="12192000" cy="39238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27026" y="-12700"/>
            <a:ext cx="12192000" cy="23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85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101">
            <a:extLst>
              <a:ext uri="{FF2B5EF4-FFF2-40B4-BE49-F238E27FC236}">
                <a16:creationId xmlns:a16="http://schemas.microsoft.com/office/drawing/2014/main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:a16="http://schemas.microsoft.com/office/drawing/2014/main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:a16="http://schemas.microsoft.com/office/drawing/2014/main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id="{05E1C943-43C2-45EC-9F62-0A38D90A0B7F}"/>
              </a:ext>
            </a:extLst>
          </p:cNvPr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:a16="http://schemas.microsoft.com/office/drawing/2014/main" id="{6047DAB5-B329-4A18-A0D9-69C5C3BD7D3C}"/>
              </a:ext>
            </a:extLst>
          </p:cNvPr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:a16="http://schemas.microsoft.com/office/drawing/2014/main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:a16="http://schemas.microsoft.com/office/drawing/2014/main" id="{EA6C425B-7238-4DD9-B228-6700E4407813}"/>
              </a:ext>
            </a:extLst>
          </p:cNvPr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:a16="http://schemas.microsoft.com/office/drawing/2014/main" id="{4EC2650B-0F3B-447D-83AA-A966A9988A02}"/>
              </a:ext>
            </a:extLst>
          </p:cNvPr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:a16="http://schemas.microsoft.com/office/drawing/2014/main" id="{481AEDB8-B1A6-4129-BC93-70B0544013BB}"/>
              </a:ext>
            </a:extLst>
          </p:cNvPr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:a16="http://schemas.microsoft.com/office/drawing/2014/main" id="{A0BC39FD-4813-49FA-9DA6-0CF2EBE8656C}"/>
              </a:ext>
            </a:extLst>
          </p:cNvPr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:a16="http://schemas.microsoft.com/office/drawing/2014/main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:a16="http://schemas.microsoft.com/office/drawing/2014/main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:a16="http://schemas.microsoft.com/office/drawing/2014/main" id="{3B8CAB01-2B7D-4D0B-9578-C612F98A27B9}"/>
              </a:ext>
            </a:extLst>
          </p:cNvPr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:a16="http://schemas.microsoft.com/office/drawing/2014/main" id="{0C186285-9E91-4691-86D3-E46A74193EC4}"/>
              </a:ext>
            </a:extLst>
          </p:cNvPr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:a16="http://schemas.microsoft.com/office/drawing/2014/main" id="{A2705D01-A040-4E4A-883D-4BD5C29C021A}"/>
              </a:ext>
            </a:extLst>
          </p:cNvPr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:a16="http://schemas.microsoft.com/office/drawing/2014/main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:a16="http://schemas.microsoft.com/office/drawing/2014/main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195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8A31-B58C-4F22-8C52-A961D950D026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D3A97-CF50-4079-9344-E4CA4E728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353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8A31-B58C-4F22-8C52-A961D950D026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D3A97-CF50-4079-9344-E4CA4E728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95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8A31-B58C-4F22-8C52-A961D950D026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D3A97-CF50-4079-9344-E4CA4E728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208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8A31-B58C-4F22-8C52-A961D950D026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D3A97-CF50-4079-9344-E4CA4E728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37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8A31-B58C-4F22-8C52-A961D950D026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D3A97-CF50-4079-9344-E4CA4E728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22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8A31-B58C-4F22-8C52-A961D950D026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D3A97-CF50-4079-9344-E4CA4E728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34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8A31-B58C-4F22-8C52-A961D950D026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D3A97-CF50-4079-9344-E4CA4E728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8A31-B58C-4F22-8C52-A961D950D026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D3A97-CF50-4079-9344-E4CA4E728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8A31-B58C-4F22-8C52-A961D950D026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D3A97-CF50-4079-9344-E4CA4E728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25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8A31-B58C-4F22-8C52-A961D950D026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D3A97-CF50-4079-9344-E4CA4E728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37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8A31-B58C-4F22-8C52-A961D950D026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D3A97-CF50-4079-9344-E4CA4E728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16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39.jpe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39.jpe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9E4B4B-505B-43E2-987D-384A64A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41F7E-7A02-4FF2-8AF5-A1AE59CD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1E1E4-156A-4C10-BC26-D07F5C724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D0CC-E3E2-4331-AA06-EBB8ADD6037D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F9652-3E39-43EA-9F4E-489A7F3BC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CC6A0-BF40-4ACA-867F-55115DA3F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6" r:id="rId3"/>
    <p:sldLayoutId id="214748365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61" r:id="rId12"/>
    <p:sldLayoutId id="2147483667" r:id="rId13"/>
    <p:sldLayoutId id="2147483668" r:id="rId14"/>
    <p:sldLayoutId id="2147483669" r:id="rId15"/>
    <p:sldLayoutId id="2147483660" r:id="rId16"/>
    <p:sldLayoutId id="2147483658" r:id="rId17"/>
    <p:sldLayoutId id="2147483663" r:id="rId18"/>
    <p:sldLayoutId id="2147483662" r:id="rId19"/>
    <p:sldLayoutId id="2147483655" r:id="rId2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46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63A4E-F370-4E43-88DF-FF35117A42C8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19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277C-D2BF-45CB-B9B1-631697971ECF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86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285CA-3D3B-499B-A815-2AD862AD2232}" type="datetimeFigureOut">
              <a:rPr lang="zh-CN" altLang="en-US" smtClean="0"/>
              <a:t>2024/11/28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30D7C-B902-4C8A-813F-8FDDF456C49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2158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78A31-B58C-4F22-8C52-A961D950D026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D3A97-CF50-4079-9344-E4CA4E728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1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iming>
    <p:tnLst>
      <p:par>
        <p:cTn id="1" dur="indefinite" restart="never" nodeType="tmRoot"/>
      </p:par>
    </p:tnLst>
  </p:timing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openxmlformats.org/officeDocument/2006/relationships/image" Target="../media/image5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5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10" Type="http://schemas.openxmlformats.org/officeDocument/2006/relationships/image" Target="../media/image56.png"/><Relationship Id="rId4" Type="http://schemas.openxmlformats.org/officeDocument/2006/relationships/image" Target="../media/image52.png"/><Relationship Id="rId9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52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59.png"/><Relationship Id="rId12" Type="http://schemas.openxmlformats.org/officeDocument/2006/relationships/image" Target="../media/image61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58.png"/><Relationship Id="rId15" Type="http://schemas.openxmlformats.org/officeDocument/2006/relationships/image" Target="../media/image63.png"/><Relationship Id="rId10" Type="http://schemas.openxmlformats.org/officeDocument/2006/relationships/image" Target="../media/image60.jpeg"/><Relationship Id="rId4" Type="http://schemas.openxmlformats.org/officeDocument/2006/relationships/image" Target="../media/image57.png"/><Relationship Id="rId9" Type="http://schemas.openxmlformats.org/officeDocument/2006/relationships/image" Target="../media/image54.png"/><Relationship Id="rId14" Type="http://schemas.openxmlformats.org/officeDocument/2006/relationships/image" Target="../media/image6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52.png"/><Relationship Id="rId3" Type="http://schemas.openxmlformats.org/officeDocument/2006/relationships/slideLayout" Target="../slideLayouts/slideLayout58.xml"/><Relationship Id="rId7" Type="http://schemas.microsoft.com/office/2007/relationships/hdphoto" Target="../media/hdphoto5.wdp"/><Relationship Id="rId12" Type="http://schemas.microsoft.com/office/2007/relationships/hdphoto" Target="../media/hdphoto4.wdp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5.png"/><Relationship Id="rId11" Type="http://schemas.openxmlformats.org/officeDocument/2006/relationships/image" Target="../media/image60.jpeg"/><Relationship Id="rId5" Type="http://schemas.openxmlformats.org/officeDocument/2006/relationships/image" Target="../media/image61.png"/><Relationship Id="rId15" Type="http://schemas.openxmlformats.org/officeDocument/2006/relationships/image" Target="../media/image63.png"/><Relationship Id="rId10" Type="http://schemas.openxmlformats.org/officeDocument/2006/relationships/image" Target="../media/image54.png"/><Relationship Id="rId4" Type="http://schemas.openxmlformats.org/officeDocument/2006/relationships/image" Target="../media/image64.jpeg"/><Relationship Id="rId9" Type="http://schemas.microsoft.com/office/2007/relationships/hdphoto" Target="../media/hdphoto6.wdp"/><Relationship Id="rId14" Type="http://schemas.openxmlformats.org/officeDocument/2006/relationships/image" Target="../media/image6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54.png"/><Relationship Id="rId18" Type="http://schemas.openxmlformats.org/officeDocument/2006/relationships/image" Target="../media/image62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69.png"/><Relationship Id="rId12" Type="http://schemas.microsoft.com/office/2007/relationships/hdphoto" Target="../media/hdphoto10.wdp"/><Relationship Id="rId17" Type="http://schemas.openxmlformats.org/officeDocument/2006/relationships/image" Target="../media/image52.png"/><Relationship Id="rId2" Type="http://schemas.openxmlformats.org/officeDocument/2006/relationships/audio" Target="../media/media3.wav"/><Relationship Id="rId16" Type="http://schemas.openxmlformats.org/officeDocument/2006/relationships/image" Target="../media/image61.png"/><Relationship Id="rId1" Type="http://schemas.microsoft.com/office/2007/relationships/media" Target="../media/media3.wav"/><Relationship Id="rId6" Type="http://schemas.microsoft.com/office/2007/relationships/hdphoto" Target="../media/hdphoto7.wdp"/><Relationship Id="rId11" Type="http://schemas.openxmlformats.org/officeDocument/2006/relationships/image" Target="../media/image71.png"/><Relationship Id="rId5" Type="http://schemas.openxmlformats.org/officeDocument/2006/relationships/image" Target="../media/image68.png"/><Relationship Id="rId15" Type="http://schemas.microsoft.com/office/2007/relationships/hdphoto" Target="../media/hdphoto4.wdp"/><Relationship Id="rId10" Type="http://schemas.microsoft.com/office/2007/relationships/hdphoto" Target="../media/hdphoto9.wdp"/><Relationship Id="rId19" Type="http://schemas.openxmlformats.org/officeDocument/2006/relationships/image" Target="../media/image63.png"/><Relationship Id="rId4" Type="http://schemas.openxmlformats.org/officeDocument/2006/relationships/image" Target="../media/image67.jpeg"/><Relationship Id="rId9" Type="http://schemas.openxmlformats.org/officeDocument/2006/relationships/image" Target="../media/image70.png"/><Relationship Id="rId14" Type="http://schemas.openxmlformats.org/officeDocument/2006/relationships/image" Target="../media/image6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63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54.png"/><Relationship Id="rId12" Type="http://schemas.openxmlformats.org/officeDocument/2006/relationships/image" Target="../media/image62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microsoft.com/office/2007/relationships/hdphoto" Target="../media/hdphoto11.wdp"/><Relationship Id="rId11" Type="http://schemas.openxmlformats.org/officeDocument/2006/relationships/image" Target="../media/image52.png"/><Relationship Id="rId5" Type="http://schemas.openxmlformats.org/officeDocument/2006/relationships/image" Target="../media/image73.png"/><Relationship Id="rId10" Type="http://schemas.openxmlformats.org/officeDocument/2006/relationships/image" Target="../media/image61.png"/><Relationship Id="rId4" Type="http://schemas.openxmlformats.org/officeDocument/2006/relationships/image" Target="../media/image72.jpe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52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76.png"/><Relationship Id="rId12" Type="http://schemas.openxmlformats.org/officeDocument/2006/relationships/image" Target="../media/image61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microsoft.com/office/2007/relationships/hdphoto" Target="../media/hdphoto12.wdp"/><Relationship Id="rId11" Type="http://schemas.microsoft.com/office/2007/relationships/hdphoto" Target="../media/hdphoto4.wdp"/><Relationship Id="rId5" Type="http://schemas.openxmlformats.org/officeDocument/2006/relationships/image" Target="../media/image75.png"/><Relationship Id="rId15" Type="http://schemas.openxmlformats.org/officeDocument/2006/relationships/image" Target="../media/image63.png"/><Relationship Id="rId10" Type="http://schemas.openxmlformats.org/officeDocument/2006/relationships/image" Target="../media/image60.jpeg"/><Relationship Id="rId4" Type="http://schemas.openxmlformats.org/officeDocument/2006/relationships/image" Target="../media/image74.jpeg"/><Relationship Id="rId9" Type="http://schemas.openxmlformats.org/officeDocument/2006/relationships/image" Target="../media/image77.png"/><Relationship Id="rId14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microsoft.com/office/2007/relationships/hdphoto" Target="../media/hdphoto4.wdp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79.png"/><Relationship Id="rId12" Type="http://schemas.openxmlformats.org/officeDocument/2006/relationships/image" Target="../media/image60.jpeg"/><Relationship Id="rId17" Type="http://schemas.openxmlformats.org/officeDocument/2006/relationships/image" Target="../media/image63.png"/><Relationship Id="rId2" Type="http://schemas.openxmlformats.org/officeDocument/2006/relationships/audio" Target="../media/media3.wav"/><Relationship Id="rId16" Type="http://schemas.openxmlformats.org/officeDocument/2006/relationships/image" Target="../media/image62.png"/><Relationship Id="rId1" Type="http://schemas.microsoft.com/office/2007/relationships/media" Target="../media/media3.wav"/><Relationship Id="rId6" Type="http://schemas.microsoft.com/office/2007/relationships/hdphoto" Target="../media/hdphoto14.wdp"/><Relationship Id="rId11" Type="http://schemas.openxmlformats.org/officeDocument/2006/relationships/image" Target="../media/image77.png"/><Relationship Id="rId5" Type="http://schemas.openxmlformats.org/officeDocument/2006/relationships/image" Target="../media/image78.png"/><Relationship Id="rId15" Type="http://schemas.openxmlformats.org/officeDocument/2006/relationships/image" Target="../media/image52.png"/><Relationship Id="rId10" Type="http://schemas.microsoft.com/office/2007/relationships/hdphoto" Target="../media/hdphoto16.wdp"/><Relationship Id="rId4" Type="http://schemas.openxmlformats.org/officeDocument/2006/relationships/image" Target="../media/image57.png"/><Relationship Id="rId9" Type="http://schemas.openxmlformats.org/officeDocument/2006/relationships/image" Target="../media/image80.png"/><Relationship Id="rId1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1.xml"/><Relationship Id="rId4" Type="http://schemas.microsoft.com/office/2007/relationships/hdphoto" Target="../media/hdphoto19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356" y="373462"/>
            <a:ext cx="1503363" cy="7616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018" y="1680310"/>
            <a:ext cx="1892506" cy="9588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" y="2913485"/>
            <a:ext cx="12192000" cy="392380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57924" y="-10429"/>
            <a:ext cx="12192000" cy="237744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457" y="4276684"/>
            <a:ext cx="6167457" cy="25813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64" y="4255974"/>
            <a:ext cx="6167457" cy="25813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2" y="318622"/>
            <a:ext cx="1855631" cy="216490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924" y="355755"/>
            <a:ext cx="1676754" cy="21526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77" y="3339017"/>
            <a:ext cx="889995" cy="736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82" y="2956868"/>
            <a:ext cx="1288686" cy="14186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9041C1-0297-43E5-9F8C-0E957D431BAB}"/>
              </a:ext>
            </a:extLst>
          </p:cNvPr>
          <p:cNvSpPr txBox="1"/>
          <p:nvPr/>
        </p:nvSpPr>
        <p:spPr>
          <a:xfrm>
            <a:off x="2332201" y="1565038"/>
            <a:ext cx="76062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Chào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mừng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thầy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cô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và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các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em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đến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với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môn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Toán</a:t>
            </a:r>
            <a:endParaRPr kumimoji="0" lang="en-US" sz="5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28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2023C8-03CC-4ED0-830D-BF606451F86B}"/>
              </a:ext>
            </a:extLst>
          </p:cNvPr>
          <p:cNvSpPr txBox="1"/>
          <p:nvPr/>
        </p:nvSpPr>
        <p:spPr>
          <a:xfrm>
            <a:off x="2310148" y="2693028"/>
            <a:ext cx="7571704" cy="22404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vi-VN" sz="40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BÀI</a:t>
            </a:r>
            <a:r>
              <a:rPr lang="en-US" sz="40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22: PHÉP TRỪ (CÓ NHỚ) SỐ CÓ HAI CHỮ SỐ VỚI SỐ CÓ MỘT CHỮ SỐ</a:t>
            </a:r>
            <a:endParaRPr lang="vi-VN" sz="4000" b="1" dirty="0">
              <a:ln w="22225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BC260D-FA70-43A2-A5AC-8FAC030EFAE9}"/>
              </a:ext>
            </a:extLst>
          </p:cNvPr>
          <p:cNvGrpSpPr/>
          <p:nvPr/>
        </p:nvGrpSpPr>
        <p:grpSpPr>
          <a:xfrm>
            <a:off x="1314892" y="894087"/>
            <a:ext cx="2163960" cy="1200329"/>
            <a:chOff x="1523997" y="0"/>
            <a:chExt cx="2190752" cy="98066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0A336D1-6EAB-4D88-B050-1A664761CDAA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6" name="Rectangle: Top Corners Rounded 5">
                <a:extLst>
                  <a:ext uri="{FF2B5EF4-FFF2-40B4-BE49-F238E27FC236}">
                    <a16:creationId xmlns:a16="http://schemas.microsoft.com/office/drawing/2014/main" id="{2CCECC4C-EFA0-4170-AF5B-8E735A0187EF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600"/>
              </a:p>
            </p:txBody>
          </p:sp>
          <p:sp>
            <p:nvSpPr>
              <p:cNvPr id="7" name="Rectangle: Top Corners Rounded 6">
                <a:extLst>
                  <a:ext uri="{FF2B5EF4-FFF2-40B4-BE49-F238E27FC236}">
                    <a16:creationId xmlns:a16="http://schemas.microsoft.com/office/drawing/2014/main" id="{47C0B4B5-27EA-44D3-9621-0CB828F23E50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4D8ACC7-221E-48DD-83A2-16D3E6FF1490}"/>
                </a:ext>
              </a:extLst>
            </p:cNvPr>
            <p:cNvSpPr txBox="1"/>
            <p:nvPr/>
          </p:nvSpPr>
          <p:spPr>
            <a:xfrm>
              <a:off x="1523997" y="135240"/>
              <a:ext cx="1972089" cy="689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200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CHỦ ĐỀ </a:t>
              </a:r>
              <a:r>
                <a:rPr lang="en-US" sz="3200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4</a:t>
              </a:r>
              <a:endParaRPr lang="vi-VN" sz="3200" dirty="0">
                <a:solidFill>
                  <a:schemeClr val="accent6">
                    <a:lumMod val="75000"/>
                  </a:schemeClr>
                </a:solidFill>
                <a:latin typeface="+mj-lt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9308AFA-8573-43EC-992F-FC51DD70C7E8}"/>
              </a:ext>
            </a:extLst>
          </p:cNvPr>
          <p:cNvSpPr txBox="1"/>
          <p:nvPr/>
        </p:nvSpPr>
        <p:spPr>
          <a:xfrm>
            <a:off x="3147238" y="1059621"/>
            <a:ext cx="79425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</a:rPr>
              <a:t>PHÉP CỘNG, PHÉP TRỪ (CÓ NHỚ) TRONG PHẠM VI 100</a:t>
            </a:r>
            <a:endParaRPr lang="vi-VN" sz="32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4427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en Garden In-Game - Laura Shigihara - NhacCuaTu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03200" y="6045200"/>
            <a:ext cx="812800" cy="812800"/>
          </a:xfrm>
          <a:prstGeom prst="rect">
            <a:avLst/>
          </a:prstGeom>
        </p:spPr>
      </p:pic>
      <p:pic>
        <p:nvPicPr>
          <p:cNvPr id="1026" name="Picture 2" descr="C:\Users\ADMIN\Desktop\Giai cuu dai duong 2\Photography-Background-shark-Underwater-backdrop-coral-photography-Backdrops-Cartoon-bubble-Children-Fish-photo-Coral-Studi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ADMIN\Desktop\Giai cuu dai duong 2\Luoi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09999"/>
            <a:ext cx="12192000" cy="1076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Bảng gỗ\49f1b87228eb6bdb68e300357ebeb9ca (2)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86711" y1="13242" x2="90864" y2="83105"/>
                        <a14:foregroundMark x1="88870" y1="10959" x2="38040" y2="9132"/>
                        <a14:foregroundMark x1="50831" y1="6849" x2="79402" y2="4110"/>
                        <a14:foregroundMark x1="33887" y1="10959" x2="16944" y2="19178"/>
                        <a14:foregroundMark x1="15947" y1="34247" x2="11462" y2="55708"/>
                        <a14:foregroundMark x1="7973" y1="75342" x2="5150" y2="85845"/>
                        <a14:foregroundMark x1="15449" y1="31050" x2="18439" y2="30137"/>
                        <a14:foregroundMark x1="6478" y1="91781" x2="68771" y2="83105"/>
                        <a14:foregroundMark x1="67774" y1="89041" x2="94684" y2="94521"/>
                        <a14:foregroundMark x1="69767" y1="87671" x2="89867" y2="88584"/>
                        <a14:foregroundMark x1="98671" y1="44749" x2="87375" y2="54338"/>
                        <a14:foregroundMark x1="13953" y1="30137" x2="19767" y2="31050"/>
                        <a14:backgroundMark x1="88206" y1="19178" x2="85216" y2="18265"/>
                        <a14:backgroundMark x1="91362" y1="60274" x2="87375" y2="589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3584"/>
            <a:ext cx="7213600" cy="262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00010" y="343615"/>
            <a:ext cx="4224233" cy="1733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n-US" sz="5333" b="1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 CỨU</a:t>
            </a:r>
          </a:p>
          <a:p>
            <a:pPr algn="ctr" defTabSz="1219170"/>
            <a:r>
              <a:rPr lang="en-US" sz="5333" b="1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ĐẠI DƯƠNG</a:t>
            </a:r>
          </a:p>
        </p:txBody>
      </p:sp>
      <p:pic>
        <p:nvPicPr>
          <p:cNvPr id="7" name="Picture 11" descr="C:\Users\ADMIN\Desktop\Tai nguyen thiet ke tro choi\Angry birds epic birds\1505573783630 (2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6000449"/>
            <a:ext cx="1426197" cy="7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5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8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Giai cuu dai duong 2\Pictur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1" y="4726618"/>
            <a:ext cx="1546503" cy="124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Giai cuu dai duong 2\700_FO63651544_20d8d8a83358c7cd2f7a9ac1d48523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9714" y1="9076" x2="26714" y2="21656"/>
                        <a14:foregroundMark x1="19000" y1="9873" x2="34143" y2="16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3641" flipH="1">
            <a:off x="3346790" y="3868876"/>
            <a:ext cx="2808919" cy="239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\Desktop\Giai cuu dai duong 2\Luoi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799" y="-2565400"/>
            <a:ext cx="7759700" cy="118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ADMIN\Desktop\Giai cuu dai duong 2\seashell-border-382756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76200"/>
            <a:ext cx="80264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556000" y="1092201"/>
            <a:ext cx="55880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733" dirty="0">
                <a:solidFill>
                  <a:srgbClr val="0033CC"/>
                </a:solidFill>
                <a:latin typeface="Calibri"/>
              </a:rPr>
              <a:t>56 – 9 = 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3200" y="3006876"/>
            <a:ext cx="2641600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A.46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121050" y="3006876"/>
            <a:ext cx="2873351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B.49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76698" y="3022600"/>
            <a:ext cx="2765703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C. 48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347200" y="3006876"/>
            <a:ext cx="2641600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D.</a:t>
            </a:r>
            <a:r>
              <a:rPr lang="en-US" sz="2667" dirty="0">
                <a:solidFill>
                  <a:srgbClr val="0033CC"/>
                </a:solidFill>
                <a:latin typeface="Calibri"/>
              </a:rPr>
              <a:t>47</a:t>
            </a:r>
          </a:p>
        </p:txBody>
      </p:sp>
      <p:pic>
        <p:nvPicPr>
          <p:cNvPr id="2" name="Picture 2" descr="C:\Users\ADMIN\Desktop\Phan Thi Do Uyen\Giai cuu dai duong\Picture2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658" y="5054601"/>
            <a:ext cx="1815343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  <p:pic>
        <p:nvPicPr>
          <p:cNvPr id="4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16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times up"/>
          <p:cNvGrpSpPr/>
          <p:nvPr/>
        </p:nvGrpSpPr>
        <p:grpSpPr>
          <a:xfrm>
            <a:off x="784059" y="177800"/>
            <a:ext cx="1009445" cy="500085"/>
            <a:chOff x="2989747" y="438150"/>
            <a:chExt cx="1572029" cy="683752"/>
          </a:xfrm>
        </p:grpSpPr>
        <p:sp>
          <p:nvSpPr>
            <p:cNvPr id="49" name="Rounded Rectangle 4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373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GB" sz="14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14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14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1" name="Picture 3" descr="C:\Users\ADMIN\Desktop\Picture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0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44330" y="945133"/>
            <a:ext cx="120325" cy="101771"/>
            <a:chOff x="2455863" y="2411803"/>
            <a:chExt cx="566738" cy="566738"/>
          </a:xfrm>
        </p:grpSpPr>
        <p:sp>
          <p:nvSpPr>
            <p:cNvPr id="5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46124" y="1681532"/>
            <a:ext cx="120325" cy="101771"/>
            <a:chOff x="2455863" y="2411803"/>
            <a:chExt cx="566738" cy="566738"/>
          </a:xfrm>
        </p:grpSpPr>
        <p:sp>
          <p:nvSpPr>
            <p:cNvPr id="5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642171" y="1335825"/>
            <a:ext cx="120325" cy="101771"/>
            <a:chOff x="2455863" y="2411803"/>
            <a:chExt cx="566738" cy="566738"/>
          </a:xfrm>
        </p:grpSpPr>
        <p:sp>
          <p:nvSpPr>
            <p:cNvPr id="65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882526" y="1369076"/>
            <a:ext cx="120325" cy="101771"/>
            <a:chOff x="2455863" y="2411803"/>
            <a:chExt cx="566738" cy="566738"/>
          </a:xfrm>
        </p:grpSpPr>
        <p:sp>
          <p:nvSpPr>
            <p:cNvPr id="7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6" name="Oval 107"/>
          <p:cNvSpPr>
            <a:spLocks noChangeArrowheads="1"/>
          </p:cNvSpPr>
          <p:nvPr/>
        </p:nvSpPr>
        <p:spPr bwMode="auto">
          <a:xfrm>
            <a:off x="1259312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" name="Explosion 2 76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200" dirty="0">
                <a:solidFill>
                  <a:srgbClr val="0000FF"/>
                </a:solidFill>
                <a:latin typeface="Calibri"/>
              </a:rPr>
              <a:t>HẾT GIỜ</a:t>
            </a:r>
          </a:p>
        </p:txBody>
      </p:sp>
    </p:spTree>
    <p:extLst>
      <p:ext uri="{BB962C8B-B14F-4D97-AF65-F5344CB8AC3E}">
        <p14:creationId xmlns:p14="http://schemas.microsoft.com/office/powerpoint/2010/main" val="210925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74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93827E-7 L -0.13403 0.02438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1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77" grpId="0" animBg="1"/>
      <p:bldP spid="7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Giai cuu dai duong 2\47657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29" y="19050"/>
            <a:ext cx="12198729" cy="683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\Desktop\Phan Thi Do Uyen\Giai cuu dai duong\Picture2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858" y="5219701"/>
            <a:ext cx="1815343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Giai cuu dai duong 2\2a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32" b="98651" l="571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3886" flipH="1">
            <a:off x="28381" y="2462856"/>
            <a:ext cx="7069012" cy="460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Giai cuu dai duong 2\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033" y="3797302"/>
            <a:ext cx="3310467" cy="230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ADMIN\Desktop\Giai cuu dai duong 2\Luoi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1" y="-3581400"/>
            <a:ext cx="8331201" cy="135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1" descr="C:\Users\ADMIN\Desktop\Giai cuu dai duong 2\seashell-border-382756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76200"/>
            <a:ext cx="80264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TextBox 19"/>
          <p:cNvSpPr txBox="1"/>
          <p:nvPr/>
        </p:nvSpPr>
        <p:spPr>
          <a:xfrm>
            <a:off x="3657600" y="1092201"/>
            <a:ext cx="55880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733" dirty="0">
                <a:solidFill>
                  <a:srgbClr val="0033CC"/>
                </a:solidFill>
                <a:latin typeface="Calibri"/>
              </a:rPr>
              <a:t>65 –8 = 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03200" y="3006876"/>
            <a:ext cx="2641600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A. 56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245601" y="3006876"/>
            <a:ext cx="2873351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D. 59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7601" y="3022600"/>
            <a:ext cx="2765703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C. 58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149600" y="3006876"/>
            <a:ext cx="2743200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B.</a:t>
            </a:r>
            <a:r>
              <a:rPr lang="en-US" sz="2667" dirty="0">
                <a:solidFill>
                  <a:srgbClr val="0033CC"/>
                </a:solidFill>
                <a:latin typeface="Calibri"/>
              </a:rPr>
              <a:t>57</a:t>
            </a:r>
          </a:p>
        </p:txBody>
      </p:sp>
      <p:pic>
        <p:nvPicPr>
          <p:cNvPr id="13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  <p:pic>
        <p:nvPicPr>
          <p:cNvPr id="15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16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times up"/>
          <p:cNvGrpSpPr/>
          <p:nvPr/>
        </p:nvGrpSpPr>
        <p:grpSpPr>
          <a:xfrm>
            <a:off x="784059" y="177800"/>
            <a:ext cx="1009445" cy="500085"/>
            <a:chOff x="2989747" y="438150"/>
            <a:chExt cx="1572029" cy="683752"/>
          </a:xfrm>
        </p:grpSpPr>
        <p:sp>
          <p:nvSpPr>
            <p:cNvPr id="17" name="Rounded Rectangle 16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373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GB" sz="14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14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14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6" name="Picture 3" descr="C:\Users\ADMIN\Desktop\Picture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0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44330" y="945133"/>
            <a:ext cx="120325" cy="101771"/>
            <a:chOff x="2455863" y="2411803"/>
            <a:chExt cx="566738" cy="566738"/>
          </a:xfrm>
        </p:grpSpPr>
        <p:sp>
          <p:nvSpPr>
            <p:cNvPr id="28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46124" y="1681532"/>
            <a:ext cx="120325" cy="101771"/>
            <a:chOff x="2455863" y="2411803"/>
            <a:chExt cx="566738" cy="566738"/>
          </a:xfrm>
        </p:grpSpPr>
        <p:sp>
          <p:nvSpPr>
            <p:cNvPr id="34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642171" y="1335825"/>
            <a:ext cx="120325" cy="101771"/>
            <a:chOff x="2455863" y="2411803"/>
            <a:chExt cx="566738" cy="566738"/>
          </a:xfrm>
        </p:grpSpPr>
        <p:sp>
          <p:nvSpPr>
            <p:cNvPr id="4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882526" y="1369076"/>
            <a:ext cx="120325" cy="101771"/>
            <a:chOff x="2455863" y="2411803"/>
            <a:chExt cx="566738" cy="566738"/>
          </a:xfrm>
        </p:grpSpPr>
        <p:sp>
          <p:nvSpPr>
            <p:cNvPr id="46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1" name="Oval 107"/>
          <p:cNvSpPr>
            <a:spLocks noChangeArrowheads="1"/>
          </p:cNvSpPr>
          <p:nvPr/>
        </p:nvSpPr>
        <p:spPr bwMode="auto">
          <a:xfrm>
            <a:off x="1259312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Explosion 2 51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200" dirty="0">
                <a:solidFill>
                  <a:srgbClr val="0000FF"/>
                </a:solidFill>
                <a:latin typeface="Calibri"/>
              </a:rPr>
              <a:t>HẾT GIỜ</a:t>
            </a:r>
          </a:p>
        </p:txBody>
      </p:sp>
    </p:spTree>
    <p:extLst>
      <p:ext uri="{BB962C8B-B14F-4D97-AF65-F5344CB8AC3E}">
        <p14:creationId xmlns:p14="http://schemas.microsoft.com/office/powerpoint/2010/main" val="112736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474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58025E-6 L -0.19028 0.07439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14" y="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1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52" grpId="0" animBg="1"/>
      <p:bldP spid="5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Giai cuu dai duong 2\underwater-vector-backgroun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51840"/>
            <a:ext cx="12192000" cy="814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Giai cuu dai duong 2\3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222" l="0" r="100000">
                        <a14:backgroundMark x1="17714" y1="32963" x2="18714" y2="71389"/>
                        <a14:backgroundMark x1="91000" y1="21296" x2="87000" y2="80463"/>
                        <a14:backgroundMark x1="9714" y1="8333" x2="2714" y2="77870"/>
                        <a14:backgroundMark x1="29714" y1="34352" x2="22714" y2="81759"/>
                        <a14:backgroundMark x1="6714" y1="84352" x2="44857" y2="70093"/>
                        <a14:backgroundMark x1="14714" y1="3704" x2="31714" y2="8333"/>
                        <a14:backgroundMark x1="87000" y1="5648" x2="98000" y2="18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285" y="4070123"/>
            <a:ext cx="1691716" cy="2610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ounded Rectangle 27"/>
          <p:cNvSpPr/>
          <p:nvPr/>
        </p:nvSpPr>
        <p:spPr>
          <a:xfrm>
            <a:off x="174649" y="3006876"/>
            <a:ext cx="2641600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A. 43</a:t>
            </a:r>
          </a:p>
        </p:txBody>
      </p:sp>
      <p:pic>
        <p:nvPicPr>
          <p:cNvPr id="32" name="Picture 3" descr="C:\Users\ADMIN\Desktop\Giai cuu dai duong 2\3c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8333">
                        <a14:foregroundMark x1="62593" y1="12023" x2="73148" y2="84946"/>
                        <a14:foregroundMark x1="49815" y1="18084" x2="43519" y2="28152"/>
                        <a14:foregroundMark x1="41481" y1="16422" x2="49815" y2="26491"/>
                        <a14:foregroundMark x1="63519" y1="12023" x2="76296" y2="215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46400" y="4343400"/>
            <a:ext cx="960059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ounded Rectangle 32"/>
          <p:cNvSpPr/>
          <p:nvPr/>
        </p:nvSpPr>
        <p:spPr>
          <a:xfrm>
            <a:off x="3048001" y="3022600"/>
            <a:ext cx="2765703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B. 42</a:t>
            </a:r>
          </a:p>
        </p:txBody>
      </p:sp>
      <p:pic>
        <p:nvPicPr>
          <p:cNvPr id="35" name="Picture 4" descr="C:\Users\ADMIN\Desktop\Giai cuu dai duong 2\3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8702" y1="20433" x2="43750" y2="242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61" y="3688293"/>
            <a:ext cx="2585508" cy="258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" descr="C:\Users\ADMIN\Desktop\Giai cuu dai duong 2\3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9510" y1="11426" x2="31189" y2="180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458" y="4737760"/>
            <a:ext cx="1498177" cy="214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C:\Users\ADMIN\Desktop\Giai cuu dai duong 2\Luoi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76800" y="-2870200"/>
            <a:ext cx="8534400" cy="1076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ounded Rectangle 37"/>
          <p:cNvSpPr/>
          <p:nvPr/>
        </p:nvSpPr>
        <p:spPr>
          <a:xfrm>
            <a:off x="9217050" y="3006876"/>
            <a:ext cx="2873351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D. 48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096000" y="3022600"/>
            <a:ext cx="2743200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C. </a:t>
            </a:r>
            <a:r>
              <a:rPr lang="en-US" sz="2667" dirty="0">
                <a:solidFill>
                  <a:srgbClr val="0033CC"/>
                </a:solidFill>
                <a:latin typeface="Calibri"/>
              </a:rPr>
              <a:t>41</a:t>
            </a:r>
          </a:p>
        </p:txBody>
      </p:sp>
      <p:pic>
        <p:nvPicPr>
          <p:cNvPr id="40" name="Picture 11" descr="C:\Users\ADMIN\Desktop\Giai cuu dai duong 2\seashell-border-382756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49" y="76200"/>
            <a:ext cx="80264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1" name="TextBox 40"/>
          <p:cNvSpPr txBox="1"/>
          <p:nvPr/>
        </p:nvSpPr>
        <p:spPr>
          <a:xfrm>
            <a:off x="3629049" y="1092201"/>
            <a:ext cx="55880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733" dirty="0">
                <a:solidFill>
                  <a:srgbClr val="0033CC"/>
                </a:solidFill>
                <a:latin typeface="Calibri"/>
              </a:rPr>
              <a:t>32 + 9 = ?</a:t>
            </a:r>
          </a:p>
        </p:txBody>
      </p:sp>
      <p:pic>
        <p:nvPicPr>
          <p:cNvPr id="42" name="Picture 2" descr="C:\Users\ADMIN\Desktop\Phan Thi Do Uyen\Giai cuu dai duong\Picture2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1" y="5359401"/>
            <a:ext cx="1815343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  <p:pic>
        <p:nvPicPr>
          <p:cNvPr id="16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16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times up"/>
          <p:cNvGrpSpPr/>
          <p:nvPr/>
        </p:nvGrpSpPr>
        <p:grpSpPr>
          <a:xfrm>
            <a:off x="784059" y="177800"/>
            <a:ext cx="1009445" cy="500085"/>
            <a:chOff x="2989747" y="438150"/>
            <a:chExt cx="1572029" cy="683752"/>
          </a:xfrm>
        </p:grpSpPr>
        <p:sp>
          <p:nvSpPr>
            <p:cNvPr id="18" name="Rounded Rectangle 17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373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GB" sz="14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14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14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0" name="Picture 3" descr="C:\Users\ADMIN\Desktop\Picture2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0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44330" y="945133"/>
            <a:ext cx="120325" cy="101771"/>
            <a:chOff x="2455863" y="2411803"/>
            <a:chExt cx="566738" cy="566738"/>
          </a:xfrm>
        </p:grpSpPr>
        <p:sp>
          <p:nvSpPr>
            <p:cNvPr id="2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46124" y="1681532"/>
            <a:ext cx="120325" cy="101771"/>
            <a:chOff x="2455863" y="2411803"/>
            <a:chExt cx="566738" cy="566738"/>
          </a:xfrm>
        </p:grpSpPr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642171" y="1335825"/>
            <a:ext cx="120325" cy="101771"/>
            <a:chOff x="2455863" y="2411803"/>
            <a:chExt cx="566738" cy="566738"/>
          </a:xfrm>
        </p:grpSpPr>
        <p:sp>
          <p:nvSpPr>
            <p:cNvPr id="45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882526" y="1369076"/>
            <a:ext cx="120325" cy="101771"/>
            <a:chOff x="2455863" y="2411803"/>
            <a:chExt cx="566738" cy="566738"/>
          </a:xfrm>
        </p:grpSpPr>
        <p:sp>
          <p:nvSpPr>
            <p:cNvPr id="5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6" name="Oval 107"/>
          <p:cNvSpPr>
            <a:spLocks noChangeArrowheads="1"/>
          </p:cNvSpPr>
          <p:nvPr/>
        </p:nvSpPr>
        <p:spPr bwMode="auto">
          <a:xfrm>
            <a:off x="1259312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Explosion 2 56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200" dirty="0">
                <a:solidFill>
                  <a:srgbClr val="0000FF"/>
                </a:solidFill>
                <a:latin typeface="Calibri"/>
              </a:rPr>
              <a:t>HẾT GIỜ</a:t>
            </a:r>
          </a:p>
        </p:txBody>
      </p:sp>
    </p:spTree>
    <p:extLst>
      <p:ext uri="{BB962C8B-B14F-4D97-AF65-F5344CB8AC3E}">
        <p14:creationId xmlns:p14="http://schemas.microsoft.com/office/powerpoint/2010/main" val="420288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47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9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2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0.18559 0.04444 " pathEditMode="relative" rAng="0" ptsTypes="AA">
                                      <p:cBhvr>
                                        <p:cTn id="9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71" y="2222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0.07239 0.00834 " pathEditMode="relative" rAng="0" ptsTypes="AA">
                                      <p:cBhvr>
                                        <p:cTn id="9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8" y="40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-0.10261 0.13981 " pathEditMode="relative" rAng="0" ptsTypes="AA">
                                      <p:cBhvr>
                                        <p:cTn id="98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9" y="6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1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3" grpId="0" animBg="1"/>
      <p:bldP spid="33" grpId="1" animBg="1"/>
      <p:bldP spid="38" grpId="0" animBg="1"/>
      <p:bldP spid="38" grpId="1" animBg="1"/>
      <p:bldP spid="39" grpId="0" animBg="1"/>
      <p:bldP spid="39" grpId="1" animBg="1"/>
      <p:bldP spid="41" grpId="0"/>
      <p:bldP spid="57" grpId="0" animBg="1"/>
      <p:bldP spid="5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Giai cuu dai duong 2\4742a38d613d97be6200f1154f11a2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28600"/>
            <a:ext cx="12191999" cy="833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Giai cuu dai duong 2\4c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1" y="3232869"/>
            <a:ext cx="8074599" cy="365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Giai cuu dai duong 2\Luoi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67000"/>
            <a:ext cx="11887200" cy="1076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174649" y="3006876"/>
            <a:ext cx="2641600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A. 38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048001" y="3022600"/>
            <a:ext cx="2765703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B. 37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217050" y="3006876"/>
            <a:ext cx="2873351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D. </a:t>
            </a:r>
            <a:r>
              <a:rPr lang="en-US" sz="3600" dirty="0">
                <a:solidFill>
                  <a:srgbClr val="0033CC"/>
                </a:solidFill>
                <a:latin typeface="Calibri"/>
              </a:rPr>
              <a:t>35</a:t>
            </a:r>
            <a:endParaRPr lang="en-US" sz="3200" dirty="0">
              <a:solidFill>
                <a:srgbClr val="0033CC"/>
              </a:solidFill>
              <a:latin typeface="Calibri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096000" y="3022600"/>
            <a:ext cx="2743200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C. 36</a:t>
            </a:r>
            <a:endParaRPr lang="en-US" sz="2667" dirty="0">
              <a:solidFill>
                <a:srgbClr val="0033CC"/>
              </a:solidFill>
              <a:latin typeface="Calibri"/>
            </a:endParaRPr>
          </a:p>
        </p:txBody>
      </p:sp>
      <p:pic>
        <p:nvPicPr>
          <p:cNvPr id="29" name="Picture 11" descr="C:\Users\ADMIN\Desktop\Giai cuu dai duong 2\seashell-border-382756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76200"/>
            <a:ext cx="80264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" name="TextBox 29"/>
          <p:cNvSpPr txBox="1"/>
          <p:nvPr/>
        </p:nvSpPr>
        <p:spPr>
          <a:xfrm>
            <a:off x="3454400" y="1092201"/>
            <a:ext cx="55880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733" dirty="0">
                <a:solidFill>
                  <a:srgbClr val="0033CC"/>
                </a:solidFill>
                <a:latin typeface="Calibri"/>
              </a:rPr>
              <a:t>45 – 9 = ?</a:t>
            </a:r>
          </a:p>
        </p:txBody>
      </p:sp>
      <p:pic>
        <p:nvPicPr>
          <p:cNvPr id="31" name="Picture 2" descr="C:\Users\ADMIN\Desktop\Phan Thi Do Uyen\Giai cuu dai duong\Picture2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858" y="5219701"/>
            <a:ext cx="1815343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  <p:pic>
        <p:nvPicPr>
          <p:cNvPr id="13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16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times up"/>
          <p:cNvGrpSpPr/>
          <p:nvPr/>
        </p:nvGrpSpPr>
        <p:grpSpPr>
          <a:xfrm>
            <a:off x="784059" y="177800"/>
            <a:ext cx="1009445" cy="500085"/>
            <a:chOff x="2989747" y="438150"/>
            <a:chExt cx="1572029" cy="683752"/>
          </a:xfrm>
        </p:grpSpPr>
        <p:sp>
          <p:nvSpPr>
            <p:cNvPr id="15" name="Rounded Rectangle 14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373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GB" sz="14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14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14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7" name="Picture 3" descr="C:\Users\ADMIN\Desktop\Picture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0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44330" y="945133"/>
            <a:ext cx="120325" cy="101771"/>
            <a:chOff x="2455863" y="2411803"/>
            <a:chExt cx="566738" cy="566738"/>
          </a:xfrm>
        </p:grpSpPr>
        <p:sp>
          <p:nvSpPr>
            <p:cNvPr id="1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46124" y="1681532"/>
            <a:ext cx="120325" cy="101771"/>
            <a:chOff x="2455863" y="2411803"/>
            <a:chExt cx="566738" cy="566738"/>
          </a:xfrm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642171" y="1335825"/>
            <a:ext cx="120325" cy="101771"/>
            <a:chOff x="2455863" y="2411803"/>
            <a:chExt cx="566738" cy="566738"/>
          </a:xfrm>
        </p:grpSpPr>
        <p:sp>
          <p:nvSpPr>
            <p:cNvPr id="3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882526" y="1369076"/>
            <a:ext cx="120325" cy="101771"/>
            <a:chOff x="2455863" y="2411803"/>
            <a:chExt cx="566738" cy="566738"/>
          </a:xfrm>
        </p:grpSpPr>
        <p:sp>
          <p:nvSpPr>
            <p:cNvPr id="45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0" name="Oval 107"/>
          <p:cNvSpPr>
            <a:spLocks noChangeArrowheads="1"/>
          </p:cNvSpPr>
          <p:nvPr/>
        </p:nvSpPr>
        <p:spPr bwMode="auto">
          <a:xfrm>
            <a:off x="1259312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Explosion 2 50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200" dirty="0">
                <a:solidFill>
                  <a:srgbClr val="0000FF"/>
                </a:solidFill>
                <a:latin typeface="Calibri"/>
              </a:rPr>
              <a:t>HẾT GIỜ</a:t>
            </a:r>
          </a:p>
        </p:txBody>
      </p:sp>
    </p:spTree>
    <p:extLst>
      <p:ext uri="{BB962C8B-B14F-4D97-AF65-F5344CB8AC3E}">
        <p14:creationId xmlns:p14="http://schemas.microsoft.com/office/powerpoint/2010/main" val="398545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474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1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32099E-6 L -1.05607 -0.02994 " pathEditMode="relative" rAng="0" ptsTypes="AA">
                                      <p:cBhvr>
                                        <p:cTn id="76" dur="9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95" y="-1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1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30" grpId="0"/>
      <p:bldP spid="51" grpId="0" animBg="1"/>
      <p:bldP spid="5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Giai cuu dai duong 2\cartoon__underwater_background_by_slaterdies-d71ppa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Giai cuu dai duong 2\5a.jpe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9828" y1="27216" x2="41202" y2="43711"/>
                        <a14:foregroundMark x1="54506" y1="15052" x2="48283" y2="43711"/>
                        <a14:foregroundMark x1="39914" y1="28247" x2="37983" y2="420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5678">
            <a:off x="7035800" y="3543540"/>
            <a:ext cx="3218403" cy="334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Giai cuu dai duong 2\5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4169" flipH="1">
            <a:off x="665886" y="2824375"/>
            <a:ext cx="4593071" cy="428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Giai cuu dai duong 2\luoi 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2376" flipH="1">
            <a:off x="6282644" y="1509516"/>
            <a:ext cx="5535189" cy="691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6197600" y="2971800"/>
            <a:ext cx="2641600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C. 37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025498" y="2946400"/>
            <a:ext cx="2765703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B. 38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15450" y="2930676"/>
            <a:ext cx="2873351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D. 36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049" y="2921000"/>
            <a:ext cx="2743200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A. </a:t>
            </a:r>
            <a:r>
              <a:rPr lang="en-US" sz="2667" dirty="0">
                <a:solidFill>
                  <a:srgbClr val="0033CC"/>
                </a:solidFill>
                <a:latin typeface="Calibri"/>
              </a:rPr>
              <a:t>39</a:t>
            </a:r>
          </a:p>
        </p:txBody>
      </p:sp>
      <p:pic>
        <p:nvPicPr>
          <p:cNvPr id="21" name="Picture 11" descr="C:\Users\ADMIN\Desktop\Giai cuu dai duong 2\seashell-border-382756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0"/>
            <a:ext cx="80264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TextBox 21"/>
          <p:cNvSpPr txBox="1"/>
          <p:nvPr/>
        </p:nvSpPr>
        <p:spPr>
          <a:xfrm>
            <a:off x="3302000" y="1016001"/>
            <a:ext cx="55880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733" dirty="0">
                <a:solidFill>
                  <a:srgbClr val="0033CC"/>
                </a:solidFill>
                <a:latin typeface="Calibri"/>
              </a:rPr>
              <a:t>45 – 6 = ?</a:t>
            </a:r>
          </a:p>
        </p:txBody>
      </p:sp>
      <p:pic>
        <p:nvPicPr>
          <p:cNvPr id="28" name="Picture 2" descr="C:\Users\ADMIN\Desktop\Phan Thi Do Uyen\Giai cuu dai duong\Picture2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1" y="5116750"/>
            <a:ext cx="1815343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  <p:pic>
        <p:nvPicPr>
          <p:cNvPr id="14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16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times up"/>
          <p:cNvGrpSpPr/>
          <p:nvPr/>
        </p:nvGrpSpPr>
        <p:grpSpPr>
          <a:xfrm>
            <a:off x="784059" y="177800"/>
            <a:ext cx="1009445" cy="500085"/>
            <a:chOff x="2989747" y="438150"/>
            <a:chExt cx="1572029" cy="683752"/>
          </a:xfrm>
        </p:grpSpPr>
        <p:sp>
          <p:nvSpPr>
            <p:cNvPr id="16" name="Rounded Rectangle 15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373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GB" sz="14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14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14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4" name="Picture 3" descr="C:\Users\ADMIN\Desktop\Picture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0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44330" y="945133"/>
            <a:ext cx="120325" cy="101771"/>
            <a:chOff x="2455863" y="2411803"/>
            <a:chExt cx="566738" cy="566738"/>
          </a:xfrm>
        </p:grpSpPr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46124" y="1681532"/>
            <a:ext cx="120325" cy="101771"/>
            <a:chOff x="2455863" y="2411803"/>
            <a:chExt cx="566738" cy="566738"/>
          </a:xfrm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642171" y="1335825"/>
            <a:ext cx="120325" cy="101771"/>
            <a:chOff x="2455863" y="2411803"/>
            <a:chExt cx="566738" cy="566738"/>
          </a:xfrm>
        </p:grpSpPr>
        <p:sp>
          <p:nvSpPr>
            <p:cNvPr id="3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882526" y="1369076"/>
            <a:ext cx="120325" cy="101771"/>
            <a:chOff x="2455863" y="2411803"/>
            <a:chExt cx="566738" cy="566738"/>
          </a:xfrm>
        </p:grpSpPr>
        <p:sp>
          <p:nvSpPr>
            <p:cNvPr id="45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0" name="Oval 107"/>
          <p:cNvSpPr>
            <a:spLocks noChangeArrowheads="1"/>
          </p:cNvSpPr>
          <p:nvPr/>
        </p:nvSpPr>
        <p:spPr bwMode="auto">
          <a:xfrm>
            <a:off x="1259312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Explosion 2 50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200" dirty="0">
                <a:solidFill>
                  <a:srgbClr val="0000FF"/>
                </a:solidFill>
                <a:latin typeface="Calibri"/>
              </a:rPr>
              <a:t>HẾT GIỜ</a:t>
            </a:r>
          </a:p>
        </p:txBody>
      </p:sp>
    </p:spTree>
    <p:extLst>
      <p:ext uri="{BB962C8B-B14F-4D97-AF65-F5344CB8AC3E}">
        <p14:creationId xmlns:p14="http://schemas.microsoft.com/office/powerpoint/2010/main" val="29946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474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7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3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82" dur="5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2" grpId="0"/>
      <p:bldP spid="51" grpId="0" animBg="1"/>
      <p:bldP spid="5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Giai cuu dai duong 2\Pictur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Giai cuu dai duong 2\6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3500" y1="32647" x2="44000" y2="37647"/>
                        <a14:foregroundMark x1="61125" y1="35882" x2="57375" y2="46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1" y="4830374"/>
            <a:ext cx="2133600" cy="181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Giai cuu dai duong 2\6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42444" y1="51821" x2="23556" y2="57423"/>
                        <a14:foregroundMark x1="21333" y1="63305" x2="10000" y2="71989"/>
                        <a14:foregroundMark x1="10667" y1="71989" x2="7111" y2="84594"/>
                        <a14:foregroundMark x1="22889" y1="65546" x2="17111" y2="77311"/>
                        <a14:foregroundMark x1="59556" y1="68347" x2="64444" y2="78151"/>
                        <a14:foregroundMark x1="15982" y1="78448" x2="17580" y2="89655"/>
                        <a14:foregroundMark x1="26712" y1="70402" x2="22603" y2="82184"/>
                        <a14:foregroundMark x1="64384" y1="70115" x2="71005" y2="75862"/>
                        <a14:foregroundMark x1="73744" y1="71839" x2="78767" y2="75000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9604">
            <a:off x="2786877" y="4684192"/>
            <a:ext cx="2432328" cy="192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Giai cuu dai duong 2\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006" l="0" r="98923">
                        <a14:foregroundMark x1="33231" y1="37575" x2="37692" y2="48907"/>
                        <a14:foregroundMark x1="62462" y1="35785" x2="56769" y2="532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4875475"/>
            <a:ext cx="2235200" cy="172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ADMIN\Desktop\Giai cuu dai duong 2\luoi 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9716" flipH="1">
            <a:off x="5243460" y="3193963"/>
            <a:ext cx="5535189" cy="531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174649" y="3006876"/>
            <a:ext cx="2641600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A. </a:t>
            </a:r>
            <a:r>
              <a:rPr lang="en-US" sz="3200">
                <a:solidFill>
                  <a:srgbClr val="0033CC"/>
                </a:solidFill>
                <a:latin typeface="Calibri"/>
              </a:rPr>
              <a:t>38</a:t>
            </a:r>
            <a:endParaRPr lang="en-US" sz="3200" dirty="0">
              <a:solidFill>
                <a:srgbClr val="0033CC"/>
              </a:solidFill>
              <a:latin typeface="Calibr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048001" y="3022600"/>
            <a:ext cx="2765703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B. 37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217050" y="3006876"/>
            <a:ext cx="2873351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D. 36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96000" y="3022600"/>
            <a:ext cx="2743200" cy="914400"/>
          </a:xfrm>
          <a:prstGeom prst="roundRect">
            <a:avLst/>
          </a:prstGeom>
          <a:solidFill>
            <a:srgbClr val="99FF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3200" dirty="0">
                <a:solidFill>
                  <a:srgbClr val="0033CC"/>
                </a:solidFill>
                <a:latin typeface="Calibri"/>
              </a:rPr>
              <a:t>C. </a:t>
            </a:r>
            <a:r>
              <a:rPr lang="en-US" sz="2667" dirty="0">
                <a:solidFill>
                  <a:srgbClr val="0033CC"/>
                </a:solidFill>
                <a:latin typeface="Calibri"/>
              </a:rPr>
              <a:t>35</a:t>
            </a:r>
          </a:p>
        </p:txBody>
      </p:sp>
      <p:pic>
        <p:nvPicPr>
          <p:cNvPr id="29" name="Picture 11" descr="C:\Users\ADMIN\Desktop\Giai cuu dai duong 2\seashell-border-382756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76200"/>
            <a:ext cx="80264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" name="TextBox 29"/>
          <p:cNvSpPr txBox="1"/>
          <p:nvPr/>
        </p:nvSpPr>
        <p:spPr>
          <a:xfrm>
            <a:off x="3454400" y="1092201"/>
            <a:ext cx="55880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733" dirty="0">
                <a:solidFill>
                  <a:srgbClr val="0033CC"/>
                </a:solidFill>
                <a:latin typeface="Calibri"/>
              </a:rPr>
              <a:t>43 – 8 = ?</a:t>
            </a:r>
          </a:p>
        </p:txBody>
      </p:sp>
      <p:pic>
        <p:nvPicPr>
          <p:cNvPr id="31" name="Picture 2" descr="C:\Users\ADMIN\Desktop\Phan Thi Do Uyen\Giai cuu dai duong\Picture2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658" y="5067301"/>
            <a:ext cx="1815343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  <p:pic>
        <p:nvPicPr>
          <p:cNvPr id="15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16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times up"/>
          <p:cNvGrpSpPr/>
          <p:nvPr/>
        </p:nvGrpSpPr>
        <p:grpSpPr>
          <a:xfrm>
            <a:off x="784059" y="177800"/>
            <a:ext cx="1009445" cy="500085"/>
            <a:chOff x="2989747" y="438150"/>
            <a:chExt cx="1572029" cy="683752"/>
          </a:xfrm>
        </p:grpSpPr>
        <p:sp>
          <p:nvSpPr>
            <p:cNvPr id="17" name="Rounded Rectangle 16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373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GB" sz="14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14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14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9" name="Picture 3" descr="C:\Users\ADMIN\Desktop\Picture2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0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44330" y="945133"/>
            <a:ext cx="120325" cy="101771"/>
            <a:chOff x="2455863" y="2411803"/>
            <a:chExt cx="566738" cy="566738"/>
          </a:xfrm>
        </p:grpSpPr>
        <p:sp>
          <p:nvSpPr>
            <p:cNvPr id="2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46124" y="1681532"/>
            <a:ext cx="120325" cy="101771"/>
            <a:chOff x="2455863" y="2411803"/>
            <a:chExt cx="566738" cy="566738"/>
          </a:xfrm>
        </p:grpSpPr>
        <p:sp>
          <p:nvSpPr>
            <p:cNvPr id="35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642171" y="1335825"/>
            <a:ext cx="120325" cy="101771"/>
            <a:chOff x="2455863" y="2411803"/>
            <a:chExt cx="566738" cy="566738"/>
          </a:xfrm>
        </p:grpSpPr>
        <p:sp>
          <p:nvSpPr>
            <p:cNvPr id="4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882526" y="1369076"/>
            <a:ext cx="120325" cy="101771"/>
            <a:chOff x="2455863" y="2411803"/>
            <a:chExt cx="566738" cy="566738"/>
          </a:xfrm>
        </p:grpSpPr>
        <p:sp>
          <p:nvSpPr>
            <p:cNvPr id="4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2" name="Oval 107"/>
          <p:cNvSpPr>
            <a:spLocks noChangeArrowheads="1"/>
          </p:cNvSpPr>
          <p:nvPr/>
        </p:nvSpPr>
        <p:spPr bwMode="auto">
          <a:xfrm>
            <a:off x="1259312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Explosion 2 52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200" dirty="0">
                <a:solidFill>
                  <a:srgbClr val="0000FF"/>
                </a:solidFill>
                <a:latin typeface="Calibri"/>
              </a:rPr>
              <a:t>HẾT GIỜ</a:t>
            </a:r>
          </a:p>
        </p:txBody>
      </p:sp>
    </p:spTree>
    <p:extLst>
      <p:ext uri="{BB962C8B-B14F-4D97-AF65-F5344CB8AC3E}">
        <p14:creationId xmlns:p14="http://schemas.microsoft.com/office/powerpoint/2010/main" val="330832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474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50942E-6 L 0.05782 0.0068 " pathEditMode="relative" rAng="0" ptsTypes="AA">
                                      <p:cBhvr>
                                        <p:cTn id="88" dur="5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2" y="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30" grpId="0"/>
      <p:bldP spid="53" grpId="0" animBg="1"/>
      <p:bldP spid="5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6">
            <a:extLst>
              <a:ext uri="{FF2B5EF4-FFF2-40B4-BE49-F238E27FC236}">
                <a16:creationId xmlns:a16="http://schemas.microsoft.com/office/drawing/2014/main" id="{7BBC6EA3-06B8-4F99-B416-12F69B88C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14875"/>
            <a:ext cx="121920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图片 2">
            <a:extLst>
              <a:ext uri="{FF2B5EF4-FFF2-40B4-BE49-F238E27FC236}">
                <a16:creationId xmlns:a16="http://schemas.microsoft.com/office/drawing/2014/main" id="{4299085A-7706-4702-9C62-6F65E3F51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660691" y="1415320"/>
            <a:ext cx="9080500" cy="680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3D235BB-ABED-41CB-AB07-3FA2D1897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187" y="815118"/>
            <a:ext cx="6846887" cy="462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3CCB1B3-6749-4FD7-B987-5FA5A65D2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3719" y="1768584"/>
            <a:ext cx="41402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字魂7号-温暖童稚体" panose="00000500000000000000" pitchFamily="2" charset="-122"/>
                <a:cs typeface="+mn-cs"/>
              </a:rPr>
              <a:t>Tiết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字魂7号-温暖童稚体" panose="00000500000000000000" pitchFamily="2" charset="-122"/>
                <a:cs typeface="+mn-cs"/>
              </a:rPr>
              <a:t> 4: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字魂7号-温暖童稚体" panose="00000500000000000000" pitchFamily="2" charset="-122"/>
                <a:cs typeface="+mn-cs"/>
              </a:rPr>
              <a:t>Luyện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字魂7号-温暖童稚体" panose="00000500000000000000" pitchFamily="2" charset="-122"/>
                <a:cs typeface="+mn-cs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字魂7号-温暖童稚体" panose="00000500000000000000" pitchFamily="2" charset="-122"/>
                <a:cs typeface="+mn-cs"/>
              </a:rPr>
              <a:t>tập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字魂7号-温暖童稚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405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C:\Users\TUAN\Downloads\Luyện tập 1.png">
            <a:extLst>
              <a:ext uri="{FF2B5EF4-FFF2-40B4-BE49-F238E27FC236}">
                <a16:creationId xmlns:a16="http://schemas.microsoft.com/office/drawing/2014/main" id="{AEDB6791-FB57-45CF-BA55-EE84686F0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2871" y="1057784"/>
            <a:ext cx="2237784" cy="863493"/>
          </a:xfrm>
          <a:prstGeom prst="rect">
            <a:avLst/>
          </a:prstGeom>
          <a:noFill/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67CA01C8-9D88-4154-AB70-6D369DA3EECC}"/>
              </a:ext>
            </a:extLst>
          </p:cNvPr>
          <p:cNvSpPr/>
          <p:nvPr/>
        </p:nvSpPr>
        <p:spPr>
          <a:xfrm>
            <a:off x="1960080" y="2104443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1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548984B-2406-477B-AB43-E01263E88EC3}"/>
              </a:ext>
            </a:extLst>
          </p:cNvPr>
          <p:cNvGrpSpPr/>
          <p:nvPr/>
        </p:nvGrpSpPr>
        <p:grpSpPr>
          <a:xfrm>
            <a:off x="2524602" y="2175057"/>
            <a:ext cx="1116312" cy="461666"/>
            <a:chOff x="1870518" y="1440653"/>
            <a:chExt cx="1116312" cy="46166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5FF6DC7-DF0E-4CB8-8B2E-8480822D088C}"/>
                </a:ext>
              </a:extLst>
            </p:cNvPr>
            <p:cNvGrpSpPr/>
            <p:nvPr/>
          </p:nvGrpSpPr>
          <p:grpSpPr>
            <a:xfrm>
              <a:off x="1870518" y="1440654"/>
              <a:ext cx="758382" cy="461665"/>
              <a:chOff x="1870518" y="1440654"/>
              <a:chExt cx="758382" cy="461665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D0FBD294-B286-47E1-98A0-4102ED0A70AC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382154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C522570-45AA-4831-87BF-9299E8DAAE5B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Số</a:t>
                </a: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0FCB2A8-FC70-4122-B8D5-B953F24AFDFA}"/>
                </a:ext>
              </a:extLst>
            </p:cNvPr>
            <p:cNvSpPr txBox="1"/>
            <p:nvPr/>
          </p:nvSpPr>
          <p:spPr>
            <a:xfrm>
              <a:off x="2630642" y="144065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?</a:t>
              </a:r>
            </a:p>
          </p:txBody>
        </p:sp>
      </p:grpSp>
      <p:graphicFrame>
        <p:nvGraphicFramePr>
          <p:cNvPr id="35" name="Table 4">
            <a:extLst>
              <a:ext uri="{FF2B5EF4-FFF2-40B4-BE49-F238E27FC236}">
                <a16:creationId xmlns:a16="http://schemas.microsoft.com/office/drawing/2014/main" id="{738AFAB3-B932-457E-B014-F34B4EAACA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653834"/>
              </p:ext>
            </p:extLst>
          </p:nvPr>
        </p:nvGraphicFramePr>
        <p:xfrm>
          <a:off x="1960080" y="3322248"/>
          <a:ext cx="8271840" cy="15404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8640">
                  <a:extLst>
                    <a:ext uri="{9D8B030D-6E8A-4147-A177-3AD203B41FA5}">
                      <a16:colId xmlns:a16="http://schemas.microsoft.com/office/drawing/2014/main" val="3824061973"/>
                    </a:ext>
                  </a:extLst>
                </a:gridCol>
                <a:gridCol w="1378640">
                  <a:extLst>
                    <a:ext uri="{9D8B030D-6E8A-4147-A177-3AD203B41FA5}">
                      <a16:colId xmlns:a16="http://schemas.microsoft.com/office/drawing/2014/main" val="1889727206"/>
                    </a:ext>
                  </a:extLst>
                </a:gridCol>
                <a:gridCol w="1378640">
                  <a:extLst>
                    <a:ext uri="{9D8B030D-6E8A-4147-A177-3AD203B41FA5}">
                      <a16:colId xmlns:a16="http://schemas.microsoft.com/office/drawing/2014/main" val="473288683"/>
                    </a:ext>
                  </a:extLst>
                </a:gridCol>
                <a:gridCol w="1378640">
                  <a:extLst>
                    <a:ext uri="{9D8B030D-6E8A-4147-A177-3AD203B41FA5}">
                      <a16:colId xmlns:a16="http://schemas.microsoft.com/office/drawing/2014/main" val="2275450563"/>
                    </a:ext>
                  </a:extLst>
                </a:gridCol>
                <a:gridCol w="1378640">
                  <a:extLst>
                    <a:ext uri="{9D8B030D-6E8A-4147-A177-3AD203B41FA5}">
                      <a16:colId xmlns:a16="http://schemas.microsoft.com/office/drawing/2014/main" val="678154345"/>
                    </a:ext>
                  </a:extLst>
                </a:gridCol>
                <a:gridCol w="1378640">
                  <a:extLst>
                    <a:ext uri="{9D8B030D-6E8A-4147-A177-3AD203B41FA5}">
                      <a16:colId xmlns:a16="http://schemas.microsoft.com/office/drawing/2014/main" val="3057743884"/>
                    </a:ext>
                  </a:extLst>
                </a:gridCol>
              </a:tblGrid>
              <a:tr h="513471"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Số bị trừ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9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57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70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53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489972"/>
                  </a:ext>
                </a:extLst>
              </a:tr>
              <a:tr h="513471"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Số trừ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9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  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  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  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  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636457"/>
                  </a:ext>
                </a:extLst>
              </a:tr>
              <a:tr h="513471"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Hiệu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9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49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  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  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  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  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80307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E17D1A58-CB76-4E9B-98B2-2B28DFD78791}"/>
              </a:ext>
            </a:extLst>
          </p:cNvPr>
          <p:cNvSpPr txBox="1"/>
          <p:nvPr/>
        </p:nvSpPr>
        <p:spPr>
          <a:xfrm>
            <a:off x="5119894" y="4369246"/>
            <a:ext cx="527709" cy="461665"/>
          </a:xfrm>
          <a:prstGeom prst="rect">
            <a:avLst/>
          </a:prstGeom>
          <a:solidFill>
            <a:srgbClr val="FFE9AF"/>
          </a:solidFill>
          <a:ln>
            <a:solidFill>
              <a:srgbClr val="FFE9AF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63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79D4D18-A76E-4122-B769-0FE45792ACDA}"/>
              </a:ext>
            </a:extLst>
          </p:cNvPr>
          <p:cNvSpPr txBox="1"/>
          <p:nvPr/>
        </p:nvSpPr>
        <p:spPr>
          <a:xfrm>
            <a:off x="6529594" y="4369246"/>
            <a:ext cx="527709" cy="461665"/>
          </a:xfrm>
          <a:prstGeom prst="rect">
            <a:avLst/>
          </a:prstGeom>
          <a:solidFill>
            <a:srgbClr val="FFE9AF"/>
          </a:solidFill>
          <a:ln>
            <a:solidFill>
              <a:srgbClr val="FFE9AF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C062E42-C4BC-47C7-9D66-7C72C369217B}"/>
              </a:ext>
            </a:extLst>
          </p:cNvPr>
          <p:cNvSpPr txBox="1"/>
          <p:nvPr/>
        </p:nvSpPr>
        <p:spPr>
          <a:xfrm>
            <a:off x="7901194" y="4369246"/>
            <a:ext cx="527709" cy="461665"/>
          </a:xfrm>
          <a:prstGeom prst="rect">
            <a:avLst/>
          </a:prstGeom>
          <a:solidFill>
            <a:srgbClr val="FFE9AF"/>
          </a:solidFill>
          <a:ln>
            <a:solidFill>
              <a:srgbClr val="FFE9AF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49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1FD6CE1-88C5-4422-8A7A-9527827F071E}"/>
              </a:ext>
            </a:extLst>
          </p:cNvPr>
          <p:cNvSpPr txBox="1"/>
          <p:nvPr/>
        </p:nvSpPr>
        <p:spPr>
          <a:xfrm>
            <a:off x="9272794" y="4369246"/>
            <a:ext cx="527709" cy="461665"/>
          </a:xfrm>
          <a:prstGeom prst="rect">
            <a:avLst/>
          </a:prstGeom>
          <a:solidFill>
            <a:srgbClr val="FFE9AF"/>
          </a:solidFill>
          <a:ln>
            <a:solidFill>
              <a:srgbClr val="FFE9AF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504041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0549143-D084-475C-8ADE-11F5E7744DC3}"/>
              </a:ext>
            </a:extLst>
          </p:cNvPr>
          <p:cNvSpPr/>
          <p:nvPr/>
        </p:nvSpPr>
        <p:spPr>
          <a:xfrm>
            <a:off x="753153" y="1461094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2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6FDAE8-F6C2-499F-8471-BC0CB65A2865}"/>
              </a:ext>
            </a:extLst>
          </p:cNvPr>
          <p:cNvSpPr txBox="1"/>
          <p:nvPr/>
        </p:nvSpPr>
        <p:spPr>
          <a:xfrm>
            <a:off x="681947" y="2055667"/>
            <a:ext cx="38149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Mỗi chú lùn sẽ ngồi lên chiếc ghế ghi phép tính có kết quả là số trên áo của mình. Tìm ghế cho các chú lùn.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22934-7E3B-4F9C-9E5A-FE5BA4D7735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2274" y="1461094"/>
            <a:ext cx="7047222" cy="434787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7C577BB-26D8-494C-9AF6-87095BFA152E}"/>
              </a:ext>
            </a:extLst>
          </p:cNvPr>
          <p:cNvGrpSpPr/>
          <p:nvPr/>
        </p:nvGrpSpPr>
        <p:grpSpPr>
          <a:xfrm>
            <a:off x="5409414" y="3753046"/>
            <a:ext cx="807151" cy="662828"/>
            <a:chOff x="1750173" y="2926500"/>
            <a:chExt cx="807151" cy="66282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CB4DE5F-1A19-49DE-8899-99C7861FF73F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7F00E0-568A-4301-8E2F-99F95E944A5C}"/>
                </a:ext>
              </a:extLst>
            </p:cNvPr>
            <p:cNvSpPr txBox="1"/>
            <p:nvPr/>
          </p:nvSpPr>
          <p:spPr>
            <a:xfrm>
              <a:off x="1776676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23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15501C5-5EFE-4855-A80E-6E541FFD9D53}"/>
              </a:ext>
            </a:extLst>
          </p:cNvPr>
          <p:cNvGrpSpPr/>
          <p:nvPr/>
        </p:nvGrpSpPr>
        <p:grpSpPr>
          <a:xfrm>
            <a:off x="6048245" y="2801190"/>
            <a:ext cx="807151" cy="662828"/>
            <a:chOff x="1750173" y="2926500"/>
            <a:chExt cx="807151" cy="66282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31A22CA-331E-4238-BEC5-4B409111F349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4C2F6B2-07CB-4EDB-9B28-8CEE5F34DF16}"/>
                </a:ext>
              </a:extLst>
            </p:cNvPr>
            <p:cNvSpPr txBox="1"/>
            <p:nvPr/>
          </p:nvSpPr>
          <p:spPr>
            <a:xfrm>
              <a:off x="1776676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47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E349A6-89B2-41BA-AE94-153866F3769D}"/>
              </a:ext>
            </a:extLst>
          </p:cNvPr>
          <p:cNvGrpSpPr/>
          <p:nvPr/>
        </p:nvGrpSpPr>
        <p:grpSpPr>
          <a:xfrm>
            <a:off x="7151000" y="2280616"/>
            <a:ext cx="807151" cy="662828"/>
            <a:chOff x="1750173" y="2926500"/>
            <a:chExt cx="807151" cy="662828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9C7A2E9-2CD8-43BA-8F50-4AA5BDC482D5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F2A3D77-A0A8-442D-8D9A-BB3589C5252F}"/>
                </a:ext>
              </a:extLst>
            </p:cNvPr>
            <p:cNvSpPr txBox="1"/>
            <p:nvPr/>
          </p:nvSpPr>
          <p:spPr>
            <a:xfrm>
              <a:off x="1776676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75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1E09695-F7EE-4884-8693-52334BB6A286}"/>
              </a:ext>
            </a:extLst>
          </p:cNvPr>
          <p:cNvSpPr/>
          <p:nvPr/>
        </p:nvSpPr>
        <p:spPr>
          <a:xfrm>
            <a:off x="6639496" y="3416894"/>
            <a:ext cx="1866900" cy="1685761"/>
          </a:xfrm>
          <a:custGeom>
            <a:avLst/>
            <a:gdLst>
              <a:gd name="connsiteX0" fmla="*/ 1447800 w 1447800"/>
              <a:gd name="connsiteY0" fmla="*/ 1498600 h 1498600"/>
              <a:gd name="connsiteX1" fmla="*/ 558800 w 1447800"/>
              <a:gd name="connsiteY1" fmla="*/ 977900 h 1498600"/>
              <a:gd name="connsiteX2" fmla="*/ 393700 w 1447800"/>
              <a:gd name="connsiteY2" fmla="*/ 254000 h 1498600"/>
              <a:gd name="connsiteX3" fmla="*/ 0 w 1447800"/>
              <a:gd name="connsiteY3" fmla="*/ 0 h 1498600"/>
              <a:gd name="connsiteX0" fmla="*/ 1447800 w 1447800"/>
              <a:gd name="connsiteY0" fmla="*/ 1498600 h 1498600"/>
              <a:gd name="connsiteX1" fmla="*/ 667139 w 1447800"/>
              <a:gd name="connsiteY1" fmla="*/ 904516 h 1498600"/>
              <a:gd name="connsiteX2" fmla="*/ 393700 w 1447800"/>
              <a:gd name="connsiteY2" fmla="*/ 254000 h 1498600"/>
              <a:gd name="connsiteX3" fmla="*/ 0 w 1447800"/>
              <a:gd name="connsiteY3" fmla="*/ 0 h 149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1498600">
                <a:moveTo>
                  <a:pt x="1447800" y="1498600"/>
                </a:moveTo>
                <a:cubicBezTo>
                  <a:pt x="1091141" y="1341966"/>
                  <a:pt x="842822" y="1111949"/>
                  <a:pt x="667139" y="904516"/>
                </a:cubicBezTo>
                <a:cubicBezTo>
                  <a:pt x="491456" y="697083"/>
                  <a:pt x="486833" y="416983"/>
                  <a:pt x="393700" y="254000"/>
                </a:cubicBezTo>
                <a:cubicBezTo>
                  <a:pt x="300567" y="91017"/>
                  <a:pt x="150283" y="45508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20E8E37-528F-42E7-8360-9C2BC96F3B64}"/>
              </a:ext>
            </a:extLst>
          </p:cNvPr>
          <p:cNvSpPr/>
          <p:nvPr/>
        </p:nvSpPr>
        <p:spPr>
          <a:xfrm>
            <a:off x="5979096" y="4369394"/>
            <a:ext cx="3594100" cy="1123843"/>
          </a:xfrm>
          <a:custGeom>
            <a:avLst/>
            <a:gdLst>
              <a:gd name="connsiteX0" fmla="*/ 3390900 w 3390900"/>
              <a:gd name="connsiteY0" fmla="*/ 1117600 h 1127172"/>
              <a:gd name="connsiteX1" fmla="*/ 1854200 w 3390900"/>
              <a:gd name="connsiteY1" fmla="*/ 990600 h 1127172"/>
              <a:gd name="connsiteX2" fmla="*/ 1079500 w 3390900"/>
              <a:gd name="connsiteY2" fmla="*/ 165100 h 1127172"/>
              <a:gd name="connsiteX3" fmla="*/ 0 w 3390900"/>
              <a:gd name="connsiteY3" fmla="*/ 0 h 1127172"/>
              <a:gd name="connsiteX0" fmla="*/ 3390900 w 3390900"/>
              <a:gd name="connsiteY0" fmla="*/ 1117600 h 1123843"/>
              <a:gd name="connsiteX1" fmla="*/ 1854200 w 3390900"/>
              <a:gd name="connsiteY1" fmla="*/ 990600 h 1123843"/>
              <a:gd name="connsiteX2" fmla="*/ 1013599 w 3390900"/>
              <a:gd name="connsiteY2" fmla="*/ 292100 h 1123843"/>
              <a:gd name="connsiteX3" fmla="*/ 0 w 3390900"/>
              <a:gd name="connsiteY3" fmla="*/ 0 h 1123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00" h="1123843">
                <a:moveTo>
                  <a:pt x="3390900" y="1117600"/>
                </a:moveTo>
                <a:cubicBezTo>
                  <a:pt x="2815166" y="1133475"/>
                  <a:pt x="2250417" y="1128183"/>
                  <a:pt x="1854200" y="990600"/>
                </a:cubicBezTo>
                <a:cubicBezTo>
                  <a:pt x="1457983" y="853017"/>
                  <a:pt x="1322632" y="457200"/>
                  <a:pt x="1013599" y="292100"/>
                </a:cubicBezTo>
                <a:cubicBezTo>
                  <a:pt x="704566" y="127000"/>
                  <a:pt x="385233" y="0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33F8BBC-D45B-4941-B24B-347470D12B8C}"/>
              </a:ext>
            </a:extLst>
          </p:cNvPr>
          <p:cNvSpPr/>
          <p:nvPr/>
        </p:nvSpPr>
        <p:spPr>
          <a:xfrm>
            <a:off x="7230886" y="2959695"/>
            <a:ext cx="3594099" cy="1902332"/>
          </a:xfrm>
          <a:custGeom>
            <a:avLst/>
            <a:gdLst>
              <a:gd name="connsiteX0" fmla="*/ 3531621 w 3531621"/>
              <a:gd name="connsiteY0" fmla="*/ 1866900 h 1866900"/>
              <a:gd name="connsiteX1" fmla="*/ 2871221 w 3531621"/>
              <a:gd name="connsiteY1" fmla="*/ 1066800 h 1866900"/>
              <a:gd name="connsiteX2" fmla="*/ 1220221 w 3531621"/>
              <a:gd name="connsiteY2" fmla="*/ 723900 h 1866900"/>
              <a:gd name="connsiteX3" fmla="*/ 89921 w 3531621"/>
              <a:gd name="connsiteY3" fmla="*/ 698500 h 1866900"/>
              <a:gd name="connsiteX4" fmla="*/ 153421 w 3531621"/>
              <a:gd name="connsiteY4" fmla="*/ 0 h 1866900"/>
              <a:gd name="connsiteX0" fmla="*/ 3448054 w 3448054"/>
              <a:gd name="connsiteY0" fmla="*/ 1866900 h 1866900"/>
              <a:gd name="connsiteX1" fmla="*/ 2787654 w 3448054"/>
              <a:gd name="connsiteY1" fmla="*/ 1066800 h 1866900"/>
              <a:gd name="connsiteX2" fmla="*/ 1136654 w 3448054"/>
              <a:gd name="connsiteY2" fmla="*/ 723900 h 1866900"/>
              <a:gd name="connsiteX3" fmla="*/ 165104 w 3448054"/>
              <a:gd name="connsiteY3" fmla="*/ 508000 h 1866900"/>
              <a:gd name="connsiteX4" fmla="*/ 69854 w 3448054"/>
              <a:gd name="connsiteY4" fmla="*/ 0 h 1866900"/>
              <a:gd name="connsiteX0" fmla="*/ 3448054 w 3448054"/>
              <a:gd name="connsiteY0" fmla="*/ 1866900 h 1866900"/>
              <a:gd name="connsiteX1" fmla="*/ 2787654 w 3448054"/>
              <a:gd name="connsiteY1" fmla="*/ 1066800 h 1866900"/>
              <a:gd name="connsiteX2" fmla="*/ 819154 w 3448054"/>
              <a:gd name="connsiteY2" fmla="*/ 749300 h 1866900"/>
              <a:gd name="connsiteX3" fmla="*/ 165104 w 3448054"/>
              <a:gd name="connsiteY3" fmla="*/ 508000 h 1866900"/>
              <a:gd name="connsiteX4" fmla="*/ 69854 w 3448054"/>
              <a:gd name="connsiteY4" fmla="*/ 0 h 1866900"/>
              <a:gd name="connsiteX0" fmla="*/ 3459910 w 3459910"/>
              <a:gd name="connsiteY0" fmla="*/ 1866900 h 1866900"/>
              <a:gd name="connsiteX1" fmla="*/ 2799510 w 3459910"/>
              <a:gd name="connsiteY1" fmla="*/ 1066800 h 1866900"/>
              <a:gd name="connsiteX2" fmla="*/ 831010 w 3459910"/>
              <a:gd name="connsiteY2" fmla="*/ 749300 h 1866900"/>
              <a:gd name="connsiteX3" fmla="*/ 145210 w 3459910"/>
              <a:gd name="connsiteY3" fmla="*/ 546100 h 1866900"/>
              <a:gd name="connsiteX4" fmla="*/ 81710 w 3459910"/>
              <a:gd name="connsiteY4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9910" h="1866900">
                <a:moveTo>
                  <a:pt x="3459910" y="1866900"/>
                </a:moveTo>
                <a:cubicBezTo>
                  <a:pt x="3322326" y="1562100"/>
                  <a:pt x="3237660" y="1253067"/>
                  <a:pt x="2799510" y="1066800"/>
                </a:cubicBezTo>
                <a:cubicBezTo>
                  <a:pt x="2361360" y="880533"/>
                  <a:pt x="1273393" y="836083"/>
                  <a:pt x="831010" y="749300"/>
                </a:cubicBezTo>
                <a:cubicBezTo>
                  <a:pt x="388627" y="662517"/>
                  <a:pt x="323010" y="666750"/>
                  <a:pt x="145210" y="546100"/>
                </a:cubicBezTo>
                <a:cubicBezTo>
                  <a:pt x="-32590" y="425450"/>
                  <a:pt x="-38940" y="288925"/>
                  <a:pt x="81710" y="0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02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EDB6805-A134-4291-9101-F0029EC9A855}"/>
              </a:ext>
            </a:extLst>
          </p:cNvPr>
          <p:cNvSpPr/>
          <p:nvPr/>
        </p:nvSpPr>
        <p:spPr>
          <a:xfrm>
            <a:off x="2560518" y="1488179"/>
            <a:ext cx="513964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3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871294-5AC1-4113-8B36-DBF3637EA049}"/>
              </a:ext>
            </a:extLst>
          </p:cNvPr>
          <p:cNvSpPr txBox="1"/>
          <p:nvPr/>
        </p:nvSpPr>
        <p:spPr>
          <a:xfrm>
            <a:off x="3123154" y="1372869"/>
            <a:ext cx="4920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Chọn kết quả đúng.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98DF88-C32B-480D-95D5-360A441F500C}"/>
              </a:ext>
            </a:extLst>
          </p:cNvPr>
          <p:cNvSpPr txBox="1"/>
          <p:nvPr/>
        </p:nvSpPr>
        <p:spPr>
          <a:xfrm>
            <a:off x="2511846" y="1782249"/>
            <a:ext cx="7612655" cy="2093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a) 40 + 20 – 6 = ?</a:t>
            </a:r>
          </a:p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35757"/>
                </a:solidFill>
                <a:effectLst/>
                <a:uLnTx/>
                <a:uFillTx/>
                <a:latin typeface="Arial"/>
                <a:cs typeface="+mn-cs"/>
              </a:rPr>
              <a:t>A.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60 	    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35757"/>
                </a:solidFill>
                <a:effectLst/>
                <a:uLnTx/>
                <a:uFillTx/>
                <a:latin typeface="Arial"/>
                <a:cs typeface="+mn-cs"/>
              </a:rPr>
              <a:t>B.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54	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  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35757"/>
                </a:solidFill>
                <a:effectLst/>
                <a:uLnTx/>
                <a:uFillTx/>
                <a:latin typeface="Arial"/>
                <a:cs typeface="+mn-cs"/>
              </a:rPr>
              <a:t>C.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64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62D402-A4C9-4C67-99CE-A6FA2E5E5266}"/>
              </a:ext>
            </a:extLst>
          </p:cNvPr>
          <p:cNvSpPr txBox="1"/>
          <p:nvPr/>
        </p:nvSpPr>
        <p:spPr>
          <a:xfrm>
            <a:off x="2511846" y="3735112"/>
            <a:ext cx="7612655" cy="2093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b) 43 – 8 + 17 = ?</a:t>
            </a:r>
          </a:p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35757"/>
                </a:solidFill>
                <a:effectLst/>
                <a:uLnTx/>
                <a:uFillTx/>
                <a:latin typeface="Arial"/>
                <a:cs typeface="+mn-cs"/>
              </a:rPr>
              <a:t>A.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35	    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35757"/>
                </a:solidFill>
                <a:effectLst/>
                <a:uLnTx/>
                <a:uFillTx/>
                <a:latin typeface="Arial"/>
                <a:cs typeface="+mn-cs"/>
              </a:rPr>
              <a:t>B.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62	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  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35757"/>
                </a:solidFill>
                <a:effectLst/>
                <a:uLnTx/>
                <a:uFillTx/>
                <a:latin typeface="Arial"/>
                <a:cs typeface="+mn-cs"/>
              </a:rPr>
              <a:t>C.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52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6EAFA28-5DAE-4A2E-86AB-04D639E88937}"/>
              </a:ext>
            </a:extLst>
          </p:cNvPr>
          <p:cNvSpPr/>
          <p:nvPr/>
        </p:nvSpPr>
        <p:spPr>
          <a:xfrm>
            <a:off x="3276615" y="2595485"/>
            <a:ext cx="915176" cy="384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60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1FBF352-1160-4537-B577-ECAA9CFFF67E}"/>
              </a:ext>
            </a:extLst>
          </p:cNvPr>
          <p:cNvSpPr/>
          <p:nvPr/>
        </p:nvSpPr>
        <p:spPr>
          <a:xfrm>
            <a:off x="4730236" y="3308429"/>
            <a:ext cx="637190" cy="5847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99E092-B726-499A-8A7A-440CFB1E5044}"/>
              </a:ext>
            </a:extLst>
          </p:cNvPr>
          <p:cNvSpPr/>
          <p:nvPr/>
        </p:nvSpPr>
        <p:spPr>
          <a:xfrm>
            <a:off x="3215118" y="4548348"/>
            <a:ext cx="957691" cy="384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35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90F4EE4-D564-4963-B423-B1137A16A6B0}"/>
              </a:ext>
            </a:extLst>
          </p:cNvPr>
          <p:cNvSpPr/>
          <p:nvPr/>
        </p:nvSpPr>
        <p:spPr>
          <a:xfrm>
            <a:off x="6586481" y="5251379"/>
            <a:ext cx="563466" cy="5777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10" name="Picture 9" descr="C:\Users\TUAN\Downloads\Luyện tập 1.png">
            <a:extLst>
              <a:ext uri="{FF2B5EF4-FFF2-40B4-BE49-F238E27FC236}">
                <a16:creationId xmlns:a16="http://schemas.microsoft.com/office/drawing/2014/main" id="{7758420C-162A-44AE-86AC-8FFBDC18C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3741" y="542575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78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AA72ED47-4FA4-423D-AF87-DA8FBB3B237C}"/>
              </a:ext>
            </a:extLst>
          </p:cNvPr>
          <p:cNvSpPr/>
          <p:nvPr/>
        </p:nvSpPr>
        <p:spPr>
          <a:xfrm>
            <a:off x="1822122" y="726255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4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07FB7C-553F-4E41-8705-789B39339925}"/>
              </a:ext>
            </a:extLst>
          </p:cNvPr>
          <p:cNvSpPr txBox="1"/>
          <p:nvPr/>
        </p:nvSpPr>
        <p:spPr>
          <a:xfrm>
            <a:off x="2259444" y="641291"/>
            <a:ext cx="83277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Việt vẽ một bức tranh có 35 bông hoa. Mèo làm đổ mực vào bức tranh nên chỉ còn nhìn thấy 9 bông hoa. Hỏi có bao nhiêu bông hoa bị mực che khuất?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6B2F88-4098-4CF1-9183-894986C11D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3760" y="2097611"/>
            <a:ext cx="5644480" cy="23584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6CB028-6CDA-4FAF-AE2E-B2EADF50BA50}"/>
              </a:ext>
            </a:extLst>
          </p:cNvPr>
          <p:cNvSpPr txBox="1"/>
          <p:nvPr/>
        </p:nvSpPr>
        <p:spPr>
          <a:xfrm>
            <a:off x="5199442" y="4442661"/>
            <a:ext cx="1551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Bài giải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95669F-8B35-4A00-B705-648E713F37E9}"/>
              </a:ext>
            </a:extLst>
          </p:cNvPr>
          <p:cNvSpPr txBox="1"/>
          <p:nvPr/>
        </p:nvSpPr>
        <p:spPr>
          <a:xfrm>
            <a:off x="2977144" y="4886136"/>
            <a:ext cx="8524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số bông hoa bị mực che khuất là: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DFF2D0-9D8E-41A2-AD54-B31A6CA58732}"/>
              </a:ext>
            </a:extLst>
          </p:cNvPr>
          <p:cNvSpPr txBox="1"/>
          <p:nvPr/>
        </p:nvSpPr>
        <p:spPr>
          <a:xfrm>
            <a:off x="3557195" y="5395952"/>
            <a:ext cx="5065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35 – 9 = 26 (bông)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7C3816-4F20-4C95-A9B4-99C199E6B7B8}"/>
              </a:ext>
            </a:extLst>
          </p:cNvPr>
          <p:cNvSpPr txBox="1"/>
          <p:nvPr/>
        </p:nvSpPr>
        <p:spPr>
          <a:xfrm>
            <a:off x="3993767" y="5924321"/>
            <a:ext cx="5514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Đáp số: 26 bông hoa.</a:t>
            </a:r>
          </a:p>
        </p:txBody>
      </p:sp>
    </p:spTree>
    <p:extLst>
      <p:ext uri="{BB962C8B-B14F-4D97-AF65-F5344CB8AC3E}">
        <p14:creationId xmlns:p14="http://schemas.microsoft.com/office/powerpoint/2010/main" val="266018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1240980-BB2F-4C4D-A45A-621192BD8130}"/>
              </a:ext>
            </a:extLst>
          </p:cNvPr>
          <p:cNvSpPr/>
          <p:nvPr/>
        </p:nvSpPr>
        <p:spPr>
          <a:xfrm>
            <a:off x="2957304" y="660693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5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D79D8A-C7A5-4F60-95AD-8B7F4D03EE29}"/>
              </a:ext>
            </a:extLst>
          </p:cNvPr>
          <p:cNvSpPr txBox="1"/>
          <p:nvPr/>
        </p:nvSpPr>
        <p:spPr>
          <a:xfrm>
            <a:off x="3394626" y="660693"/>
            <a:ext cx="7624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Rô-bốt đi theo thứ tự các số là kết quả của các phép tính dưới đây. Rô-bốt sẽ đến được tàu hỏa, ô tô hay máy bay?</a:t>
            </a:r>
          </a:p>
        </p:txBody>
      </p:sp>
      <p:pic>
        <p:nvPicPr>
          <p:cNvPr id="4" name="Picture 3" descr="C:\Users\TUAN\Downloads\Luyện tập 1.png">
            <a:extLst>
              <a:ext uri="{FF2B5EF4-FFF2-40B4-BE49-F238E27FC236}">
                <a16:creationId xmlns:a16="http://schemas.microsoft.com/office/drawing/2014/main" id="{B3256F18-DE53-4B3B-9EE2-82822EF93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520" y="371342"/>
            <a:ext cx="2237784" cy="863493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CF838C-8C6F-4918-BF3C-5B41361D6B2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2257" y="1861022"/>
            <a:ext cx="9370920" cy="454219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1297F3B-CE90-4568-8EB4-E461BB85305C}"/>
              </a:ext>
            </a:extLst>
          </p:cNvPr>
          <p:cNvGrpSpPr/>
          <p:nvPr/>
        </p:nvGrpSpPr>
        <p:grpSpPr>
          <a:xfrm>
            <a:off x="2368814" y="2419975"/>
            <a:ext cx="807151" cy="662828"/>
            <a:chOff x="1750173" y="2926500"/>
            <a:chExt cx="807151" cy="662828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C21B333-7551-4D49-BFB2-5B9AC2D61C1C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A69CA3-E2A0-4082-89E3-614CB9D7EA07}"/>
                </a:ext>
              </a:extLst>
            </p:cNvPr>
            <p:cNvSpPr txBox="1"/>
            <p:nvPr/>
          </p:nvSpPr>
          <p:spPr>
            <a:xfrm>
              <a:off x="1776676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17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D256F5C-295C-4E43-A721-3C245168ED3B}"/>
              </a:ext>
            </a:extLst>
          </p:cNvPr>
          <p:cNvGrpSpPr/>
          <p:nvPr/>
        </p:nvGrpSpPr>
        <p:grpSpPr>
          <a:xfrm>
            <a:off x="4084970" y="2419975"/>
            <a:ext cx="807151" cy="662828"/>
            <a:chOff x="1750173" y="2926500"/>
            <a:chExt cx="807151" cy="66282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7485D8B-9C07-48EB-870F-E78223948AD0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92F27B-6A25-44AA-BE1D-1C5578DDCECA}"/>
                </a:ext>
              </a:extLst>
            </p:cNvPr>
            <p:cNvSpPr txBox="1"/>
            <p:nvPr/>
          </p:nvSpPr>
          <p:spPr>
            <a:xfrm>
              <a:off x="1776676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28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79B193-916C-4CA0-9537-FCF1110FA507}"/>
              </a:ext>
            </a:extLst>
          </p:cNvPr>
          <p:cNvGrpSpPr/>
          <p:nvPr/>
        </p:nvGrpSpPr>
        <p:grpSpPr>
          <a:xfrm>
            <a:off x="5801126" y="2425500"/>
            <a:ext cx="807151" cy="662828"/>
            <a:chOff x="1750173" y="2926500"/>
            <a:chExt cx="807151" cy="66282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5C55A29-A240-4237-B35E-539847F91420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4FCBFBA-E847-4549-AD74-63FB6F2DB5BB}"/>
                </a:ext>
              </a:extLst>
            </p:cNvPr>
            <p:cNvSpPr txBox="1"/>
            <p:nvPr/>
          </p:nvSpPr>
          <p:spPr>
            <a:xfrm>
              <a:off x="1776676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17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7E4503-0B54-4CED-9FEF-8D21D354F8F9}"/>
              </a:ext>
            </a:extLst>
          </p:cNvPr>
          <p:cNvGrpSpPr/>
          <p:nvPr/>
        </p:nvGrpSpPr>
        <p:grpSpPr>
          <a:xfrm>
            <a:off x="7517282" y="2431025"/>
            <a:ext cx="807151" cy="662828"/>
            <a:chOff x="1750173" y="2926500"/>
            <a:chExt cx="807151" cy="66282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F0D50AB-C0E1-4511-BDD4-DF5B2500AEB5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BA8F32-C61C-4020-A82E-A73E296F77E4}"/>
                </a:ext>
              </a:extLst>
            </p:cNvPr>
            <p:cNvSpPr txBox="1"/>
            <p:nvPr/>
          </p:nvSpPr>
          <p:spPr>
            <a:xfrm>
              <a:off x="1776676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23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308C051-8A9B-4C59-9047-9C4BEB827A93}"/>
              </a:ext>
            </a:extLst>
          </p:cNvPr>
          <p:cNvGrpSpPr/>
          <p:nvPr/>
        </p:nvGrpSpPr>
        <p:grpSpPr>
          <a:xfrm>
            <a:off x="9233438" y="2436550"/>
            <a:ext cx="807151" cy="662828"/>
            <a:chOff x="1750173" y="2926500"/>
            <a:chExt cx="807151" cy="66282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281187D-13C6-4AF0-8C31-55D49BC6FE8C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241E4B-47D6-4437-9D5C-C93DDDB333B3}"/>
                </a:ext>
              </a:extLst>
            </p:cNvPr>
            <p:cNvSpPr txBox="1"/>
            <p:nvPr/>
          </p:nvSpPr>
          <p:spPr>
            <a:xfrm>
              <a:off x="1776676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28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64ED2F8-2335-4E5E-B488-CEFB8C308A0C}"/>
              </a:ext>
            </a:extLst>
          </p:cNvPr>
          <p:cNvCxnSpPr/>
          <p:nvPr/>
        </p:nvCxnSpPr>
        <p:spPr>
          <a:xfrm>
            <a:off x="3151835" y="3422000"/>
            <a:ext cx="802307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083B6B-0096-4C64-B53A-D36975C7E7E7}"/>
              </a:ext>
            </a:extLst>
          </p:cNvPr>
          <p:cNvCxnSpPr>
            <a:cxnSpLocks/>
          </p:cNvCxnSpPr>
          <p:nvPr/>
        </p:nvCxnSpPr>
        <p:spPr>
          <a:xfrm>
            <a:off x="4357533" y="3562970"/>
            <a:ext cx="1013460" cy="98298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16F41CE-1721-4993-B4F1-9A7AC9FCA678}"/>
              </a:ext>
            </a:extLst>
          </p:cNvPr>
          <p:cNvCxnSpPr>
            <a:cxnSpLocks/>
          </p:cNvCxnSpPr>
          <p:nvPr/>
        </p:nvCxnSpPr>
        <p:spPr>
          <a:xfrm>
            <a:off x="5665089" y="4891261"/>
            <a:ext cx="973002" cy="943739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1C6A66-7CFF-46A6-BDCC-44A8BBDE7F0D}"/>
              </a:ext>
            </a:extLst>
          </p:cNvPr>
          <p:cNvCxnSpPr/>
          <p:nvPr/>
        </p:nvCxnSpPr>
        <p:spPr>
          <a:xfrm>
            <a:off x="7048708" y="5993750"/>
            <a:ext cx="882538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4E1A8FC-89D7-4016-82F3-CDF5E316DC3D}"/>
              </a:ext>
            </a:extLst>
          </p:cNvPr>
          <p:cNvCxnSpPr>
            <a:cxnSpLocks/>
          </p:cNvCxnSpPr>
          <p:nvPr/>
        </p:nvCxnSpPr>
        <p:spPr>
          <a:xfrm>
            <a:off x="8379462" y="5993750"/>
            <a:ext cx="658656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057C8948-E7E9-4A84-BDC0-50F176508E26}"/>
              </a:ext>
            </a:extLst>
          </p:cNvPr>
          <p:cNvSpPr/>
          <p:nvPr/>
        </p:nvSpPr>
        <p:spPr>
          <a:xfrm>
            <a:off x="8813930" y="5235605"/>
            <a:ext cx="1501844" cy="11862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54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18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https://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391</Words>
  <Application>Microsoft Office PowerPoint</Application>
  <PresentationFormat>Widescreen</PresentationFormat>
  <Paragraphs>111</Paragraphs>
  <Slides>16</Slides>
  <Notes>2</Notes>
  <HiddenSlides>0</HiddenSlides>
  <MMClips>7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微软雅黑</vt:lpstr>
      <vt:lpstr>Arial</vt:lpstr>
      <vt:lpstr>Arial-Rounded</vt:lpstr>
      <vt:lpstr>Calibri</vt:lpstr>
      <vt:lpstr>等线</vt:lpstr>
      <vt:lpstr>字魂7号-温暖童稚体</vt:lpstr>
      <vt:lpstr>Office Theme</vt:lpstr>
      <vt:lpstr>2_Office 主题</vt:lpstr>
      <vt:lpstr>https://www.freeppt7.com</vt:lpstr>
      <vt:lpstr>3_Office 主题</vt:lpstr>
      <vt:lpstr>3_Office 主题​​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Asus VivoBook</cp:lastModifiedBy>
  <cp:revision>50</cp:revision>
  <dcterms:created xsi:type="dcterms:W3CDTF">2021-07-20T01:55:21Z</dcterms:created>
  <dcterms:modified xsi:type="dcterms:W3CDTF">2024-11-28T01:37:38Z</dcterms:modified>
</cp:coreProperties>
</file>