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</p:sldMasterIdLst>
  <p:sldIdLst>
    <p:sldId id="257" r:id="rId10"/>
    <p:sldId id="271" r:id="rId11"/>
    <p:sldId id="260" r:id="rId12"/>
    <p:sldId id="261" r:id="rId13"/>
    <p:sldId id="263" r:id="rId14"/>
    <p:sldId id="270" r:id="rId15"/>
    <p:sldId id="272" r:id="rId16"/>
    <p:sldId id="276" r:id="rId17"/>
    <p:sldId id="264" r:id="rId18"/>
    <p:sldId id="265" r:id="rId19"/>
    <p:sldId id="274" r:id="rId20"/>
    <p:sldId id="275" r:id="rId21"/>
    <p:sldId id="266" r:id="rId22"/>
    <p:sldId id="267" r:id="rId23"/>
    <p:sldId id="277" r:id="rId24"/>
    <p:sldId id="282" r:id="rId25"/>
    <p:sldId id="283" r:id="rId26"/>
    <p:sldId id="284" r:id="rId27"/>
    <p:sldId id="285" r:id="rId28"/>
    <p:sldId id="286" r:id="rId29"/>
    <p:sldId id="287" r:id="rId30"/>
    <p:sldId id="289" r:id="rId31"/>
    <p:sldId id="290" r:id="rId32"/>
    <p:sldId id="291" r:id="rId33"/>
    <p:sldId id="292" r:id="rId34"/>
    <p:sldId id="293" r:id="rId35"/>
    <p:sldId id="26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6" autoAdjust="0"/>
    <p:restoredTop sz="94660"/>
  </p:normalViewPr>
  <p:slideViewPr>
    <p:cSldViewPr snapToGrid="0">
      <p:cViewPr varScale="1">
        <p:scale>
          <a:sx n="71" d="100"/>
          <a:sy n="71" d="100"/>
        </p:scale>
        <p:origin x="5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2" y="273052"/>
            <a:ext cx="6815668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8405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4218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8777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9843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3532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2678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7510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9236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6499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3336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7975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5443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5927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4859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7012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4026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1023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3596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8077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5852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3050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5231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1913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7377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896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3730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3839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78079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4567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44502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5256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8007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0796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88882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8376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04913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4443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6027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7413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71912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2053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2628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25435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99373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1857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26070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4457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9897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8138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7224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79859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931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74996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5324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5110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9288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62792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09562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26980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66395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85129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76081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31572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44233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82105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61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268BB-C1B0-4A07-841E-B140DAEE97C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7/1/2021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A2381-B563-4F09-922B-CF4B20ADD68C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7/1/2021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772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7/1/2021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003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7/1/2021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62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7/1/2021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11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7/1/2021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641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7/1/2021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64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GIF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GIF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GIF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GIF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GIF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GIF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GIF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GIF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3.png"/><Relationship Id="rId2" Type="http://schemas.openxmlformats.org/officeDocument/2006/relationships/image" Target="../media/image6.GIF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GIF"/><Relationship Id="rId15" Type="http://schemas.openxmlformats.org/officeDocument/2006/relationships/image" Target="../media/image18.png"/><Relationship Id="rId10" Type="http://schemas.openxmlformats.org/officeDocument/2006/relationships/image" Target="../media/image14.png"/><Relationship Id="rId4" Type="http://schemas.openxmlformats.org/officeDocument/2006/relationships/image" Target="../media/image8.GIF"/><Relationship Id="rId9" Type="http://schemas.openxmlformats.org/officeDocument/2006/relationships/image" Target="../media/image13.png"/><Relationship Id="rId14" Type="http://schemas.openxmlformats.org/officeDocument/2006/relationships/image" Target="../media/image17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7.GIF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6.GIF"/><Relationship Id="rId5" Type="http://schemas.openxmlformats.org/officeDocument/2006/relationships/image" Target="../media/image35.GIF"/><Relationship Id="rId4" Type="http://schemas.openxmlformats.org/officeDocument/2006/relationships/image" Target="../media/image34.GIF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GIF"/><Relationship Id="rId7" Type="http://schemas.openxmlformats.org/officeDocument/2006/relationships/image" Target="../media/image42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1.GIF"/><Relationship Id="rId5" Type="http://schemas.openxmlformats.org/officeDocument/2006/relationships/image" Target="../media/image40.GIF"/><Relationship Id="rId4" Type="http://schemas.openxmlformats.org/officeDocument/2006/relationships/image" Target="../media/image39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13" Type="http://schemas.microsoft.com/office/2007/relationships/hdphoto" Target="../media/hdphoto1.wdp"/><Relationship Id="rId3" Type="http://schemas.openxmlformats.org/officeDocument/2006/relationships/audio" Target="../media/audio2.wav"/><Relationship Id="rId7" Type="http://schemas.openxmlformats.org/officeDocument/2006/relationships/image" Target="../media/image35.GIF"/><Relationship Id="rId12" Type="http://schemas.openxmlformats.org/officeDocument/2006/relationships/image" Target="../media/image46.png"/><Relationship Id="rId2" Type="http://schemas.openxmlformats.org/officeDocument/2006/relationships/audio" Target="../media/audio1.wav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43.GIF"/><Relationship Id="rId11" Type="http://schemas.openxmlformats.org/officeDocument/2006/relationships/image" Target="../media/image45.GIF"/><Relationship Id="rId5" Type="http://schemas.openxmlformats.org/officeDocument/2006/relationships/audio" Target="../media/audio4.wav"/><Relationship Id="rId15" Type="http://schemas.openxmlformats.org/officeDocument/2006/relationships/image" Target="../media/image47.GIF"/><Relationship Id="rId10" Type="http://schemas.openxmlformats.org/officeDocument/2006/relationships/image" Target="../media/image42.GIF"/><Relationship Id="rId4" Type="http://schemas.openxmlformats.org/officeDocument/2006/relationships/audio" Target="../media/audio3.wav"/><Relationship Id="rId9" Type="http://schemas.openxmlformats.org/officeDocument/2006/relationships/image" Target="../media/image44.GIF"/><Relationship Id="rId1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GIF"/><Relationship Id="rId13" Type="http://schemas.openxmlformats.org/officeDocument/2006/relationships/image" Target="../media/image38.png"/><Relationship Id="rId3" Type="http://schemas.openxmlformats.org/officeDocument/2006/relationships/audio" Target="../media/audio3.wav"/><Relationship Id="rId7" Type="http://schemas.openxmlformats.org/officeDocument/2006/relationships/image" Target="../media/image34.GIF"/><Relationship Id="rId12" Type="http://schemas.microsoft.com/office/2007/relationships/hdphoto" Target="../media/hdphoto1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5.GIF"/><Relationship Id="rId11" Type="http://schemas.openxmlformats.org/officeDocument/2006/relationships/image" Target="../media/image46.png"/><Relationship Id="rId5" Type="http://schemas.openxmlformats.org/officeDocument/2006/relationships/image" Target="../media/image43.GIF"/><Relationship Id="rId15" Type="http://schemas.openxmlformats.org/officeDocument/2006/relationships/image" Target="../media/image48.png"/><Relationship Id="rId10" Type="http://schemas.openxmlformats.org/officeDocument/2006/relationships/image" Target="../media/image45.GIF"/><Relationship Id="rId4" Type="http://schemas.openxmlformats.org/officeDocument/2006/relationships/audio" Target="../media/audio4.wav"/><Relationship Id="rId9" Type="http://schemas.openxmlformats.org/officeDocument/2006/relationships/image" Target="../media/image42.GIF"/><Relationship Id="rId14" Type="http://schemas.openxmlformats.org/officeDocument/2006/relationships/image" Target="../media/image49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13" Type="http://schemas.openxmlformats.org/officeDocument/2006/relationships/image" Target="../media/image38.png"/><Relationship Id="rId3" Type="http://schemas.openxmlformats.org/officeDocument/2006/relationships/audio" Target="../media/audio3.wav"/><Relationship Id="rId7" Type="http://schemas.openxmlformats.org/officeDocument/2006/relationships/image" Target="../media/image35.GIF"/><Relationship Id="rId12" Type="http://schemas.microsoft.com/office/2007/relationships/hdphoto" Target="../media/hdphoto1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5.GIF"/><Relationship Id="rId11" Type="http://schemas.openxmlformats.org/officeDocument/2006/relationships/image" Target="../media/image46.png"/><Relationship Id="rId5" Type="http://schemas.openxmlformats.org/officeDocument/2006/relationships/image" Target="../media/image43.GIF"/><Relationship Id="rId15" Type="http://schemas.openxmlformats.org/officeDocument/2006/relationships/image" Target="../media/image51.png"/><Relationship Id="rId10" Type="http://schemas.openxmlformats.org/officeDocument/2006/relationships/image" Target="../media/image42.GIF"/><Relationship Id="rId4" Type="http://schemas.openxmlformats.org/officeDocument/2006/relationships/audio" Target="../media/audio4.wav"/><Relationship Id="rId9" Type="http://schemas.openxmlformats.org/officeDocument/2006/relationships/image" Target="../media/image44.GIF"/><Relationship Id="rId14" Type="http://schemas.openxmlformats.org/officeDocument/2006/relationships/image" Target="../media/image50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7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6222" y="2085061"/>
            <a:ext cx="8473201" cy="1801139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CHÀO MỪNG </a:t>
            </a:r>
            <a:r>
              <a:rPr lang="en-US" sz="5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CÁC </a:t>
            </a:r>
            <a:r>
              <a:rPr lang="en-US" sz="5400" b="1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EM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ĐẾN VỚI </a:t>
            </a:r>
            <a:r>
              <a:rPr lang="en-US" sz="5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TIẾT </a:t>
            </a:r>
            <a:r>
              <a:rPr lang="en-US" sz="5400" b="1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HỌC</a:t>
            </a:r>
            <a:endParaRPr lang="en-US" sz="5400" b="1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30455" y="965521"/>
            <a:ext cx="6298197" cy="5101558"/>
            <a:chOff x="909426" y="1550950"/>
            <a:chExt cx="6298197" cy="510155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124">
              <a:off x="5029200" y="5022095"/>
              <a:ext cx="2178423" cy="1630413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43334">
              <a:off x="909426" y="1550950"/>
              <a:ext cx="2153501" cy="1611761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2424803" y="1449570"/>
            <a:ext cx="67917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smtClean="0">
                <a:ln/>
                <a:solidFill>
                  <a:schemeClr val="accent4"/>
                </a:solidFill>
                <a:effectLst/>
              </a:rPr>
              <a:t>CÂU  CÁ  VÀNG</a:t>
            </a:r>
            <a:endParaRPr lang="en-US" sz="7200" b="1" cap="none" spc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16" name="Various Artists - Anpan Man's March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8339.18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80439" y="3559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3821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7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01900"/>
            <a:ext cx="12192000" cy="43815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40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616015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0" y="-25400"/>
            <a:ext cx="12192000" cy="3320415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-1" fmla="*/ 0 w 9144000"/>
              <a:gd name="connsiteY0-2" fmla="*/ 0 h 3162373"/>
              <a:gd name="connsiteX1-3" fmla="*/ 9144000 w 9144000"/>
              <a:gd name="connsiteY1-4" fmla="*/ 0 h 3162373"/>
              <a:gd name="connsiteX2-5" fmla="*/ 9144000 w 9144000"/>
              <a:gd name="connsiteY2-6" fmla="*/ 2780928 h 3162373"/>
              <a:gd name="connsiteX3-7" fmla="*/ 6477000 w 9144000"/>
              <a:gd name="connsiteY3-8" fmla="*/ 3162300 h 3162373"/>
              <a:gd name="connsiteX4-9" fmla="*/ 0 w 9144000"/>
              <a:gd name="connsiteY4-10" fmla="*/ 2780928 h 3162373"/>
              <a:gd name="connsiteX5" fmla="*/ 0 w 9144000"/>
              <a:gd name="connsiteY5" fmla="*/ 0 h 3162373"/>
              <a:gd name="connsiteX0-11" fmla="*/ 0 w 9144000"/>
              <a:gd name="connsiteY0-12" fmla="*/ 0 h 3162373"/>
              <a:gd name="connsiteX1-13" fmla="*/ 9144000 w 9144000"/>
              <a:gd name="connsiteY1-14" fmla="*/ 0 h 3162373"/>
              <a:gd name="connsiteX2-15" fmla="*/ 9144000 w 9144000"/>
              <a:gd name="connsiteY2-16" fmla="*/ 2780928 h 3162373"/>
              <a:gd name="connsiteX3-17" fmla="*/ 6477000 w 9144000"/>
              <a:gd name="connsiteY3-18" fmla="*/ 3162300 h 3162373"/>
              <a:gd name="connsiteX4-19" fmla="*/ 5105400 w 9144000"/>
              <a:gd name="connsiteY4-20" fmla="*/ 2781300 h 3162373"/>
              <a:gd name="connsiteX5-21" fmla="*/ 0 w 9144000"/>
              <a:gd name="connsiteY5-22" fmla="*/ 2780928 h 3162373"/>
              <a:gd name="connsiteX6" fmla="*/ 0 w 9144000"/>
              <a:gd name="connsiteY6" fmla="*/ 0 h 3162373"/>
              <a:gd name="connsiteX0-23" fmla="*/ 0 w 9144000"/>
              <a:gd name="connsiteY0-24" fmla="*/ 0 h 3162373"/>
              <a:gd name="connsiteX1-25" fmla="*/ 9144000 w 9144000"/>
              <a:gd name="connsiteY1-26" fmla="*/ 0 h 3162373"/>
              <a:gd name="connsiteX2-27" fmla="*/ 9144000 w 9144000"/>
              <a:gd name="connsiteY2-28" fmla="*/ 2780928 h 3162373"/>
              <a:gd name="connsiteX3-29" fmla="*/ 6477000 w 9144000"/>
              <a:gd name="connsiteY3-30" fmla="*/ 3162300 h 3162373"/>
              <a:gd name="connsiteX4-31" fmla="*/ 5105400 w 9144000"/>
              <a:gd name="connsiteY4-32" fmla="*/ 2781300 h 3162373"/>
              <a:gd name="connsiteX5-33" fmla="*/ 2286000 w 9144000"/>
              <a:gd name="connsiteY5-34" fmla="*/ 2952750 h 3162373"/>
              <a:gd name="connsiteX6-35" fmla="*/ 0 w 9144000"/>
              <a:gd name="connsiteY6-36" fmla="*/ 2780928 h 3162373"/>
              <a:gd name="connsiteX7" fmla="*/ 0 w 9144000"/>
              <a:gd name="connsiteY7" fmla="*/ 0 h 3162373"/>
              <a:gd name="connsiteX0-37" fmla="*/ 0 w 9144000"/>
              <a:gd name="connsiteY0-38" fmla="*/ 0 h 3162373"/>
              <a:gd name="connsiteX1-39" fmla="*/ 9144000 w 9144000"/>
              <a:gd name="connsiteY1-40" fmla="*/ 0 h 3162373"/>
              <a:gd name="connsiteX2-41" fmla="*/ 9144000 w 9144000"/>
              <a:gd name="connsiteY2-42" fmla="*/ 2780928 h 3162373"/>
              <a:gd name="connsiteX3-43" fmla="*/ 6477000 w 9144000"/>
              <a:gd name="connsiteY3-44" fmla="*/ 3162300 h 3162373"/>
              <a:gd name="connsiteX4-45" fmla="*/ 6096000 w 9144000"/>
              <a:gd name="connsiteY4-46" fmla="*/ 2647950 h 3162373"/>
              <a:gd name="connsiteX5-47" fmla="*/ 2286000 w 9144000"/>
              <a:gd name="connsiteY5-48" fmla="*/ 2952750 h 3162373"/>
              <a:gd name="connsiteX6-49" fmla="*/ 0 w 9144000"/>
              <a:gd name="connsiteY6-50" fmla="*/ 2780928 h 3162373"/>
              <a:gd name="connsiteX7-51" fmla="*/ 0 w 9144000"/>
              <a:gd name="connsiteY7-52" fmla="*/ 0 h 3162373"/>
              <a:gd name="connsiteX0-53" fmla="*/ 0 w 9144000"/>
              <a:gd name="connsiteY0-54" fmla="*/ 0 h 3162373"/>
              <a:gd name="connsiteX1-55" fmla="*/ 9144000 w 9144000"/>
              <a:gd name="connsiteY1-56" fmla="*/ 0 h 3162373"/>
              <a:gd name="connsiteX2-57" fmla="*/ 9144000 w 9144000"/>
              <a:gd name="connsiteY2-58" fmla="*/ 2780928 h 3162373"/>
              <a:gd name="connsiteX3-59" fmla="*/ 6477000 w 9144000"/>
              <a:gd name="connsiteY3-60" fmla="*/ 3162300 h 3162373"/>
              <a:gd name="connsiteX4-61" fmla="*/ 5619750 w 9144000"/>
              <a:gd name="connsiteY4-62" fmla="*/ 2762250 h 3162373"/>
              <a:gd name="connsiteX5-63" fmla="*/ 2286000 w 9144000"/>
              <a:gd name="connsiteY5-64" fmla="*/ 2952750 h 3162373"/>
              <a:gd name="connsiteX6-65" fmla="*/ 0 w 9144000"/>
              <a:gd name="connsiteY6-66" fmla="*/ 2780928 h 3162373"/>
              <a:gd name="connsiteX7-67" fmla="*/ 0 w 9144000"/>
              <a:gd name="connsiteY7-68" fmla="*/ 0 h 3162373"/>
              <a:gd name="connsiteX0-69" fmla="*/ 0 w 9144000"/>
              <a:gd name="connsiteY0-70" fmla="*/ 0 h 3333801"/>
              <a:gd name="connsiteX1-71" fmla="*/ 9144000 w 9144000"/>
              <a:gd name="connsiteY1-72" fmla="*/ 0 h 3333801"/>
              <a:gd name="connsiteX2-73" fmla="*/ 9144000 w 9144000"/>
              <a:gd name="connsiteY2-74" fmla="*/ 2780928 h 3333801"/>
              <a:gd name="connsiteX3-75" fmla="*/ 6400800 w 9144000"/>
              <a:gd name="connsiteY3-76" fmla="*/ 3333750 h 3333801"/>
              <a:gd name="connsiteX4-77" fmla="*/ 5619750 w 9144000"/>
              <a:gd name="connsiteY4-78" fmla="*/ 2762250 h 3333801"/>
              <a:gd name="connsiteX5-79" fmla="*/ 2286000 w 9144000"/>
              <a:gd name="connsiteY5-80" fmla="*/ 2952750 h 3333801"/>
              <a:gd name="connsiteX6-81" fmla="*/ 0 w 9144000"/>
              <a:gd name="connsiteY6-82" fmla="*/ 2780928 h 3333801"/>
              <a:gd name="connsiteX7-83" fmla="*/ 0 w 9144000"/>
              <a:gd name="connsiteY7-84" fmla="*/ 0 h 3333801"/>
              <a:gd name="connsiteX0-85" fmla="*/ 0 w 9144000"/>
              <a:gd name="connsiteY0-86" fmla="*/ 0 h 3333801"/>
              <a:gd name="connsiteX1-87" fmla="*/ 9144000 w 9144000"/>
              <a:gd name="connsiteY1-88" fmla="*/ 0 h 3333801"/>
              <a:gd name="connsiteX2-89" fmla="*/ 9144000 w 9144000"/>
              <a:gd name="connsiteY2-90" fmla="*/ 2780928 h 3333801"/>
              <a:gd name="connsiteX3-91" fmla="*/ 6400800 w 9144000"/>
              <a:gd name="connsiteY3-92" fmla="*/ 3333750 h 3333801"/>
              <a:gd name="connsiteX4-93" fmla="*/ 4622224 w 9144000"/>
              <a:gd name="connsiteY4-94" fmla="*/ 2790662 h 3333801"/>
              <a:gd name="connsiteX5-95" fmla="*/ 2286000 w 9144000"/>
              <a:gd name="connsiteY5-96" fmla="*/ 2952750 h 3333801"/>
              <a:gd name="connsiteX6-97" fmla="*/ 0 w 9144000"/>
              <a:gd name="connsiteY6-98" fmla="*/ 2780928 h 3333801"/>
              <a:gd name="connsiteX7-99" fmla="*/ 0 w 9144000"/>
              <a:gd name="connsiteY7-100" fmla="*/ 0 h 3333801"/>
              <a:gd name="connsiteX0-101" fmla="*/ 0 w 9144000"/>
              <a:gd name="connsiteY0-102" fmla="*/ 0 h 3518474"/>
              <a:gd name="connsiteX1-103" fmla="*/ 9144000 w 9144000"/>
              <a:gd name="connsiteY1-104" fmla="*/ 0 h 3518474"/>
              <a:gd name="connsiteX2-105" fmla="*/ 9144000 w 9144000"/>
              <a:gd name="connsiteY2-106" fmla="*/ 2780928 h 3518474"/>
              <a:gd name="connsiteX3-107" fmla="*/ 5056909 w 9144000"/>
              <a:gd name="connsiteY3-108" fmla="*/ 3518436 h 3518474"/>
              <a:gd name="connsiteX4-109" fmla="*/ 4622224 w 9144000"/>
              <a:gd name="connsiteY4-110" fmla="*/ 2790662 h 3518474"/>
              <a:gd name="connsiteX5-111" fmla="*/ 2286000 w 9144000"/>
              <a:gd name="connsiteY5-112" fmla="*/ 2952750 h 3518474"/>
              <a:gd name="connsiteX6-113" fmla="*/ 0 w 9144000"/>
              <a:gd name="connsiteY6-114" fmla="*/ 2780928 h 3518474"/>
              <a:gd name="connsiteX7-115" fmla="*/ 0 w 9144000"/>
              <a:gd name="connsiteY7-116" fmla="*/ 0 h 3518474"/>
              <a:gd name="connsiteX0-117" fmla="*/ 0 w 9144000"/>
              <a:gd name="connsiteY0-118" fmla="*/ 0 h 3518474"/>
              <a:gd name="connsiteX1-119" fmla="*/ 9144000 w 9144000"/>
              <a:gd name="connsiteY1-120" fmla="*/ 0 h 3518474"/>
              <a:gd name="connsiteX2-121" fmla="*/ 9144000 w 9144000"/>
              <a:gd name="connsiteY2-122" fmla="*/ 2780928 h 3518474"/>
              <a:gd name="connsiteX3-123" fmla="*/ 5056909 w 9144000"/>
              <a:gd name="connsiteY3-124" fmla="*/ 3518436 h 3518474"/>
              <a:gd name="connsiteX4-125" fmla="*/ 4428260 w 9144000"/>
              <a:gd name="connsiteY4-126" fmla="*/ 2748042 h 3518474"/>
              <a:gd name="connsiteX5-127" fmla="*/ 2286000 w 9144000"/>
              <a:gd name="connsiteY5-128" fmla="*/ 2952750 h 3518474"/>
              <a:gd name="connsiteX6-129" fmla="*/ 0 w 9144000"/>
              <a:gd name="connsiteY6-130" fmla="*/ 2780928 h 3518474"/>
              <a:gd name="connsiteX7-131" fmla="*/ 0 w 9144000"/>
              <a:gd name="connsiteY7-132" fmla="*/ 0 h 3518474"/>
              <a:gd name="connsiteX0-133" fmla="*/ 0 w 9144000"/>
              <a:gd name="connsiteY0-134" fmla="*/ 0 h 3404828"/>
              <a:gd name="connsiteX1-135" fmla="*/ 9144000 w 9144000"/>
              <a:gd name="connsiteY1-136" fmla="*/ 0 h 3404828"/>
              <a:gd name="connsiteX2-137" fmla="*/ 9144000 w 9144000"/>
              <a:gd name="connsiteY2-138" fmla="*/ 2780928 h 3404828"/>
              <a:gd name="connsiteX3-139" fmla="*/ 5306291 w 9144000"/>
              <a:gd name="connsiteY3-140" fmla="*/ 3404782 h 3404828"/>
              <a:gd name="connsiteX4-141" fmla="*/ 4428260 w 9144000"/>
              <a:gd name="connsiteY4-142" fmla="*/ 2748042 h 3404828"/>
              <a:gd name="connsiteX5-143" fmla="*/ 2286000 w 9144000"/>
              <a:gd name="connsiteY5-144" fmla="*/ 2952750 h 3404828"/>
              <a:gd name="connsiteX6-145" fmla="*/ 0 w 9144000"/>
              <a:gd name="connsiteY6-146" fmla="*/ 2780928 h 3404828"/>
              <a:gd name="connsiteX7-147" fmla="*/ 0 w 9144000"/>
              <a:gd name="connsiteY7-148" fmla="*/ 0 h 34048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40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0623" y="3523089"/>
            <a:ext cx="2482924" cy="1862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87523" y="3615949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544" y="3056599"/>
            <a:ext cx="2285047" cy="3824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444" y="1197937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0392635" y="5267397"/>
            <a:ext cx="2106938" cy="1142791"/>
            <a:chOff x="9540552" y="442062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94177" y="4633824"/>
              <a:ext cx="541218" cy="6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vi-VN" sz="4000">
                  <a:solidFill>
                    <a:schemeClr val="bg1"/>
                  </a:solidFill>
                </a:rPr>
                <a:t>60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392634" y="3293128"/>
            <a:ext cx="1916134" cy="1211637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0070625" y="4590511"/>
              <a:ext cx="595111" cy="573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vi-VN" sz="4000">
                  <a:solidFill>
                    <a:schemeClr val="bg1"/>
                  </a:solidFill>
                </a:rPr>
                <a:t>70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75867" y="5432315"/>
            <a:ext cx="1580752" cy="958463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10066297" y="4619525"/>
              <a:ext cx="721373" cy="725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vi-VN" sz="4000">
                  <a:solidFill>
                    <a:schemeClr val="bg1"/>
                  </a:solidFill>
                </a:rPr>
                <a:t>90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 flipH="1">
            <a:off x="-215701" y="3649465"/>
            <a:ext cx="1700211" cy="1030895"/>
            <a:chOff x="9503676" y="4428575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3676" y="4428575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951462" y="4665786"/>
              <a:ext cx="670689" cy="674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>
                  <a:solidFill>
                    <a:schemeClr val="bg1"/>
                  </a:solidFill>
                </a:rPr>
                <a:t>80</a:t>
              </a: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60" y="937919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6898341" y="207396"/>
            <a:ext cx="1877688" cy="1236856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968768" y="4568147"/>
              <a:ext cx="691480" cy="7488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smtClean="0">
                  <a:solidFill>
                    <a:schemeClr val="bg1"/>
                  </a:solidFill>
                </a:rPr>
                <a:t>80</a:t>
              </a:r>
              <a:endParaRPr lang="vi-VN" sz="4000">
                <a:solidFill>
                  <a:schemeClr val="bg1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23260" y="4352664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3429000"/>
            <a:ext cx="368300" cy="3454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3" y="2213277"/>
            <a:ext cx="620819" cy="6208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0162" y="207395"/>
            <a:ext cx="4751172" cy="667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5" smtClean="0">
                <a:solidFill>
                  <a:srgbClr val="002060"/>
                </a:solidFill>
              </a:rPr>
              <a:t>Có </a:t>
            </a:r>
            <a:r>
              <a:rPr lang="en-US" sz="3735">
                <a:solidFill>
                  <a:srgbClr val="002060"/>
                </a:solidFill>
              </a:rPr>
              <a:t>bao nhiêu củ cà rốt?</a:t>
            </a:r>
            <a:endParaRPr lang="vi-VN" sz="3735">
              <a:solidFill>
                <a:srgbClr val="002060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5" y="2534067"/>
            <a:ext cx="457405" cy="45740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109" y="3596284"/>
            <a:ext cx="345053" cy="582685"/>
          </a:xfrm>
          <a:prstGeom prst="rect">
            <a:avLst/>
          </a:prstGeom>
        </p:spPr>
      </p:pic>
      <p:pic>
        <p:nvPicPr>
          <p:cNvPr id="2" name="Picture 1" descr="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7614" y="844498"/>
            <a:ext cx="3992205" cy="2220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15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7407E-6 1.11022E-16 L -1.18842 0.05648 " pathEditMode="relative" rAng="0" ptsTypes="AA">
                                      <p:cBhvr>
                                        <p:cTn id="17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421" y="280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1.22639 0.01065 " pathEditMode="relative" rAng="0" ptsTypes="AA">
                                      <p:cBhvr>
                                        <p:cTn id="19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9" y="53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19753E-6 L 1.21875 0.16389 " pathEditMode="relative" rAng="0" ptsTypes="AA">
                                      <p:cBhvr>
                                        <p:cTn id="21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26" y="817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7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8575" y="2501900"/>
            <a:ext cx="12220575" cy="43815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40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616015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0" y="-25400"/>
            <a:ext cx="12192000" cy="3320415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-1" fmla="*/ 0 w 9144000"/>
              <a:gd name="connsiteY0-2" fmla="*/ 0 h 3162373"/>
              <a:gd name="connsiteX1-3" fmla="*/ 9144000 w 9144000"/>
              <a:gd name="connsiteY1-4" fmla="*/ 0 h 3162373"/>
              <a:gd name="connsiteX2-5" fmla="*/ 9144000 w 9144000"/>
              <a:gd name="connsiteY2-6" fmla="*/ 2780928 h 3162373"/>
              <a:gd name="connsiteX3-7" fmla="*/ 6477000 w 9144000"/>
              <a:gd name="connsiteY3-8" fmla="*/ 3162300 h 3162373"/>
              <a:gd name="connsiteX4-9" fmla="*/ 0 w 9144000"/>
              <a:gd name="connsiteY4-10" fmla="*/ 2780928 h 3162373"/>
              <a:gd name="connsiteX5" fmla="*/ 0 w 9144000"/>
              <a:gd name="connsiteY5" fmla="*/ 0 h 3162373"/>
              <a:gd name="connsiteX0-11" fmla="*/ 0 w 9144000"/>
              <a:gd name="connsiteY0-12" fmla="*/ 0 h 3162373"/>
              <a:gd name="connsiteX1-13" fmla="*/ 9144000 w 9144000"/>
              <a:gd name="connsiteY1-14" fmla="*/ 0 h 3162373"/>
              <a:gd name="connsiteX2-15" fmla="*/ 9144000 w 9144000"/>
              <a:gd name="connsiteY2-16" fmla="*/ 2780928 h 3162373"/>
              <a:gd name="connsiteX3-17" fmla="*/ 6477000 w 9144000"/>
              <a:gd name="connsiteY3-18" fmla="*/ 3162300 h 3162373"/>
              <a:gd name="connsiteX4-19" fmla="*/ 5105400 w 9144000"/>
              <a:gd name="connsiteY4-20" fmla="*/ 2781300 h 3162373"/>
              <a:gd name="connsiteX5-21" fmla="*/ 0 w 9144000"/>
              <a:gd name="connsiteY5-22" fmla="*/ 2780928 h 3162373"/>
              <a:gd name="connsiteX6" fmla="*/ 0 w 9144000"/>
              <a:gd name="connsiteY6" fmla="*/ 0 h 3162373"/>
              <a:gd name="connsiteX0-23" fmla="*/ 0 w 9144000"/>
              <a:gd name="connsiteY0-24" fmla="*/ 0 h 3162373"/>
              <a:gd name="connsiteX1-25" fmla="*/ 9144000 w 9144000"/>
              <a:gd name="connsiteY1-26" fmla="*/ 0 h 3162373"/>
              <a:gd name="connsiteX2-27" fmla="*/ 9144000 w 9144000"/>
              <a:gd name="connsiteY2-28" fmla="*/ 2780928 h 3162373"/>
              <a:gd name="connsiteX3-29" fmla="*/ 6477000 w 9144000"/>
              <a:gd name="connsiteY3-30" fmla="*/ 3162300 h 3162373"/>
              <a:gd name="connsiteX4-31" fmla="*/ 5105400 w 9144000"/>
              <a:gd name="connsiteY4-32" fmla="*/ 2781300 h 3162373"/>
              <a:gd name="connsiteX5-33" fmla="*/ 2286000 w 9144000"/>
              <a:gd name="connsiteY5-34" fmla="*/ 2952750 h 3162373"/>
              <a:gd name="connsiteX6-35" fmla="*/ 0 w 9144000"/>
              <a:gd name="connsiteY6-36" fmla="*/ 2780928 h 3162373"/>
              <a:gd name="connsiteX7" fmla="*/ 0 w 9144000"/>
              <a:gd name="connsiteY7" fmla="*/ 0 h 3162373"/>
              <a:gd name="connsiteX0-37" fmla="*/ 0 w 9144000"/>
              <a:gd name="connsiteY0-38" fmla="*/ 0 h 3162373"/>
              <a:gd name="connsiteX1-39" fmla="*/ 9144000 w 9144000"/>
              <a:gd name="connsiteY1-40" fmla="*/ 0 h 3162373"/>
              <a:gd name="connsiteX2-41" fmla="*/ 9144000 w 9144000"/>
              <a:gd name="connsiteY2-42" fmla="*/ 2780928 h 3162373"/>
              <a:gd name="connsiteX3-43" fmla="*/ 6477000 w 9144000"/>
              <a:gd name="connsiteY3-44" fmla="*/ 3162300 h 3162373"/>
              <a:gd name="connsiteX4-45" fmla="*/ 6096000 w 9144000"/>
              <a:gd name="connsiteY4-46" fmla="*/ 2647950 h 3162373"/>
              <a:gd name="connsiteX5-47" fmla="*/ 2286000 w 9144000"/>
              <a:gd name="connsiteY5-48" fmla="*/ 2952750 h 3162373"/>
              <a:gd name="connsiteX6-49" fmla="*/ 0 w 9144000"/>
              <a:gd name="connsiteY6-50" fmla="*/ 2780928 h 3162373"/>
              <a:gd name="connsiteX7-51" fmla="*/ 0 w 9144000"/>
              <a:gd name="connsiteY7-52" fmla="*/ 0 h 3162373"/>
              <a:gd name="connsiteX0-53" fmla="*/ 0 w 9144000"/>
              <a:gd name="connsiteY0-54" fmla="*/ 0 h 3162373"/>
              <a:gd name="connsiteX1-55" fmla="*/ 9144000 w 9144000"/>
              <a:gd name="connsiteY1-56" fmla="*/ 0 h 3162373"/>
              <a:gd name="connsiteX2-57" fmla="*/ 9144000 w 9144000"/>
              <a:gd name="connsiteY2-58" fmla="*/ 2780928 h 3162373"/>
              <a:gd name="connsiteX3-59" fmla="*/ 6477000 w 9144000"/>
              <a:gd name="connsiteY3-60" fmla="*/ 3162300 h 3162373"/>
              <a:gd name="connsiteX4-61" fmla="*/ 5619750 w 9144000"/>
              <a:gd name="connsiteY4-62" fmla="*/ 2762250 h 3162373"/>
              <a:gd name="connsiteX5-63" fmla="*/ 2286000 w 9144000"/>
              <a:gd name="connsiteY5-64" fmla="*/ 2952750 h 3162373"/>
              <a:gd name="connsiteX6-65" fmla="*/ 0 w 9144000"/>
              <a:gd name="connsiteY6-66" fmla="*/ 2780928 h 3162373"/>
              <a:gd name="connsiteX7-67" fmla="*/ 0 w 9144000"/>
              <a:gd name="connsiteY7-68" fmla="*/ 0 h 3162373"/>
              <a:gd name="connsiteX0-69" fmla="*/ 0 w 9144000"/>
              <a:gd name="connsiteY0-70" fmla="*/ 0 h 3333801"/>
              <a:gd name="connsiteX1-71" fmla="*/ 9144000 w 9144000"/>
              <a:gd name="connsiteY1-72" fmla="*/ 0 h 3333801"/>
              <a:gd name="connsiteX2-73" fmla="*/ 9144000 w 9144000"/>
              <a:gd name="connsiteY2-74" fmla="*/ 2780928 h 3333801"/>
              <a:gd name="connsiteX3-75" fmla="*/ 6400800 w 9144000"/>
              <a:gd name="connsiteY3-76" fmla="*/ 3333750 h 3333801"/>
              <a:gd name="connsiteX4-77" fmla="*/ 5619750 w 9144000"/>
              <a:gd name="connsiteY4-78" fmla="*/ 2762250 h 3333801"/>
              <a:gd name="connsiteX5-79" fmla="*/ 2286000 w 9144000"/>
              <a:gd name="connsiteY5-80" fmla="*/ 2952750 h 3333801"/>
              <a:gd name="connsiteX6-81" fmla="*/ 0 w 9144000"/>
              <a:gd name="connsiteY6-82" fmla="*/ 2780928 h 3333801"/>
              <a:gd name="connsiteX7-83" fmla="*/ 0 w 9144000"/>
              <a:gd name="connsiteY7-84" fmla="*/ 0 h 3333801"/>
              <a:gd name="connsiteX0-85" fmla="*/ 0 w 9144000"/>
              <a:gd name="connsiteY0-86" fmla="*/ 0 h 3333801"/>
              <a:gd name="connsiteX1-87" fmla="*/ 9144000 w 9144000"/>
              <a:gd name="connsiteY1-88" fmla="*/ 0 h 3333801"/>
              <a:gd name="connsiteX2-89" fmla="*/ 9144000 w 9144000"/>
              <a:gd name="connsiteY2-90" fmla="*/ 2780928 h 3333801"/>
              <a:gd name="connsiteX3-91" fmla="*/ 6400800 w 9144000"/>
              <a:gd name="connsiteY3-92" fmla="*/ 3333750 h 3333801"/>
              <a:gd name="connsiteX4-93" fmla="*/ 4622224 w 9144000"/>
              <a:gd name="connsiteY4-94" fmla="*/ 2790662 h 3333801"/>
              <a:gd name="connsiteX5-95" fmla="*/ 2286000 w 9144000"/>
              <a:gd name="connsiteY5-96" fmla="*/ 2952750 h 3333801"/>
              <a:gd name="connsiteX6-97" fmla="*/ 0 w 9144000"/>
              <a:gd name="connsiteY6-98" fmla="*/ 2780928 h 3333801"/>
              <a:gd name="connsiteX7-99" fmla="*/ 0 w 9144000"/>
              <a:gd name="connsiteY7-100" fmla="*/ 0 h 3333801"/>
              <a:gd name="connsiteX0-101" fmla="*/ 0 w 9144000"/>
              <a:gd name="connsiteY0-102" fmla="*/ 0 h 3518474"/>
              <a:gd name="connsiteX1-103" fmla="*/ 9144000 w 9144000"/>
              <a:gd name="connsiteY1-104" fmla="*/ 0 h 3518474"/>
              <a:gd name="connsiteX2-105" fmla="*/ 9144000 w 9144000"/>
              <a:gd name="connsiteY2-106" fmla="*/ 2780928 h 3518474"/>
              <a:gd name="connsiteX3-107" fmla="*/ 5056909 w 9144000"/>
              <a:gd name="connsiteY3-108" fmla="*/ 3518436 h 3518474"/>
              <a:gd name="connsiteX4-109" fmla="*/ 4622224 w 9144000"/>
              <a:gd name="connsiteY4-110" fmla="*/ 2790662 h 3518474"/>
              <a:gd name="connsiteX5-111" fmla="*/ 2286000 w 9144000"/>
              <a:gd name="connsiteY5-112" fmla="*/ 2952750 h 3518474"/>
              <a:gd name="connsiteX6-113" fmla="*/ 0 w 9144000"/>
              <a:gd name="connsiteY6-114" fmla="*/ 2780928 h 3518474"/>
              <a:gd name="connsiteX7-115" fmla="*/ 0 w 9144000"/>
              <a:gd name="connsiteY7-116" fmla="*/ 0 h 3518474"/>
              <a:gd name="connsiteX0-117" fmla="*/ 0 w 9144000"/>
              <a:gd name="connsiteY0-118" fmla="*/ 0 h 3518474"/>
              <a:gd name="connsiteX1-119" fmla="*/ 9144000 w 9144000"/>
              <a:gd name="connsiteY1-120" fmla="*/ 0 h 3518474"/>
              <a:gd name="connsiteX2-121" fmla="*/ 9144000 w 9144000"/>
              <a:gd name="connsiteY2-122" fmla="*/ 2780928 h 3518474"/>
              <a:gd name="connsiteX3-123" fmla="*/ 5056909 w 9144000"/>
              <a:gd name="connsiteY3-124" fmla="*/ 3518436 h 3518474"/>
              <a:gd name="connsiteX4-125" fmla="*/ 4428260 w 9144000"/>
              <a:gd name="connsiteY4-126" fmla="*/ 2748042 h 3518474"/>
              <a:gd name="connsiteX5-127" fmla="*/ 2286000 w 9144000"/>
              <a:gd name="connsiteY5-128" fmla="*/ 2952750 h 3518474"/>
              <a:gd name="connsiteX6-129" fmla="*/ 0 w 9144000"/>
              <a:gd name="connsiteY6-130" fmla="*/ 2780928 h 3518474"/>
              <a:gd name="connsiteX7-131" fmla="*/ 0 w 9144000"/>
              <a:gd name="connsiteY7-132" fmla="*/ 0 h 3518474"/>
              <a:gd name="connsiteX0-133" fmla="*/ 0 w 9144000"/>
              <a:gd name="connsiteY0-134" fmla="*/ 0 h 3404828"/>
              <a:gd name="connsiteX1-135" fmla="*/ 9144000 w 9144000"/>
              <a:gd name="connsiteY1-136" fmla="*/ 0 h 3404828"/>
              <a:gd name="connsiteX2-137" fmla="*/ 9144000 w 9144000"/>
              <a:gd name="connsiteY2-138" fmla="*/ 2780928 h 3404828"/>
              <a:gd name="connsiteX3-139" fmla="*/ 5306291 w 9144000"/>
              <a:gd name="connsiteY3-140" fmla="*/ 3404782 h 3404828"/>
              <a:gd name="connsiteX4-141" fmla="*/ 4428260 w 9144000"/>
              <a:gd name="connsiteY4-142" fmla="*/ 2748042 h 3404828"/>
              <a:gd name="connsiteX5-143" fmla="*/ 2286000 w 9144000"/>
              <a:gd name="connsiteY5-144" fmla="*/ 2952750 h 3404828"/>
              <a:gd name="connsiteX6-145" fmla="*/ 0 w 9144000"/>
              <a:gd name="connsiteY6-146" fmla="*/ 2780928 h 3404828"/>
              <a:gd name="connsiteX7-147" fmla="*/ 0 w 9144000"/>
              <a:gd name="connsiteY7-148" fmla="*/ 0 h 34048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40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89"/>
            <a:ext cx="2482924" cy="1862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3" y="3615949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544" y="3056599"/>
            <a:ext cx="2285047" cy="3824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444" y="1197937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0245549" y="3355503"/>
            <a:ext cx="2187065" cy="1300138"/>
            <a:chOff x="9540552" y="442062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44265" y="4627195"/>
              <a:ext cx="599740" cy="627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>
                  <a:solidFill>
                    <a:schemeClr val="bg1"/>
                  </a:solidFill>
                </a:rPr>
                <a:t>30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-28764" y="3873432"/>
            <a:ext cx="1786562" cy="1186537"/>
            <a:chOff x="9540552" y="4420621"/>
            <a:chExt cx="1619672" cy="102134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921413" y="4590511"/>
              <a:ext cx="829776" cy="8514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>
                  <a:solidFill>
                    <a:schemeClr val="bg1"/>
                  </a:solidFill>
                </a:rPr>
                <a:t>50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168212" y="5222267"/>
            <a:ext cx="1963858" cy="1200095"/>
            <a:chOff x="9540552" y="4420621"/>
            <a:chExt cx="1619672" cy="10503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957893" y="4619525"/>
              <a:ext cx="829776" cy="8514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>
                  <a:solidFill>
                    <a:schemeClr val="bg1"/>
                  </a:solidFill>
                </a:rPr>
                <a:t>40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0245550" y="5014680"/>
            <a:ext cx="2173198" cy="1493696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989405" y="4665786"/>
              <a:ext cx="603567" cy="5463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>
                  <a:solidFill>
                    <a:schemeClr val="bg1"/>
                  </a:solidFill>
                </a:rPr>
                <a:t>60</a:t>
              </a: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60" y="937919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7069576" y="120968"/>
            <a:ext cx="1857265" cy="1227191"/>
            <a:chOff x="9414674" y="4343723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4674" y="4343723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919781" y="4557691"/>
              <a:ext cx="613974" cy="5664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smtClean="0">
                  <a:solidFill>
                    <a:schemeClr val="bg1"/>
                  </a:solidFill>
                </a:rPr>
                <a:t>60</a:t>
              </a:r>
              <a:endParaRPr lang="vi-VN" sz="4000">
                <a:solidFill>
                  <a:schemeClr val="bg1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4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429000"/>
            <a:ext cx="368300" cy="345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42239" y="217060"/>
            <a:ext cx="4747895" cy="66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5">
                <a:solidFill>
                  <a:srgbClr val="002060"/>
                </a:solidFill>
              </a:rPr>
              <a:t>Có bao nhiêu quả trứng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3" y="2213277"/>
            <a:ext cx="620819" cy="62081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5" y="2534067"/>
            <a:ext cx="457405" cy="45740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09" y="3596284"/>
            <a:ext cx="345053" cy="5826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0442" y="988445"/>
            <a:ext cx="5056895" cy="1934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2.71605E-6 L 0 -0.07222 " pathEditMode="relative" rAng="0" ptsTypes="AA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15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1.22639 0.01065 " pathEditMode="relative" rAng="0" ptsTypes="AA">
                                      <p:cBhvr>
                                        <p:cTn id="17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9" y="53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1.22639 0.01065 " pathEditMode="relative" rAng="0" ptsTypes="AA">
                                      <p:cBhvr>
                                        <p:cTn id="19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9" y="53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21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7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/>
      <p:bldP spid="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01900"/>
            <a:ext cx="12192000" cy="43815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40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616015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0" y="-25400"/>
            <a:ext cx="12192000" cy="3320415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-1" fmla="*/ 0 w 9144000"/>
              <a:gd name="connsiteY0-2" fmla="*/ 0 h 3162373"/>
              <a:gd name="connsiteX1-3" fmla="*/ 9144000 w 9144000"/>
              <a:gd name="connsiteY1-4" fmla="*/ 0 h 3162373"/>
              <a:gd name="connsiteX2-5" fmla="*/ 9144000 w 9144000"/>
              <a:gd name="connsiteY2-6" fmla="*/ 2780928 h 3162373"/>
              <a:gd name="connsiteX3-7" fmla="*/ 6477000 w 9144000"/>
              <a:gd name="connsiteY3-8" fmla="*/ 3162300 h 3162373"/>
              <a:gd name="connsiteX4-9" fmla="*/ 0 w 9144000"/>
              <a:gd name="connsiteY4-10" fmla="*/ 2780928 h 3162373"/>
              <a:gd name="connsiteX5" fmla="*/ 0 w 9144000"/>
              <a:gd name="connsiteY5" fmla="*/ 0 h 3162373"/>
              <a:gd name="connsiteX0-11" fmla="*/ 0 w 9144000"/>
              <a:gd name="connsiteY0-12" fmla="*/ 0 h 3162373"/>
              <a:gd name="connsiteX1-13" fmla="*/ 9144000 w 9144000"/>
              <a:gd name="connsiteY1-14" fmla="*/ 0 h 3162373"/>
              <a:gd name="connsiteX2-15" fmla="*/ 9144000 w 9144000"/>
              <a:gd name="connsiteY2-16" fmla="*/ 2780928 h 3162373"/>
              <a:gd name="connsiteX3-17" fmla="*/ 6477000 w 9144000"/>
              <a:gd name="connsiteY3-18" fmla="*/ 3162300 h 3162373"/>
              <a:gd name="connsiteX4-19" fmla="*/ 5105400 w 9144000"/>
              <a:gd name="connsiteY4-20" fmla="*/ 2781300 h 3162373"/>
              <a:gd name="connsiteX5-21" fmla="*/ 0 w 9144000"/>
              <a:gd name="connsiteY5-22" fmla="*/ 2780928 h 3162373"/>
              <a:gd name="connsiteX6" fmla="*/ 0 w 9144000"/>
              <a:gd name="connsiteY6" fmla="*/ 0 h 3162373"/>
              <a:gd name="connsiteX0-23" fmla="*/ 0 w 9144000"/>
              <a:gd name="connsiteY0-24" fmla="*/ 0 h 3162373"/>
              <a:gd name="connsiteX1-25" fmla="*/ 9144000 w 9144000"/>
              <a:gd name="connsiteY1-26" fmla="*/ 0 h 3162373"/>
              <a:gd name="connsiteX2-27" fmla="*/ 9144000 w 9144000"/>
              <a:gd name="connsiteY2-28" fmla="*/ 2780928 h 3162373"/>
              <a:gd name="connsiteX3-29" fmla="*/ 6477000 w 9144000"/>
              <a:gd name="connsiteY3-30" fmla="*/ 3162300 h 3162373"/>
              <a:gd name="connsiteX4-31" fmla="*/ 5105400 w 9144000"/>
              <a:gd name="connsiteY4-32" fmla="*/ 2781300 h 3162373"/>
              <a:gd name="connsiteX5-33" fmla="*/ 2286000 w 9144000"/>
              <a:gd name="connsiteY5-34" fmla="*/ 2952750 h 3162373"/>
              <a:gd name="connsiteX6-35" fmla="*/ 0 w 9144000"/>
              <a:gd name="connsiteY6-36" fmla="*/ 2780928 h 3162373"/>
              <a:gd name="connsiteX7" fmla="*/ 0 w 9144000"/>
              <a:gd name="connsiteY7" fmla="*/ 0 h 3162373"/>
              <a:gd name="connsiteX0-37" fmla="*/ 0 w 9144000"/>
              <a:gd name="connsiteY0-38" fmla="*/ 0 h 3162373"/>
              <a:gd name="connsiteX1-39" fmla="*/ 9144000 w 9144000"/>
              <a:gd name="connsiteY1-40" fmla="*/ 0 h 3162373"/>
              <a:gd name="connsiteX2-41" fmla="*/ 9144000 w 9144000"/>
              <a:gd name="connsiteY2-42" fmla="*/ 2780928 h 3162373"/>
              <a:gd name="connsiteX3-43" fmla="*/ 6477000 w 9144000"/>
              <a:gd name="connsiteY3-44" fmla="*/ 3162300 h 3162373"/>
              <a:gd name="connsiteX4-45" fmla="*/ 6096000 w 9144000"/>
              <a:gd name="connsiteY4-46" fmla="*/ 2647950 h 3162373"/>
              <a:gd name="connsiteX5-47" fmla="*/ 2286000 w 9144000"/>
              <a:gd name="connsiteY5-48" fmla="*/ 2952750 h 3162373"/>
              <a:gd name="connsiteX6-49" fmla="*/ 0 w 9144000"/>
              <a:gd name="connsiteY6-50" fmla="*/ 2780928 h 3162373"/>
              <a:gd name="connsiteX7-51" fmla="*/ 0 w 9144000"/>
              <a:gd name="connsiteY7-52" fmla="*/ 0 h 3162373"/>
              <a:gd name="connsiteX0-53" fmla="*/ 0 w 9144000"/>
              <a:gd name="connsiteY0-54" fmla="*/ 0 h 3162373"/>
              <a:gd name="connsiteX1-55" fmla="*/ 9144000 w 9144000"/>
              <a:gd name="connsiteY1-56" fmla="*/ 0 h 3162373"/>
              <a:gd name="connsiteX2-57" fmla="*/ 9144000 w 9144000"/>
              <a:gd name="connsiteY2-58" fmla="*/ 2780928 h 3162373"/>
              <a:gd name="connsiteX3-59" fmla="*/ 6477000 w 9144000"/>
              <a:gd name="connsiteY3-60" fmla="*/ 3162300 h 3162373"/>
              <a:gd name="connsiteX4-61" fmla="*/ 5619750 w 9144000"/>
              <a:gd name="connsiteY4-62" fmla="*/ 2762250 h 3162373"/>
              <a:gd name="connsiteX5-63" fmla="*/ 2286000 w 9144000"/>
              <a:gd name="connsiteY5-64" fmla="*/ 2952750 h 3162373"/>
              <a:gd name="connsiteX6-65" fmla="*/ 0 w 9144000"/>
              <a:gd name="connsiteY6-66" fmla="*/ 2780928 h 3162373"/>
              <a:gd name="connsiteX7-67" fmla="*/ 0 w 9144000"/>
              <a:gd name="connsiteY7-68" fmla="*/ 0 h 3162373"/>
              <a:gd name="connsiteX0-69" fmla="*/ 0 w 9144000"/>
              <a:gd name="connsiteY0-70" fmla="*/ 0 h 3333801"/>
              <a:gd name="connsiteX1-71" fmla="*/ 9144000 w 9144000"/>
              <a:gd name="connsiteY1-72" fmla="*/ 0 h 3333801"/>
              <a:gd name="connsiteX2-73" fmla="*/ 9144000 w 9144000"/>
              <a:gd name="connsiteY2-74" fmla="*/ 2780928 h 3333801"/>
              <a:gd name="connsiteX3-75" fmla="*/ 6400800 w 9144000"/>
              <a:gd name="connsiteY3-76" fmla="*/ 3333750 h 3333801"/>
              <a:gd name="connsiteX4-77" fmla="*/ 5619750 w 9144000"/>
              <a:gd name="connsiteY4-78" fmla="*/ 2762250 h 3333801"/>
              <a:gd name="connsiteX5-79" fmla="*/ 2286000 w 9144000"/>
              <a:gd name="connsiteY5-80" fmla="*/ 2952750 h 3333801"/>
              <a:gd name="connsiteX6-81" fmla="*/ 0 w 9144000"/>
              <a:gd name="connsiteY6-82" fmla="*/ 2780928 h 3333801"/>
              <a:gd name="connsiteX7-83" fmla="*/ 0 w 9144000"/>
              <a:gd name="connsiteY7-84" fmla="*/ 0 h 3333801"/>
              <a:gd name="connsiteX0-85" fmla="*/ 0 w 9144000"/>
              <a:gd name="connsiteY0-86" fmla="*/ 0 h 3333801"/>
              <a:gd name="connsiteX1-87" fmla="*/ 9144000 w 9144000"/>
              <a:gd name="connsiteY1-88" fmla="*/ 0 h 3333801"/>
              <a:gd name="connsiteX2-89" fmla="*/ 9144000 w 9144000"/>
              <a:gd name="connsiteY2-90" fmla="*/ 2780928 h 3333801"/>
              <a:gd name="connsiteX3-91" fmla="*/ 6400800 w 9144000"/>
              <a:gd name="connsiteY3-92" fmla="*/ 3333750 h 3333801"/>
              <a:gd name="connsiteX4-93" fmla="*/ 4622224 w 9144000"/>
              <a:gd name="connsiteY4-94" fmla="*/ 2790662 h 3333801"/>
              <a:gd name="connsiteX5-95" fmla="*/ 2286000 w 9144000"/>
              <a:gd name="connsiteY5-96" fmla="*/ 2952750 h 3333801"/>
              <a:gd name="connsiteX6-97" fmla="*/ 0 w 9144000"/>
              <a:gd name="connsiteY6-98" fmla="*/ 2780928 h 3333801"/>
              <a:gd name="connsiteX7-99" fmla="*/ 0 w 9144000"/>
              <a:gd name="connsiteY7-100" fmla="*/ 0 h 3333801"/>
              <a:gd name="connsiteX0-101" fmla="*/ 0 w 9144000"/>
              <a:gd name="connsiteY0-102" fmla="*/ 0 h 3518474"/>
              <a:gd name="connsiteX1-103" fmla="*/ 9144000 w 9144000"/>
              <a:gd name="connsiteY1-104" fmla="*/ 0 h 3518474"/>
              <a:gd name="connsiteX2-105" fmla="*/ 9144000 w 9144000"/>
              <a:gd name="connsiteY2-106" fmla="*/ 2780928 h 3518474"/>
              <a:gd name="connsiteX3-107" fmla="*/ 5056909 w 9144000"/>
              <a:gd name="connsiteY3-108" fmla="*/ 3518436 h 3518474"/>
              <a:gd name="connsiteX4-109" fmla="*/ 4622224 w 9144000"/>
              <a:gd name="connsiteY4-110" fmla="*/ 2790662 h 3518474"/>
              <a:gd name="connsiteX5-111" fmla="*/ 2286000 w 9144000"/>
              <a:gd name="connsiteY5-112" fmla="*/ 2952750 h 3518474"/>
              <a:gd name="connsiteX6-113" fmla="*/ 0 w 9144000"/>
              <a:gd name="connsiteY6-114" fmla="*/ 2780928 h 3518474"/>
              <a:gd name="connsiteX7-115" fmla="*/ 0 w 9144000"/>
              <a:gd name="connsiteY7-116" fmla="*/ 0 h 3518474"/>
              <a:gd name="connsiteX0-117" fmla="*/ 0 w 9144000"/>
              <a:gd name="connsiteY0-118" fmla="*/ 0 h 3518474"/>
              <a:gd name="connsiteX1-119" fmla="*/ 9144000 w 9144000"/>
              <a:gd name="connsiteY1-120" fmla="*/ 0 h 3518474"/>
              <a:gd name="connsiteX2-121" fmla="*/ 9144000 w 9144000"/>
              <a:gd name="connsiteY2-122" fmla="*/ 2780928 h 3518474"/>
              <a:gd name="connsiteX3-123" fmla="*/ 5056909 w 9144000"/>
              <a:gd name="connsiteY3-124" fmla="*/ 3518436 h 3518474"/>
              <a:gd name="connsiteX4-125" fmla="*/ 4428260 w 9144000"/>
              <a:gd name="connsiteY4-126" fmla="*/ 2748042 h 3518474"/>
              <a:gd name="connsiteX5-127" fmla="*/ 2286000 w 9144000"/>
              <a:gd name="connsiteY5-128" fmla="*/ 2952750 h 3518474"/>
              <a:gd name="connsiteX6-129" fmla="*/ 0 w 9144000"/>
              <a:gd name="connsiteY6-130" fmla="*/ 2780928 h 3518474"/>
              <a:gd name="connsiteX7-131" fmla="*/ 0 w 9144000"/>
              <a:gd name="connsiteY7-132" fmla="*/ 0 h 3518474"/>
              <a:gd name="connsiteX0-133" fmla="*/ 0 w 9144000"/>
              <a:gd name="connsiteY0-134" fmla="*/ 0 h 3404828"/>
              <a:gd name="connsiteX1-135" fmla="*/ 9144000 w 9144000"/>
              <a:gd name="connsiteY1-136" fmla="*/ 0 h 3404828"/>
              <a:gd name="connsiteX2-137" fmla="*/ 9144000 w 9144000"/>
              <a:gd name="connsiteY2-138" fmla="*/ 2780928 h 3404828"/>
              <a:gd name="connsiteX3-139" fmla="*/ 5306291 w 9144000"/>
              <a:gd name="connsiteY3-140" fmla="*/ 3404782 h 3404828"/>
              <a:gd name="connsiteX4-141" fmla="*/ 4428260 w 9144000"/>
              <a:gd name="connsiteY4-142" fmla="*/ 2748042 h 3404828"/>
              <a:gd name="connsiteX5-143" fmla="*/ 2286000 w 9144000"/>
              <a:gd name="connsiteY5-144" fmla="*/ 2952750 h 3404828"/>
              <a:gd name="connsiteX6-145" fmla="*/ 0 w 9144000"/>
              <a:gd name="connsiteY6-146" fmla="*/ 2780928 h 3404828"/>
              <a:gd name="connsiteX7-147" fmla="*/ 0 w 9144000"/>
              <a:gd name="connsiteY7-148" fmla="*/ 0 h 34048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40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89"/>
            <a:ext cx="2482924" cy="1862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3" y="3615949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544" y="3056599"/>
            <a:ext cx="2285047" cy="38243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09" y="3596284"/>
            <a:ext cx="345053" cy="5826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444" y="1197937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0703169" y="5267397"/>
            <a:ext cx="1796403" cy="1089217"/>
            <a:chOff x="9540552" y="442062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949290" y="4462751"/>
              <a:ext cx="799539" cy="832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>
                  <a:solidFill>
                    <a:schemeClr val="bg1"/>
                  </a:solidFill>
                </a:rPr>
                <a:t>50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392634" y="3293128"/>
            <a:ext cx="1916134" cy="1305850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0070625" y="4590511"/>
              <a:ext cx="684540" cy="6249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>
                  <a:solidFill>
                    <a:schemeClr val="bg1"/>
                  </a:solidFill>
                </a:rPr>
                <a:t>60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148868" y="3900112"/>
            <a:ext cx="1906666" cy="1122805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10146030" y="4619525"/>
              <a:ext cx="641641" cy="672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>
                  <a:solidFill>
                    <a:schemeClr val="bg1"/>
                  </a:solidFill>
                </a:rPr>
                <a:t>70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 flipH="1">
            <a:off x="-299882" y="5304845"/>
            <a:ext cx="1943951" cy="1230597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902596" y="4665786"/>
              <a:ext cx="719555" cy="732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>
                  <a:solidFill>
                    <a:schemeClr val="bg1"/>
                  </a:solidFill>
                </a:rPr>
                <a:t>80</a:t>
              </a: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60" y="937919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7547827" y="332822"/>
            <a:ext cx="1811325" cy="1111429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904209" y="4557691"/>
              <a:ext cx="629546" cy="6254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smtClean="0">
                  <a:solidFill>
                    <a:schemeClr val="bg1"/>
                  </a:solidFill>
                </a:rPr>
                <a:t>80</a:t>
              </a:r>
              <a:endParaRPr lang="vi-VN" sz="4000">
                <a:solidFill>
                  <a:schemeClr val="bg1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4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429000"/>
            <a:ext cx="368300" cy="345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6790" y="107883"/>
            <a:ext cx="5990590" cy="66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5">
                <a:solidFill>
                  <a:srgbClr val="002060"/>
                </a:solidFill>
              </a:rPr>
              <a:t>Có bao nhiêu chiếc chìa khóa?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497" y="2101368"/>
            <a:ext cx="880324" cy="88032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3" y="2213277"/>
            <a:ext cx="620819" cy="62081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5" y="2534067"/>
            <a:ext cx="457405" cy="45740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0415" y="863421"/>
            <a:ext cx="4167505" cy="2357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15" dur="1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7407E-6 1.11022E-16 L -1.18842 0.05648 " pathEditMode="relative" rAng="0" ptsTypes="AA">
                                      <p:cBhvr>
                                        <p:cTn id="17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421" y="280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46914E-7 L 1.22639 0.0108 " pathEditMode="relative" rAng="0" ptsTypes="AA">
                                      <p:cBhvr>
                                        <p:cTn id="19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9" y="52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20988E-6 L 1.26204 -0.10278 " pathEditMode="relative" rAng="0" ptsTypes="AA">
                                      <p:cBhvr>
                                        <p:cTn id="21" dur="1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02" y="-515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3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5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7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/>
      <p:bldP spid="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99409" y="2604264"/>
            <a:ext cx="72587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smtClean="0">
                <a:ln w="0">
                  <a:solidFill>
                    <a:schemeClr val="accent1"/>
                  </a:solidFill>
                </a:ln>
                <a:solidFill>
                  <a:srgbClr val="0070C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CHỤC VÀ ĐƠN VỊ</a:t>
            </a:r>
            <a:endParaRPr lang="en-US" sz="8000" b="0" cap="none" spc="0">
              <a:ln w="0">
                <a:solidFill>
                  <a:schemeClr val="accent1"/>
                </a:solidFill>
              </a:ln>
              <a:solidFill>
                <a:srgbClr val="0070C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57348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20055" y="3185698"/>
            <a:ext cx="5760171" cy="163196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0" cap="none" spc="0" smtClean="0">
                <a:ln w="0"/>
                <a:solidFill>
                  <a:schemeClr val="accent1">
                    <a:lumMod val="75000"/>
                  </a:schemeClr>
                </a:solidFill>
                <a:effectLst/>
              </a:rPr>
              <a:t>TIẾT 1</a:t>
            </a:r>
            <a:endParaRPr lang="en-US" sz="9600" b="0" cap="none" spc="0">
              <a:ln w="0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944252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20055" y="3185698"/>
            <a:ext cx="5760171" cy="163196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0" cap="none" spc="0" smtClean="0">
                <a:ln w="0"/>
                <a:solidFill>
                  <a:schemeClr val="accent4"/>
                </a:solidFill>
                <a:effectLst/>
              </a:rPr>
              <a:t>KHÁM PHÁ</a:t>
            </a:r>
            <a:endParaRPr lang="en-US" sz="9600" b="0" cap="none" spc="0">
              <a:ln w="0"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76553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1142"/>
          <a:stretch/>
        </p:blipFill>
        <p:spPr>
          <a:xfrm>
            <a:off x="635" y="-636"/>
            <a:ext cx="12190730" cy="685863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5417"/>
          <a:stretch/>
        </p:blipFill>
        <p:spPr>
          <a:xfrm>
            <a:off x="685801" y="668741"/>
            <a:ext cx="10941684" cy="2511188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/>
          <a:srcRect t="45080"/>
          <a:stretch/>
        </p:blipFill>
        <p:spPr>
          <a:xfrm>
            <a:off x="685802" y="3466531"/>
            <a:ext cx="10941684" cy="266131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40491"/>
          <a:stretch/>
        </p:blipFill>
        <p:spPr>
          <a:xfrm>
            <a:off x="837564" y="3330055"/>
            <a:ext cx="10789285" cy="31559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54274"/>
          <a:stretch/>
        </p:blipFill>
        <p:spPr>
          <a:xfrm>
            <a:off x="837564" y="493728"/>
            <a:ext cx="10789285" cy="259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38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33027" y="1146544"/>
            <a:ext cx="9403044" cy="2217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US" sz="6600">
                <a:ea typeface="Calibri" panose="020F0502020204030204" pitchFamily="34" charset="0"/>
                <a:cs typeface="Times New Roman" panose="02020603050405020304" pitchFamily="18" charset="0"/>
              </a:rPr>
              <a:t>10, 20, 30, 40, 50, 60, 70, 80, 90 </a:t>
            </a:r>
            <a:r>
              <a:rPr lang="en-US" sz="660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là các số tròn chục</a:t>
            </a:r>
            <a:endParaRPr lang="en-US" sz="540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2104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32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020" y="364490"/>
            <a:ext cx="11254740" cy="557022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779224" y="116205"/>
            <a:ext cx="4215926" cy="102616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>
                <a:latin typeface="Times New Roman" panose="02020603050405020304" charset="0"/>
                <a:cs typeface="Times New Roman" panose="02020603050405020304" charset="0"/>
              </a:rPr>
              <a:t>Có 6 chục que tính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24131" y="5584825"/>
            <a:ext cx="4077269" cy="102616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Có 8 chục cái bát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5" grpId="2" animBg="1"/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40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7672" y="733614"/>
            <a:ext cx="11232107" cy="4193227"/>
          </a:xfrm>
          <a:prstGeom prst="rect">
            <a:avLst/>
          </a:prstGeom>
        </p:spPr>
      </p:pic>
      <p:sp>
        <p:nvSpPr>
          <p:cNvPr id="5" name="Rectangles 4"/>
          <p:cNvSpPr/>
          <p:nvPr/>
        </p:nvSpPr>
        <p:spPr>
          <a:xfrm>
            <a:off x="2712123" y="3070717"/>
            <a:ext cx="954556" cy="887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latin typeface="Times New Roman" panose="02020603050405020304" charset="0"/>
                <a:cs typeface="Times New Roman" panose="02020603050405020304" charset="0"/>
              </a:rPr>
              <a:t>20</a:t>
            </a:r>
          </a:p>
        </p:txBody>
      </p:sp>
      <p:sp>
        <p:nvSpPr>
          <p:cNvPr id="6" name="Rectangles 5"/>
          <p:cNvSpPr/>
          <p:nvPr/>
        </p:nvSpPr>
        <p:spPr>
          <a:xfrm>
            <a:off x="4569649" y="3070716"/>
            <a:ext cx="890905" cy="88713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latin typeface="Times New Roman" panose="02020603050405020304" charset="0"/>
                <a:cs typeface="Times New Roman" panose="02020603050405020304" charset="0"/>
              </a:rPr>
              <a:t>40</a:t>
            </a:r>
          </a:p>
        </p:txBody>
      </p:sp>
      <p:sp>
        <p:nvSpPr>
          <p:cNvPr id="7" name="Rectangles 6"/>
          <p:cNvSpPr/>
          <p:nvPr/>
        </p:nvSpPr>
        <p:spPr>
          <a:xfrm>
            <a:off x="5460554" y="3075909"/>
            <a:ext cx="929451" cy="88193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latin typeface="Times New Roman" panose="02020603050405020304" charset="0"/>
                <a:cs typeface="Times New Roman" panose="02020603050405020304" charset="0"/>
              </a:rPr>
              <a:t>50</a:t>
            </a:r>
          </a:p>
        </p:txBody>
      </p:sp>
      <p:sp>
        <p:nvSpPr>
          <p:cNvPr id="8" name="Rectangles 7"/>
          <p:cNvSpPr/>
          <p:nvPr/>
        </p:nvSpPr>
        <p:spPr>
          <a:xfrm>
            <a:off x="6396037" y="3070716"/>
            <a:ext cx="890905" cy="88713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latin typeface="Times New Roman" panose="02020603050405020304" charset="0"/>
                <a:cs typeface="Times New Roman" panose="02020603050405020304" charset="0"/>
              </a:rPr>
              <a:t>60</a:t>
            </a:r>
          </a:p>
        </p:txBody>
      </p:sp>
      <p:sp>
        <p:nvSpPr>
          <p:cNvPr id="9" name="Rectangles 8"/>
          <p:cNvSpPr/>
          <p:nvPr/>
        </p:nvSpPr>
        <p:spPr>
          <a:xfrm>
            <a:off x="8222425" y="3070716"/>
            <a:ext cx="906145" cy="88713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latin typeface="Times New Roman" panose="02020603050405020304" charset="0"/>
                <a:cs typeface="Times New Roman" panose="02020603050405020304" charset="0"/>
              </a:rPr>
              <a:t>80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88860" y="2511188"/>
            <a:ext cx="381033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TIẾT 2</a:t>
            </a:r>
            <a:endParaRPr lang="en-US" sz="9600" b="1" cap="none" spc="0">
              <a:ln w="9525">
                <a:solidFill>
                  <a:schemeClr val="bg1"/>
                </a:solidFill>
                <a:prstDash val="solid"/>
              </a:ln>
              <a:solidFill>
                <a:srgbClr val="00B0F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083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85084" y="0"/>
            <a:ext cx="2708752" cy="527739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942698" y="1843385"/>
            <a:ext cx="554510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6600" b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</a:rPr>
              <a:t>NHỔ CÀ RỐT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264" y="2379174"/>
            <a:ext cx="2039956" cy="18526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659" y="3201544"/>
            <a:ext cx="1485873" cy="20758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4974" y="5417842"/>
            <a:ext cx="850901" cy="12732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3365" y="5417842"/>
            <a:ext cx="850901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8165" y="5417842"/>
            <a:ext cx="850901" cy="127320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52703" y="5417842"/>
            <a:ext cx="850901" cy="127320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219145" y="6050477"/>
            <a:ext cx="7678834" cy="8235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2" name="Anpan-Man-s-March-Various-Artis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520" end="118326.187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36442" y="2425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676400" y="152400"/>
            <a:ext cx="8877300" cy="6457950"/>
          </a:xfrm>
          <a:prstGeom prst="snip2DiagRect">
            <a:avLst>
              <a:gd name="adj1" fmla="val 0"/>
              <a:gd name="adj2" fmla="val 899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5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bấm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rốt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thỏ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nhổ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rốt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bấm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nông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Bấm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slide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theo.</a:t>
            </a:r>
            <a:endParaRPr lang="en-US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65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1" y="330406"/>
            <a:ext cx="166100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52500" y="442174"/>
            <a:ext cx="2476500" cy="381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520" y="3301355"/>
            <a:ext cx="1683130" cy="16831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006" y="2284902"/>
            <a:ext cx="1581150" cy="20329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091" y="2690473"/>
            <a:ext cx="1683130" cy="16831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05209"/>
            <a:ext cx="1060934" cy="126722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4974" y="5417842"/>
            <a:ext cx="850901" cy="127320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3365" y="5417842"/>
            <a:ext cx="850901" cy="127320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8165" y="5417842"/>
            <a:ext cx="850901" cy="12732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52703" y="5417842"/>
            <a:ext cx="850901" cy="1273201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2219145" y="6050477"/>
            <a:ext cx="7678834" cy="8235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8003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21684 -0.05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1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33333E-6 L -0.76302 -0.09584 " pathEditMode="relative" rAng="0" ptsTypes="AA">
                                      <p:cBhvr>
                                        <p:cTn id="15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60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2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6 L -0.26493 -0.07361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47" y="-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2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024" y="4555482"/>
            <a:ext cx="1249999" cy="13362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15" y="4489550"/>
            <a:ext cx="1249999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1714750" y="3981875"/>
            <a:ext cx="2162493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1" y="330406"/>
            <a:ext cx="166100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482" y="2209366"/>
            <a:ext cx="1958679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05209"/>
            <a:ext cx="1060934" cy="1267227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477467" y="1411496"/>
            <a:ext cx="5246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chục</a:t>
            </a:r>
            <a:endParaRPr lang="en-US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53" y="4489550"/>
            <a:ext cx="1249999" cy="13362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745" y="4555483"/>
            <a:ext cx="1442555" cy="13100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>
          <a:xfrm rot="3519568">
            <a:off x="9748784" y="5479736"/>
            <a:ext cx="823031" cy="6125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4974" y="5417842"/>
            <a:ext cx="850901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136" y="4489551"/>
            <a:ext cx="1442555" cy="13100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>
          <a:xfrm rot="3519568">
            <a:off x="7527175" y="5413804"/>
            <a:ext cx="823031" cy="61253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3365" y="5417842"/>
            <a:ext cx="850901" cy="12732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36" y="4527651"/>
            <a:ext cx="1442555" cy="131007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15" y="4527650"/>
            <a:ext cx="1249999" cy="133620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>
          <a:xfrm rot="3519568">
            <a:off x="5291975" y="5451904"/>
            <a:ext cx="823031" cy="61253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8165" y="5417842"/>
            <a:ext cx="850901" cy="127320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737" y="4343308"/>
            <a:ext cx="1102519" cy="136025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52703" y="5417842"/>
            <a:ext cx="850901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3137161" y="8859"/>
            <a:ext cx="7055223" cy="1394582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219145" y="6050477"/>
            <a:ext cx="7678834" cy="8235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                   B                   C                   D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477467" y="1905640"/>
            <a:ext cx="5246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28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chục</a:t>
            </a:r>
            <a:endParaRPr lang="en-US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5477467" y="2399784"/>
            <a:ext cx="5246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8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chục</a:t>
            </a:r>
            <a:endParaRPr lang="en-US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477467" y="2893929"/>
            <a:ext cx="5246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28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chục</a:t>
            </a:r>
            <a:endParaRPr lang="en-US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6"/>
          <a:srcRect l="43585" t="22741" r="40954" b="69182"/>
          <a:stretch/>
        </p:blipFill>
        <p:spPr>
          <a:xfrm>
            <a:off x="3137161" y="22872"/>
            <a:ext cx="7055223" cy="1377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4729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75677 0.3099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30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54809 0.30024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9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00"/>
                            </p:stCondLst>
                            <p:childTnLst>
                              <p:par>
                                <p:cTn id="10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0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33316 0.30024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500"/>
                            </p:stCondLst>
                            <p:childTnLst>
                              <p:par>
                                <p:cTn id="1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000"/>
                            </p:stCondLst>
                            <p:childTnLst>
                              <p:par>
                                <p:cTn id="15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6000"/>
                            </p:stCondLst>
                            <p:childTnLst>
                              <p:par>
                                <p:cTn id="1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000"/>
                            </p:stCondLst>
                            <p:childTnLst>
                              <p:par>
                                <p:cTn id="19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500"/>
                            </p:stCondLst>
                            <p:childTnLst>
                              <p:par>
                                <p:cTn id="201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3500"/>
                            </p:stCondLst>
                            <p:childTnLst>
                              <p:par>
                                <p:cTn id="20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ngioil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3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" fill="hold">
                      <p:stCondLst>
                        <p:cond delay="0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9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0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6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8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bldLvl="0" animBg="1"/>
      <p:bldP spid="77" grpId="1" bldLvl="0" animBg="1"/>
      <p:bldP spid="45" grpId="0" bldLvl="0" animBg="1"/>
      <p:bldP spid="81" grpId="0" build="allAtOnce"/>
      <p:bldP spid="82" grpId="0" build="allAtOnce"/>
      <p:bldP spid="83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024" y="4555482"/>
            <a:ext cx="1249999" cy="13362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15" y="4489550"/>
            <a:ext cx="1249999" cy="133620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15" y="4527650"/>
            <a:ext cx="1249999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3879399" y="3960547"/>
            <a:ext cx="2162493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1" y="330406"/>
            <a:ext cx="166100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482" y="2209366"/>
            <a:ext cx="1958679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05209"/>
            <a:ext cx="1060934" cy="126722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53" y="4489550"/>
            <a:ext cx="1249999" cy="13362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745" y="4555483"/>
            <a:ext cx="1442555" cy="13100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>
          <a:xfrm rot="3519568">
            <a:off x="9748784" y="5479736"/>
            <a:ext cx="823031" cy="6125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4974" y="5417842"/>
            <a:ext cx="850901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136" y="4489551"/>
            <a:ext cx="1442555" cy="13100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>
          <a:xfrm rot="3519568">
            <a:off x="7527175" y="5413804"/>
            <a:ext cx="823031" cy="61253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3365" y="5417842"/>
            <a:ext cx="850901" cy="12732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19" y="4347069"/>
            <a:ext cx="1061850" cy="131007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8165" y="5417842"/>
            <a:ext cx="850901" cy="127320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39" y="4385097"/>
            <a:ext cx="1581495" cy="143625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52703" y="5417842"/>
            <a:ext cx="850901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3359501" y="50643"/>
            <a:ext cx="7055223" cy="1394582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219145" y="6050477"/>
            <a:ext cx="7678834" cy="8235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                   B                   C                   D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>
          <a:xfrm rot="3519568">
            <a:off x="3218655" y="5479735"/>
            <a:ext cx="823031" cy="61253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477467" y="1411496"/>
            <a:ext cx="5246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chục</a:t>
            </a:r>
            <a:endParaRPr lang="en-US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77467" y="1905640"/>
            <a:ext cx="5246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28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chục</a:t>
            </a:r>
            <a:endParaRPr lang="en-US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477467" y="2399784"/>
            <a:ext cx="5246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8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chục</a:t>
            </a:r>
            <a:endParaRPr lang="en-US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477467" y="2893929"/>
            <a:ext cx="5246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28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chục</a:t>
            </a:r>
            <a:endParaRPr lang="en-US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5"/>
          <a:srcRect l="40246" t="33043" r="37173" b="59785"/>
          <a:stretch/>
        </p:blipFill>
        <p:spPr>
          <a:xfrm>
            <a:off x="3359502" y="79555"/>
            <a:ext cx="7055222" cy="1305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206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75677 0.3099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30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54809 0.30024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9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00"/>
                            </p:stCondLst>
                            <p:childTnLst>
                              <p:par>
                                <p:cTn id="10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0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33316 0.30024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500"/>
                            </p:stCondLst>
                            <p:childTnLst>
                              <p:par>
                                <p:cTn id="1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000"/>
                            </p:stCondLst>
                            <p:childTnLst>
                              <p:par>
                                <p:cTn id="15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6000"/>
                            </p:stCondLst>
                            <p:childTnLst>
                              <p:par>
                                <p:cTn id="1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ngioil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5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500"/>
                            </p:stCondLst>
                            <p:childTnLst>
                              <p:par>
                                <p:cTn id="203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3500"/>
                            </p:stCondLst>
                            <p:childTnLst>
                              <p:par>
                                <p:cTn id="20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4000"/>
                            </p:stCondLst>
                            <p:childTnLst>
                              <p:par>
                                <p:cTn id="21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3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" fill="hold">
                      <p:stCondLst>
                        <p:cond delay="0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bldLvl="0" animBg="1"/>
      <p:bldP spid="77" grpId="1" bldLvl="0" animBg="1"/>
      <p:bldP spid="45" grpId="0" bldLvl="0" animBg="1"/>
      <p:bldP spid="29" grpId="0" build="allAtOnce"/>
      <p:bldP spid="32" grpId="0" build="allAtOnce"/>
      <p:bldP spid="34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15" y="4527650"/>
            <a:ext cx="1249999" cy="133620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53" y="4489550"/>
            <a:ext cx="1249999" cy="133620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468" y="4392304"/>
            <a:ext cx="1580781" cy="143560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39" y="4385097"/>
            <a:ext cx="1581495" cy="14362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024" y="4555482"/>
            <a:ext cx="1249999" cy="13362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15" y="4489550"/>
            <a:ext cx="1249999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6079635" y="3952202"/>
            <a:ext cx="2162493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1" y="330406"/>
            <a:ext cx="166100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482" y="2209366"/>
            <a:ext cx="1958679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05209"/>
            <a:ext cx="1060934" cy="12672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745" y="4555483"/>
            <a:ext cx="1442555" cy="13100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>
          <a:xfrm rot="3519568">
            <a:off x="9748784" y="5479736"/>
            <a:ext cx="823031" cy="6125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4974" y="5417842"/>
            <a:ext cx="850901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307" y="4338724"/>
            <a:ext cx="1073146" cy="13100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3365" y="5417842"/>
            <a:ext cx="850901" cy="127320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8165" y="5417842"/>
            <a:ext cx="850901" cy="127320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52703" y="5417842"/>
            <a:ext cx="850901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3137161" y="8859"/>
            <a:ext cx="5104967" cy="1394582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219145" y="6050477"/>
            <a:ext cx="7678834" cy="8235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                   B                   C                   D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>
          <a:xfrm rot="3519568">
            <a:off x="3218655" y="5479735"/>
            <a:ext cx="823031" cy="61253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>
          <a:xfrm rot="3519568">
            <a:off x="5363181" y="5400358"/>
            <a:ext cx="823031" cy="61253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477467" y="1411496"/>
            <a:ext cx="5246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chục</a:t>
            </a:r>
            <a:endParaRPr lang="en-US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77467" y="1905640"/>
            <a:ext cx="5246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28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chục</a:t>
            </a:r>
            <a:endParaRPr lang="en-US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477467" y="2399784"/>
            <a:ext cx="5246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8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chục</a:t>
            </a:r>
            <a:endParaRPr lang="en-US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477467" y="2893929"/>
            <a:ext cx="5246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28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chục</a:t>
            </a:r>
            <a:endParaRPr lang="en-US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5"/>
          <a:srcRect l="40706" t="39600" r="49501" b="48515"/>
          <a:stretch/>
        </p:blipFill>
        <p:spPr>
          <a:xfrm>
            <a:off x="3137161" y="43259"/>
            <a:ext cx="5104967" cy="13530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2855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75677 0.3099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30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54809 0.30024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9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00"/>
                            </p:stCondLst>
                            <p:childTnLst>
                              <p:par>
                                <p:cTn id="10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0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ngioil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3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500"/>
                            </p:stCondLst>
                            <p:childTnLst>
                              <p:par>
                                <p:cTn id="15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33316 0.30024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500"/>
                            </p:stCondLst>
                            <p:childTnLst>
                              <p:par>
                                <p:cTn id="1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4000"/>
                            </p:stCondLst>
                            <p:childTnLst>
                              <p:par>
                                <p:cTn id="16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6000"/>
                            </p:stCondLst>
                            <p:childTnLst>
                              <p:par>
                                <p:cTn id="1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500"/>
                            </p:stCondLst>
                            <p:childTnLst>
                              <p:par>
                                <p:cTn id="203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3500"/>
                            </p:stCondLst>
                            <p:childTnLst>
                              <p:par>
                                <p:cTn id="20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4000"/>
                            </p:stCondLst>
                            <p:childTnLst>
                              <p:par>
                                <p:cTn id="21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3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" fill="hold">
                      <p:stCondLst>
                        <p:cond delay="0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bldLvl="0" animBg="1"/>
      <p:bldP spid="77" grpId="1" bldLvl="0" animBg="1"/>
      <p:bldP spid="45" grpId="0" bldLvl="0" animBg="1"/>
      <p:bldP spid="29" grpId="0" build="allAtOnce"/>
      <p:bldP spid="31" grpId="0" build="allAtOnce"/>
      <p:bldP spid="34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2" y="1707775"/>
            <a:ext cx="11698941" cy="39937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43498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349591" y="443753"/>
            <a:ext cx="11430032" cy="6199093"/>
            <a:chOff x="349591" y="443753"/>
            <a:chExt cx="11430032" cy="619909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591" y="443753"/>
              <a:ext cx="11430032" cy="6199093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129556" y="2749923"/>
              <a:ext cx="672350" cy="69252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12140" y="1647264"/>
              <a:ext cx="1351437" cy="71941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653988" y="5748617"/>
              <a:ext cx="645459" cy="73286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701803" y="5748617"/>
              <a:ext cx="662268" cy="65890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836273" y="2696135"/>
              <a:ext cx="810186" cy="69252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261660" y="1526241"/>
              <a:ext cx="1079127" cy="7984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377024" y="1645584"/>
              <a:ext cx="1351437" cy="71941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0375244" y="1524561"/>
              <a:ext cx="1079127" cy="7984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410507" y="4755632"/>
              <a:ext cx="1169075" cy="73076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0375244" y="4748491"/>
              <a:ext cx="1079127" cy="73790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227203" y="4748491"/>
              <a:ext cx="1113584" cy="73790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614040" y="4755632"/>
              <a:ext cx="1134598" cy="73370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102659" y="2711464"/>
            <a:ext cx="8740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mtClean="0">
                <a:solidFill>
                  <a:srgbClr val="FF0000"/>
                </a:solidFill>
              </a:rPr>
              <a:t>24</a:t>
            </a:r>
            <a:endParaRPr lang="en-US" sz="4400" b="1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29002" y="1665037"/>
            <a:ext cx="517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mtClean="0">
                <a:solidFill>
                  <a:srgbClr val="FF0000"/>
                </a:solidFill>
              </a:rPr>
              <a:t>2</a:t>
            </a:r>
            <a:endParaRPr lang="en-US" sz="4400" b="1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11099" y="1657116"/>
            <a:ext cx="510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mtClean="0">
                <a:solidFill>
                  <a:srgbClr val="FF0000"/>
                </a:solidFill>
              </a:rPr>
              <a:t>4</a:t>
            </a:r>
            <a:endParaRPr lang="en-US" sz="4400" b="1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36273" y="2642347"/>
            <a:ext cx="8740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mtClean="0">
                <a:solidFill>
                  <a:srgbClr val="FF0000"/>
                </a:solidFill>
              </a:rPr>
              <a:t>53</a:t>
            </a:r>
            <a:endParaRPr lang="en-US" sz="4400" b="1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599934" y="1553540"/>
            <a:ext cx="517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09969" y="1582115"/>
            <a:ext cx="510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86750" y="5748616"/>
            <a:ext cx="8740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mtClean="0">
                <a:solidFill>
                  <a:srgbClr val="FF0000"/>
                </a:solidFill>
              </a:rPr>
              <a:t>76</a:t>
            </a:r>
            <a:endParaRPr lang="en-US" sz="4400" b="1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6188" y="4748491"/>
            <a:ext cx="517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932165" y="4755632"/>
            <a:ext cx="510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648015" y="5693349"/>
            <a:ext cx="8740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mtClean="0">
                <a:solidFill>
                  <a:srgbClr val="FF0000"/>
                </a:solidFill>
              </a:rPr>
              <a:t>60</a:t>
            </a:r>
            <a:endParaRPr lang="en-US" sz="4400" b="1">
              <a:solidFill>
                <a:srgbClr val="FF00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599934" y="4748491"/>
            <a:ext cx="517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mtClean="0">
                <a:solidFill>
                  <a:srgbClr val="FF0000"/>
                </a:solidFill>
              </a:rPr>
              <a:t>6</a:t>
            </a:r>
            <a:endParaRPr lang="en-US" sz="4400" b="1">
              <a:solidFill>
                <a:srgbClr val="FF0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0699245" y="4777066"/>
            <a:ext cx="510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2786463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7" grpId="0"/>
      <p:bldP spid="38" grpId="0"/>
      <p:bldP spid="39" grpId="0"/>
      <p:bldP spid="40" grpId="0"/>
      <p:bldP spid="42" grpId="0"/>
      <p:bldP spid="43" grpId="0"/>
      <p:bldP spid="75" grpId="0"/>
      <p:bldP spid="76" grpId="0"/>
      <p:bldP spid="7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95086" y="304800"/>
            <a:ext cx="769257" cy="76925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smtClean="0">
                <a:solidFill>
                  <a:schemeClr val="bg1"/>
                </a:solidFill>
              </a:rPr>
              <a:t>5</a:t>
            </a:r>
            <a:endParaRPr lang="en-US" sz="54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377280"/>
            <a:ext cx="3643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FF0000"/>
                </a:solidFill>
              </a:rPr>
              <a:t>Trả lời câu hỏi:</a:t>
            </a:r>
            <a:endParaRPr lang="en-US" sz="440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0915" y="1306288"/>
            <a:ext cx="83602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sz="4000" smtClean="0"/>
              <a:t> Số 12 gồm mấy chục và mấy đơn vị?</a:t>
            </a:r>
          </a:p>
          <a:p>
            <a:pPr marL="342900" indent="-342900">
              <a:buFontTx/>
              <a:buAutoNum type="alphaLcParenR"/>
            </a:pPr>
            <a:r>
              <a:rPr lang="en-US" sz="4000" smtClean="0"/>
              <a:t> Số 49 </a:t>
            </a:r>
            <a:r>
              <a:rPr lang="en-US" sz="4000"/>
              <a:t>gồm mấy chục và mấy đơn vị?</a:t>
            </a:r>
          </a:p>
          <a:p>
            <a:pPr marL="342900" indent="-342900">
              <a:buFontTx/>
              <a:buAutoNum type="alphaLcParenR"/>
            </a:pPr>
            <a:r>
              <a:rPr lang="en-US" sz="4000" smtClean="0"/>
              <a:t> Số 80 </a:t>
            </a:r>
            <a:r>
              <a:rPr lang="en-US" sz="4000"/>
              <a:t>gồm mấy chục và mấy đơn vị?</a:t>
            </a:r>
          </a:p>
          <a:p>
            <a:pPr marL="342900" indent="-342900">
              <a:buFontTx/>
              <a:buAutoNum type="alphaLcParenR"/>
            </a:pPr>
            <a:r>
              <a:rPr lang="en-US" sz="4000" smtClean="0"/>
              <a:t> Số 66 </a:t>
            </a:r>
            <a:r>
              <a:rPr lang="en-US" sz="4000"/>
              <a:t>gồm mấy chục và mấy đơn vị?</a:t>
            </a:r>
          </a:p>
          <a:p>
            <a:pPr marL="342900" indent="-342900">
              <a:buAutoNum type="alphaLcParenR"/>
            </a:pPr>
            <a:endParaRPr lang="en-US" smtClean="0"/>
          </a:p>
          <a:p>
            <a:pPr marL="342900" indent="-342900">
              <a:buAutoNum type="alphaLcParenR"/>
            </a:pP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1" b="15683"/>
          <a:stretch/>
        </p:blipFill>
        <p:spPr>
          <a:xfrm>
            <a:off x="8781143" y="1074057"/>
            <a:ext cx="3396342" cy="28232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714171" y="5746203"/>
            <a:ext cx="8084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smtClean="0">
                <a:solidFill>
                  <a:srgbClr val="0070C0"/>
                </a:solidFill>
              </a:rPr>
              <a:t>d) Số 66 gồm 6 chục và 6 đơn vị</a:t>
            </a:r>
            <a:endParaRPr lang="en-US" sz="440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14171" y="4923340"/>
            <a:ext cx="8084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smtClean="0">
                <a:solidFill>
                  <a:srgbClr val="0070C0"/>
                </a:solidFill>
              </a:rPr>
              <a:t>c) Số 80 gồm 8 chục và 0 đơn vị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14172" y="4100477"/>
            <a:ext cx="8084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smtClean="0">
                <a:solidFill>
                  <a:srgbClr val="0070C0"/>
                </a:solidFill>
              </a:rPr>
              <a:t>b) Số 49 gồm 4 chục và 9 đơn vị</a:t>
            </a:r>
          </a:p>
        </p:txBody>
      </p:sp>
    </p:spTree>
    <p:extLst>
      <p:ext uri="{BB962C8B-B14F-4D97-AF65-F5344CB8AC3E}">
        <p14:creationId xmlns:p14="http://schemas.microsoft.com/office/powerpoint/2010/main" val="16285977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89" y="388258"/>
            <a:ext cx="10980510" cy="56496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01257" y="4862284"/>
            <a:ext cx="1988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FF0000"/>
                </a:solidFill>
              </a:rPr>
              <a:t>30 hạt</a:t>
            </a:r>
            <a:endParaRPr lang="en-US" sz="440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01882" y="4862284"/>
            <a:ext cx="1988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FF0000"/>
                </a:solidFill>
              </a:rPr>
              <a:t>5</a:t>
            </a:r>
            <a:r>
              <a:rPr lang="en-US" sz="4400" smtClean="0">
                <a:solidFill>
                  <a:srgbClr val="FF0000"/>
                </a:solidFill>
              </a:rPr>
              <a:t>0 hạt</a:t>
            </a:r>
            <a:endParaRPr lang="en-US" sz="4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114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80487" y="1501392"/>
            <a:ext cx="834395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CỦNG CỐ - DẶN DÒ</a:t>
            </a:r>
            <a:endParaRPr lang="en-US" sz="8000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08816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329</Words>
  <Application>Microsoft Office PowerPoint</Application>
  <PresentationFormat>Widescreen</PresentationFormat>
  <Paragraphs>79</Paragraphs>
  <Slides>27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Arial</vt:lpstr>
      <vt:lpstr>Calibri</vt:lpstr>
      <vt:lpstr>Calibri Light</vt:lpstr>
      <vt:lpstr>Times New Roman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CHÀO MỪNG CÁC EM ĐẾN VỚI TIẾT HỌC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CHÀO MỪNG CÁC CON ĐẾN VỚI TIẾT HỌC VẦN</dc:title>
  <dc:creator/>
  <cp:lastModifiedBy>hp</cp:lastModifiedBy>
  <cp:revision>55</cp:revision>
  <dcterms:created xsi:type="dcterms:W3CDTF">2020-10-05T03:48:00Z</dcterms:created>
  <dcterms:modified xsi:type="dcterms:W3CDTF">2021-07-01T03:11:09Z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1033-11.2.0.9684</vt:lpwstr>
  </property>
</Properties>
</file>